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Balsamiq Sans"/>
      <p:regular r:id="rId30"/>
      <p:bold r:id="rId31"/>
      <p:italic r:id="rId32"/>
      <p:boldItalic r:id="rId33"/>
    </p:embeddedFont>
    <p:embeddedFont>
      <p:font typeface="Nunito"/>
      <p:regular r:id="rId34"/>
      <p:bold r:id="rId35"/>
      <p:italic r:id="rId36"/>
      <p:boldItalic r:id="rId37"/>
    </p:embeddedFont>
    <p:embeddedFont>
      <p:font typeface="Livvic Medium"/>
      <p:regular r:id="rId38"/>
      <p:bold r:id="rId39"/>
      <p:italic r:id="rId40"/>
      <p:boldItalic r:id="rId41"/>
    </p:embeddedFont>
    <p:embeddedFont>
      <p:font typeface="Lilita One"/>
      <p:regular r:id="rId42"/>
    </p:embeddedFont>
    <p:embeddedFont>
      <p:font typeface="Nunito Medium"/>
      <p:regular r:id="rId43"/>
      <p:bold r:id="rId44"/>
      <p:italic r:id="rId45"/>
      <p:boldItalic r:id="rId46"/>
    </p:embeddedFont>
    <p:embeddedFont>
      <p:font typeface="DM Sans"/>
      <p:regular r:id="rId47"/>
      <p:bold r:id="rId48"/>
      <p:italic r:id="rId49"/>
      <p:boldItalic r:id="rId50"/>
    </p:embeddedFont>
    <p:embeddedFont>
      <p:font typeface="Asap"/>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98733A-3451-4EFC-B71E-49DE1B9C8266}">
  <a:tblStyle styleId="{E998733A-3451-4EFC-B71E-49DE1B9C826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ivvicMedium-italic.fntdata"/><Relationship Id="rId42" Type="http://schemas.openxmlformats.org/officeDocument/2006/relationships/font" Target="fonts/LilitaOne-regular.fntdata"/><Relationship Id="rId41" Type="http://schemas.openxmlformats.org/officeDocument/2006/relationships/font" Target="fonts/LivvicMedium-boldItalic.fntdata"/><Relationship Id="rId44" Type="http://schemas.openxmlformats.org/officeDocument/2006/relationships/font" Target="fonts/NunitoMedium-bold.fntdata"/><Relationship Id="rId43" Type="http://schemas.openxmlformats.org/officeDocument/2006/relationships/font" Target="fonts/NunitoMedium-regular.fntdata"/><Relationship Id="rId46" Type="http://schemas.openxmlformats.org/officeDocument/2006/relationships/font" Target="fonts/NunitoMedium-boldItalic.fntdata"/><Relationship Id="rId45" Type="http://schemas.openxmlformats.org/officeDocument/2006/relationships/font" Target="fonts/Nunito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DMSans-bold.fntdata"/><Relationship Id="rId47" Type="http://schemas.openxmlformats.org/officeDocument/2006/relationships/font" Target="fonts/DMSans-regular.fntdata"/><Relationship Id="rId49" Type="http://schemas.openxmlformats.org/officeDocument/2006/relationships/font" Target="fonts/DM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lsamiqSans-bold.fntdata"/><Relationship Id="rId30" Type="http://schemas.openxmlformats.org/officeDocument/2006/relationships/font" Target="fonts/BalsamiqSans-regular.fntdata"/><Relationship Id="rId33" Type="http://schemas.openxmlformats.org/officeDocument/2006/relationships/font" Target="fonts/BalsamiqSans-boldItalic.fntdata"/><Relationship Id="rId32" Type="http://schemas.openxmlformats.org/officeDocument/2006/relationships/font" Target="fonts/BalsamiqSans-italic.fntdata"/><Relationship Id="rId35" Type="http://schemas.openxmlformats.org/officeDocument/2006/relationships/font" Target="fonts/Nunito-bold.fntdata"/><Relationship Id="rId34" Type="http://schemas.openxmlformats.org/officeDocument/2006/relationships/font" Target="fonts/Nunito-regular.fntdata"/><Relationship Id="rId37" Type="http://schemas.openxmlformats.org/officeDocument/2006/relationships/font" Target="fonts/Nunito-boldItalic.fntdata"/><Relationship Id="rId36" Type="http://schemas.openxmlformats.org/officeDocument/2006/relationships/font" Target="fonts/Nunito-italic.fntdata"/><Relationship Id="rId39" Type="http://schemas.openxmlformats.org/officeDocument/2006/relationships/font" Target="fonts/LivvicMedium-bold.fntdata"/><Relationship Id="rId38" Type="http://schemas.openxmlformats.org/officeDocument/2006/relationships/font" Target="fonts/LivvicMedium-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sap-regular.fntdata"/><Relationship Id="rId50" Type="http://schemas.openxmlformats.org/officeDocument/2006/relationships/font" Target="fonts/DMSans-boldItalic.fntdata"/><Relationship Id="rId53" Type="http://schemas.openxmlformats.org/officeDocument/2006/relationships/font" Target="fonts/Asap-italic.fntdata"/><Relationship Id="rId52" Type="http://schemas.openxmlformats.org/officeDocument/2006/relationships/font" Target="fonts/Asap-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Asap-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6" name="Shape 2666"/>
        <p:cNvGrpSpPr/>
        <p:nvPr/>
      </p:nvGrpSpPr>
      <p:grpSpPr>
        <a:xfrm>
          <a:off x="0" y="0"/>
          <a:ext cx="0" cy="0"/>
          <a:chOff x="0" y="0"/>
          <a:chExt cx="0" cy="0"/>
        </a:xfrm>
      </p:grpSpPr>
      <p:sp>
        <p:nvSpPr>
          <p:cNvPr id="2667" name="Google Shape;2667;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8" name="Google Shape;2668;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5" name="Shape 3135"/>
        <p:cNvGrpSpPr/>
        <p:nvPr/>
      </p:nvGrpSpPr>
      <p:grpSpPr>
        <a:xfrm>
          <a:off x="0" y="0"/>
          <a:ext cx="0" cy="0"/>
          <a:chOff x="0" y="0"/>
          <a:chExt cx="0" cy="0"/>
        </a:xfrm>
      </p:grpSpPr>
      <p:sp>
        <p:nvSpPr>
          <p:cNvPr id="3136" name="Google Shape;3136;g3279a2a4b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7" name="Google Shape;3137;g3279a2a4b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3" name="Shape 3143"/>
        <p:cNvGrpSpPr/>
        <p:nvPr/>
      </p:nvGrpSpPr>
      <p:grpSpPr>
        <a:xfrm>
          <a:off x="0" y="0"/>
          <a:ext cx="0" cy="0"/>
          <a:chOff x="0" y="0"/>
          <a:chExt cx="0" cy="0"/>
        </a:xfrm>
      </p:grpSpPr>
      <p:sp>
        <p:nvSpPr>
          <p:cNvPr id="3144" name="Google Shape;3144;g2d854e0b8c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5" name="Google Shape;3145;g2d854e0b8c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0" name="Shape 3150"/>
        <p:cNvGrpSpPr/>
        <p:nvPr/>
      </p:nvGrpSpPr>
      <p:grpSpPr>
        <a:xfrm>
          <a:off x="0" y="0"/>
          <a:ext cx="0" cy="0"/>
          <a:chOff x="0" y="0"/>
          <a:chExt cx="0" cy="0"/>
        </a:xfrm>
      </p:grpSpPr>
      <p:sp>
        <p:nvSpPr>
          <p:cNvPr id="3151" name="Google Shape;3151;g2d854e0b8c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2" name="Google Shape;3152;g2d854e0b8c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9" name="Shape 3159"/>
        <p:cNvGrpSpPr/>
        <p:nvPr/>
      </p:nvGrpSpPr>
      <p:grpSpPr>
        <a:xfrm>
          <a:off x="0" y="0"/>
          <a:ext cx="0" cy="0"/>
          <a:chOff x="0" y="0"/>
          <a:chExt cx="0" cy="0"/>
        </a:xfrm>
      </p:grpSpPr>
      <p:sp>
        <p:nvSpPr>
          <p:cNvPr id="3160" name="Google Shape;3160;g2d854e0b8c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1" name="Google Shape;3161;g2d854e0b8c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7" name="Shape 3167"/>
        <p:cNvGrpSpPr/>
        <p:nvPr/>
      </p:nvGrpSpPr>
      <p:grpSpPr>
        <a:xfrm>
          <a:off x="0" y="0"/>
          <a:ext cx="0" cy="0"/>
          <a:chOff x="0" y="0"/>
          <a:chExt cx="0" cy="0"/>
        </a:xfrm>
      </p:grpSpPr>
      <p:sp>
        <p:nvSpPr>
          <p:cNvPr id="3168" name="Google Shape;3168;g32b149d2bc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9" name="Google Shape;3169;g32b149d2bc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3" name="Shape 3173"/>
        <p:cNvGrpSpPr/>
        <p:nvPr/>
      </p:nvGrpSpPr>
      <p:grpSpPr>
        <a:xfrm>
          <a:off x="0" y="0"/>
          <a:ext cx="0" cy="0"/>
          <a:chOff x="0" y="0"/>
          <a:chExt cx="0" cy="0"/>
        </a:xfrm>
      </p:grpSpPr>
      <p:sp>
        <p:nvSpPr>
          <p:cNvPr id="3174" name="Google Shape;3174;g2d8a01cb7e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5" name="Google Shape;3175;g2d8a01cb7e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0" name="Shape 3180"/>
        <p:cNvGrpSpPr/>
        <p:nvPr/>
      </p:nvGrpSpPr>
      <p:grpSpPr>
        <a:xfrm>
          <a:off x="0" y="0"/>
          <a:ext cx="0" cy="0"/>
          <a:chOff x="0" y="0"/>
          <a:chExt cx="0" cy="0"/>
        </a:xfrm>
      </p:grpSpPr>
      <p:sp>
        <p:nvSpPr>
          <p:cNvPr id="3181" name="Google Shape;3181;g32b149d2b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2" name="Google Shape;3182;g32b149d2b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4" name="Shape 3194"/>
        <p:cNvGrpSpPr/>
        <p:nvPr/>
      </p:nvGrpSpPr>
      <p:grpSpPr>
        <a:xfrm>
          <a:off x="0" y="0"/>
          <a:ext cx="0" cy="0"/>
          <a:chOff x="0" y="0"/>
          <a:chExt cx="0" cy="0"/>
        </a:xfrm>
      </p:grpSpPr>
      <p:sp>
        <p:nvSpPr>
          <p:cNvPr id="3195" name="Google Shape;3195;g54dda1946d_6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6" name="Google Shape;3196;g54dda1946d_6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0" name="Shape 3250"/>
        <p:cNvGrpSpPr/>
        <p:nvPr/>
      </p:nvGrpSpPr>
      <p:grpSpPr>
        <a:xfrm>
          <a:off x="0" y="0"/>
          <a:ext cx="0" cy="0"/>
          <a:chOff x="0" y="0"/>
          <a:chExt cx="0" cy="0"/>
        </a:xfrm>
      </p:grpSpPr>
      <p:sp>
        <p:nvSpPr>
          <p:cNvPr id="3251" name="Google Shape;3251;g32d3220b58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2" name="Google Shape;3252;g32d3220b58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8" name="Shape 3258"/>
        <p:cNvGrpSpPr/>
        <p:nvPr/>
      </p:nvGrpSpPr>
      <p:grpSpPr>
        <a:xfrm>
          <a:off x="0" y="0"/>
          <a:ext cx="0" cy="0"/>
          <a:chOff x="0" y="0"/>
          <a:chExt cx="0" cy="0"/>
        </a:xfrm>
      </p:grpSpPr>
      <p:sp>
        <p:nvSpPr>
          <p:cNvPr id="3259" name="Google Shape;3259;g32d3220b58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0" name="Google Shape;3260;g32d3220b58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4" name="Shape 2864"/>
        <p:cNvGrpSpPr/>
        <p:nvPr/>
      </p:nvGrpSpPr>
      <p:grpSpPr>
        <a:xfrm>
          <a:off x="0" y="0"/>
          <a:ext cx="0" cy="0"/>
          <a:chOff x="0" y="0"/>
          <a:chExt cx="0" cy="0"/>
        </a:xfrm>
      </p:grpSpPr>
      <p:sp>
        <p:nvSpPr>
          <p:cNvPr id="2865" name="Google Shape;2865;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6" name="Google Shape;2866;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6" name="Shape 3266"/>
        <p:cNvGrpSpPr/>
        <p:nvPr/>
      </p:nvGrpSpPr>
      <p:grpSpPr>
        <a:xfrm>
          <a:off x="0" y="0"/>
          <a:ext cx="0" cy="0"/>
          <a:chOff x="0" y="0"/>
          <a:chExt cx="0" cy="0"/>
        </a:xfrm>
      </p:grpSpPr>
      <p:sp>
        <p:nvSpPr>
          <p:cNvPr id="3267" name="Google Shape;3267;g32d3220b58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8" name="Google Shape;3268;g32d3220b58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5" name="Shape 3275"/>
        <p:cNvGrpSpPr/>
        <p:nvPr/>
      </p:nvGrpSpPr>
      <p:grpSpPr>
        <a:xfrm>
          <a:off x="0" y="0"/>
          <a:ext cx="0" cy="0"/>
          <a:chOff x="0" y="0"/>
          <a:chExt cx="0" cy="0"/>
        </a:xfrm>
      </p:grpSpPr>
      <p:sp>
        <p:nvSpPr>
          <p:cNvPr id="3276" name="Google Shape;3276;g32d3220b58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7" name="Google Shape;3277;g32d3220b58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1" name="Shape 3281"/>
        <p:cNvGrpSpPr/>
        <p:nvPr/>
      </p:nvGrpSpPr>
      <p:grpSpPr>
        <a:xfrm>
          <a:off x="0" y="0"/>
          <a:ext cx="0" cy="0"/>
          <a:chOff x="0" y="0"/>
          <a:chExt cx="0" cy="0"/>
        </a:xfrm>
      </p:grpSpPr>
      <p:sp>
        <p:nvSpPr>
          <p:cNvPr id="3282" name="Google Shape;3282;g2d8eca266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3" name="Google Shape;3283;g2d8eca266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9" name="Shape 3289"/>
        <p:cNvGrpSpPr/>
        <p:nvPr/>
      </p:nvGrpSpPr>
      <p:grpSpPr>
        <a:xfrm>
          <a:off x="0" y="0"/>
          <a:ext cx="0" cy="0"/>
          <a:chOff x="0" y="0"/>
          <a:chExt cx="0" cy="0"/>
        </a:xfrm>
      </p:grpSpPr>
      <p:sp>
        <p:nvSpPr>
          <p:cNvPr id="3290" name="Google Shape;3290;g32d3220b58a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1" name="Google Shape;3291;g32d3220b58a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2d80bf79c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2d80bf79c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Mejor - better</a:t>
            </a:r>
            <a:endParaRPr/>
          </a:p>
          <a:p>
            <a:pPr indent="0" lvl="0" marL="0" rtl="0" algn="l">
              <a:spcBef>
                <a:spcPts val="0"/>
              </a:spcBef>
              <a:spcAft>
                <a:spcPts val="0"/>
              </a:spcAft>
              <a:buNone/>
            </a:pPr>
            <a:r>
              <a:rPr lang="en"/>
              <a:t>Raciones - portion</a:t>
            </a:r>
            <a:endParaRPr/>
          </a:p>
          <a:p>
            <a:pPr indent="0" lvl="0" marL="0" rtl="0" algn="l">
              <a:spcBef>
                <a:spcPts val="0"/>
              </a:spcBef>
              <a:spcAft>
                <a:spcPts val="0"/>
              </a:spcAft>
              <a:buNone/>
            </a:pPr>
            <a:r>
              <a:rPr lang="en"/>
              <a:t>El consumo - </a:t>
            </a:r>
            <a:r>
              <a:rPr lang="en"/>
              <a:t>consumption</a:t>
            </a:r>
            <a:endParaRPr/>
          </a:p>
          <a:p>
            <a:pPr indent="0" lvl="0" marL="0" rtl="0" algn="l">
              <a:spcBef>
                <a:spcPts val="0"/>
              </a:spcBef>
              <a:spcAft>
                <a:spcPts val="0"/>
              </a:spcAft>
              <a:buNone/>
            </a:pPr>
            <a:r>
              <a:rPr lang="en"/>
              <a:t>Al menos - at least</a:t>
            </a:r>
            <a:endParaRPr/>
          </a:p>
          <a:p>
            <a:pPr indent="0" lvl="0" marL="0" rtl="0" algn="l">
              <a:spcBef>
                <a:spcPts val="0"/>
              </a:spcBef>
              <a:spcAft>
                <a:spcPts val="0"/>
              </a:spcAft>
              <a:buNone/>
            </a:pPr>
            <a:r>
              <a:rPr lang="en"/>
              <a:t>Azucarados - sugary</a:t>
            </a:r>
            <a:endParaRPr/>
          </a:p>
          <a:p>
            <a:pPr indent="0" lvl="0" marL="0" rtl="0" algn="l">
              <a:spcBef>
                <a:spcPts val="0"/>
              </a:spcBef>
              <a:spcAft>
                <a:spcPts val="0"/>
              </a:spcAft>
              <a:buNone/>
            </a:pPr>
            <a:r>
              <a:rPr lang="en"/>
              <a:t>Fumar - to smoke</a:t>
            </a:r>
            <a:endParaRPr/>
          </a:p>
          <a:p>
            <a:pPr indent="0" lvl="0" marL="0" rtl="0" algn="l">
              <a:spcBef>
                <a:spcPts val="0"/>
              </a:spcBef>
              <a:spcAft>
                <a:spcPts val="0"/>
              </a:spcAft>
              <a:buNone/>
            </a:pPr>
            <a:r>
              <a:rPr lang="en"/>
              <a:t>Energetica - energetic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9" name="Shape 2899"/>
        <p:cNvGrpSpPr/>
        <p:nvPr/>
      </p:nvGrpSpPr>
      <p:grpSpPr>
        <a:xfrm>
          <a:off x="0" y="0"/>
          <a:ext cx="0" cy="0"/>
          <a:chOff x="0" y="0"/>
          <a:chExt cx="0" cy="0"/>
        </a:xfrm>
      </p:grpSpPr>
      <p:sp>
        <p:nvSpPr>
          <p:cNvPr id="2900" name="Google Shape;2900;g2d800f65b2f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1" name="Google Shape;2901;g2d800f65b2f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1" name="Shape 3101"/>
        <p:cNvGrpSpPr/>
        <p:nvPr/>
      </p:nvGrpSpPr>
      <p:grpSpPr>
        <a:xfrm>
          <a:off x="0" y="0"/>
          <a:ext cx="0" cy="0"/>
          <a:chOff x="0" y="0"/>
          <a:chExt cx="0" cy="0"/>
        </a:xfrm>
      </p:grpSpPr>
      <p:sp>
        <p:nvSpPr>
          <p:cNvPr id="3102" name="Google Shape;3102;g2d800f65b2f_0_30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3" name="Google Shape;3103;g2d800f65b2f_0_30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7" name="Shape 3107"/>
        <p:cNvGrpSpPr/>
        <p:nvPr/>
      </p:nvGrpSpPr>
      <p:grpSpPr>
        <a:xfrm>
          <a:off x="0" y="0"/>
          <a:ext cx="0" cy="0"/>
          <a:chOff x="0" y="0"/>
          <a:chExt cx="0" cy="0"/>
        </a:xfrm>
      </p:grpSpPr>
      <p:sp>
        <p:nvSpPr>
          <p:cNvPr id="3108" name="Google Shape;3108;g2d800f65b2f_0_544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teacher will ask what the type of relationship is displayed in this </a:t>
            </a:r>
            <a:r>
              <a:rPr lang="en"/>
              <a:t>excerpt</a:t>
            </a:r>
            <a:r>
              <a:rPr lang="en"/>
              <a:t>. The teacher will ask what the instructions that were given are and how they differ from what they learned in previous weeks. The teacher will establish that these commands are formal. </a:t>
            </a:r>
            <a:endParaRPr/>
          </a:p>
          <a:p>
            <a:pPr indent="0" lvl="0" marL="0" rtl="0" algn="l">
              <a:spcBef>
                <a:spcPts val="0"/>
              </a:spcBef>
              <a:spcAft>
                <a:spcPts val="0"/>
              </a:spcAft>
              <a:buNone/>
            </a:pPr>
            <a:r>
              <a:t/>
            </a:r>
            <a:endParaRPr/>
          </a:p>
        </p:txBody>
      </p:sp>
      <p:sp>
        <p:nvSpPr>
          <p:cNvPr id="3109" name="Google Shape;3109;g2d800f65b2f_0_54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4" name="Shape 3114"/>
        <p:cNvGrpSpPr/>
        <p:nvPr/>
      </p:nvGrpSpPr>
      <p:grpSpPr>
        <a:xfrm>
          <a:off x="0" y="0"/>
          <a:ext cx="0" cy="0"/>
          <a:chOff x="0" y="0"/>
          <a:chExt cx="0" cy="0"/>
        </a:xfrm>
      </p:grpSpPr>
      <p:sp>
        <p:nvSpPr>
          <p:cNvPr id="3115" name="Google Shape;3115;g2d800f65b2f_0_7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6" name="Google Shape;3116;g2d800f65b2f_0_7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0" name="Shape 3120"/>
        <p:cNvGrpSpPr/>
        <p:nvPr/>
      </p:nvGrpSpPr>
      <p:grpSpPr>
        <a:xfrm>
          <a:off x="0" y="0"/>
          <a:ext cx="0" cy="0"/>
          <a:chOff x="0" y="0"/>
          <a:chExt cx="0" cy="0"/>
        </a:xfrm>
      </p:grpSpPr>
      <p:sp>
        <p:nvSpPr>
          <p:cNvPr id="3121" name="Google Shape;3121;g2d800f65b2f_0_3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2" name="Google Shape;3122;g2d800f65b2f_0_3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8" name="Shape 3128"/>
        <p:cNvGrpSpPr/>
        <p:nvPr/>
      </p:nvGrpSpPr>
      <p:grpSpPr>
        <a:xfrm>
          <a:off x="0" y="0"/>
          <a:ext cx="0" cy="0"/>
          <a:chOff x="0" y="0"/>
          <a:chExt cx="0" cy="0"/>
        </a:xfrm>
      </p:grpSpPr>
      <p:sp>
        <p:nvSpPr>
          <p:cNvPr id="3129" name="Google Shape;3129;g2d80bf79c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0" name="Google Shape;3130;g2d80bf79c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547100"/>
            <a:ext cx="4360800" cy="22311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500">
                <a:latin typeface="Balsamiq Sans"/>
                <a:ea typeface="Balsamiq Sans"/>
                <a:cs typeface="Balsamiq Sans"/>
                <a:sym typeface="Balsamiq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2736650"/>
            <a:ext cx="43608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solidFill>
                  <a:schemeClr val="dk1"/>
                </a:solidFill>
                <a:latin typeface="Nunito"/>
                <a:ea typeface="Nunito"/>
                <a:cs typeface="Nunito"/>
                <a:sym typeface="Nuni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146367" y="189943"/>
            <a:ext cx="5554477" cy="505332"/>
            <a:chOff x="146367" y="189943"/>
            <a:chExt cx="5554477" cy="505332"/>
          </a:xfrm>
        </p:grpSpPr>
        <p:sp>
          <p:nvSpPr>
            <p:cNvPr id="12" name="Google Shape;12;p2"/>
            <p:cNvSpPr/>
            <p:nvPr/>
          </p:nvSpPr>
          <p:spPr>
            <a:xfrm>
              <a:off x="5329302" y="189943"/>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3" name="Google Shape;13;p2"/>
            <p:cNvGrpSpPr/>
            <p:nvPr/>
          </p:nvGrpSpPr>
          <p:grpSpPr>
            <a:xfrm>
              <a:off x="146367" y="383694"/>
              <a:ext cx="311576" cy="311581"/>
              <a:chOff x="8010777" y="386361"/>
              <a:chExt cx="53575" cy="53575"/>
            </a:xfrm>
          </p:grpSpPr>
          <p:sp>
            <p:nvSpPr>
              <p:cNvPr id="14" name="Google Shape;14;p2"/>
              <p:cNvSpPr/>
              <p:nvPr/>
            </p:nvSpPr>
            <p:spPr>
              <a:xfrm>
                <a:off x="8029860" y="386361"/>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rot="5400000">
                <a:off x="8029860" y="386337"/>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6" name="Google Shape;16;p2"/>
          <p:cNvGrpSpPr/>
          <p:nvPr/>
        </p:nvGrpSpPr>
        <p:grpSpPr>
          <a:xfrm>
            <a:off x="0" y="3845125"/>
            <a:ext cx="9143995" cy="1298812"/>
            <a:chOff x="0" y="3845125"/>
            <a:chExt cx="9143995" cy="1298812"/>
          </a:xfrm>
        </p:grpSpPr>
        <p:sp>
          <p:nvSpPr>
            <p:cNvPr id="17" name="Google Shape;17;p2"/>
            <p:cNvSpPr/>
            <p:nvPr/>
          </p:nvSpPr>
          <p:spPr>
            <a:xfrm>
              <a:off x="0" y="3845125"/>
              <a:ext cx="4572321" cy="1298812"/>
            </a:xfrm>
            <a:custGeom>
              <a:rect b="b" l="l" r="r" t="t"/>
              <a:pathLst>
                <a:path extrusionOk="0" h="215481" w="578958">
                  <a:moveTo>
                    <a:pt x="24" y="215482"/>
                  </a:moveTo>
                  <a:lnTo>
                    <a:pt x="24" y="1608"/>
                  </a:lnTo>
                  <a:cubicBezTo>
                    <a:pt x="24" y="1608"/>
                    <a:pt x="140810" y="-16307"/>
                    <a:pt x="217739" y="67468"/>
                  </a:cubicBezTo>
                  <a:cubicBezTo>
                    <a:pt x="217739" y="67468"/>
                    <a:pt x="349102" y="49530"/>
                    <a:pt x="402726" y="143228"/>
                  </a:cubicBezTo>
                  <a:cubicBezTo>
                    <a:pt x="402726" y="143228"/>
                    <a:pt x="525335" y="116392"/>
                    <a:pt x="578958" y="215482"/>
                  </a:cubicBezTo>
                  <a:lnTo>
                    <a:pt x="0"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4571674" y="3845125"/>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grpSp>
        <p:nvGrpSpPr>
          <p:cNvPr id="107" name="Google Shape;107;p11"/>
          <p:cNvGrpSpPr/>
          <p:nvPr/>
        </p:nvGrpSpPr>
        <p:grpSpPr>
          <a:xfrm>
            <a:off x="0" y="3845125"/>
            <a:ext cx="9143995" cy="1298812"/>
            <a:chOff x="0" y="3845125"/>
            <a:chExt cx="9143995" cy="1298812"/>
          </a:xfrm>
        </p:grpSpPr>
        <p:sp>
          <p:nvSpPr>
            <p:cNvPr id="108" name="Google Shape;108;p11"/>
            <p:cNvSpPr/>
            <p:nvPr/>
          </p:nvSpPr>
          <p:spPr>
            <a:xfrm>
              <a:off x="0" y="3845125"/>
              <a:ext cx="4572321" cy="1298812"/>
            </a:xfrm>
            <a:custGeom>
              <a:rect b="b" l="l" r="r" t="t"/>
              <a:pathLst>
                <a:path extrusionOk="0" h="215481" w="578958">
                  <a:moveTo>
                    <a:pt x="24" y="215482"/>
                  </a:moveTo>
                  <a:lnTo>
                    <a:pt x="24" y="1608"/>
                  </a:lnTo>
                  <a:cubicBezTo>
                    <a:pt x="24" y="1608"/>
                    <a:pt x="140810" y="-16307"/>
                    <a:pt x="217739" y="67468"/>
                  </a:cubicBezTo>
                  <a:cubicBezTo>
                    <a:pt x="217739" y="67468"/>
                    <a:pt x="349102" y="49530"/>
                    <a:pt x="402726" y="143228"/>
                  </a:cubicBezTo>
                  <a:cubicBezTo>
                    <a:pt x="402726" y="143228"/>
                    <a:pt x="525335" y="116392"/>
                    <a:pt x="578958" y="215482"/>
                  </a:cubicBezTo>
                  <a:lnTo>
                    <a:pt x="0"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1"/>
            <p:cNvSpPr/>
            <p:nvPr/>
          </p:nvSpPr>
          <p:spPr>
            <a:xfrm>
              <a:off x="4571674" y="3845125"/>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0" name="Google Shape;110;p11"/>
          <p:cNvSpPr txBox="1"/>
          <p:nvPr>
            <p:ph hasCustomPrompt="1" type="title"/>
          </p:nvPr>
        </p:nvSpPr>
        <p:spPr>
          <a:xfrm>
            <a:off x="1303300" y="1544600"/>
            <a:ext cx="6537300" cy="1229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1" name="Google Shape;111;p11"/>
          <p:cNvSpPr txBox="1"/>
          <p:nvPr>
            <p:ph idx="1" type="subTitle"/>
          </p:nvPr>
        </p:nvSpPr>
        <p:spPr>
          <a:xfrm>
            <a:off x="1303300" y="2774100"/>
            <a:ext cx="65373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12" name="Google Shape;112;p11"/>
          <p:cNvGrpSpPr/>
          <p:nvPr/>
        </p:nvGrpSpPr>
        <p:grpSpPr>
          <a:xfrm>
            <a:off x="527452" y="439731"/>
            <a:ext cx="8089092" cy="4388778"/>
            <a:chOff x="527452" y="439731"/>
            <a:chExt cx="8089092" cy="4388778"/>
          </a:xfrm>
        </p:grpSpPr>
        <p:sp>
          <p:nvSpPr>
            <p:cNvPr id="113" name="Google Shape;113;p11"/>
            <p:cNvSpPr/>
            <p:nvPr/>
          </p:nvSpPr>
          <p:spPr>
            <a:xfrm>
              <a:off x="8245002" y="439731"/>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4" name="Google Shape;114;p11"/>
            <p:cNvGrpSpPr/>
            <p:nvPr/>
          </p:nvGrpSpPr>
          <p:grpSpPr>
            <a:xfrm>
              <a:off x="2212463" y="4531908"/>
              <a:ext cx="296595" cy="296600"/>
              <a:chOff x="9924139" y="1623217"/>
              <a:chExt cx="50999" cy="50999"/>
            </a:xfrm>
          </p:grpSpPr>
          <p:sp>
            <p:nvSpPr>
              <p:cNvPr id="115" name="Google Shape;115;p11"/>
              <p:cNvSpPr/>
              <p:nvPr/>
            </p:nvSpPr>
            <p:spPr>
              <a:xfrm>
                <a:off x="9942292" y="162321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1"/>
              <p:cNvSpPr/>
              <p:nvPr/>
            </p:nvSpPr>
            <p:spPr>
              <a:xfrm rot="5400000">
                <a:off x="9942304" y="1623229"/>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7" name="Google Shape;117;p11"/>
            <p:cNvSpPr/>
            <p:nvPr/>
          </p:nvSpPr>
          <p:spPr>
            <a:xfrm>
              <a:off x="527452" y="2471743"/>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8" name="Shape 11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19" name="Shape 119"/>
        <p:cNvGrpSpPr/>
        <p:nvPr/>
      </p:nvGrpSpPr>
      <p:grpSpPr>
        <a:xfrm>
          <a:off x="0" y="0"/>
          <a:ext cx="0" cy="0"/>
          <a:chOff x="0" y="0"/>
          <a:chExt cx="0" cy="0"/>
        </a:xfrm>
      </p:grpSpPr>
      <p:sp>
        <p:nvSpPr>
          <p:cNvPr id="120" name="Google Shape;12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1" name="Google Shape;121;p13"/>
          <p:cNvSpPr txBox="1"/>
          <p:nvPr>
            <p:ph idx="1" type="subTitle"/>
          </p:nvPr>
        </p:nvSpPr>
        <p:spPr>
          <a:xfrm>
            <a:off x="4488466" y="1399300"/>
            <a:ext cx="271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3"/>
          <p:cNvSpPr txBox="1"/>
          <p:nvPr>
            <p:ph idx="2" type="subTitle"/>
          </p:nvPr>
        </p:nvSpPr>
        <p:spPr>
          <a:xfrm>
            <a:off x="4488461" y="2274325"/>
            <a:ext cx="271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13"/>
          <p:cNvSpPr txBox="1"/>
          <p:nvPr>
            <p:ph idx="3" type="subTitle"/>
          </p:nvPr>
        </p:nvSpPr>
        <p:spPr>
          <a:xfrm>
            <a:off x="4488466" y="3148873"/>
            <a:ext cx="271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13"/>
          <p:cNvSpPr txBox="1"/>
          <p:nvPr>
            <p:ph idx="4" type="subTitle"/>
          </p:nvPr>
        </p:nvSpPr>
        <p:spPr>
          <a:xfrm>
            <a:off x="4488461" y="4024374"/>
            <a:ext cx="271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13"/>
          <p:cNvSpPr txBox="1"/>
          <p:nvPr>
            <p:ph hasCustomPrompt="1" idx="5" type="title"/>
          </p:nvPr>
        </p:nvSpPr>
        <p:spPr>
          <a:xfrm>
            <a:off x="818300" y="1399300"/>
            <a:ext cx="996900" cy="572700"/>
          </a:xfrm>
          <a:prstGeom prst="rect">
            <a:avLst/>
          </a:prstGeom>
          <a:solidFill>
            <a:srgbClr val="95A83D">
              <a:alpha val="28480"/>
            </a:srgbClr>
          </a:solidFill>
          <a:ln cap="flat" cmpd="sng" w="28575">
            <a:solidFill>
              <a:schemeClr val="accent6"/>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p:nvPr>
            <p:ph hasCustomPrompt="1" idx="6" type="title"/>
          </p:nvPr>
        </p:nvSpPr>
        <p:spPr>
          <a:xfrm>
            <a:off x="818300" y="3148873"/>
            <a:ext cx="996900" cy="572700"/>
          </a:xfrm>
          <a:prstGeom prst="rect">
            <a:avLst/>
          </a:prstGeom>
          <a:solidFill>
            <a:srgbClr val="95A83D">
              <a:alpha val="28480"/>
            </a:srgbClr>
          </a:solidFill>
          <a:ln cap="flat" cmpd="sng" w="28575">
            <a:solidFill>
              <a:schemeClr val="accent6"/>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p:nvPr>
            <p:ph hasCustomPrompt="1" idx="7" type="title"/>
          </p:nvPr>
        </p:nvSpPr>
        <p:spPr>
          <a:xfrm>
            <a:off x="818300" y="2274325"/>
            <a:ext cx="996900" cy="572700"/>
          </a:xfrm>
          <a:prstGeom prst="rect">
            <a:avLst/>
          </a:prstGeom>
          <a:solidFill>
            <a:srgbClr val="95A83D">
              <a:alpha val="28480"/>
            </a:srgbClr>
          </a:solidFill>
          <a:ln cap="flat" cmpd="sng" w="28575">
            <a:solidFill>
              <a:schemeClr val="accent6"/>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p:nvPr>
            <p:ph hasCustomPrompt="1" idx="8" type="title"/>
          </p:nvPr>
        </p:nvSpPr>
        <p:spPr>
          <a:xfrm>
            <a:off x="818300" y="4024374"/>
            <a:ext cx="996900" cy="572700"/>
          </a:xfrm>
          <a:prstGeom prst="rect">
            <a:avLst/>
          </a:prstGeom>
          <a:solidFill>
            <a:srgbClr val="95A83D">
              <a:alpha val="28480"/>
            </a:srgbClr>
          </a:solidFill>
          <a:ln cap="flat" cmpd="sng" w="28575">
            <a:solidFill>
              <a:schemeClr val="accent6"/>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p:nvPr>
            <p:ph idx="9" type="subTitle"/>
          </p:nvPr>
        </p:nvSpPr>
        <p:spPr>
          <a:xfrm>
            <a:off x="1946525" y="1399300"/>
            <a:ext cx="25404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Balsamiq Sans"/>
                <a:ea typeface="Balsamiq Sans"/>
                <a:cs typeface="Balsamiq Sans"/>
                <a:sym typeface="Balsamiq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0" name="Google Shape;130;p13"/>
          <p:cNvSpPr txBox="1"/>
          <p:nvPr>
            <p:ph idx="13" type="subTitle"/>
          </p:nvPr>
        </p:nvSpPr>
        <p:spPr>
          <a:xfrm>
            <a:off x="1946525" y="2274325"/>
            <a:ext cx="25404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Balsamiq Sans"/>
                <a:ea typeface="Balsamiq Sans"/>
                <a:cs typeface="Balsamiq Sans"/>
                <a:sym typeface="Balsamiq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1" name="Google Shape;131;p13"/>
          <p:cNvSpPr txBox="1"/>
          <p:nvPr>
            <p:ph idx="14" type="subTitle"/>
          </p:nvPr>
        </p:nvSpPr>
        <p:spPr>
          <a:xfrm>
            <a:off x="1946525" y="3149348"/>
            <a:ext cx="25404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Balsamiq Sans"/>
                <a:ea typeface="Balsamiq Sans"/>
                <a:cs typeface="Balsamiq Sans"/>
                <a:sym typeface="Balsamiq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2" name="Google Shape;132;p13"/>
          <p:cNvSpPr txBox="1"/>
          <p:nvPr>
            <p:ph idx="15" type="subTitle"/>
          </p:nvPr>
        </p:nvSpPr>
        <p:spPr>
          <a:xfrm>
            <a:off x="1946525" y="4024374"/>
            <a:ext cx="25404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Balsamiq Sans"/>
                <a:ea typeface="Balsamiq Sans"/>
                <a:cs typeface="Balsamiq Sans"/>
                <a:sym typeface="Balsamiq Sans"/>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133" name="Google Shape;133;p13"/>
          <p:cNvGrpSpPr/>
          <p:nvPr/>
        </p:nvGrpSpPr>
        <p:grpSpPr>
          <a:xfrm>
            <a:off x="75955" y="100918"/>
            <a:ext cx="5561615" cy="2550757"/>
            <a:chOff x="75955" y="100918"/>
            <a:chExt cx="5561615" cy="2550757"/>
          </a:xfrm>
        </p:grpSpPr>
        <p:sp>
          <p:nvSpPr>
            <p:cNvPr id="134" name="Google Shape;134;p13"/>
            <p:cNvSpPr/>
            <p:nvPr/>
          </p:nvSpPr>
          <p:spPr>
            <a:xfrm>
              <a:off x="5266027" y="100918"/>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35" name="Google Shape;135;p13"/>
            <p:cNvGrpSpPr/>
            <p:nvPr/>
          </p:nvGrpSpPr>
          <p:grpSpPr>
            <a:xfrm>
              <a:off x="75955" y="2340094"/>
              <a:ext cx="311576" cy="311581"/>
              <a:chOff x="8010777" y="386361"/>
              <a:chExt cx="53575" cy="53575"/>
            </a:xfrm>
          </p:grpSpPr>
          <p:sp>
            <p:nvSpPr>
              <p:cNvPr id="136" name="Google Shape;136;p13"/>
              <p:cNvSpPr/>
              <p:nvPr/>
            </p:nvSpPr>
            <p:spPr>
              <a:xfrm>
                <a:off x="8029860" y="386361"/>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3"/>
              <p:cNvSpPr/>
              <p:nvPr/>
            </p:nvSpPr>
            <p:spPr>
              <a:xfrm rot="5400000">
                <a:off x="8029860" y="386337"/>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38" name="Google Shape;138;p13"/>
          <p:cNvSpPr/>
          <p:nvPr/>
        </p:nvSpPr>
        <p:spPr>
          <a:xfrm flipH="1" rot="10800000">
            <a:off x="5637587" y="-499525"/>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9" name="Shape 139"/>
        <p:cNvGrpSpPr/>
        <p:nvPr/>
      </p:nvGrpSpPr>
      <p:grpSpPr>
        <a:xfrm>
          <a:off x="0" y="0"/>
          <a:ext cx="0" cy="0"/>
          <a:chOff x="0" y="0"/>
          <a:chExt cx="0" cy="0"/>
        </a:xfrm>
      </p:grpSpPr>
      <p:sp>
        <p:nvSpPr>
          <p:cNvPr id="140" name="Google Shape;140;p14"/>
          <p:cNvSpPr txBox="1"/>
          <p:nvPr>
            <p:ph type="title"/>
          </p:nvPr>
        </p:nvSpPr>
        <p:spPr>
          <a:xfrm>
            <a:off x="716316" y="1746902"/>
            <a:ext cx="5067600" cy="915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1" name="Google Shape;141;p14"/>
          <p:cNvSpPr txBox="1"/>
          <p:nvPr>
            <p:ph hasCustomPrompt="1" idx="2" type="title"/>
          </p:nvPr>
        </p:nvSpPr>
        <p:spPr>
          <a:xfrm>
            <a:off x="829072" y="691888"/>
            <a:ext cx="1652100" cy="915900"/>
          </a:xfrm>
          <a:prstGeom prst="rect">
            <a:avLst/>
          </a:prstGeom>
          <a:solidFill>
            <a:srgbClr val="95A83D">
              <a:alpha val="28480"/>
            </a:srgbClr>
          </a:solidFill>
          <a:ln cap="flat" cmpd="sng" w="28575">
            <a:solidFill>
              <a:schemeClr val="accent6"/>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2" name="Google Shape;142;p14"/>
          <p:cNvSpPr txBox="1"/>
          <p:nvPr>
            <p:ph idx="1" type="subTitle"/>
          </p:nvPr>
        </p:nvSpPr>
        <p:spPr>
          <a:xfrm>
            <a:off x="716316" y="2619166"/>
            <a:ext cx="50676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43" name="Google Shape;143;p14"/>
          <p:cNvGrpSpPr/>
          <p:nvPr/>
        </p:nvGrpSpPr>
        <p:grpSpPr>
          <a:xfrm>
            <a:off x="6152" y="3875300"/>
            <a:ext cx="9144396" cy="1298812"/>
            <a:chOff x="6152" y="3875300"/>
            <a:chExt cx="9144396" cy="1298812"/>
          </a:xfrm>
        </p:grpSpPr>
        <p:sp>
          <p:nvSpPr>
            <p:cNvPr id="144" name="Google Shape;144;p14"/>
            <p:cNvSpPr/>
            <p:nvPr/>
          </p:nvSpPr>
          <p:spPr>
            <a:xfrm flipH="1">
              <a:off x="6152" y="3875300"/>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4"/>
            <p:cNvSpPr/>
            <p:nvPr/>
          </p:nvSpPr>
          <p:spPr>
            <a:xfrm>
              <a:off x="4578227" y="3875300"/>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46" name="Google Shape;146;p14"/>
          <p:cNvGrpSpPr/>
          <p:nvPr/>
        </p:nvGrpSpPr>
        <p:grpSpPr>
          <a:xfrm>
            <a:off x="177975" y="391208"/>
            <a:ext cx="296595" cy="296600"/>
            <a:chOff x="10268217" y="1610115"/>
            <a:chExt cx="50999" cy="50999"/>
          </a:xfrm>
        </p:grpSpPr>
        <p:sp>
          <p:nvSpPr>
            <p:cNvPr id="147" name="Google Shape;147;p14"/>
            <p:cNvSpPr/>
            <p:nvPr/>
          </p:nvSpPr>
          <p:spPr>
            <a:xfrm>
              <a:off x="10286369" y="1610115"/>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4"/>
            <p:cNvSpPr/>
            <p:nvPr/>
          </p:nvSpPr>
          <p:spPr>
            <a:xfrm rot="5400000">
              <a:off x="10286381" y="161012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149" name="Shape 149"/>
        <p:cNvGrpSpPr/>
        <p:nvPr/>
      </p:nvGrpSpPr>
      <p:grpSpPr>
        <a:xfrm>
          <a:off x="0" y="0"/>
          <a:ext cx="0" cy="0"/>
          <a:chOff x="0" y="0"/>
          <a:chExt cx="0" cy="0"/>
        </a:xfrm>
      </p:grpSpPr>
      <p:sp>
        <p:nvSpPr>
          <p:cNvPr id="150" name="Google Shape;150;p15"/>
          <p:cNvSpPr txBox="1"/>
          <p:nvPr>
            <p:ph type="title"/>
          </p:nvPr>
        </p:nvSpPr>
        <p:spPr>
          <a:xfrm>
            <a:off x="1585575" y="1281700"/>
            <a:ext cx="5973000" cy="91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1" name="Google Shape;151;p15"/>
          <p:cNvSpPr txBox="1"/>
          <p:nvPr>
            <p:ph hasCustomPrompt="1" idx="2" type="title"/>
          </p:nvPr>
        </p:nvSpPr>
        <p:spPr>
          <a:xfrm>
            <a:off x="3745950" y="3013963"/>
            <a:ext cx="1652100" cy="915900"/>
          </a:xfrm>
          <a:prstGeom prst="rect">
            <a:avLst/>
          </a:prstGeom>
          <a:solidFill>
            <a:srgbClr val="95A83D">
              <a:alpha val="28480"/>
            </a:srgbClr>
          </a:solidFill>
          <a:ln cap="flat" cmpd="sng" w="28575">
            <a:solidFill>
              <a:schemeClr val="accent6"/>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2" name="Google Shape;152;p15"/>
          <p:cNvSpPr txBox="1"/>
          <p:nvPr>
            <p:ph idx="1" type="subTitle"/>
          </p:nvPr>
        </p:nvSpPr>
        <p:spPr>
          <a:xfrm>
            <a:off x="1585575" y="2163378"/>
            <a:ext cx="59730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3" name="Google Shape;153;p15"/>
          <p:cNvGrpSpPr/>
          <p:nvPr/>
        </p:nvGrpSpPr>
        <p:grpSpPr>
          <a:xfrm>
            <a:off x="0" y="3845125"/>
            <a:ext cx="9143995" cy="1298812"/>
            <a:chOff x="0" y="3845125"/>
            <a:chExt cx="9143995" cy="1298812"/>
          </a:xfrm>
        </p:grpSpPr>
        <p:sp>
          <p:nvSpPr>
            <p:cNvPr id="154" name="Google Shape;154;p15"/>
            <p:cNvSpPr/>
            <p:nvPr/>
          </p:nvSpPr>
          <p:spPr>
            <a:xfrm>
              <a:off x="0" y="3845125"/>
              <a:ext cx="4572321" cy="1298812"/>
            </a:xfrm>
            <a:custGeom>
              <a:rect b="b" l="l" r="r" t="t"/>
              <a:pathLst>
                <a:path extrusionOk="0" h="215481" w="578958">
                  <a:moveTo>
                    <a:pt x="24" y="215482"/>
                  </a:moveTo>
                  <a:lnTo>
                    <a:pt x="24" y="1608"/>
                  </a:lnTo>
                  <a:cubicBezTo>
                    <a:pt x="24" y="1608"/>
                    <a:pt x="140810" y="-16307"/>
                    <a:pt x="217739" y="67468"/>
                  </a:cubicBezTo>
                  <a:cubicBezTo>
                    <a:pt x="217739" y="67468"/>
                    <a:pt x="349102" y="49530"/>
                    <a:pt x="402726" y="143228"/>
                  </a:cubicBezTo>
                  <a:cubicBezTo>
                    <a:pt x="402726" y="143228"/>
                    <a:pt x="525335" y="116392"/>
                    <a:pt x="578958" y="215482"/>
                  </a:cubicBezTo>
                  <a:lnTo>
                    <a:pt x="0"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5"/>
            <p:cNvSpPr/>
            <p:nvPr/>
          </p:nvSpPr>
          <p:spPr>
            <a:xfrm>
              <a:off x="4571674" y="3845125"/>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56" name="Shape 156"/>
        <p:cNvGrpSpPr/>
        <p:nvPr/>
      </p:nvGrpSpPr>
      <p:grpSpPr>
        <a:xfrm>
          <a:off x="0" y="0"/>
          <a:ext cx="0" cy="0"/>
          <a:chOff x="0" y="0"/>
          <a:chExt cx="0" cy="0"/>
        </a:xfrm>
      </p:grpSpPr>
      <p:sp>
        <p:nvSpPr>
          <p:cNvPr id="157" name="Google Shape;157;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8" name="Google Shape;158;p16"/>
          <p:cNvSpPr/>
          <p:nvPr/>
        </p:nvSpPr>
        <p:spPr>
          <a:xfrm flipH="1">
            <a:off x="-1065888" y="4284875"/>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59" name="Google Shape;159;p16"/>
          <p:cNvGrpSpPr/>
          <p:nvPr/>
        </p:nvGrpSpPr>
        <p:grpSpPr>
          <a:xfrm flipH="1" rot="10800000">
            <a:off x="276403" y="391208"/>
            <a:ext cx="8708443" cy="4337962"/>
            <a:chOff x="276403" y="467408"/>
            <a:chExt cx="8708443" cy="4337962"/>
          </a:xfrm>
        </p:grpSpPr>
        <p:sp>
          <p:nvSpPr>
            <p:cNvPr id="160" name="Google Shape;160;p16"/>
            <p:cNvSpPr/>
            <p:nvPr/>
          </p:nvSpPr>
          <p:spPr>
            <a:xfrm>
              <a:off x="8613304" y="4402643"/>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61" name="Google Shape;161;p16"/>
            <p:cNvGrpSpPr/>
            <p:nvPr/>
          </p:nvGrpSpPr>
          <p:grpSpPr>
            <a:xfrm>
              <a:off x="276403" y="467408"/>
              <a:ext cx="296595" cy="296600"/>
              <a:chOff x="10281319" y="1623217"/>
              <a:chExt cx="50999" cy="50999"/>
            </a:xfrm>
          </p:grpSpPr>
          <p:sp>
            <p:nvSpPr>
              <p:cNvPr id="162" name="Google Shape;162;p16"/>
              <p:cNvSpPr/>
              <p:nvPr/>
            </p:nvSpPr>
            <p:spPr>
              <a:xfrm>
                <a:off x="10299471" y="162321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6"/>
              <p:cNvSpPr/>
              <p:nvPr/>
            </p:nvSpPr>
            <p:spPr>
              <a:xfrm rot="5400000">
                <a:off x="10299483" y="1623229"/>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64" name="Shape 164"/>
        <p:cNvGrpSpPr/>
        <p:nvPr/>
      </p:nvGrpSpPr>
      <p:grpSpPr>
        <a:xfrm>
          <a:off x="0" y="0"/>
          <a:ext cx="0" cy="0"/>
          <a:chOff x="0" y="0"/>
          <a:chExt cx="0" cy="0"/>
        </a:xfrm>
      </p:grpSpPr>
      <p:sp>
        <p:nvSpPr>
          <p:cNvPr id="165" name="Google Shape;165;p17"/>
          <p:cNvSpPr/>
          <p:nvPr/>
        </p:nvSpPr>
        <p:spPr>
          <a:xfrm rot="10800000">
            <a:off x="-1065888" y="-499525"/>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67" name="Google Shape;167;p17"/>
          <p:cNvGrpSpPr/>
          <p:nvPr/>
        </p:nvGrpSpPr>
        <p:grpSpPr>
          <a:xfrm>
            <a:off x="203729" y="391208"/>
            <a:ext cx="8743643" cy="4414162"/>
            <a:chOff x="203729" y="391208"/>
            <a:chExt cx="8743643" cy="4414162"/>
          </a:xfrm>
        </p:grpSpPr>
        <p:sp>
          <p:nvSpPr>
            <p:cNvPr id="168" name="Google Shape;168;p17"/>
            <p:cNvSpPr/>
            <p:nvPr/>
          </p:nvSpPr>
          <p:spPr>
            <a:xfrm>
              <a:off x="203729" y="4402643"/>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69" name="Google Shape;169;p17"/>
            <p:cNvGrpSpPr/>
            <p:nvPr/>
          </p:nvGrpSpPr>
          <p:grpSpPr>
            <a:xfrm>
              <a:off x="8650778" y="391208"/>
              <a:ext cx="296595" cy="296600"/>
              <a:chOff x="10268217" y="1610115"/>
              <a:chExt cx="50999" cy="50999"/>
            </a:xfrm>
          </p:grpSpPr>
          <p:sp>
            <p:nvSpPr>
              <p:cNvPr id="170" name="Google Shape;170;p17"/>
              <p:cNvSpPr/>
              <p:nvPr/>
            </p:nvSpPr>
            <p:spPr>
              <a:xfrm>
                <a:off x="10286369" y="1610115"/>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7"/>
              <p:cNvSpPr/>
              <p:nvPr/>
            </p:nvSpPr>
            <p:spPr>
              <a:xfrm rot="5400000">
                <a:off x="10286381" y="161012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72" name="Shape 172"/>
        <p:cNvGrpSpPr/>
        <p:nvPr/>
      </p:nvGrpSpPr>
      <p:grpSpPr>
        <a:xfrm>
          <a:off x="0" y="0"/>
          <a:ext cx="0" cy="0"/>
          <a:chOff x="0" y="0"/>
          <a:chExt cx="0" cy="0"/>
        </a:xfrm>
      </p:grpSpPr>
      <p:sp>
        <p:nvSpPr>
          <p:cNvPr id="173" name="Google Shape;173;p18"/>
          <p:cNvSpPr txBox="1"/>
          <p:nvPr>
            <p:ph type="title"/>
          </p:nvPr>
        </p:nvSpPr>
        <p:spPr>
          <a:xfrm>
            <a:off x="2539200" y="3119475"/>
            <a:ext cx="53784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74" name="Google Shape;174;p18"/>
          <p:cNvSpPr txBox="1"/>
          <p:nvPr>
            <p:ph idx="1" type="subTitle"/>
          </p:nvPr>
        </p:nvSpPr>
        <p:spPr>
          <a:xfrm>
            <a:off x="1226400" y="1256175"/>
            <a:ext cx="66912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75" name="Google Shape;175;p18"/>
          <p:cNvSpPr/>
          <p:nvPr/>
        </p:nvSpPr>
        <p:spPr>
          <a:xfrm>
            <a:off x="5637587" y="4284875"/>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76" name="Google Shape;176;p18"/>
          <p:cNvGrpSpPr/>
          <p:nvPr/>
        </p:nvGrpSpPr>
        <p:grpSpPr>
          <a:xfrm>
            <a:off x="183317" y="383706"/>
            <a:ext cx="8744978" cy="311581"/>
            <a:chOff x="183317" y="383706"/>
            <a:chExt cx="8744978" cy="311581"/>
          </a:xfrm>
        </p:grpSpPr>
        <p:grpSp>
          <p:nvGrpSpPr>
            <p:cNvPr id="177" name="Google Shape;177;p18"/>
            <p:cNvGrpSpPr/>
            <p:nvPr/>
          </p:nvGrpSpPr>
          <p:grpSpPr>
            <a:xfrm>
              <a:off x="8631700" y="391208"/>
              <a:ext cx="296595" cy="296600"/>
              <a:chOff x="10268217" y="1610115"/>
              <a:chExt cx="50999" cy="50999"/>
            </a:xfrm>
          </p:grpSpPr>
          <p:sp>
            <p:nvSpPr>
              <p:cNvPr id="178" name="Google Shape;178;p18"/>
              <p:cNvSpPr/>
              <p:nvPr/>
            </p:nvSpPr>
            <p:spPr>
              <a:xfrm>
                <a:off x="10286369" y="1610115"/>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8"/>
              <p:cNvSpPr/>
              <p:nvPr/>
            </p:nvSpPr>
            <p:spPr>
              <a:xfrm rot="5400000">
                <a:off x="10286381" y="161012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0" name="Google Shape;180;p18"/>
            <p:cNvGrpSpPr/>
            <p:nvPr/>
          </p:nvGrpSpPr>
          <p:grpSpPr>
            <a:xfrm>
              <a:off x="183317" y="383706"/>
              <a:ext cx="311576" cy="311581"/>
              <a:chOff x="8010777" y="386361"/>
              <a:chExt cx="53575" cy="53575"/>
            </a:xfrm>
          </p:grpSpPr>
          <p:sp>
            <p:nvSpPr>
              <p:cNvPr id="181" name="Google Shape;181;p18"/>
              <p:cNvSpPr/>
              <p:nvPr/>
            </p:nvSpPr>
            <p:spPr>
              <a:xfrm>
                <a:off x="8029860" y="386361"/>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8"/>
              <p:cNvSpPr/>
              <p:nvPr/>
            </p:nvSpPr>
            <p:spPr>
              <a:xfrm rot="5400000">
                <a:off x="8029860" y="386337"/>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83" name="Shape 183"/>
        <p:cNvGrpSpPr/>
        <p:nvPr/>
      </p:nvGrpSpPr>
      <p:grpSpPr>
        <a:xfrm>
          <a:off x="0" y="0"/>
          <a:ext cx="0" cy="0"/>
          <a:chOff x="0" y="0"/>
          <a:chExt cx="0" cy="0"/>
        </a:xfrm>
      </p:grpSpPr>
      <p:sp>
        <p:nvSpPr>
          <p:cNvPr id="184" name="Google Shape;184;p19"/>
          <p:cNvSpPr txBox="1"/>
          <p:nvPr>
            <p:ph type="title"/>
          </p:nvPr>
        </p:nvSpPr>
        <p:spPr>
          <a:xfrm>
            <a:off x="713225" y="1143875"/>
            <a:ext cx="3519600" cy="1739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5" name="Google Shape;185;p19"/>
          <p:cNvSpPr txBox="1"/>
          <p:nvPr>
            <p:ph idx="1" type="subTitle"/>
          </p:nvPr>
        </p:nvSpPr>
        <p:spPr>
          <a:xfrm>
            <a:off x="713225" y="2883325"/>
            <a:ext cx="3519600" cy="111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19"/>
          <p:cNvSpPr/>
          <p:nvPr>
            <p:ph idx="2" type="pic"/>
          </p:nvPr>
        </p:nvSpPr>
        <p:spPr>
          <a:xfrm flipH="1">
            <a:off x="4572000" y="0"/>
            <a:ext cx="4572000" cy="5143500"/>
          </a:xfrm>
          <a:prstGeom prst="rect">
            <a:avLst/>
          </a:prstGeom>
          <a:noFill/>
          <a:ln>
            <a:noFill/>
          </a:ln>
        </p:spPr>
      </p:sp>
      <p:grpSp>
        <p:nvGrpSpPr>
          <p:cNvPr id="187" name="Google Shape;187;p19"/>
          <p:cNvGrpSpPr/>
          <p:nvPr/>
        </p:nvGrpSpPr>
        <p:grpSpPr>
          <a:xfrm>
            <a:off x="208253" y="391208"/>
            <a:ext cx="2568329" cy="4615524"/>
            <a:chOff x="208253" y="391208"/>
            <a:chExt cx="2568329" cy="4615524"/>
          </a:xfrm>
        </p:grpSpPr>
        <p:sp>
          <p:nvSpPr>
            <p:cNvPr id="188" name="Google Shape;188;p19"/>
            <p:cNvSpPr/>
            <p:nvPr/>
          </p:nvSpPr>
          <p:spPr>
            <a:xfrm>
              <a:off x="2405040" y="4604006"/>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89" name="Google Shape;189;p19"/>
            <p:cNvGrpSpPr/>
            <p:nvPr/>
          </p:nvGrpSpPr>
          <p:grpSpPr>
            <a:xfrm>
              <a:off x="208253" y="391208"/>
              <a:ext cx="296595" cy="296600"/>
              <a:chOff x="10268217" y="1610115"/>
              <a:chExt cx="50999" cy="50999"/>
            </a:xfrm>
          </p:grpSpPr>
          <p:sp>
            <p:nvSpPr>
              <p:cNvPr id="190" name="Google Shape;190;p19"/>
              <p:cNvSpPr/>
              <p:nvPr/>
            </p:nvSpPr>
            <p:spPr>
              <a:xfrm>
                <a:off x="10286369" y="1610115"/>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9"/>
              <p:cNvSpPr/>
              <p:nvPr/>
            </p:nvSpPr>
            <p:spPr>
              <a:xfrm rot="5400000">
                <a:off x="10286381" y="161012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92" name="Shape 192"/>
        <p:cNvGrpSpPr/>
        <p:nvPr/>
      </p:nvGrpSpPr>
      <p:grpSpPr>
        <a:xfrm>
          <a:off x="0" y="0"/>
          <a:ext cx="0" cy="0"/>
          <a:chOff x="0" y="0"/>
          <a:chExt cx="0" cy="0"/>
        </a:xfrm>
      </p:grpSpPr>
      <p:sp>
        <p:nvSpPr>
          <p:cNvPr id="193" name="Google Shape;193;p20"/>
          <p:cNvSpPr txBox="1"/>
          <p:nvPr>
            <p:ph type="title"/>
          </p:nvPr>
        </p:nvSpPr>
        <p:spPr>
          <a:xfrm>
            <a:off x="1018193" y="1456325"/>
            <a:ext cx="26829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4" name="Google Shape;194;p20"/>
          <p:cNvSpPr txBox="1"/>
          <p:nvPr>
            <p:ph idx="1" type="subTitle"/>
          </p:nvPr>
        </p:nvSpPr>
        <p:spPr>
          <a:xfrm>
            <a:off x="1018193" y="2443325"/>
            <a:ext cx="2682900" cy="1117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95" name="Google Shape;195;p20"/>
          <p:cNvGrpSpPr/>
          <p:nvPr/>
        </p:nvGrpSpPr>
        <p:grpSpPr>
          <a:xfrm>
            <a:off x="4213513" y="345531"/>
            <a:ext cx="4757682" cy="4680378"/>
            <a:chOff x="4213513" y="345531"/>
            <a:chExt cx="4757682" cy="4680378"/>
          </a:xfrm>
        </p:grpSpPr>
        <p:grpSp>
          <p:nvGrpSpPr>
            <p:cNvPr id="196" name="Google Shape;196;p20"/>
            <p:cNvGrpSpPr/>
            <p:nvPr/>
          </p:nvGrpSpPr>
          <p:grpSpPr>
            <a:xfrm>
              <a:off x="4213513" y="4729308"/>
              <a:ext cx="296595" cy="296600"/>
              <a:chOff x="10268217" y="1610115"/>
              <a:chExt cx="50999" cy="50999"/>
            </a:xfrm>
          </p:grpSpPr>
          <p:sp>
            <p:nvSpPr>
              <p:cNvPr id="197" name="Google Shape;197;p20"/>
              <p:cNvSpPr/>
              <p:nvPr/>
            </p:nvSpPr>
            <p:spPr>
              <a:xfrm>
                <a:off x="10286369" y="1610115"/>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20"/>
              <p:cNvSpPr/>
              <p:nvPr/>
            </p:nvSpPr>
            <p:spPr>
              <a:xfrm rot="5400000">
                <a:off x="10286381" y="161012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9" name="Google Shape;199;p20"/>
            <p:cNvSpPr/>
            <p:nvPr/>
          </p:nvSpPr>
          <p:spPr>
            <a:xfrm>
              <a:off x="8599652" y="345531"/>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0" name="Google Shape;200;p20"/>
          <p:cNvSpPr/>
          <p:nvPr/>
        </p:nvSpPr>
        <p:spPr>
          <a:xfrm flipH="1">
            <a:off x="-1065888" y="4284875"/>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1376075" y="2363509"/>
            <a:ext cx="6391800" cy="9159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hasCustomPrompt="1" idx="2" type="title"/>
          </p:nvPr>
        </p:nvSpPr>
        <p:spPr>
          <a:xfrm>
            <a:off x="3745925" y="1306159"/>
            <a:ext cx="1652100" cy="915900"/>
          </a:xfrm>
          <a:prstGeom prst="rect">
            <a:avLst/>
          </a:prstGeom>
          <a:solidFill>
            <a:srgbClr val="95A83D">
              <a:alpha val="28480"/>
            </a:srgbClr>
          </a:solidFill>
          <a:ln cap="flat" cmpd="sng" w="28575">
            <a:solidFill>
              <a:schemeClr val="accent6"/>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 name="Google Shape;22;p3"/>
          <p:cNvSpPr txBox="1"/>
          <p:nvPr>
            <p:ph idx="1" type="subTitle"/>
          </p:nvPr>
        </p:nvSpPr>
        <p:spPr>
          <a:xfrm>
            <a:off x="1376075" y="3157541"/>
            <a:ext cx="63918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 name="Google Shape;23;p3"/>
          <p:cNvGrpSpPr/>
          <p:nvPr/>
        </p:nvGrpSpPr>
        <p:grpSpPr>
          <a:xfrm>
            <a:off x="1666652" y="131144"/>
            <a:ext cx="7285491" cy="978276"/>
            <a:chOff x="1666652" y="131144"/>
            <a:chExt cx="7285491" cy="978276"/>
          </a:xfrm>
        </p:grpSpPr>
        <p:grpSp>
          <p:nvGrpSpPr>
            <p:cNvPr id="24" name="Google Shape;24;p3"/>
            <p:cNvGrpSpPr/>
            <p:nvPr/>
          </p:nvGrpSpPr>
          <p:grpSpPr>
            <a:xfrm>
              <a:off x="8640567" y="131144"/>
              <a:ext cx="311576" cy="311581"/>
              <a:chOff x="8010777" y="386361"/>
              <a:chExt cx="53575" cy="53575"/>
            </a:xfrm>
          </p:grpSpPr>
          <p:sp>
            <p:nvSpPr>
              <p:cNvPr id="25" name="Google Shape;25;p3"/>
              <p:cNvSpPr/>
              <p:nvPr/>
            </p:nvSpPr>
            <p:spPr>
              <a:xfrm>
                <a:off x="8029860" y="386361"/>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3"/>
              <p:cNvSpPr/>
              <p:nvPr/>
            </p:nvSpPr>
            <p:spPr>
              <a:xfrm rot="5400000">
                <a:off x="8029860" y="386337"/>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 name="Google Shape;27;p3"/>
            <p:cNvSpPr/>
            <p:nvPr/>
          </p:nvSpPr>
          <p:spPr>
            <a:xfrm>
              <a:off x="1666652" y="706693"/>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 name="Google Shape;28;p3"/>
          <p:cNvGrpSpPr/>
          <p:nvPr/>
        </p:nvGrpSpPr>
        <p:grpSpPr>
          <a:xfrm>
            <a:off x="260163" y="4244308"/>
            <a:ext cx="7032532" cy="561062"/>
            <a:chOff x="260163" y="4244308"/>
            <a:chExt cx="7032532" cy="561062"/>
          </a:xfrm>
        </p:grpSpPr>
        <p:sp>
          <p:nvSpPr>
            <p:cNvPr id="29" name="Google Shape;29;p3"/>
            <p:cNvSpPr/>
            <p:nvPr/>
          </p:nvSpPr>
          <p:spPr>
            <a:xfrm>
              <a:off x="6921152" y="4402643"/>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0" name="Google Shape;30;p3"/>
            <p:cNvGrpSpPr/>
            <p:nvPr/>
          </p:nvGrpSpPr>
          <p:grpSpPr>
            <a:xfrm>
              <a:off x="260163" y="4244308"/>
              <a:ext cx="296595" cy="296600"/>
              <a:chOff x="10268217" y="1610115"/>
              <a:chExt cx="50999" cy="50999"/>
            </a:xfrm>
          </p:grpSpPr>
          <p:sp>
            <p:nvSpPr>
              <p:cNvPr id="31" name="Google Shape;31;p3"/>
              <p:cNvSpPr/>
              <p:nvPr/>
            </p:nvSpPr>
            <p:spPr>
              <a:xfrm>
                <a:off x="10286369" y="1610115"/>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3"/>
              <p:cNvSpPr/>
              <p:nvPr/>
            </p:nvSpPr>
            <p:spPr>
              <a:xfrm rot="5400000">
                <a:off x="10286381" y="161012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3" name="Google Shape;33;p3"/>
          <p:cNvGrpSpPr/>
          <p:nvPr/>
        </p:nvGrpSpPr>
        <p:grpSpPr>
          <a:xfrm>
            <a:off x="0" y="3845125"/>
            <a:ext cx="9143995" cy="1298812"/>
            <a:chOff x="0" y="3845125"/>
            <a:chExt cx="9143995" cy="1298812"/>
          </a:xfrm>
        </p:grpSpPr>
        <p:sp>
          <p:nvSpPr>
            <p:cNvPr id="34" name="Google Shape;34;p3"/>
            <p:cNvSpPr/>
            <p:nvPr/>
          </p:nvSpPr>
          <p:spPr>
            <a:xfrm>
              <a:off x="0" y="3845125"/>
              <a:ext cx="4572321" cy="1298812"/>
            </a:xfrm>
            <a:custGeom>
              <a:rect b="b" l="l" r="r" t="t"/>
              <a:pathLst>
                <a:path extrusionOk="0" h="215481" w="578958">
                  <a:moveTo>
                    <a:pt x="24" y="215482"/>
                  </a:moveTo>
                  <a:lnTo>
                    <a:pt x="24" y="1608"/>
                  </a:lnTo>
                  <a:cubicBezTo>
                    <a:pt x="24" y="1608"/>
                    <a:pt x="140810" y="-16307"/>
                    <a:pt x="217739" y="67468"/>
                  </a:cubicBezTo>
                  <a:cubicBezTo>
                    <a:pt x="217739" y="67468"/>
                    <a:pt x="349102" y="49530"/>
                    <a:pt x="402726" y="143228"/>
                  </a:cubicBezTo>
                  <a:cubicBezTo>
                    <a:pt x="402726" y="143228"/>
                    <a:pt x="525335" y="116392"/>
                    <a:pt x="578958" y="215482"/>
                  </a:cubicBezTo>
                  <a:lnTo>
                    <a:pt x="0"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3"/>
            <p:cNvSpPr/>
            <p:nvPr/>
          </p:nvSpPr>
          <p:spPr>
            <a:xfrm>
              <a:off x="4571674" y="3845125"/>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201" name="Shape 201"/>
        <p:cNvGrpSpPr/>
        <p:nvPr/>
      </p:nvGrpSpPr>
      <p:grpSpPr>
        <a:xfrm>
          <a:off x="0" y="0"/>
          <a:ext cx="0" cy="0"/>
          <a:chOff x="0" y="0"/>
          <a:chExt cx="0" cy="0"/>
        </a:xfrm>
      </p:grpSpPr>
      <p:sp>
        <p:nvSpPr>
          <p:cNvPr id="202" name="Google Shape;202;p21"/>
          <p:cNvSpPr txBox="1"/>
          <p:nvPr>
            <p:ph type="title"/>
          </p:nvPr>
        </p:nvSpPr>
        <p:spPr>
          <a:xfrm>
            <a:off x="5126076" y="1460668"/>
            <a:ext cx="28473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3" name="Google Shape;203;p21"/>
          <p:cNvSpPr txBox="1"/>
          <p:nvPr>
            <p:ph idx="1" type="subTitle"/>
          </p:nvPr>
        </p:nvSpPr>
        <p:spPr>
          <a:xfrm>
            <a:off x="5126212" y="2445268"/>
            <a:ext cx="28473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4" name="Google Shape;204;p21"/>
          <p:cNvGrpSpPr/>
          <p:nvPr/>
        </p:nvGrpSpPr>
        <p:grpSpPr>
          <a:xfrm>
            <a:off x="6225702" y="67781"/>
            <a:ext cx="2353368" cy="4974128"/>
            <a:chOff x="6225702" y="67781"/>
            <a:chExt cx="2353368" cy="4974128"/>
          </a:xfrm>
        </p:grpSpPr>
        <p:sp>
          <p:nvSpPr>
            <p:cNvPr id="205" name="Google Shape;205;p21"/>
            <p:cNvSpPr/>
            <p:nvPr/>
          </p:nvSpPr>
          <p:spPr>
            <a:xfrm>
              <a:off x="6225702" y="67781"/>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6" name="Google Shape;206;p21"/>
            <p:cNvGrpSpPr/>
            <p:nvPr/>
          </p:nvGrpSpPr>
          <p:grpSpPr>
            <a:xfrm>
              <a:off x="8282475" y="4745308"/>
              <a:ext cx="296595" cy="296600"/>
              <a:chOff x="10268217" y="1610115"/>
              <a:chExt cx="50999" cy="50999"/>
            </a:xfrm>
          </p:grpSpPr>
          <p:sp>
            <p:nvSpPr>
              <p:cNvPr id="207" name="Google Shape;207;p21"/>
              <p:cNvSpPr/>
              <p:nvPr/>
            </p:nvSpPr>
            <p:spPr>
              <a:xfrm>
                <a:off x="10286369" y="1610115"/>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21"/>
              <p:cNvSpPr/>
              <p:nvPr/>
            </p:nvSpPr>
            <p:spPr>
              <a:xfrm rot="5400000">
                <a:off x="10286381" y="161012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209" name="Shape 209"/>
        <p:cNvGrpSpPr/>
        <p:nvPr/>
      </p:nvGrpSpPr>
      <p:grpSpPr>
        <a:xfrm>
          <a:off x="0" y="0"/>
          <a:ext cx="0" cy="0"/>
          <a:chOff x="0" y="0"/>
          <a:chExt cx="0" cy="0"/>
        </a:xfrm>
      </p:grpSpPr>
      <p:sp>
        <p:nvSpPr>
          <p:cNvPr id="210" name="Google Shape;210;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1" name="Google Shape;211;p22"/>
          <p:cNvSpPr txBox="1"/>
          <p:nvPr>
            <p:ph idx="1" type="subTitle"/>
          </p:nvPr>
        </p:nvSpPr>
        <p:spPr>
          <a:xfrm>
            <a:off x="720000" y="1061750"/>
            <a:ext cx="7704000" cy="113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sz="13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212" name="Google Shape;212;p22"/>
          <p:cNvGrpSpPr/>
          <p:nvPr/>
        </p:nvGrpSpPr>
        <p:grpSpPr>
          <a:xfrm>
            <a:off x="226852" y="391208"/>
            <a:ext cx="8686280" cy="2050662"/>
            <a:chOff x="226852" y="391208"/>
            <a:chExt cx="8686280" cy="2050662"/>
          </a:xfrm>
        </p:grpSpPr>
        <p:grpSp>
          <p:nvGrpSpPr>
            <p:cNvPr id="213" name="Google Shape;213;p22"/>
            <p:cNvGrpSpPr/>
            <p:nvPr/>
          </p:nvGrpSpPr>
          <p:grpSpPr>
            <a:xfrm>
              <a:off x="8616538" y="391208"/>
              <a:ext cx="296595" cy="296600"/>
              <a:chOff x="10268217" y="1610115"/>
              <a:chExt cx="50999" cy="50999"/>
            </a:xfrm>
          </p:grpSpPr>
          <p:sp>
            <p:nvSpPr>
              <p:cNvPr id="214" name="Google Shape;214;p22"/>
              <p:cNvSpPr/>
              <p:nvPr/>
            </p:nvSpPr>
            <p:spPr>
              <a:xfrm>
                <a:off x="10286369" y="1610115"/>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22"/>
              <p:cNvSpPr/>
              <p:nvPr/>
            </p:nvSpPr>
            <p:spPr>
              <a:xfrm rot="5400000">
                <a:off x="10286381" y="161012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6" name="Google Shape;216;p22"/>
            <p:cNvSpPr/>
            <p:nvPr/>
          </p:nvSpPr>
          <p:spPr>
            <a:xfrm>
              <a:off x="226852" y="2039143"/>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_1">
    <p:spTree>
      <p:nvGrpSpPr>
        <p:cNvPr id="217" name="Shape 217"/>
        <p:cNvGrpSpPr/>
        <p:nvPr/>
      </p:nvGrpSpPr>
      <p:grpSpPr>
        <a:xfrm>
          <a:off x="0" y="0"/>
          <a:ext cx="0" cy="0"/>
          <a:chOff x="0" y="0"/>
          <a:chExt cx="0" cy="0"/>
        </a:xfrm>
      </p:grpSpPr>
      <p:sp>
        <p:nvSpPr>
          <p:cNvPr id="218" name="Google Shape;218;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9" name="Google Shape;219;p23"/>
          <p:cNvSpPr txBox="1"/>
          <p:nvPr>
            <p:ph idx="1" type="subTitle"/>
          </p:nvPr>
        </p:nvSpPr>
        <p:spPr>
          <a:xfrm>
            <a:off x="720000" y="1061750"/>
            <a:ext cx="7704000" cy="357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sz="130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220" name="Google Shape;220;p23"/>
          <p:cNvGrpSpPr/>
          <p:nvPr/>
        </p:nvGrpSpPr>
        <p:grpSpPr>
          <a:xfrm>
            <a:off x="191627" y="136768"/>
            <a:ext cx="8736455" cy="551040"/>
            <a:chOff x="191627" y="136768"/>
            <a:chExt cx="8736455" cy="551040"/>
          </a:xfrm>
        </p:grpSpPr>
        <p:grpSp>
          <p:nvGrpSpPr>
            <p:cNvPr id="221" name="Google Shape;221;p23"/>
            <p:cNvGrpSpPr/>
            <p:nvPr/>
          </p:nvGrpSpPr>
          <p:grpSpPr>
            <a:xfrm>
              <a:off x="8631488" y="391208"/>
              <a:ext cx="296595" cy="296600"/>
              <a:chOff x="10268217" y="1610115"/>
              <a:chExt cx="50999" cy="50999"/>
            </a:xfrm>
          </p:grpSpPr>
          <p:sp>
            <p:nvSpPr>
              <p:cNvPr id="222" name="Google Shape;222;p23"/>
              <p:cNvSpPr/>
              <p:nvPr/>
            </p:nvSpPr>
            <p:spPr>
              <a:xfrm>
                <a:off x="10286369" y="1610115"/>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23"/>
              <p:cNvSpPr/>
              <p:nvPr/>
            </p:nvSpPr>
            <p:spPr>
              <a:xfrm rot="5400000">
                <a:off x="10286381" y="161012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24" name="Google Shape;224;p23"/>
            <p:cNvSpPr/>
            <p:nvPr/>
          </p:nvSpPr>
          <p:spPr>
            <a:xfrm>
              <a:off x="191627" y="136768"/>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25" name="Shape 225"/>
        <p:cNvGrpSpPr/>
        <p:nvPr/>
      </p:nvGrpSpPr>
      <p:grpSpPr>
        <a:xfrm>
          <a:off x="0" y="0"/>
          <a:ext cx="0" cy="0"/>
          <a:chOff x="0" y="0"/>
          <a:chExt cx="0" cy="0"/>
        </a:xfrm>
      </p:grpSpPr>
      <p:sp>
        <p:nvSpPr>
          <p:cNvPr id="226" name="Google Shape;226;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7" name="Google Shape;227;p24"/>
          <p:cNvSpPr txBox="1"/>
          <p:nvPr>
            <p:ph idx="1" type="subTitle"/>
          </p:nvPr>
        </p:nvSpPr>
        <p:spPr>
          <a:xfrm>
            <a:off x="1724900" y="3645350"/>
            <a:ext cx="5363400" cy="74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24"/>
          <p:cNvSpPr txBox="1"/>
          <p:nvPr>
            <p:ph idx="2" type="subTitle"/>
          </p:nvPr>
        </p:nvSpPr>
        <p:spPr>
          <a:xfrm>
            <a:off x="1724900" y="2107275"/>
            <a:ext cx="5363400" cy="74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24"/>
          <p:cNvSpPr txBox="1"/>
          <p:nvPr>
            <p:ph idx="3" type="subTitle"/>
          </p:nvPr>
        </p:nvSpPr>
        <p:spPr>
          <a:xfrm>
            <a:off x="1724900" y="1675375"/>
            <a:ext cx="53634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Balsamiq Sans"/>
                <a:ea typeface="Balsamiq Sans"/>
                <a:cs typeface="Balsamiq Sans"/>
                <a:sym typeface="Balsamiq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30" name="Google Shape;230;p24"/>
          <p:cNvSpPr txBox="1"/>
          <p:nvPr>
            <p:ph idx="4" type="subTitle"/>
          </p:nvPr>
        </p:nvSpPr>
        <p:spPr>
          <a:xfrm>
            <a:off x="1724900" y="3213451"/>
            <a:ext cx="53634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Balsamiq Sans"/>
                <a:ea typeface="Balsamiq Sans"/>
                <a:cs typeface="Balsamiq Sans"/>
                <a:sym typeface="Balsamiq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31" name="Google Shape;231;p24"/>
          <p:cNvSpPr/>
          <p:nvPr/>
        </p:nvSpPr>
        <p:spPr>
          <a:xfrm>
            <a:off x="5637587" y="4284875"/>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32" name="Google Shape;232;p24"/>
          <p:cNvGrpSpPr/>
          <p:nvPr/>
        </p:nvGrpSpPr>
        <p:grpSpPr>
          <a:xfrm>
            <a:off x="222025" y="4455708"/>
            <a:ext cx="296595" cy="296600"/>
            <a:chOff x="10268217" y="1610115"/>
            <a:chExt cx="50999" cy="50999"/>
          </a:xfrm>
        </p:grpSpPr>
        <p:sp>
          <p:nvSpPr>
            <p:cNvPr id="233" name="Google Shape;233;p24"/>
            <p:cNvSpPr/>
            <p:nvPr/>
          </p:nvSpPr>
          <p:spPr>
            <a:xfrm>
              <a:off x="10286369" y="1610115"/>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24"/>
            <p:cNvSpPr/>
            <p:nvPr/>
          </p:nvSpPr>
          <p:spPr>
            <a:xfrm rot="5400000">
              <a:off x="10286381" y="161012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35" name="Shape 235"/>
        <p:cNvGrpSpPr/>
        <p:nvPr/>
      </p:nvGrpSpPr>
      <p:grpSpPr>
        <a:xfrm>
          <a:off x="0" y="0"/>
          <a:ext cx="0" cy="0"/>
          <a:chOff x="0" y="0"/>
          <a:chExt cx="0" cy="0"/>
        </a:xfrm>
      </p:grpSpPr>
      <p:sp>
        <p:nvSpPr>
          <p:cNvPr id="236" name="Google Shape;236;p25"/>
          <p:cNvSpPr txBox="1"/>
          <p:nvPr>
            <p:ph type="title"/>
          </p:nvPr>
        </p:nvSpPr>
        <p:spPr>
          <a:xfrm>
            <a:off x="713225"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7" name="Google Shape;237;p25"/>
          <p:cNvSpPr txBox="1"/>
          <p:nvPr>
            <p:ph idx="1" type="subTitle"/>
          </p:nvPr>
        </p:nvSpPr>
        <p:spPr>
          <a:xfrm>
            <a:off x="713225" y="2993400"/>
            <a:ext cx="5905800" cy="120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25"/>
          <p:cNvSpPr txBox="1"/>
          <p:nvPr>
            <p:ph idx="2" type="subTitle"/>
          </p:nvPr>
        </p:nvSpPr>
        <p:spPr>
          <a:xfrm>
            <a:off x="713225" y="1603275"/>
            <a:ext cx="5905800" cy="120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9" name="Google Shape;239;p25"/>
          <p:cNvGrpSpPr/>
          <p:nvPr/>
        </p:nvGrpSpPr>
        <p:grpSpPr>
          <a:xfrm>
            <a:off x="205182" y="4448206"/>
            <a:ext cx="311576" cy="311581"/>
            <a:chOff x="8010777" y="386361"/>
            <a:chExt cx="53575" cy="53575"/>
          </a:xfrm>
        </p:grpSpPr>
        <p:sp>
          <p:nvSpPr>
            <p:cNvPr id="240" name="Google Shape;240;p25"/>
            <p:cNvSpPr/>
            <p:nvPr/>
          </p:nvSpPr>
          <p:spPr>
            <a:xfrm>
              <a:off x="8029860" y="386361"/>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25"/>
            <p:cNvSpPr/>
            <p:nvPr/>
          </p:nvSpPr>
          <p:spPr>
            <a:xfrm rot="5400000">
              <a:off x="8029860" y="386337"/>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42" name="Google Shape;242;p25"/>
          <p:cNvSpPr/>
          <p:nvPr/>
        </p:nvSpPr>
        <p:spPr>
          <a:xfrm>
            <a:off x="5637587" y="4284875"/>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43" name="Shape 243"/>
        <p:cNvGrpSpPr/>
        <p:nvPr/>
      </p:nvGrpSpPr>
      <p:grpSpPr>
        <a:xfrm>
          <a:off x="0" y="0"/>
          <a:ext cx="0" cy="0"/>
          <a:chOff x="0" y="0"/>
          <a:chExt cx="0" cy="0"/>
        </a:xfrm>
      </p:grpSpPr>
      <p:sp>
        <p:nvSpPr>
          <p:cNvPr id="244" name="Google Shape;244;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5" name="Google Shape;245;p26"/>
          <p:cNvSpPr txBox="1"/>
          <p:nvPr>
            <p:ph idx="1" type="subTitle"/>
          </p:nvPr>
        </p:nvSpPr>
        <p:spPr>
          <a:xfrm>
            <a:off x="1724905" y="1715807"/>
            <a:ext cx="6699000" cy="444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6" name="Google Shape;246;p26"/>
          <p:cNvSpPr txBox="1"/>
          <p:nvPr>
            <p:ph idx="2" type="subTitle"/>
          </p:nvPr>
        </p:nvSpPr>
        <p:spPr>
          <a:xfrm>
            <a:off x="1724905" y="2861341"/>
            <a:ext cx="6699000" cy="444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26"/>
          <p:cNvSpPr txBox="1"/>
          <p:nvPr>
            <p:ph idx="3" type="subTitle"/>
          </p:nvPr>
        </p:nvSpPr>
        <p:spPr>
          <a:xfrm>
            <a:off x="1724905" y="4006875"/>
            <a:ext cx="6699000" cy="444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 name="Google Shape;248;p26"/>
          <p:cNvSpPr txBox="1"/>
          <p:nvPr>
            <p:ph idx="4" type="subTitle"/>
          </p:nvPr>
        </p:nvSpPr>
        <p:spPr>
          <a:xfrm>
            <a:off x="1724900" y="1400125"/>
            <a:ext cx="6699000" cy="4446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Balsamiq Sans"/>
                <a:ea typeface="Balsamiq Sans"/>
                <a:cs typeface="Balsamiq Sans"/>
                <a:sym typeface="Balsamiq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49" name="Google Shape;249;p26"/>
          <p:cNvSpPr txBox="1"/>
          <p:nvPr>
            <p:ph idx="5" type="subTitle"/>
          </p:nvPr>
        </p:nvSpPr>
        <p:spPr>
          <a:xfrm>
            <a:off x="1724900" y="2546048"/>
            <a:ext cx="6699000" cy="4446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Balsamiq Sans"/>
                <a:ea typeface="Balsamiq Sans"/>
                <a:cs typeface="Balsamiq Sans"/>
                <a:sym typeface="Balsamiq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0" name="Google Shape;250;p26"/>
          <p:cNvSpPr txBox="1"/>
          <p:nvPr>
            <p:ph idx="6" type="subTitle"/>
          </p:nvPr>
        </p:nvSpPr>
        <p:spPr>
          <a:xfrm>
            <a:off x="1724900" y="3691970"/>
            <a:ext cx="6699000" cy="4446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Balsamiq Sans"/>
                <a:ea typeface="Balsamiq Sans"/>
                <a:cs typeface="Balsamiq Sans"/>
                <a:sym typeface="Balsamiq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1" name="Google Shape;251;p26"/>
          <p:cNvSpPr/>
          <p:nvPr/>
        </p:nvSpPr>
        <p:spPr>
          <a:xfrm>
            <a:off x="5637587" y="4284875"/>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52" name="Google Shape;252;p26"/>
          <p:cNvGrpSpPr/>
          <p:nvPr/>
        </p:nvGrpSpPr>
        <p:grpSpPr>
          <a:xfrm>
            <a:off x="204517" y="383706"/>
            <a:ext cx="8696440" cy="2530664"/>
            <a:chOff x="204517" y="383706"/>
            <a:chExt cx="8696440" cy="2530664"/>
          </a:xfrm>
        </p:grpSpPr>
        <p:grpSp>
          <p:nvGrpSpPr>
            <p:cNvPr id="253" name="Google Shape;253;p26"/>
            <p:cNvGrpSpPr/>
            <p:nvPr/>
          </p:nvGrpSpPr>
          <p:grpSpPr>
            <a:xfrm>
              <a:off x="8604363" y="2617771"/>
              <a:ext cx="296595" cy="296600"/>
              <a:chOff x="10268217" y="1610115"/>
              <a:chExt cx="50999" cy="50999"/>
            </a:xfrm>
          </p:grpSpPr>
          <p:sp>
            <p:nvSpPr>
              <p:cNvPr id="254" name="Google Shape;254;p26"/>
              <p:cNvSpPr/>
              <p:nvPr/>
            </p:nvSpPr>
            <p:spPr>
              <a:xfrm>
                <a:off x="10286369" y="1610115"/>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26"/>
              <p:cNvSpPr/>
              <p:nvPr/>
            </p:nvSpPr>
            <p:spPr>
              <a:xfrm rot="5400000">
                <a:off x="10286381" y="161012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6" name="Google Shape;256;p26"/>
            <p:cNvGrpSpPr/>
            <p:nvPr/>
          </p:nvGrpSpPr>
          <p:grpSpPr>
            <a:xfrm>
              <a:off x="204517" y="383706"/>
              <a:ext cx="311576" cy="311581"/>
              <a:chOff x="8010777" y="386361"/>
              <a:chExt cx="53575" cy="53575"/>
            </a:xfrm>
          </p:grpSpPr>
          <p:sp>
            <p:nvSpPr>
              <p:cNvPr id="257" name="Google Shape;257;p26"/>
              <p:cNvSpPr/>
              <p:nvPr/>
            </p:nvSpPr>
            <p:spPr>
              <a:xfrm>
                <a:off x="8029860" y="386361"/>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26"/>
              <p:cNvSpPr/>
              <p:nvPr/>
            </p:nvSpPr>
            <p:spPr>
              <a:xfrm rot="5400000">
                <a:off x="8029860" y="386337"/>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59" name="Shape 259"/>
        <p:cNvGrpSpPr/>
        <p:nvPr/>
      </p:nvGrpSpPr>
      <p:grpSpPr>
        <a:xfrm>
          <a:off x="0" y="0"/>
          <a:ext cx="0" cy="0"/>
          <a:chOff x="0" y="0"/>
          <a:chExt cx="0" cy="0"/>
        </a:xfrm>
      </p:grpSpPr>
      <p:sp>
        <p:nvSpPr>
          <p:cNvPr id="260" name="Google Shape;260;p2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1" name="Google Shape;261;p27"/>
          <p:cNvSpPr txBox="1"/>
          <p:nvPr>
            <p:ph idx="1" type="subTitle"/>
          </p:nvPr>
        </p:nvSpPr>
        <p:spPr>
          <a:xfrm>
            <a:off x="1724900" y="2097600"/>
            <a:ext cx="23649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27"/>
          <p:cNvSpPr txBox="1"/>
          <p:nvPr>
            <p:ph idx="2" type="subTitle"/>
          </p:nvPr>
        </p:nvSpPr>
        <p:spPr>
          <a:xfrm>
            <a:off x="5217550" y="2097600"/>
            <a:ext cx="23649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3" name="Google Shape;263;p27"/>
          <p:cNvSpPr txBox="1"/>
          <p:nvPr>
            <p:ph idx="3" type="subTitle"/>
          </p:nvPr>
        </p:nvSpPr>
        <p:spPr>
          <a:xfrm>
            <a:off x="1724900" y="3747000"/>
            <a:ext cx="23649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27"/>
          <p:cNvSpPr txBox="1"/>
          <p:nvPr>
            <p:ph idx="4" type="subTitle"/>
          </p:nvPr>
        </p:nvSpPr>
        <p:spPr>
          <a:xfrm>
            <a:off x="5217550" y="3747000"/>
            <a:ext cx="23649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27"/>
          <p:cNvSpPr txBox="1"/>
          <p:nvPr>
            <p:ph idx="5" type="subTitle"/>
          </p:nvPr>
        </p:nvSpPr>
        <p:spPr>
          <a:xfrm>
            <a:off x="1724900" y="1559225"/>
            <a:ext cx="2364900" cy="666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Balsamiq Sans"/>
                <a:ea typeface="Balsamiq Sans"/>
                <a:cs typeface="Balsamiq Sans"/>
                <a:sym typeface="Balsamiq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66" name="Google Shape;266;p27"/>
          <p:cNvSpPr txBox="1"/>
          <p:nvPr>
            <p:ph idx="6" type="subTitle"/>
          </p:nvPr>
        </p:nvSpPr>
        <p:spPr>
          <a:xfrm>
            <a:off x="1724900" y="3202149"/>
            <a:ext cx="2364900" cy="666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Balsamiq Sans"/>
                <a:ea typeface="Balsamiq Sans"/>
                <a:cs typeface="Balsamiq Sans"/>
                <a:sym typeface="Balsamiq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67" name="Google Shape;267;p27"/>
          <p:cNvSpPr txBox="1"/>
          <p:nvPr>
            <p:ph idx="7" type="subTitle"/>
          </p:nvPr>
        </p:nvSpPr>
        <p:spPr>
          <a:xfrm>
            <a:off x="5217550" y="1559225"/>
            <a:ext cx="2364900" cy="666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Balsamiq Sans"/>
                <a:ea typeface="Balsamiq Sans"/>
                <a:cs typeface="Balsamiq Sans"/>
                <a:sym typeface="Balsamiq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68" name="Google Shape;268;p27"/>
          <p:cNvSpPr txBox="1"/>
          <p:nvPr>
            <p:ph idx="8" type="subTitle"/>
          </p:nvPr>
        </p:nvSpPr>
        <p:spPr>
          <a:xfrm>
            <a:off x="5217550" y="3202149"/>
            <a:ext cx="2364900" cy="6663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b="1" sz="2000">
                <a:solidFill>
                  <a:schemeClr val="dk1"/>
                </a:solidFill>
                <a:latin typeface="Balsamiq Sans"/>
                <a:ea typeface="Balsamiq Sans"/>
                <a:cs typeface="Balsamiq Sans"/>
                <a:sym typeface="Balsamiq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69" name="Google Shape;269;p27"/>
          <p:cNvSpPr/>
          <p:nvPr/>
        </p:nvSpPr>
        <p:spPr>
          <a:xfrm flipH="1">
            <a:off x="-1116530" y="4400300"/>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0" name="Google Shape;270;p27"/>
          <p:cNvGrpSpPr/>
          <p:nvPr/>
        </p:nvGrpSpPr>
        <p:grpSpPr>
          <a:xfrm>
            <a:off x="185663" y="133444"/>
            <a:ext cx="8788956" cy="4588989"/>
            <a:chOff x="185663" y="133444"/>
            <a:chExt cx="8788956" cy="4588989"/>
          </a:xfrm>
        </p:grpSpPr>
        <p:grpSp>
          <p:nvGrpSpPr>
            <p:cNvPr id="271" name="Google Shape;271;p27"/>
            <p:cNvGrpSpPr/>
            <p:nvPr/>
          </p:nvGrpSpPr>
          <p:grpSpPr>
            <a:xfrm>
              <a:off x="185663" y="133444"/>
              <a:ext cx="8788956" cy="2901764"/>
              <a:chOff x="185663" y="133444"/>
              <a:chExt cx="8788956" cy="2901764"/>
            </a:xfrm>
          </p:grpSpPr>
          <p:grpSp>
            <p:nvGrpSpPr>
              <p:cNvPr id="272" name="Google Shape;272;p27"/>
              <p:cNvGrpSpPr/>
              <p:nvPr/>
            </p:nvGrpSpPr>
            <p:grpSpPr>
              <a:xfrm>
                <a:off x="185663" y="2738608"/>
                <a:ext cx="296595" cy="296600"/>
                <a:chOff x="10268217" y="1610115"/>
                <a:chExt cx="50999" cy="50999"/>
              </a:xfrm>
            </p:grpSpPr>
            <p:sp>
              <p:nvSpPr>
                <p:cNvPr id="273" name="Google Shape;273;p27"/>
                <p:cNvSpPr/>
                <p:nvPr/>
              </p:nvSpPr>
              <p:spPr>
                <a:xfrm>
                  <a:off x="10286369" y="1610115"/>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27"/>
                <p:cNvSpPr/>
                <p:nvPr/>
              </p:nvSpPr>
              <p:spPr>
                <a:xfrm rot="5400000">
                  <a:off x="10286381" y="161012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5" name="Google Shape;275;p27"/>
              <p:cNvGrpSpPr/>
              <p:nvPr/>
            </p:nvGrpSpPr>
            <p:grpSpPr>
              <a:xfrm>
                <a:off x="8663042" y="133444"/>
                <a:ext cx="311576" cy="311581"/>
                <a:chOff x="8010777" y="386361"/>
                <a:chExt cx="53575" cy="53575"/>
              </a:xfrm>
            </p:grpSpPr>
            <p:sp>
              <p:nvSpPr>
                <p:cNvPr id="276" name="Google Shape;276;p27"/>
                <p:cNvSpPr/>
                <p:nvPr/>
              </p:nvSpPr>
              <p:spPr>
                <a:xfrm>
                  <a:off x="8029860" y="386361"/>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27"/>
                <p:cNvSpPr/>
                <p:nvPr/>
              </p:nvSpPr>
              <p:spPr>
                <a:xfrm rot="5400000">
                  <a:off x="8029860" y="386337"/>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278" name="Google Shape;278;p27"/>
            <p:cNvSpPr/>
            <p:nvPr/>
          </p:nvSpPr>
          <p:spPr>
            <a:xfrm>
              <a:off x="8190740" y="4319706"/>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79" name="Shape 279"/>
        <p:cNvGrpSpPr/>
        <p:nvPr/>
      </p:nvGrpSpPr>
      <p:grpSpPr>
        <a:xfrm>
          <a:off x="0" y="0"/>
          <a:ext cx="0" cy="0"/>
          <a:chOff x="0" y="0"/>
          <a:chExt cx="0" cy="0"/>
        </a:xfrm>
      </p:grpSpPr>
      <p:sp>
        <p:nvSpPr>
          <p:cNvPr id="280" name="Google Shape;280;p28"/>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1" name="Google Shape;281;p28"/>
          <p:cNvSpPr txBox="1"/>
          <p:nvPr>
            <p:ph idx="1" type="subTitle"/>
          </p:nvPr>
        </p:nvSpPr>
        <p:spPr>
          <a:xfrm>
            <a:off x="720000" y="2149201"/>
            <a:ext cx="2251200" cy="6354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2" name="Google Shape;282;p28"/>
          <p:cNvSpPr txBox="1"/>
          <p:nvPr>
            <p:ph idx="2" type="subTitle"/>
          </p:nvPr>
        </p:nvSpPr>
        <p:spPr>
          <a:xfrm>
            <a:off x="3447057" y="2149201"/>
            <a:ext cx="2251200" cy="6354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3" name="Google Shape;283;p28"/>
          <p:cNvSpPr txBox="1"/>
          <p:nvPr>
            <p:ph idx="3" type="subTitle"/>
          </p:nvPr>
        </p:nvSpPr>
        <p:spPr>
          <a:xfrm>
            <a:off x="720000" y="3655625"/>
            <a:ext cx="2251200" cy="6354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4" name="Google Shape;284;p28"/>
          <p:cNvSpPr txBox="1"/>
          <p:nvPr>
            <p:ph idx="4" type="subTitle"/>
          </p:nvPr>
        </p:nvSpPr>
        <p:spPr>
          <a:xfrm>
            <a:off x="3447057" y="3655625"/>
            <a:ext cx="2251200" cy="6354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5" name="Google Shape;285;p28"/>
          <p:cNvSpPr txBox="1"/>
          <p:nvPr>
            <p:ph idx="5" type="subTitle"/>
          </p:nvPr>
        </p:nvSpPr>
        <p:spPr>
          <a:xfrm>
            <a:off x="6172800" y="2149201"/>
            <a:ext cx="2251200" cy="6354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6" name="Google Shape;286;p28"/>
          <p:cNvSpPr txBox="1"/>
          <p:nvPr>
            <p:ph idx="6" type="subTitle"/>
          </p:nvPr>
        </p:nvSpPr>
        <p:spPr>
          <a:xfrm>
            <a:off x="6172800" y="3655625"/>
            <a:ext cx="2251200" cy="6354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8"/>
          <p:cNvSpPr txBox="1"/>
          <p:nvPr>
            <p:ph idx="7" type="subTitle"/>
          </p:nvPr>
        </p:nvSpPr>
        <p:spPr>
          <a:xfrm>
            <a:off x="720000" y="1809000"/>
            <a:ext cx="2249100" cy="492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2000">
                <a:solidFill>
                  <a:schemeClr val="dk1"/>
                </a:solidFill>
                <a:latin typeface="Balsamiq Sans"/>
                <a:ea typeface="Balsamiq Sans"/>
                <a:cs typeface="Balsamiq Sans"/>
                <a:sym typeface="Balsamiq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88" name="Google Shape;288;p28"/>
          <p:cNvSpPr txBox="1"/>
          <p:nvPr>
            <p:ph idx="8" type="subTitle"/>
          </p:nvPr>
        </p:nvSpPr>
        <p:spPr>
          <a:xfrm>
            <a:off x="3447057" y="1809000"/>
            <a:ext cx="2249100" cy="492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2000">
                <a:solidFill>
                  <a:schemeClr val="dk1"/>
                </a:solidFill>
                <a:latin typeface="Balsamiq Sans"/>
                <a:ea typeface="Balsamiq Sans"/>
                <a:cs typeface="Balsamiq Sans"/>
                <a:sym typeface="Balsamiq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89" name="Google Shape;289;p28"/>
          <p:cNvSpPr txBox="1"/>
          <p:nvPr>
            <p:ph idx="9" type="subTitle"/>
          </p:nvPr>
        </p:nvSpPr>
        <p:spPr>
          <a:xfrm>
            <a:off x="6174900" y="1809000"/>
            <a:ext cx="2249100" cy="492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2000">
                <a:solidFill>
                  <a:schemeClr val="dk1"/>
                </a:solidFill>
                <a:latin typeface="Balsamiq Sans"/>
                <a:ea typeface="Balsamiq Sans"/>
                <a:cs typeface="Balsamiq Sans"/>
                <a:sym typeface="Balsamiq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0" name="Google Shape;290;p28"/>
          <p:cNvSpPr txBox="1"/>
          <p:nvPr>
            <p:ph idx="13" type="subTitle"/>
          </p:nvPr>
        </p:nvSpPr>
        <p:spPr>
          <a:xfrm>
            <a:off x="720000" y="3315400"/>
            <a:ext cx="2249100" cy="492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2000">
                <a:solidFill>
                  <a:schemeClr val="dk1"/>
                </a:solidFill>
                <a:latin typeface="Balsamiq Sans"/>
                <a:ea typeface="Balsamiq Sans"/>
                <a:cs typeface="Balsamiq Sans"/>
                <a:sym typeface="Balsamiq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1" name="Google Shape;291;p28"/>
          <p:cNvSpPr txBox="1"/>
          <p:nvPr>
            <p:ph idx="14" type="subTitle"/>
          </p:nvPr>
        </p:nvSpPr>
        <p:spPr>
          <a:xfrm>
            <a:off x="3447057" y="3315400"/>
            <a:ext cx="2249100" cy="492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2000">
                <a:solidFill>
                  <a:schemeClr val="dk1"/>
                </a:solidFill>
                <a:latin typeface="Balsamiq Sans"/>
                <a:ea typeface="Balsamiq Sans"/>
                <a:cs typeface="Balsamiq Sans"/>
                <a:sym typeface="Balsamiq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2" name="Google Shape;292;p28"/>
          <p:cNvSpPr txBox="1"/>
          <p:nvPr>
            <p:ph idx="15" type="subTitle"/>
          </p:nvPr>
        </p:nvSpPr>
        <p:spPr>
          <a:xfrm>
            <a:off x="6174900" y="3315400"/>
            <a:ext cx="2249100" cy="492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2000">
                <a:solidFill>
                  <a:schemeClr val="dk1"/>
                </a:solidFill>
                <a:latin typeface="Balsamiq Sans"/>
                <a:ea typeface="Balsamiq Sans"/>
                <a:cs typeface="Balsamiq Sans"/>
                <a:sym typeface="Balsamiq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93" name="Google Shape;293;p28"/>
          <p:cNvGrpSpPr/>
          <p:nvPr/>
        </p:nvGrpSpPr>
        <p:grpSpPr>
          <a:xfrm>
            <a:off x="174229" y="338131"/>
            <a:ext cx="8780139" cy="4688110"/>
            <a:chOff x="174229" y="338131"/>
            <a:chExt cx="8780139" cy="4688110"/>
          </a:xfrm>
        </p:grpSpPr>
        <p:grpSp>
          <p:nvGrpSpPr>
            <p:cNvPr id="294" name="Google Shape;294;p28"/>
            <p:cNvGrpSpPr/>
            <p:nvPr/>
          </p:nvGrpSpPr>
          <p:grpSpPr>
            <a:xfrm>
              <a:off x="8642792" y="4714659"/>
              <a:ext cx="311576" cy="311581"/>
              <a:chOff x="8010777" y="386361"/>
              <a:chExt cx="53575" cy="53575"/>
            </a:xfrm>
          </p:grpSpPr>
          <p:sp>
            <p:nvSpPr>
              <p:cNvPr id="295" name="Google Shape;295;p28"/>
              <p:cNvSpPr/>
              <p:nvPr/>
            </p:nvSpPr>
            <p:spPr>
              <a:xfrm>
                <a:off x="8029860" y="386361"/>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28"/>
              <p:cNvSpPr/>
              <p:nvPr/>
            </p:nvSpPr>
            <p:spPr>
              <a:xfrm rot="5400000">
                <a:off x="8029860" y="386337"/>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7" name="Google Shape;297;p28"/>
            <p:cNvGrpSpPr/>
            <p:nvPr/>
          </p:nvGrpSpPr>
          <p:grpSpPr>
            <a:xfrm>
              <a:off x="204212" y="4448206"/>
              <a:ext cx="311576" cy="311581"/>
              <a:chOff x="8010777" y="386361"/>
              <a:chExt cx="53575" cy="53575"/>
            </a:xfrm>
          </p:grpSpPr>
          <p:sp>
            <p:nvSpPr>
              <p:cNvPr id="298" name="Google Shape;298;p28"/>
              <p:cNvSpPr/>
              <p:nvPr/>
            </p:nvSpPr>
            <p:spPr>
              <a:xfrm>
                <a:off x="8029860" y="386361"/>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28"/>
              <p:cNvSpPr/>
              <p:nvPr/>
            </p:nvSpPr>
            <p:spPr>
              <a:xfrm rot="5400000">
                <a:off x="8029860" y="386337"/>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0" name="Google Shape;300;p28"/>
            <p:cNvSpPr/>
            <p:nvPr/>
          </p:nvSpPr>
          <p:spPr>
            <a:xfrm>
              <a:off x="174229" y="338131"/>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01" name="Shape 301"/>
        <p:cNvGrpSpPr/>
        <p:nvPr/>
      </p:nvGrpSpPr>
      <p:grpSpPr>
        <a:xfrm>
          <a:off x="0" y="0"/>
          <a:ext cx="0" cy="0"/>
          <a:chOff x="0" y="0"/>
          <a:chExt cx="0" cy="0"/>
        </a:xfrm>
      </p:grpSpPr>
      <p:grpSp>
        <p:nvGrpSpPr>
          <p:cNvPr id="302" name="Google Shape;302;p29"/>
          <p:cNvGrpSpPr/>
          <p:nvPr/>
        </p:nvGrpSpPr>
        <p:grpSpPr>
          <a:xfrm>
            <a:off x="-1065888" y="-440100"/>
            <a:ext cx="11275796" cy="6023787"/>
            <a:chOff x="-1065888" y="-440100"/>
            <a:chExt cx="11275796" cy="6023787"/>
          </a:xfrm>
        </p:grpSpPr>
        <p:sp>
          <p:nvSpPr>
            <p:cNvPr id="303" name="Google Shape;303;p29"/>
            <p:cNvSpPr/>
            <p:nvPr/>
          </p:nvSpPr>
          <p:spPr>
            <a:xfrm>
              <a:off x="5637587" y="4284875"/>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29"/>
            <p:cNvSpPr/>
            <p:nvPr/>
          </p:nvSpPr>
          <p:spPr>
            <a:xfrm rot="10800000">
              <a:off x="-1065888" y="-440100"/>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5" name="Google Shape;305;p29"/>
          <p:cNvSpPr txBox="1"/>
          <p:nvPr>
            <p:ph hasCustomPrompt="1" type="title"/>
          </p:nvPr>
        </p:nvSpPr>
        <p:spPr>
          <a:xfrm>
            <a:off x="2223600" y="618091"/>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6" name="Google Shape;306;p29"/>
          <p:cNvSpPr txBox="1"/>
          <p:nvPr>
            <p:ph idx="1" type="subTitle"/>
          </p:nvPr>
        </p:nvSpPr>
        <p:spPr>
          <a:xfrm>
            <a:off x="2223600" y="1307003"/>
            <a:ext cx="4696800" cy="462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07" name="Google Shape;307;p29"/>
          <p:cNvSpPr txBox="1"/>
          <p:nvPr>
            <p:ph hasCustomPrompt="1" idx="2" type="title"/>
          </p:nvPr>
        </p:nvSpPr>
        <p:spPr>
          <a:xfrm>
            <a:off x="2223600" y="2036414"/>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8" name="Google Shape;308;p29"/>
          <p:cNvSpPr txBox="1"/>
          <p:nvPr>
            <p:ph idx="3" type="subTitle"/>
          </p:nvPr>
        </p:nvSpPr>
        <p:spPr>
          <a:xfrm>
            <a:off x="2223600" y="2725331"/>
            <a:ext cx="4696800" cy="462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09" name="Google Shape;309;p29"/>
          <p:cNvSpPr txBox="1"/>
          <p:nvPr>
            <p:ph hasCustomPrompt="1" idx="4" type="title"/>
          </p:nvPr>
        </p:nvSpPr>
        <p:spPr>
          <a:xfrm>
            <a:off x="2223600" y="3454736"/>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10" name="Google Shape;310;p29"/>
          <p:cNvSpPr txBox="1"/>
          <p:nvPr>
            <p:ph idx="5" type="subTitle"/>
          </p:nvPr>
        </p:nvSpPr>
        <p:spPr>
          <a:xfrm>
            <a:off x="2223600" y="4143659"/>
            <a:ext cx="4696800" cy="462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311" name="Google Shape;311;p29"/>
          <p:cNvGrpSpPr/>
          <p:nvPr/>
        </p:nvGrpSpPr>
        <p:grpSpPr>
          <a:xfrm>
            <a:off x="215334" y="407719"/>
            <a:ext cx="8746336" cy="4541743"/>
            <a:chOff x="215334" y="407719"/>
            <a:chExt cx="8746336" cy="4541743"/>
          </a:xfrm>
        </p:grpSpPr>
        <p:sp>
          <p:nvSpPr>
            <p:cNvPr id="312" name="Google Shape;312;p29"/>
            <p:cNvSpPr/>
            <p:nvPr/>
          </p:nvSpPr>
          <p:spPr>
            <a:xfrm>
              <a:off x="7896652" y="4546735"/>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3" name="Google Shape;313;p29"/>
            <p:cNvGrpSpPr/>
            <p:nvPr/>
          </p:nvGrpSpPr>
          <p:grpSpPr>
            <a:xfrm>
              <a:off x="8665075" y="2550458"/>
              <a:ext cx="296595" cy="296600"/>
              <a:chOff x="10268217" y="1610115"/>
              <a:chExt cx="50999" cy="50999"/>
            </a:xfrm>
          </p:grpSpPr>
          <p:sp>
            <p:nvSpPr>
              <p:cNvPr id="314" name="Google Shape;314;p29"/>
              <p:cNvSpPr/>
              <p:nvPr/>
            </p:nvSpPr>
            <p:spPr>
              <a:xfrm>
                <a:off x="10286369" y="1610115"/>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29"/>
              <p:cNvSpPr/>
              <p:nvPr/>
            </p:nvSpPr>
            <p:spPr>
              <a:xfrm rot="5400000">
                <a:off x="10286381" y="161012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6" name="Google Shape;316;p29"/>
            <p:cNvGrpSpPr/>
            <p:nvPr/>
          </p:nvGrpSpPr>
          <p:grpSpPr>
            <a:xfrm>
              <a:off x="215334" y="407719"/>
              <a:ext cx="311576" cy="311581"/>
              <a:chOff x="8016282" y="390490"/>
              <a:chExt cx="53575" cy="53575"/>
            </a:xfrm>
          </p:grpSpPr>
          <p:sp>
            <p:nvSpPr>
              <p:cNvPr id="317" name="Google Shape;317;p29"/>
              <p:cNvSpPr/>
              <p:nvPr/>
            </p:nvSpPr>
            <p:spPr>
              <a:xfrm>
                <a:off x="8035365" y="390490"/>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29"/>
              <p:cNvSpPr/>
              <p:nvPr/>
            </p:nvSpPr>
            <p:spPr>
              <a:xfrm rot="5400000">
                <a:off x="8035365" y="390466"/>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19" name="Shape 319"/>
        <p:cNvGrpSpPr/>
        <p:nvPr/>
      </p:nvGrpSpPr>
      <p:grpSpPr>
        <a:xfrm>
          <a:off x="0" y="0"/>
          <a:ext cx="0" cy="0"/>
          <a:chOff x="0" y="0"/>
          <a:chExt cx="0" cy="0"/>
        </a:xfrm>
      </p:grpSpPr>
      <p:grpSp>
        <p:nvGrpSpPr>
          <p:cNvPr id="320" name="Google Shape;320;p30"/>
          <p:cNvGrpSpPr/>
          <p:nvPr/>
        </p:nvGrpSpPr>
        <p:grpSpPr>
          <a:xfrm>
            <a:off x="0" y="4073725"/>
            <a:ext cx="9143995" cy="1298812"/>
            <a:chOff x="0" y="3845125"/>
            <a:chExt cx="9143995" cy="1298812"/>
          </a:xfrm>
        </p:grpSpPr>
        <p:sp>
          <p:nvSpPr>
            <p:cNvPr id="321" name="Google Shape;321;p30"/>
            <p:cNvSpPr/>
            <p:nvPr/>
          </p:nvSpPr>
          <p:spPr>
            <a:xfrm>
              <a:off x="0" y="3845125"/>
              <a:ext cx="4572321" cy="1298812"/>
            </a:xfrm>
            <a:custGeom>
              <a:rect b="b" l="l" r="r" t="t"/>
              <a:pathLst>
                <a:path extrusionOk="0" h="215481" w="578958">
                  <a:moveTo>
                    <a:pt x="24" y="215482"/>
                  </a:moveTo>
                  <a:lnTo>
                    <a:pt x="24" y="1608"/>
                  </a:lnTo>
                  <a:cubicBezTo>
                    <a:pt x="24" y="1608"/>
                    <a:pt x="140810" y="-16307"/>
                    <a:pt x="217739" y="67468"/>
                  </a:cubicBezTo>
                  <a:cubicBezTo>
                    <a:pt x="217739" y="67468"/>
                    <a:pt x="349102" y="49530"/>
                    <a:pt x="402726" y="143228"/>
                  </a:cubicBezTo>
                  <a:cubicBezTo>
                    <a:pt x="402726" y="143228"/>
                    <a:pt x="525335" y="116392"/>
                    <a:pt x="578958" y="215482"/>
                  </a:cubicBezTo>
                  <a:lnTo>
                    <a:pt x="0"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30"/>
            <p:cNvSpPr/>
            <p:nvPr/>
          </p:nvSpPr>
          <p:spPr>
            <a:xfrm>
              <a:off x="4571674" y="3845125"/>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3" name="Google Shape;323;p30"/>
          <p:cNvSpPr txBox="1"/>
          <p:nvPr>
            <p:ph type="title"/>
          </p:nvPr>
        </p:nvSpPr>
        <p:spPr>
          <a:xfrm>
            <a:off x="714800" y="539500"/>
            <a:ext cx="4448100" cy="10125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4" name="Google Shape;324;p30"/>
          <p:cNvSpPr txBox="1"/>
          <p:nvPr>
            <p:ph idx="1" type="subTitle"/>
          </p:nvPr>
        </p:nvSpPr>
        <p:spPr>
          <a:xfrm>
            <a:off x="714800" y="2282183"/>
            <a:ext cx="4448100" cy="1164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5" name="Google Shape;325;p30"/>
          <p:cNvSpPr txBox="1"/>
          <p:nvPr/>
        </p:nvSpPr>
        <p:spPr>
          <a:xfrm>
            <a:off x="714800" y="3540592"/>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Nunito"/>
                <a:ea typeface="Nunito"/>
                <a:cs typeface="Nunito"/>
                <a:sym typeface="Nunito"/>
              </a:rPr>
              <a:t>CREDITS:</a:t>
            </a:r>
            <a:r>
              <a:rPr lang="en" sz="1200">
                <a:solidFill>
                  <a:schemeClr val="dk1"/>
                </a:solidFill>
                <a:latin typeface="Nunito"/>
                <a:ea typeface="Nunito"/>
                <a:cs typeface="Nunito"/>
                <a:sym typeface="Nunito"/>
              </a:rPr>
              <a:t> This presentation template was created by </a:t>
            </a:r>
            <a:r>
              <a:rPr b="1" lang="en" sz="1200" u="sng">
                <a:solidFill>
                  <a:schemeClr val="dk1"/>
                </a:solidFill>
                <a:latin typeface="Nunito"/>
                <a:ea typeface="Nunito"/>
                <a:cs typeface="Nunito"/>
                <a:sym typeface="Nunito"/>
                <a:hlinkClick r:id="rId2">
                  <a:extLst>
                    <a:ext uri="{A12FA001-AC4F-418D-AE19-62706E023703}">
                      <ahyp:hlinkClr val="tx"/>
                    </a:ext>
                  </a:extLst>
                </a:hlinkClick>
              </a:rPr>
              <a:t>Slidesgo</a:t>
            </a:r>
            <a:r>
              <a:rPr lang="en" sz="1200">
                <a:solidFill>
                  <a:schemeClr val="dk1"/>
                </a:solidFill>
                <a:latin typeface="Nunito"/>
                <a:ea typeface="Nunito"/>
                <a:cs typeface="Nunito"/>
                <a:sym typeface="Nunito"/>
              </a:rPr>
              <a:t>, and includes icons by </a:t>
            </a:r>
            <a:r>
              <a:rPr b="1" lang="en" sz="1200" u="sng">
                <a:solidFill>
                  <a:schemeClr val="dk1"/>
                </a:solidFill>
                <a:latin typeface="Nunito"/>
                <a:ea typeface="Nunito"/>
                <a:cs typeface="Nunito"/>
                <a:sym typeface="Nunito"/>
                <a:hlinkClick r:id="rId3">
                  <a:extLst>
                    <a:ext uri="{A12FA001-AC4F-418D-AE19-62706E023703}">
                      <ahyp:hlinkClr val="tx"/>
                    </a:ext>
                  </a:extLst>
                </a:hlinkClick>
              </a:rPr>
              <a:t>Flaticon</a:t>
            </a:r>
            <a:r>
              <a:rPr lang="en" sz="1200">
                <a:solidFill>
                  <a:schemeClr val="dk1"/>
                </a:solidFill>
                <a:latin typeface="Nunito"/>
                <a:ea typeface="Nunito"/>
                <a:cs typeface="Nunito"/>
                <a:sym typeface="Nunito"/>
              </a:rPr>
              <a:t>, and infographics &amp; images by </a:t>
            </a:r>
            <a:r>
              <a:rPr b="1" lang="en" sz="1200" u="sng">
                <a:solidFill>
                  <a:schemeClr val="dk1"/>
                </a:solidFill>
                <a:latin typeface="Nunito"/>
                <a:ea typeface="Nunito"/>
                <a:cs typeface="Nunito"/>
                <a:sym typeface="Nunito"/>
                <a:hlinkClick r:id="rId4">
                  <a:extLst>
                    <a:ext uri="{A12FA001-AC4F-418D-AE19-62706E023703}">
                      <ahyp:hlinkClr val="tx"/>
                    </a:ext>
                  </a:extLst>
                </a:hlinkClick>
              </a:rPr>
              <a:t>Freepik</a:t>
            </a:r>
            <a:r>
              <a:rPr lang="en" sz="1200" u="sng">
                <a:solidFill>
                  <a:schemeClr val="dk1"/>
                </a:solidFill>
                <a:latin typeface="Nunito"/>
                <a:ea typeface="Nunito"/>
                <a:cs typeface="Nunito"/>
                <a:sym typeface="Nunito"/>
              </a:rPr>
              <a:t> </a:t>
            </a:r>
            <a:endParaRPr b="1" sz="1200" u="sng">
              <a:solidFill>
                <a:schemeClr val="dk1"/>
              </a:solidFill>
              <a:latin typeface="Nunito"/>
              <a:ea typeface="Nunito"/>
              <a:cs typeface="Nunito"/>
              <a:sym typeface="Nunito"/>
            </a:endParaRPr>
          </a:p>
        </p:txBody>
      </p:sp>
      <p:grpSp>
        <p:nvGrpSpPr>
          <p:cNvPr id="326" name="Google Shape;326;p30"/>
          <p:cNvGrpSpPr/>
          <p:nvPr/>
        </p:nvGrpSpPr>
        <p:grpSpPr>
          <a:xfrm>
            <a:off x="146367" y="189943"/>
            <a:ext cx="5554477" cy="505332"/>
            <a:chOff x="146367" y="189943"/>
            <a:chExt cx="5554477" cy="505332"/>
          </a:xfrm>
        </p:grpSpPr>
        <p:sp>
          <p:nvSpPr>
            <p:cNvPr id="327" name="Google Shape;327;p30"/>
            <p:cNvSpPr/>
            <p:nvPr/>
          </p:nvSpPr>
          <p:spPr>
            <a:xfrm>
              <a:off x="5329302" y="189943"/>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28" name="Google Shape;328;p30"/>
            <p:cNvGrpSpPr/>
            <p:nvPr/>
          </p:nvGrpSpPr>
          <p:grpSpPr>
            <a:xfrm>
              <a:off x="146367" y="383694"/>
              <a:ext cx="311576" cy="311581"/>
              <a:chOff x="8010777" y="386361"/>
              <a:chExt cx="53575" cy="53575"/>
            </a:xfrm>
          </p:grpSpPr>
          <p:sp>
            <p:nvSpPr>
              <p:cNvPr id="329" name="Google Shape;329;p30"/>
              <p:cNvSpPr/>
              <p:nvPr/>
            </p:nvSpPr>
            <p:spPr>
              <a:xfrm>
                <a:off x="8029860" y="386361"/>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30"/>
              <p:cNvSpPr/>
              <p:nvPr/>
            </p:nvSpPr>
            <p:spPr>
              <a:xfrm rot="5400000">
                <a:off x="8029860" y="386337"/>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4"/>
          <p:cNvSpPr txBox="1"/>
          <p:nvPr>
            <p:ph idx="1" type="subTitle"/>
          </p:nvPr>
        </p:nvSpPr>
        <p:spPr>
          <a:xfrm>
            <a:off x="720000" y="1177300"/>
            <a:ext cx="77040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9" name="Google Shape;39;p4"/>
          <p:cNvGrpSpPr/>
          <p:nvPr/>
        </p:nvGrpSpPr>
        <p:grpSpPr>
          <a:xfrm>
            <a:off x="564925" y="148433"/>
            <a:ext cx="8506894" cy="2680337"/>
            <a:chOff x="564925" y="148433"/>
            <a:chExt cx="8506894" cy="2680337"/>
          </a:xfrm>
        </p:grpSpPr>
        <p:sp>
          <p:nvSpPr>
            <p:cNvPr id="40" name="Google Shape;40;p4"/>
            <p:cNvSpPr/>
            <p:nvPr/>
          </p:nvSpPr>
          <p:spPr>
            <a:xfrm>
              <a:off x="8700277" y="2426043"/>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1" name="Google Shape;41;p4"/>
            <p:cNvGrpSpPr/>
            <p:nvPr/>
          </p:nvGrpSpPr>
          <p:grpSpPr>
            <a:xfrm>
              <a:off x="564925" y="148433"/>
              <a:ext cx="296595" cy="296600"/>
              <a:chOff x="10268217" y="1610115"/>
              <a:chExt cx="50999" cy="50999"/>
            </a:xfrm>
          </p:grpSpPr>
          <p:sp>
            <p:nvSpPr>
              <p:cNvPr id="42" name="Google Shape;42;p4"/>
              <p:cNvSpPr/>
              <p:nvPr/>
            </p:nvSpPr>
            <p:spPr>
              <a:xfrm>
                <a:off x="10286369" y="1610115"/>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4"/>
              <p:cNvSpPr/>
              <p:nvPr/>
            </p:nvSpPr>
            <p:spPr>
              <a:xfrm rot="5400000">
                <a:off x="10286381" y="161012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44" name="Google Shape;44;p4"/>
          <p:cNvSpPr/>
          <p:nvPr/>
        </p:nvSpPr>
        <p:spPr>
          <a:xfrm>
            <a:off x="5637587" y="4284875"/>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31" name="Shape 331"/>
        <p:cNvGrpSpPr/>
        <p:nvPr/>
      </p:nvGrpSpPr>
      <p:grpSpPr>
        <a:xfrm>
          <a:off x="0" y="0"/>
          <a:ext cx="0" cy="0"/>
          <a:chOff x="0" y="0"/>
          <a:chExt cx="0" cy="0"/>
        </a:xfrm>
      </p:grpSpPr>
      <p:grpSp>
        <p:nvGrpSpPr>
          <p:cNvPr id="332" name="Google Shape;332;p31"/>
          <p:cNvGrpSpPr/>
          <p:nvPr/>
        </p:nvGrpSpPr>
        <p:grpSpPr>
          <a:xfrm>
            <a:off x="146367" y="189943"/>
            <a:ext cx="5554477" cy="505332"/>
            <a:chOff x="146367" y="189943"/>
            <a:chExt cx="5554477" cy="505332"/>
          </a:xfrm>
        </p:grpSpPr>
        <p:sp>
          <p:nvSpPr>
            <p:cNvPr id="333" name="Google Shape;333;p31"/>
            <p:cNvSpPr/>
            <p:nvPr/>
          </p:nvSpPr>
          <p:spPr>
            <a:xfrm>
              <a:off x="5329302" y="189943"/>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4" name="Google Shape;334;p31"/>
            <p:cNvGrpSpPr/>
            <p:nvPr/>
          </p:nvGrpSpPr>
          <p:grpSpPr>
            <a:xfrm>
              <a:off x="146367" y="383694"/>
              <a:ext cx="311576" cy="311581"/>
              <a:chOff x="8010777" y="386361"/>
              <a:chExt cx="53575" cy="53575"/>
            </a:xfrm>
          </p:grpSpPr>
          <p:sp>
            <p:nvSpPr>
              <p:cNvPr id="335" name="Google Shape;335;p31"/>
              <p:cNvSpPr/>
              <p:nvPr/>
            </p:nvSpPr>
            <p:spPr>
              <a:xfrm>
                <a:off x="8029860" y="386361"/>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31"/>
              <p:cNvSpPr/>
              <p:nvPr/>
            </p:nvSpPr>
            <p:spPr>
              <a:xfrm rot="5400000">
                <a:off x="8029860" y="386337"/>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37" name="Google Shape;337;p31"/>
          <p:cNvGrpSpPr/>
          <p:nvPr/>
        </p:nvGrpSpPr>
        <p:grpSpPr>
          <a:xfrm>
            <a:off x="0" y="3845125"/>
            <a:ext cx="9143995" cy="1298812"/>
            <a:chOff x="0" y="3845125"/>
            <a:chExt cx="9143995" cy="1298812"/>
          </a:xfrm>
        </p:grpSpPr>
        <p:sp>
          <p:nvSpPr>
            <p:cNvPr id="338" name="Google Shape;338;p31"/>
            <p:cNvSpPr/>
            <p:nvPr/>
          </p:nvSpPr>
          <p:spPr>
            <a:xfrm>
              <a:off x="0" y="3845125"/>
              <a:ext cx="4572321" cy="1298812"/>
            </a:xfrm>
            <a:custGeom>
              <a:rect b="b" l="l" r="r" t="t"/>
              <a:pathLst>
                <a:path extrusionOk="0" h="215481" w="578958">
                  <a:moveTo>
                    <a:pt x="24" y="215482"/>
                  </a:moveTo>
                  <a:lnTo>
                    <a:pt x="24" y="1608"/>
                  </a:lnTo>
                  <a:cubicBezTo>
                    <a:pt x="24" y="1608"/>
                    <a:pt x="140810" y="-16307"/>
                    <a:pt x="217739" y="67468"/>
                  </a:cubicBezTo>
                  <a:cubicBezTo>
                    <a:pt x="217739" y="67468"/>
                    <a:pt x="349102" y="49530"/>
                    <a:pt x="402726" y="143228"/>
                  </a:cubicBezTo>
                  <a:cubicBezTo>
                    <a:pt x="402726" y="143228"/>
                    <a:pt x="525335" y="116392"/>
                    <a:pt x="578958" y="215482"/>
                  </a:cubicBezTo>
                  <a:lnTo>
                    <a:pt x="0"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31"/>
            <p:cNvSpPr/>
            <p:nvPr/>
          </p:nvSpPr>
          <p:spPr>
            <a:xfrm>
              <a:off x="4571674" y="3845125"/>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40" name="Shape 340"/>
        <p:cNvGrpSpPr/>
        <p:nvPr/>
      </p:nvGrpSpPr>
      <p:grpSpPr>
        <a:xfrm>
          <a:off x="0" y="0"/>
          <a:ext cx="0" cy="0"/>
          <a:chOff x="0" y="0"/>
          <a:chExt cx="0" cy="0"/>
        </a:xfrm>
      </p:grpSpPr>
      <p:grpSp>
        <p:nvGrpSpPr>
          <p:cNvPr id="341" name="Google Shape;341;p32"/>
          <p:cNvGrpSpPr/>
          <p:nvPr/>
        </p:nvGrpSpPr>
        <p:grpSpPr>
          <a:xfrm>
            <a:off x="174229" y="338131"/>
            <a:ext cx="8780139" cy="4688110"/>
            <a:chOff x="174229" y="338131"/>
            <a:chExt cx="8780139" cy="4688110"/>
          </a:xfrm>
        </p:grpSpPr>
        <p:grpSp>
          <p:nvGrpSpPr>
            <p:cNvPr id="342" name="Google Shape;342;p32"/>
            <p:cNvGrpSpPr/>
            <p:nvPr/>
          </p:nvGrpSpPr>
          <p:grpSpPr>
            <a:xfrm>
              <a:off x="8642792" y="4714659"/>
              <a:ext cx="311576" cy="311581"/>
              <a:chOff x="8010777" y="386361"/>
              <a:chExt cx="53575" cy="53575"/>
            </a:xfrm>
          </p:grpSpPr>
          <p:sp>
            <p:nvSpPr>
              <p:cNvPr id="343" name="Google Shape;343;p32"/>
              <p:cNvSpPr/>
              <p:nvPr/>
            </p:nvSpPr>
            <p:spPr>
              <a:xfrm>
                <a:off x="8029860" y="386361"/>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32"/>
              <p:cNvSpPr/>
              <p:nvPr/>
            </p:nvSpPr>
            <p:spPr>
              <a:xfrm rot="5400000">
                <a:off x="8029860" y="386337"/>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5" name="Google Shape;345;p32"/>
            <p:cNvGrpSpPr/>
            <p:nvPr/>
          </p:nvGrpSpPr>
          <p:grpSpPr>
            <a:xfrm>
              <a:off x="204212" y="4448206"/>
              <a:ext cx="311576" cy="311581"/>
              <a:chOff x="8010777" y="386361"/>
              <a:chExt cx="53575" cy="53575"/>
            </a:xfrm>
          </p:grpSpPr>
          <p:sp>
            <p:nvSpPr>
              <p:cNvPr id="346" name="Google Shape;346;p32"/>
              <p:cNvSpPr/>
              <p:nvPr/>
            </p:nvSpPr>
            <p:spPr>
              <a:xfrm>
                <a:off x="8029860" y="386361"/>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32"/>
              <p:cNvSpPr/>
              <p:nvPr/>
            </p:nvSpPr>
            <p:spPr>
              <a:xfrm rot="5400000">
                <a:off x="8029860" y="386337"/>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48" name="Google Shape;348;p32"/>
            <p:cNvSpPr/>
            <p:nvPr/>
          </p:nvSpPr>
          <p:spPr>
            <a:xfrm>
              <a:off x="174229" y="338131"/>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49" name="Google Shape;349;p32"/>
          <p:cNvSpPr/>
          <p:nvPr/>
        </p:nvSpPr>
        <p:spPr>
          <a:xfrm>
            <a:off x="5637587" y="4284875"/>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0" name="Shape 350"/>
        <p:cNvGrpSpPr/>
        <p:nvPr/>
      </p:nvGrpSpPr>
      <p:grpSpPr>
        <a:xfrm>
          <a:off x="0" y="0"/>
          <a:ext cx="0" cy="0"/>
          <a:chOff x="0" y="0"/>
          <a:chExt cx="0" cy="0"/>
        </a:xfrm>
      </p:grpSpPr>
      <p:sp>
        <p:nvSpPr>
          <p:cNvPr id="351" name="Google Shape;351;p3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52" name="Google Shape;352;p3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3" name="Google Shape;353;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354" name="Google Shape;354;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355" name="Google Shape;355;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2">
    <p:spTree>
      <p:nvGrpSpPr>
        <p:cNvPr id="356" name="Shape 356"/>
        <p:cNvGrpSpPr/>
        <p:nvPr/>
      </p:nvGrpSpPr>
      <p:grpSpPr>
        <a:xfrm>
          <a:off x="0" y="0"/>
          <a:ext cx="0" cy="0"/>
          <a:chOff x="0" y="0"/>
          <a:chExt cx="0" cy="0"/>
        </a:xfrm>
      </p:grpSpPr>
      <p:sp>
        <p:nvSpPr>
          <p:cNvPr id="357" name="Google Shape;357;p34"/>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58" name="Google Shape;358;p34"/>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359" name="Google Shape;359;p3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360" name="Google Shape;360;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361" name="Google Shape;361;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362" name="Shape 362"/>
        <p:cNvGrpSpPr/>
        <p:nvPr/>
      </p:nvGrpSpPr>
      <p:grpSpPr>
        <a:xfrm>
          <a:off x="0" y="0"/>
          <a:ext cx="0" cy="0"/>
          <a:chOff x="0" y="0"/>
          <a:chExt cx="0" cy="0"/>
        </a:xfrm>
      </p:grpSpPr>
      <p:sp>
        <p:nvSpPr>
          <p:cNvPr id="363" name="Google Shape;363;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4" name="Google Shape;364;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65" name="Google Shape;36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9" name="Shape 369"/>
        <p:cNvGrpSpPr/>
        <p:nvPr/>
      </p:nvGrpSpPr>
      <p:grpSpPr>
        <a:xfrm>
          <a:off x="0" y="0"/>
          <a:ext cx="0" cy="0"/>
          <a:chOff x="0" y="0"/>
          <a:chExt cx="0" cy="0"/>
        </a:xfrm>
      </p:grpSpPr>
      <p:sp>
        <p:nvSpPr>
          <p:cNvPr id="370" name="Google Shape;370;p37"/>
          <p:cNvSpPr txBox="1"/>
          <p:nvPr>
            <p:ph type="ctrTitle"/>
          </p:nvPr>
        </p:nvSpPr>
        <p:spPr>
          <a:xfrm>
            <a:off x="3784400" y="1236075"/>
            <a:ext cx="4277100" cy="2127300"/>
          </a:xfrm>
          <a:prstGeom prst="rect">
            <a:avLst/>
          </a:prstGeom>
        </p:spPr>
        <p:txBody>
          <a:bodyPr anchorCtr="0" anchor="b" bIns="91425" lIns="91425" spcFirstLastPara="1" rIns="91425" wrap="square" tIns="91425">
            <a:noAutofit/>
          </a:bodyPr>
          <a:lstStyle>
            <a:lvl1pPr lvl="0" algn="l">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371" name="Google Shape;371;p37"/>
          <p:cNvSpPr txBox="1"/>
          <p:nvPr>
            <p:ph idx="1" type="subTitle"/>
          </p:nvPr>
        </p:nvSpPr>
        <p:spPr>
          <a:xfrm>
            <a:off x="3784400" y="3874575"/>
            <a:ext cx="4277100" cy="41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372" name="Google Shape;372;p37"/>
          <p:cNvGrpSpPr/>
          <p:nvPr/>
        </p:nvGrpSpPr>
        <p:grpSpPr>
          <a:xfrm>
            <a:off x="-2899550" y="-118550"/>
            <a:ext cx="14943075" cy="5759625"/>
            <a:chOff x="-2899550" y="-118550"/>
            <a:chExt cx="14943075" cy="5759625"/>
          </a:xfrm>
        </p:grpSpPr>
        <p:grpSp>
          <p:nvGrpSpPr>
            <p:cNvPr id="373" name="Google Shape;373;p37"/>
            <p:cNvGrpSpPr/>
            <p:nvPr/>
          </p:nvGrpSpPr>
          <p:grpSpPr>
            <a:xfrm>
              <a:off x="-2899550" y="4630200"/>
              <a:ext cx="14943075" cy="1010875"/>
              <a:chOff x="-2899550" y="4630200"/>
              <a:chExt cx="14943075" cy="1010875"/>
            </a:xfrm>
          </p:grpSpPr>
          <p:grpSp>
            <p:nvGrpSpPr>
              <p:cNvPr id="374" name="Google Shape;374;p37"/>
              <p:cNvGrpSpPr/>
              <p:nvPr/>
            </p:nvGrpSpPr>
            <p:grpSpPr>
              <a:xfrm>
                <a:off x="-2899550" y="4630200"/>
                <a:ext cx="14943075" cy="1010875"/>
                <a:chOff x="-2899550" y="4630200"/>
                <a:chExt cx="14943075" cy="1010875"/>
              </a:xfrm>
            </p:grpSpPr>
            <p:sp>
              <p:nvSpPr>
                <p:cNvPr id="375" name="Google Shape;375;p37"/>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6" name="Google Shape;376;p37"/>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7" name="Google Shape;377;p37"/>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8" name="Google Shape;378;p37"/>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9" name="Google Shape;379;p37"/>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0" name="Google Shape;380;p37"/>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1" name="Google Shape;381;p37"/>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2" name="Google Shape;382;p37"/>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3" name="Google Shape;383;p37"/>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4" name="Google Shape;384;p37"/>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5" name="Google Shape;385;p37"/>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6" name="Google Shape;386;p37"/>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7" name="Google Shape;387;p37"/>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8" name="Google Shape;388;p37"/>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9" name="Google Shape;389;p37"/>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0" name="Google Shape;390;p37"/>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1" name="Google Shape;391;p37"/>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2" name="Google Shape;392;p37"/>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3" name="Google Shape;393;p37"/>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4" name="Google Shape;394;p37"/>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5" name="Google Shape;395;p37"/>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6" name="Google Shape;396;p37"/>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7" name="Google Shape;397;p37"/>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8" name="Google Shape;398;p37"/>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9" name="Google Shape;399;p37"/>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0" name="Google Shape;400;p37"/>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1" name="Google Shape;401;p37"/>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2" name="Google Shape;402;p37"/>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3" name="Google Shape;403;p37"/>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4" name="Google Shape;404;p37"/>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5" name="Google Shape;405;p37"/>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6" name="Google Shape;406;p37"/>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7" name="Google Shape;407;p37"/>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8" name="Google Shape;408;p37"/>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9" name="Google Shape;409;p37"/>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0" name="Google Shape;410;p37"/>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1" name="Google Shape;411;p37"/>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2" name="Google Shape;412;p37"/>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3" name="Google Shape;413;p37"/>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4" name="Google Shape;414;p37"/>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5" name="Google Shape;415;p37"/>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6" name="Google Shape;416;p37"/>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7" name="Google Shape;417;p37"/>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8" name="Google Shape;418;p37"/>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9" name="Google Shape;419;p37"/>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0" name="Google Shape;420;p37"/>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1" name="Google Shape;421;p37"/>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2" name="Google Shape;422;p37"/>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3" name="Google Shape;423;p37"/>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4" name="Google Shape;424;p37"/>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5" name="Google Shape;425;p37"/>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6" name="Google Shape;426;p37"/>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7" name="Google Shape;427;p37"/>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8" name="Google Shape;428;p37"/>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9" name="Google Shape;429;p37"/>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0" name="Google Shape;430;p37"/>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1" name="Google Shape;431;p37"/>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2" name="Google Shape;432;p37"/>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3" name="Google Shape;433;p37"/>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4" name="Google Shape;434;p37"/>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5" name="Google Shape;435;p37"/>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6" name="Google Shape;436;p37"/>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7" name="Google Shape;437;p37"/>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8" name="Google Shape;438;p37"/>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9" name="Google Shape;439;p37"/>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0" name="Google Shape;440;p37"/>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1" name="Google Shape;441;p37"/>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2" name="Google Shape;442;p37"/>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3" name="Google Shape;443;p37"/>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4" name="Google Shape;444;p37"/>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5" name="Google Shape;445;p37"/>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6" name="Google Shape;446;p37"/>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7" name="Google Shape;447;p37"/>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8" name="Google Shape;448;p37"/>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9" name="Google Shape;449;p37"/>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0" name="Google Shape;450;p37"/>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1" name="Google Shape;451;p37"/>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2" name="Google Shape;452;p37"/>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53" name="Google Shape;453;p37"/>
              <p:cNvGrpSpPr/>
              <p:nvPr/>
            </p:nvGrpSpPr>
            <p:grpSpPr>
              <a:xfrm>
                <a:off x="-2899550" y="4630200"/>
                <a:ext cx="14943075" cy="1010875"/>
                <a:chOff x="-2899550" y="4630200"/>
                <a:chExt cx="14943075" cy="1010875"/>
              </a:xfrm>
            </p:grpSpPr>
            <p:sp>
              <p:nvSpPr>
                <p:cNvPr id="454" name="Google Shape;454;p37"/>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5" name="Google Shape;455;p37"/>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6" name="Google Shape;456;p37"/>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7" name="Google Shape;457;p37"/>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8" name="Google Shape;458;p37"/>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9" name="Google Shape;459;p37"/>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0" name="Google Shape;460;p37"/>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1" name="Google Shape;461;p37"/>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2" name="Google Shape;462;p37"/>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3" name="Google Shape;463;p37"/>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4" name="Google Shape;464;p37"/>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5" name="Google Shape;465;p37"/>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6" name="Google Shape;466;p37"/>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7" name="Google Shape;467;p37"/>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8" name="Google Shape;468;p37"/>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9" name="Google Shape;469;p37"/>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0" name="Google Shape;470;p37"/>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1" name="Google Shape;471;p37"/>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2" name="Google Shape;472;p37"/>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3" name="Google Shape;473;p37"/>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4" name="Google Shape;474;p37"/>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5" name="Google Shape;475;p37"/>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6" name="Google Shape;476;p37"/>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7" name="Google Shape;477;p37"/>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8" name="Google Shape;478;p37"/>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9" name="Google Shape;479;p37"/>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480" name="Google Shape;480;p37"/>
            <p:cNvSpPr/>
            <p:nvPr/>
          </p:nvSpPr>
          <p:spPr>
            <a:xfrm>
              <a:off x="-82430" y="-118550"/>
              <a:ext cx="9321084" cy="675897"/>
            </a:xfrm>
            <a:custGeom>
              <a:rect b="b" l="l" r="r" t="t"/>
              <a:pathLst>
                <a:path extrusionOk="0" h="387" w="5337">
                  <a:moveTo>
                    <a:pt x="5337" y="0"/>
                  </a:moveTo>
                  <a:lnTo>
                    <a:pt x="5337" y="0"/>
                  </a:lnTo>
                  <a:cubicBezTo>
                    <a:pt x="0" y="0"/>
                    <a:pt x="0" y="0"/>
                    <a:pt x="0" y="0"/>
                  </a:cubicBezTo>
                  <a:cubicBezTo>
                    <a:pt x="0" y="387"/>
                    <a:pt x="0" y="387"/>
                    <a:pt x="0" y="387"/>
                  </a:cubicBezTo>
                  <a:cubicBezTo>
                    <a:pt x="1406" y="116"/>
                    <a:pt x="3939" y="87"/>
                    <a:pt x="4928" y="87"/>
                  </a:cubicBezTo>
                  <a:cubicBezTo>
                    <a:pt x="5185" y="87"/>
                    <a:pt x="5337" y="89"/>
                    <a:pt x="5337" y="89"/>
                  </a:cubicBezTo>
                  <a:cubicBezTo>
                    <a:pt x="5337" y="0"/>
                    <a:pt x="5337" y="0"/>
                    <a:pt x="5337" y="0"/>
                  </a:cubicBez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481" name="Google Shape;481;p37"/>
            <p:cNvGrpSpPr/>
            <p:nvPr/>
          </p:nvGrpSpPr>
          <p:grpSpPr>
            <a:xfrm>
              <a:off x="209236" y="1627962"/>
              <a:ext cx="1580585" cy="3002242"/>
              <a:chOff x="209236" y="1627962"/>
              <a:chExt cx="1580585" cy="3002242"/>
            </a:xfrm>
          </p:grpSpPr>
          <p:sp>
            <p:nvSpPr>
              <p:cNvPr id="482" name="Google Shape;482;p37"/>
              <p:cNvSpPr/>
              <p:nvPr/>
            </p:nvSpPr>
            <p:spPr>
              <a:xfrm>
                <a:off x="209236" y="1627962"/>
                <a:ext cx="1580585" cy="3002242"/>
              </a:xfrm>
              <a:custGeom>
                <a:rect b="b" l="l" r="r" t="t"/>
                <a:pathLst>
                  <a:path extrusionOk="0" h="1719" w="905">
                    <a:moveTo>
                      <a:pt x="0" y="1719"/>
                    </a:moveTo>
                    <a:lnTo>
                      <a:pt x="0" y="0"/>
                    </a:lnTo>
                    <a:lnTo>
                      <a:pt x="905" y="0"/>
                    </a:lnTo>
                    <a:lnTo>
                      <a:pt x="905" y="1719"/>
                    </a:lnTo>
                    <a:lnTo>
                      <a:pt x="0" y="1719"/>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3" name="Google Shape;483;p37"/>
              <p:cNvSpPr/>
              <p:nvPr/>
            </p:nvSpPr>
            <p:spPr>
              <a:xfrm>
                <a:off x="209236" y="1627962"/>
                <a:ext cx="1580585" cy="3002242"/>
              </a:xfrm>
              <a:custGeom>
                <a:rect b="b" l="l" r="r" t="t"/>
                <a:pathLst>
                  <a:path extrusionOk="0" fill="none" h="1719" w="905">
                    <a:moveTo>
                      <a:pt x="0" y="1719"/>
                    </a:moveTo>
                    <a:lnTo>
                      <a:pt x="0" y="0"/>
                    </a:lnTo>
                    <a:lnTo>
                      <a:pt x="905" y="0"/>
                    </a:lnTo>
                    <a:lnTo>
                      <a:pt x="905" y="1719"/>
                    </a:lnTo>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4" name="Google Shape;484;p37"/>
              <p:cNvSpPr/>
              <p:nvPr/>
            </p:nvSpPr>
            <p:spPr>
              <a:xfrm>
                <a:off x="334984" y="1760696"/>
                <a:ext cx="1329088" cy="2869508"/>
              </a:xfrm>
              <a:custGeom>
                <a:rect b="b" l="l" r="r" t="t"/>
                <a:pathLst>
                  <a:path extrusionOk="0" h="1643" w="761">
                    <a:moveTo>
                      <a:pt x="0" y="1643"/>
                    </a:moveTo>
                    <a:lnTo>
                      <a:pt x="0" y="0"/>
                    </a:lnTo>
                    <a:lnTo>
                      <a:pt x="761" y="0"/>
                    </a:lnTo>
                    <a:lnTo>
                      <a:pt x="761" y="1643"/>
                    </a:lnTo>
                    <a:lnTo>
                      <a:pt x="0" y="1643"/>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5" name="Google Shape;485;p37"/>
              <p:cNvSpPr/>
              <p:nvPr/>
            </p:nvSpPr>
            <p:spPr>
              <a:xfrm>
                <a:off x="371661" y="1795626"/>
                <a:ext cx="1257482" cy="2834578"/>
              </a:xfrm>
              <a:custGeom>
                <a:rect b="b" l="l" r="r" t="t"/>
                <a:pathLst>
                  <a:path extrusionOk="0" h="1623" w="720">
                    <a:moveTo>
                      <a:pt x="0" y="1623"/>
                    </a:moveTo>
                    <a:lnTo>
                      <a:pt x="0" y="0"/>
                    </a:lnTo>
                    <a:lnTo>
                      <a:pt x="720" y="0"/>
                    </a:lnTo>
                    <a:lnTo>
                      <a:pt x="720" y="1623"/>
                    </a:lnTo>
                    <a:lnTo>
                      <a:pt x="0" y="1623"/>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6" name="Google Shape;486;p37"/>
              <p:cNvSpPr/>
              <p:nvPr/>
            </p:nvSpPr>
            <p:spPr>
              <a:xfrm>
                <a:off x="371661" y="1795626"/>
                <a:ext cx="1257482" cy="2834578"/>
              </a:xfrm>
              <a:custGeom>
                <a:rect b="b" l="l" r="r" t="t"/>
                <a:pathLst>
                  <a:path extrusionOk="0" fill="none" h="1623" w="720">
                    <a:moveTo>
                      <a:pt x="0" y="1623"/>
                    </a:moveTo>
                    <a:lnTo>
                      <a:pt x="0" y="0"/>
                    </a:lnTo>
                    <a:lnTo>
                      <a:pt x="720" y="0"/>
                    </a:lnTo>
                    <a:lnTo>
                      <a:pt x="720" y="1623"/>
                    </a:lnTo>
                  </a:path>
                </a:pathLst>
              </a:custGeom>
              <a:no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7" name="Google Shape;487;p37"/>
              <p:cNvSpPr/>
              <p:nvPr/>
            </p:nvSpPr>
            <p:spPr>
              <a:xfrm>
                <a:off x="680792" y="2064587"/>
                <a:ext cx="635727" cy="639221"/>
              </a:xfrm>
              <a:custGeom>
                <a:rect b="b" l="l" r="r" t="t"/>
                <a:pathLst>
                  <a:path extrusionOk="0" h="366" w="364">
                    <a:moveTo>
                      <a:pt x="364" y="183"/>
                    </a:moveTo>
                    <a:lnTo>
                      <a:pt x="364" y="183"/>
                    </a:lnTo>
                    <a:cubicBezTo>
                      <a:pt x="364" y="282"/>
                      <a:pt x="282" y="366"/>
                      <a:pt x="183" y="366"/>
                    </a:cubicBezTo>
                    <a:cubicBezTo>
                      <a:pt x="81" y="366"/>
                      <a:pt x="0" y="282"/>
                      <a:pt x="0" y="183"/>
                    </a:cubicBezTo>
                    <a:cubicBezTo>
                      <a:pt x="0" y="82"/>
                      <a:pt x="81" y="0"/>
                      <a:pt x="183" y="0"/>
                    </a:cubicBezTo>
                    <a:cubicBezTo>
                      <a:pt x="282" y="0"/>
                      <a:pt x="364" y="82"/>
                      <a:pt x="364" y="183"/>
                    </a:cubicBez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8" name="Google Shape;488;p37"/>
              <p:cNvSpPr/>
              <p:nvPr/>
            </p:nvSpPr>
            <p:spPr>
              <a:xfrm>
                <a:off x="775103" y="2158899"/>
                <a:ext cx="448851" cy="448852"/>
              </a:xfrm>
              <a:custGeom>
                <a:rect b="b" l="l" r="r" t="t"/>
                <a:pathLst>
                  <a:path extrusionOk="0" h="257" w="257">
                    <a:moveTo>
                      <a:pt x="257" y="129"/>
                    </a:moveTo>
                    <a:lnTo>
                      <a:pt x="257" y="129"/>
                    </a:lnTo>
                    <a:cubicBezTo>
                      <a:pt x="257" y="200"/>
                      <a:pt x="199" y="257"/>
                      <a:pt x="129" y="257"/>
                    </a:cubicBezTo>
                    <a:cubicBezTo>
                      <a:pt x="58" y="257"/>
                      <a:pt x="0" y="200"/>
                      <a:pt x="0" y="129"/>
                    </a:cubicBezTo>
                    <a:cubicBezTo>
                      <a:pt x="0" y="58"/>
                      <a:pt x="58" y="0"/>
                      <a:pt x="129" y="0"/>
                    </a:cubicBezTo>
                    <a:cubicBezTo>
                      <a:pt x="199" y="0"/>
                      <a:pt x="257" y="58"/>
                      <a:pt x="257" y="129"/>
                    </a:cubicBez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9" name="Google Shape;489;p37"/>
              <p:cNvSpPr/>
              <p:nvPr/>
            </p:nvSpPr>
            <p:spPr>
              <a:xfrm>
                <a:off x="443267" y="3143927"/>
                <a:ext cx="179890" cy="581586"/>
              </a:xfrm>
              <a:custGeom>
                <a:rect b="b" l="l" r="r" t="t"/>
                <a:pathLst>
                  <a:path extrusionOk="0" h="333" w="103">
                    <a:moveTo>
                      <a:pt x="103" y="333"/>
                    </a:moveTo>
                    <a:lnTo>
                      <a:pt x="0" y="333"/>
                    </a:lnTo>
                    <a:lnTo>
                      <a:pt x="0" y="0"/>
                    </a:lnTo>
                    <a:lnTo>
                      <a:pt x="103" y="0"/>
                    </a:lnTo>
                    <a:lnTo>
                      <a:pt x="103" y="333"/>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90" name="Google Shape;490;p37"/>
            <p:cNvGrpSpPr/>
            <p:nvPr/>
          </p:nvGrpSpPr>
          <p:grpSpPr>
            <a:xfrm>
              <a:off x="8709470" y="2216533"/>
              <a:ext cx="731785" cy="822604"/>
              <a:chOff x="8709470" y="2216533"/>
              <a:chExt cx="731785" cy="822604"/>
            </a:xfrm>
          </p:grpSpPr>
          <p:sp>
            <p:nvSpPr>
              <p:cNvPr id="491" name="Google Shape;491;p37"/>
              <p:cNvSpPr/>
              <p:nvPr/>
            </p:nvSpPr>
            <p:spPr>
              <a:xfrm>
                <a:off x="8709470" y="2216533"/>
                <a:ext cx="731785" cy="822604"/>
              </a:xfrm>
              <a:custGeom>
                <a:rect b="b" l="l" r="r" t="t"/>
                <a:pathLst>
                  <a:path extrusionOk="0" h="471" w="419">
                    <a:moveTo>
                      <a:pt x="419" y="0"/>
                    </a:moveTo>
                    <a:lnTo>
                      <a:pt x="0" y="0"/>
                    </a:lnTo>
                    <a:lnTo>
                      <a:pt x="0" y="471"/>
                    </a:lnTo>
                    <a:lnTo>
                      <a:pt x="419" y="471"/>
                    </a:lnTo>
                    <a:lnTo>
                      <a:pt x="419" y="429"/>
                    </a:lnTo>
                    <a:lnTo>
                      <a:pt x="48" y="429"/>
                    </a:lnTo>
                    <a:lnTo>
                      <a:pt x="48" y="42"/>
                    </a:lnTo>
                    <a:lnTo>
                      <a:pt x="419" y="42"/>
                    </a:lnTo>
                    <a:lnTo>
                      <a:pt x="419" y="0"/>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2" name="Google Shape;492;p37"/>
              <p:cNvSpPr/>
              <p:nvPr/>
            </p:nvSpPr>
            <p:spPr>
              <a:xfrm>
                <a:off x="8793302" y="2289886"/>
                <a:ext cx="647952" cy="675897"/>
              </a:xfrm>
              <a:custGeom>
                <a:rect b="b" l="l" r="r" t="t"/>
                <a:pathLst>
                  <a:path extrusionOk="0" h="387" w="371">
                    <a:moveTo>
                      <a:pt x="371" y="0"/>
                    </a:moveTo>
                    <a:lnTo>
                      <a:pt x="0" y="0"/>
                    </a:lnTo>
                    <a:lnTo>
                      <a:pt x="0" y="387"/>
                    </a:lnTo>
                    <a:lnTo>
                      <a:pt x="371" y="387"/>
                    </a:lnTo>
                    <a:lnTo>
                      <a:pt x="371" y="0"/>
                    </a:lnTo>
                    <a:close/>
                  </a:path>
                </a:pathLst>
              </a:custGeom>
              <a:solidFill>
                <a:srgbClr val="9FE3F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3" name="Google Shape;493;p37"/>
              <p:cNvSpPr/>
              <p:nvPr/>
            </p:nvSpPr>
            <p:spPr>
              <a:xfrm>
                <a:off x="8793302" y="2289886"/>
                <a:ext cx="647952" cy="675897"/>
              </a:xfrm>
              <a:custGeom>
                <a:rect b="b" l="l" r="r" t="t"/>
                <a:pathLst>
                  <a:path extrusionOk="0" h="387" w="371">
                    <a:moveTo>
                      <a:pt x="371" y="0"/>
                    </a:moveTo>
                    <a:lnTo>
                      <a:pt x="0" y="0"/>
                    </a:lnTo>
                    <a:lnTo>
                      <a:pt x="0" y="387"/>
                    </a:lnTo>
                    <a:lnTo>
                      <a:pt x="371" y="387"/>
                    </a:lnTo>
                    <a:lnTo>
                      <a:pt x="3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94" name="Google Shape;494;p37"/>
            <p:cNvGrpSpPr/>
            <p:nvPr/>
          </p:nvGrpSpPr>
          <p:grpSpPr>
            <a:xfrm>
              <a:off x="-211375" y="3541563"/>
              <a:ext cx="9492475" cy="130513"/>
              <a:chOff x="-211375" y="3541563"/>
              <a:chExt cx="9492475" cy="130513"/>
            </a:xfrm>
          </p:grpSpPr>
          <p:sp>
            <p:nvSpPr>
              <p:cNvPr id="495" name="Google Shape;495;p37"/>
              <p:cNvSpPr/>
              <p:nvPr/>
            </p:nvSpPr>
            <p:spPr>
              <a:xfrm>
                <a:off x="1773000" y="3541563"/>
                <a:ext cx="7508100" cy="106200"/>
              </a:xfrm>
              <a:prstGeom prst="rect">
                <a:avLst/>
              </a:prstGeom>
              <a:solidFill>
                <a:srgbClr val="0090AD">
                  <a:alpha val="7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496" name="Google Shape;496;p37"/>
              <p:cNvSpPr/>
              <p:nvPr/>
            </p:nvSpPr>
            <p:spPr>
              <a:xfrm>
                <a:off x="-211375" y="3565875"/>
                <a:ext cx="420600" cy="106200"/>
              </a:xfrm>
              <a:prstGeom prst="rect">
                <a:avLst/>
              </a:prstGeom>
              <a:solidFill>
                <a:srgbClr val="0090AD">
                  <a:alpha val="7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7" name="Shape 497"/>
        <p:cNvGrpSpPr/>
        <p:nvPr/>
      </p:nvGrpSpPr>
      <p:grpSpPr>
        <a:xfrm>
          <a:off x="0" y="0"/>
          <a:ext cx="0" cy="0"/>
          <a:chOff x="0" y="0"/>
          <a:chExt cx="0" cy="0"/>
        </a:xfrm>
      </p:grpSpPr>
      <p:sp>
        <p:nvSpPr>
          <p:cNvPr id="498" name="Google Shape;498;p38"/>
          <p:cNvSpPr txBox="1"/>
          <p:nvPr>
            <p:ph type="title"/>
          </p:nvPr>
        </p:nvSpPr>
        <p:spPr>
          <a:xfrm>
            <a:off x="3069100" y="1882350"/>
            <a:ext cx="4418100" cy="1378800"/>
          </a:xfrm>
          <a:prstGeom prst="rect">
            <a:avLst/>
          </a:prstGeom>
          <a:ln>
            <a:noFill/>
          </a:ln>
        </p:spPr>
        <p:txBody>
          <a:bodyPr anchorCtr="0" anchor="b" bIns="91425" lIns="91425" spcFirstLastPara="1" rIns="91425" wrap="square" tIns="91425">
            <a:noAutofit/>
          </a:bodyPr>
          <a:lstStyle>
            <a:lvl1pPr lvl="0" algn="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99" name="Google Shape;499;p38"/>
          <p:cNvSpPr txBox="1"/>
          <p:nvPr>
            <p:ph hasCustomPrompt="1" idx="2" type="title"/>
          </p:nvPr>
        </p:nvSpPr>
        <p:spPr>
          <a:xfrm>
            <a:off x="6612100" y="957750"/>
            <a:ext cx="875100" cy="875700"/>
          </a:xfrm>
          <a:prstGeom prst="rect">
            <a:avLst/>
          </a:prstGeom>
          <a:noFill/>
          <a:ln>
            <a:noFill/>
          </a:ln>
        </p:spPr>
        <p:txBody>
          <a:bodyPr anchorCtr="0" anchor="b" bIns="91425" lIns="91425" spcFirstLastPara="1" rIns="91425" wrap="square" tIns="91425">
            <a:noAutofit/>
          </a:bodyPr>
          <a:lstStyle>
            <a:lvl1pPr lvl="0" algn="r">
              <a:spcBef>
                <a:spcPts val="0"/>
              </a:spcBef>
              <a:spcAft>
                <a:spcPts val="0"/>
              </a:spcAft>
              <a:buSzPts val="6000"/>
              <a:buNone/>
              <a:defRPr sz="4500">
                <a:solidFill>
                  <a:schemeClr val="accent4"/>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500" name="Google Shape;500;p38"/>
          <p:cNvSpPr txBox="1"/>
          <p:nvPr>
            <p:ph idx="1" type="subTitle"/>
          </p:nvPr>
        </p:nvSpPr>
        <p:spPr>
          <a:xfrm>
            <a:off x="3069100" y="3739875"/>
            <a:ext cx="4418100" cy="411600"/>
          </a:xfrm>
          <a:prstGeom prst="rect">
            <a:avLst/>
          </a:prstGeom>
          <a:noFill/>
          <a:ln>
            <a:noFill/>
          </a:ln>
        </p:spPr>
        <p:txBody>
          <a:bodyPr anchorCtr="0" anchor="t" bIns="91425" lIns="91425" spcFirstLastPara="1" rIns="91425" wrap="square" tIns="91425">
            <a:noAutofit/>
          </a:bodyPr>
          <a:lstStyle>
            <a:lvl1pPr lvl="0" algn="r">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501" name="Google Shape;501;p38"/>
          <p:cNvGrpSpPr/>
          <p:nvPr/>
        </p:nvGrpSpPr>
        <p:grpSpPr>
          <a:xfrm>
            <a:off x="-2899550" y="-118550"/>
            <a:ext cx="14943075" cy="5759625"/>
            <a:chOff x="-2899550" y="-118550"/>
            <a:chExt cx="14943075" cy="5759625"/>
          </a:xfrm>
        </p:grpSpPr>
        <p:grpSp>
          <p:nvGrpSpPr>
            <p:cNvPr id="502" name="Google Shape;502;p38"/>
            <p:cNvGrpSpPr/>
            <p:nvPr/>
          </p:nvGrpSpPr>
          <p:grpSpPr>
            <a:xfrm>
              <a:off x="-2899550" y="4630200"/>
              <a:ext cx="14943075" cy="1010875"/>
              <a:chOff x="-2899550" y="4630200"/>
              <a:chExt cx="14943075" cy="1010875"/>
            </a:xfrm>
          </p:grpSpPr>
          <p:grpSp>
            <p:nvGrpSpPr>
              <p:cNvPr id="503" name="Google Shape;503;p38"/>
              <p:cNvGrpSpPr/>
              <p:nvPr/>
            </p:nvGrpSpPr>
            <p:grpSpPr>
              <a:xfrm>
                <a:off x="-2899550" y="4630200"/>
                <a:ext cx="14943075" cy="1010875"/>
                <a:chOff x="-2899550" y="4630200"/>
                <a:chExt cx="14943075" cy="1010875"/>
              </a:xfrm>
            </p:grpSpPr>
            <p:sp>
              <p:nvSpPr>
                <p:cNvPr id="504" name="Google Shape;504;p38"/>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5" name="Google Shape;505;p38"/>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6" name="Google Shape;506;p38"/>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7" name="Google Shape;507;p38"/>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8" name="Google Shape;508;p38"/>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9" name="Google Shape;509;p38"/>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0" name="Google Shape;510;p38"/>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1" name="Google Shape;511;p38"/>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2" name="Google Shape;512;p38"/>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3" name="Google Shape;513;p38"/>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4" name="Google Shape;514;p38"/>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5" name="Google Shape;515;p38"/>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6" name="Google Shape;516;p38"/>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7" name="Google Shape;517;p38"/>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8" name="Google Shape;518;p38"/>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9" name="Google Shape;519;p38"/>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0" name="Google Shape;520;p38"/>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1" name="Google Shape;521;p38"/>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2" name="Google Shape;522;p38"/>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3" name="Google Shape;523;p38"/>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4" name="Google Shape;524;p38"/>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5" name="Google Shape;525;p38"/>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6" name="Google Shape;526;p38"/>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7" name="Google Shape;527;p38"/>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8" name="Google Shape;528;p38"/>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9" name="Google Shape;529;p38"/>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0" name="Google Shape;530;p38"/>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1" name="Google Shape;531;p38"/>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2" name="Google Shape;532;p38"/>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3" name="Google Shape;533;p38"/>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4" name="Google Shape;534;p38"/>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5" name="Google Shape;535;p38"/>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6" name="Google Shape;536;p38"/>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7" name="Google Shape;537;p38"/>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8" name="Google Shape;538;p38"/>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9" name="Google Shape;539;p38"/>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0" name="Google Shape;540;p38"/>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1" name="Google Shape;541;p38"/>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2" name="Google Shape;542;p38"/>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3" name="Google Shape;543;p38"/>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4" name="Google Shape;544;p38"/>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5" name="Google Shape;545;p38"/>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6" name="Google Shape;546;p38"/>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7" name="Google Shape;547;p38"/>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8" name="Google Shape;548;p38"/>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9" name="Google Shape;549;p38"/>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0" name="Google Shape;550;p38"/>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1" name="Google Shape;551;p38"/>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2" name="Google Shape;552;p38"/>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3" name="Google Shape;553;p38"/>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4" name="Google Shape;554;p38"/>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5" name="Google Shape;555;p38"/>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6" name="Google Shape;556;p38"/>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7" name="Google Shape;557;p38"/>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8" name="Google Shape;558;p38"/>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9" name="Google Shape;559;p38"/>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0" name="Google Shape;560;p38"/>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1" name="Google Shape;561;p38"/>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2" name="Google Shape;562;p38"/>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3" name="Google Shape;563;p38"/>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4" name="Google Shape;564;p38"/>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5" name="Google Shape;565;p38"/>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6" name="Google Shape;566;p38"/>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7" name="Google Shape;567;p38"/>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8" name="Google Shape;568;p38"/>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9" name="Google Shape;569;p38"/>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0" name="Google Shape;570;p38"/>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1" name="Google Shape;571;p38"/>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2" name="Google Shape;572;p38"/>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3" name="Google Shape;573;p38"/>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4" name="Google Shape;574;p38"/>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5" name="Google Shape;575;p38"/>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6" name="Google Shape;576;p38"/>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7" name="Google Shape;577;p38"/>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8" name="Google Shape;578;p38"/>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9" name="Google Shape;579;p38"/>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0" name="Google Shape;580;p38"/>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1" name="Google Shape;581;p38"/>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82" name="Google Shape;582;p38"/>
              <p:cNvGrpSpPr/>
              <p:nvPr/>
            </p:nvGrpSpPr>
            <p:grpSpPr>
              <a:xfrm>
                <a:off x="-2899550" y="4630200"/>
                <a:ext cx="14943075" cy="1010875"/>
                <a:chOff x="-2899550" y="4630200"/>
                <a:chExt cx="14943075" cy="1010875"/>
              </a:xfrm>
            </p:grpSpPr>
            <p:sp>
              <p:nvSpPr>
                <p:cNvPr id="583" name="Google Shape;583;p38"/>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4" name="Google Shape;584;p38"/>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5" name="Google Shape;585;p38"/>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6" name="Google Shape;586;p38"/>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7" name="Google Shape;587;p38"/>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8" name="Google Shape;588;p38"/>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9" name="Google Shape;589;p38"/>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0" name="Google Shape;590;p38"/>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1" name="Google Shape;591;p38"/>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2" name="Google Shape;592;p38"/>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3" name="Google Shape;593;p38"/>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4" name="Google Shape;594;p38"/>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5" name="Google Shape;595;p38"/>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6" name="Google Shape;596;p38"/>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7" name="Google Shape;597;p38"/>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8" name="Google Shape;598;p38"/>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9" name="Google Shape;599;p38"/>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0" name="Google Shape;600;p38"/>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1" name="Google Shape;601;p38"/>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2" name="Google Shape;602;p38"/>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3" name="Google Shape;603;p38"/>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4" name="Google Shape;604;p38"/>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5" name="Google Shape;605;p38"/>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6" name="Google Shape;606;p38"/>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7" name="Google Shape;607;p38"/>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8" name="Google Shape;608;p38"/>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609" name="Google Shape;609;p38"/>
            <p:cNvGrpSpPr/>
            <p:nvPr/>
          </p:nvGrpSpPr>
          <p:grpSpPr>
            <a:xfrm>
              <a:off x="209236" y="1627962"/>
              <a:ext cx="1580585" cy="3002242"/>
              <a:chOff x="209236" y="1627962"/>
              <a:chExt cx="1580585" cy="3002242"/>
            </a:xfrm>
          </p:grpSpPr>
          <p:sp>
            <p:nvSpPr>
              <p:cNvPr id="610" name="Google Shape;610;p38"/>
              <p:cNvSpPr/>
              <p:nvPr/>
            </p:nvSpPr>
            <p:spPr>
              <a:xfrm>
                <a:off x="209236" y="1627962"/>
                <a:ext cx="1580585" cy="3002242"/>
              </a:xfrm>
              <a:custGeom>
                <a:rect b="b" l="l" r="r" t="t"/>
                <a:pathLst>
                  <a:path extrusionOk="0" h="1719" w="905">
                    <a:moveTo>
                      <a:pt x="0" y="1719"/>
                    </a:moveTo>
                    <a:lnTo>
                      <a:pt x="0" y="0"/>
                    </a:lnTo>
                    <a:lnTo>
                      <a:pt x="905" y="0"/>
                    </a:lnTo>
                    <a:lnTo>
                      <a:pt x="905" y="1719"/>
                    </a:lnTo>
                    <a:lnTo>
                      <a:pt x="0" y="1719"/>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1" name="Google Shape;611;p38"/>
              <p:cNvSpPr/>
              <p:nvPr/>
            </p:nvSpPr>
            <p:spPr>
              <a:xfrm>
                <a:off x="209236" y="1627962"/>
                <a:ext cx="1580585" cy="3002242"/>
              </a:xfrm>
              <a:custGeom>
                <a:rect b="b" l="l" r="r" t="t"/>
                <a:pathLst>
                  <a:path extrusionOk="0" fill="none" h="1719" w="905">
                    <a:moveTo>
                      <a:pt x="0" y="1719"/>
                    </a:moveTo>
                    <a:lnTo>
                      <a:pt x="0" y="0"/>
                    </a:lnTo>
                    <a:lnTo>
                      <a:pt x="905" y="0"/>
                    </a:lnTo>
                    <a:lnTo>
                      <a:pt x="905" y="1719"/>
                    </a:lnTo>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2" name="Google Shape;612;p38"/>
              <p:cNvSpPr/>
              <p:nvPr/>
            </p:nvSpPr>
            <p:spPr>
              <a:xfrm>
                <a:off x="334984" y="1760696"/>
                <a:ext cx="1329088" cy="2869508"/>
              </a:xfrm>
              <a:custGeom>
                <a:rect b="b" l="l" r="r" t="t"/>
                <a:pathLst>
                  <a:path extrusionOk="0" h="1643" w="761">
                    <a:moveTo>
                      <a:pt x="0" y="1643"/>
                    </a:moveTo>
                    <a:lnTo>
                      <a:pt x="0" y="0"/>
                    </a:lnTo>
                    <a:lnTo>
                      <a:pt x="761" y="0"/>
                    </a:lnTo>
                    <a:lnTo>
                      <a:pt x="761" y="1643"/>
                    </a:lnTo>
                    <a:lnTo>
                      <a:pt x="0" y="1643"/>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3" name="Google Shape;613;p38"/>
              <p:cNvSpPr/>
              <p:nvPr/>
            </p:nvSpPr>
            <p:spPr>
              <a:xfrm>
                <a:off x="371661" y="1795626"/>
                <a:ext cx="1257482" cy="2834578"/>
              </a:xfrm>
              <a:custGeom>
                <a:rect b="b" l="l" r="r" t="t"/>
                <a:pathLst>
                  <a:path extrusionOk="0" h="1623" w="720">
                    <a:moveTo>
                      <a:pt x="0" y="1623"/>
                    </a:moveTo>
                    <a:lnTo>
                      <a:pt x="0" y="0"/>
                    </a:lnTo>
                    <a:lnTo>
                      <a:pt x="720" y="0"/>
                    </a:lnTo>
                    <a:lnTo>
                      <a:pt x="720" y="1623"/>
                    </a:lnTo>
                    <a:lnTo>
                      <a:pt x="0" y="1623"/>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4" name="Google Shape;614;p38"/>
              <p:cNvSpPr/>
              <p:nvPr/>
            </p:nvSpPr>
            <p:spPr>
              <a:xfrm>
                <a:off x="371661" y="1795626"/>
                <a:ext cx="1257482" cy="2834578"/>
              </a:xfrm>
              <a:custGeom>
                <a:rect b="b" l="l" r="r" t="t"/>
                <a:pathLst>
                  <a:path extrusionOk="0" fill="none" h="1623" w="720">
                    <a:moveTo>
                      <a:pt x="0" y="1623"/>
                    </a:moveTo>
                    <a:lnTo>
                      <a:pt x="0" y="0"/>
                    </a:lnTo>
                    <a:lnTo>
                      <a:pt x="720" y="0"/>
                    </a:lnTo>
                    <a:lnTo>
                      <a:pt x="720" y="1623"/>
                    </a:lnTo>
                  </a:path>
                </a:pathLst>
              </a:custGeom>
              <a:no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5" name="Google Shape;615;p38"/>
              <p:cNvSpPr/>
              <p:nvPr/>
            </p:nvSpPr>
            <p:spPr>
              <a:xfrm>
                <a:off x="680792" y="2064587"/>
                <a:ext cx="635727" cy="639221"/>
              </a:xfrm>
              <a:custGeom>
                <a:rect b="b" l="l" r="r" t="t"/>
                <a:pathLst>
                  <a:path extrusionOk="0" h="366" w="364">
                    <a:moveTo>
                      <a:pt x="364" y="183"/>
                    </a:moveTo>
                    <a:lnTo>
                      <a:pt x="364" y="183"/>
                    </a:lnTo>
                    <a:cubicBezTo>
                      <a:pt x="364" y="282"/>
                      <a:pt x="282" y="366"/>
                      <a:pt x="183" y="366"/>
                    </a:cubicBezTo>
                    <a:cubicBezTo>
                      <a:pt x="81" y="366"/>
                      <a:pt x="0" y="282"/>
                      <a:pt x="0" y="183"/>
                    </a:cubicBezTo>
                    <a:cubicBezTo>
                      <a:pt x="0" y="82"/>
                      <a:pt x="81" y="0"/>
                      <a:pt x="183" y="0"/>
                    </a:cubicBezTo>
                    <a:cubicBezTo>
                      <a:pt x="282" y="0"/>
                      <a:pt x="364" y="82"/>
                      <a:pt x="364" y="183"/>
                    </a:cubicBez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6" name="Google Shape;616;p38"/>
              <p:cNvSpPr/>
              <p:nvPr/>
            </p:nvSpPr>
            <p:spPr>
              <a:xfrm>
                <a:off x="775103" y="2158899"/>
                <a:ext cx="448851" cy="448852"/>
              </a:xfrm>
              <a:custGeom>
                <a:rect b="b" l="l" r="r" t="t"/>
                <a:pathLst>
                  <a:path extrusionOk="0" h="257" w="257">
                    <a:moveTo>
                      <a:pt x="257" y="129"/>
                    </a:moveTo>
                    <a:lnTo>
                      <a:pt x="257" y="129"/>
                    </a:lnTo>
                    <a:cubicBezTo>
                      <a:pt x="257" y="200"/>
                      <a:pt x="199" y="257"/>
                      <a:pt x="129" y="257"/>
                    </a:cubicBezTo>
                    <a:cubicBezTo>
                      <a:pt x="58" y="257"/>
                      <a:pt x="0" y="200"/>
                      <a:pt x="0" y="129"/>
                    </a:cubicBezTo>
                    <a:cubicBezTo>
                      <a:pt x="0" y="58"/>
                      <a:pt x="58" y="0"/>
                      <a:pt x="129" y="0"/>
                    </a:cubicBezTo>
                    <a:cubicBezTo>
                      <a:pt x="199" y="0"/>
                      <a:pt x="257" y="58"/>
                      <a:pt x="257" y="129"/>
                    </a:cubicBez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7" name="Google Shape;617;p38"/>
              <p:cNvSpPr/>
              <p:nvPr/>
            </p:nvSpPr>
            <p:spPr>
              <a:xfrm>
                <a:off x="443267" y="3143927"/>
                <a:ext cx="179890" cy="581586"/>
              </a:xfrm>
              <a:custGeom>
                <a:rect b="b" l="l" r="r" t="t"/>
                <a:pathLst>
                  <a:path extrusionOk="0" h="333" w="103">
                    <a:moveTo>
                      <a:pt x="103" y="333"/>
                    </a:moveTo>
                    <a:lnTo>
                      <a:pt x="0" y="333"/>
                    </a:lnTo>
                    <a:lnTo>
                      <a:pt x="0" y="0"/>
                    </a:lnTo>
                    <a:lnTo>
                      <a:pt x="103" y="0"/>
                    </a:lnTo>
                    <a:lnTo>
                      <a:pt x="103" y="333"/>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18" name="Google Shape;618;p38"/>
            <p:cNvGrpSpPr/>
            <p:nvPr/>
          </p:nvGrpSpPr>
          <p:grpSpPr>
            <a:xfrm>
              <a:off x="-211375" y="3541575"/>
              <a:ext cx="8030875" cy="130500"/>
              <a:chOff x="-211375" y="3541575"/>
              <a:chExt cx="8030875" cy="130500"/>
            </a:xfrm>
          </p:grpSpPr>
          <p:sp>
            <p:nvSpPr>
              <p:cNvPr id="619" name="Google Shape;619;p38"/>
              <p:cNvSpPr/>
              <p:nvPr/>
            </p:nvSpPr>
            <p:spPr>
              <a:xfrm>
                <a:off x="1773000" y="3541575"/>
                <a:ext cx="6046500" cy="106200"/>
              </a:xfrm>
              <a:prstGeom prst="rect">
                <a:avLst/>
              </a:prstGeom>
              <a:solidFill>
                <a:srgbClr val="0090AD">
                  <a:alpha val="7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620" name="Google Shape;620;p38"/>
              <p:cNvSpPr/>
              <p:nvPr/>
            </p:nvSpPr>
            <p:spPr>
              <a:xfrm>
                <a:off x="-211375" y="3565875"/>
                <a:ext cx="420600" cy="106200"/>
              </a:xfrm>
              <a:prstGeom prst="rect">
                <a:avLst/>
              </a:prstGeom>
              <a:solidFill>
                <a:srgbClr val="0090AD">
                  <a:alpha val="7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grpSp>
          <p:nvGrpSpPr>
            <p:cNvPr id="621" name="Google Shape;621;p38"/>
            <p:cNvGrpSpPr/>
            <p:nvPr/>
          </p:nvGrpSpPr>
          <p:grpSpPr>
            <a:xfrm>
              <a:off x="7819461" y="1627962"/>
              <a:ext cx="1580585" cy="3002242"/>
              <a:chOff x="209236" y="1627962"/>
              <a:chExt cx="1580585" cy="3002242"/>
            </a:xfrm>
          </p:grpSpPr>
          <p:sp>
            <p:nvSpPr>
              <p:cNvPr id="622" name="Google Shape;622;p38"/>
              <p:cNvSpPr/>
              <p:nvPr/>
            </p:nvSpPr>
            <p:spPr>
              <a:xfrm>
                <a:off x="209236" y="1627962"/>
                <a:ext cx="1580585" cy="3002242"/>
              </a:xfrm>
              <a:custGeom>
                <a:rect b="b" l="l" r="r" t="t"/>
                <a:pathLst>
                  <a:path extrusionOk="0" h="1719" w="905">
                    <a:moveTo>
                      <a:pt x="0" y="1719"/>
                    </a:moveTo>
                    <a:lnTo>
                      <a:pt x="0" y="0"/>
                    </a:lnTo>
                    <a:lnTo>
                      <a:pt x="905" y="0"/>
                    </a:lnTo>
                    <a:lnTo>
                      <a:pt x="905" y="1719"/>
                    </a:lnTo>
                    <a:lnTo>
                      <a:pt x="0" y="1719"/>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3" name="Google Shape;623;p38"/>
              <p:cNvSpPr/>
              <p:nvPr/>
            </p:nvSpPr>
            <p:spPr>
              <a:xfrm>
                <a:off x="209236" y="1627962"/>
                <a:ext cx="1580585" cy="3002242"/>
              </a:xfrm>
              <a:custGeom>
                <a:rect b="b" l="l" r="r" t="t"/>
                <a:pathLst>
                  <a:path extrusionOk="0" fill="none" h="1719" w="905">
                    <a:moveTo>
                      <a:pt x="0" y="1719"/>
                    </a:moveTo>
                    <a:lnTo>
                      <a:pt x="0" y="0"/>
                    </a:lnTo>
                    <a:lnTo>
                      <a:pt x="905" y="0"/>
                    </a:lnTo>
                    <a:lnTo>
                      <a:pt x="905" y="1719"/>
                    </a:lnTo>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4" name="Google Shape;624;p38"/>
              <p:cNvSpPr/>
              <p:nvPr/>
            </p:nvSpPr>
            <p:spPr>
              <a:xfrm>
                <a:off x="334984" y="1760696"/>
                <a:ext cx="1329088" cy="2869508"/>
              </a:xfrm>
              <a:custGeom>
                <a:rect b="b" l="l" r="r" t="t"/>
                <a:pathLst>
                  <a:path extrusionOk="0" h="1643" w="761">
                    <a:moveTo>
                      <a:pt x="0" y="1643"/>
                    </a:moveTo>
                    <a:lnTo>
                      <a:pt x="0" y="0"/>
                    </a:lnTo>
                    <a:lnTo>
                      <a:pt x="761" y="0"/>
                    </a:lnTo>
                    <a:lnTo>
                      <a:pt x="761" y="1643"/>
                    </a:lnTo>
                    <a:lnTo>
                      <a:pt x="0" y="1643"/>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5" name="Google Shape;625;p38"/>
              <p:cNvSpPr/>
              <p:nvPr/>
            </p:nvSpPr>
            <p:spPr>
              <a:xfrm>
                <a:off x="371661" y="1795626"/>
                <a:ext cx="1257482" cy="2834578"/>
              </a:xfrm>
              <a:custGeom>
                <a:rect b="b" l="l" r="r" t="t"/>
                <a:pathLst>
                  <a:path extrusionOk="0" h="1623" w="720">
                    <a:moveTo>
                      <a:pt x="0" y="1623"/>
                    </a:moveTo>
                    <a:lnTo>
                      <a:pt x="0" y="0"/>
                    </a:lnTo>
                    <a:lnTo>
                      <a:pt x="720" y="0"/>
                    </a:lnTo>
                    <a:lnTo>
                      <a:pt x="720" y="1623"/>
                    </a:lnTo>
                    <a:lnTo>
                      <a:pt x="0" y="1623"/>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6" name="Google Shape;626;p38"/>
              <p:cNvSpPr/>
              <p:nvPr/>
            </p:nvSpPr>
            <p:spPr>
              <a:xfrm>
                <a:off x="371661" y="1795626"/>
                <a:ext cx="1257482" cy="2834578"/>
              </a:xfrm>
              <a:custGeom>
                <a:rect b="b" l="l" r="r" t="t"/>
                <a:pathLst>
                  <a:path extrusionOk="0" fill="none" h="1623" w="720">
                    <a:moveTo>
                      <a:pt x="0" y="1623"/>
                    </a:moveTo>
                    <a:lnTo>
                      <a:pt x="0" y="0"/>
                    </a:lnTo>
                    <a:lnTo>
                      <a:pt x="720" y="0"/>
                    </a:lnTo>
                    <a:lnTo>
                      <a:pt x="720" y="1623"/>
                    </a:lnTo>
                  </a:path>
                </a:pathLst>
              </a:custGeom>
              <a:no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7" name="Google Shape;627;p38"/>
              <p:cNvSpPr/>
              <p:nvPr/>
            </p:nvSpPr>
            <p:spPr>
              <a:xfrm>
                <a:off x="680792" y="2064587"/>
                <a:ext cx="635727" cy="639221"/>
              </a:xfrm>
              <a:custGeom>
                <a:rect b="b" l="l" r="r" t="t"/>
                <a:pathLst>
                  <a:path extrusionOk="0" h="366" w="364">
                    <a:moveTo>
                      <a:pt x="364" y="183"/>
                    </a:moveTo>
                    <a:lnTo>
                      <a:pt x="364" y="183"/>
                    </a:lnTo>
                    <a:cubicBezTo>
                      <a:pt x="364" y="282"/>
                      <a:pt x="282" y="366"/>
                      <a:pt x="183" y="366"/>
                    </a:cubicBezTo>
                    <a:cubicBezTo>
                      <a:pt x="81" y="366"/>
                      <a:pt x="0" y="282"/>
                      <a:pt x="0" y="183"/>
                    </a:cubicBezTo>
                    <a:cubicBezTo>
                      <a:pt x="0" y="82"/>
                      <a:pt x="81" y="0"/>
                      <a:pt x="183" y="0"/>
                    </a:cubicBezTo>
                    <a:cubicBezTo>
                      <a:pt x="282" y="0"/>
                      <a:pt x="364" y="82"/>
                      <a:pt x="364" y="183"/>
                    </a:cubicBez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8" name="Google Shape;628;p38"/>
              <p:cNvSpPr/>
              <p:nvPr/>
            </p:nvSpPr>
            <p:spPr>
              <a:xfrm>
                <a:off x="775103" y="2158899"/>
                <a:ext cx="448851" cy="448852"/>
              </a:xfrm>
              <a:custGeom>
                <a:rect b="b" l="l" r="r" t="t"/>
                <a:pathLst>
                  <a:path extrusionOk="0" h="257" w="257">
                    <a:moveTo>
                      <a:pt x="257" y="129"/>
                    </a:moveTo>
                    <a:lnTo>
                      <a:pt x="257" y="129"/>
                    </a:lnTo>
                    <a:cubicBezTo>
                      <a:pt x="257" y="200"/>
                      <a:pt x="199" y="257"/>
                      <a:pt x="129" y="257"/>
                    </a:cubicBezTo>
                    <a:cubicBezTo>
                      <a:pt x="58" y="257"/>
                      <a:pt x="0" y="200"/>
                      <a:pt x="0" y="129"/>
                    </a:cubicBezTo>
                    <a:cubicBezTo>
                      <a:pt x="0" y="58"/>
                      <a:pt x="58" y="0"/>
                      <a:pt x="129" y="0"/>
                    </a:cubicBezTo>
                    <a:cubicBezTo>
                      <a:pt x="199" y="0"/>
                      <a:pt x="257" y="58"/>
                      <a:pt x="257" y="129"/>
                    </a:cubicBez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9" name="Google Shape;629;p38"/>
              <p:cNvSpPr/>
              <p:nvPr/>
            </p:nvSpPr>
            <p:spPr>
              <a:xfrm>
                <a:off x="443267" y="3143927"/>
                <a:ext cx="179890" cy="581586"/>
              </a:xfrm>
              <a:custGeom>
                <a:rect b="b" l="l" r="r" t="t"/>
                <a:pathLst>
                  <a:path extrusionOk="0" h="333" w="103">
                    <a:moveTo>
                      <a:pt x="103" y="333"/>
                    </a:moveTo>
                    <a:lnTo>
                      <a:pt x="0" y="333"/>
                    </a:lnTo>
                    <a:lnTo>
                      <a:pt x="0" y="0"/>
                    </a:lnTo>
                    <a:lnTo>
                      <a:pt x="103" y="0"/>
                    </a:lnTo>
                    <a:lnTo>
                      <a:pt x="103" y="333"/>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30" name="Google Shape;630;p38"/>
            <p:cNvSpPr/>
            <p:nvPr/>
          </p:nvSpPr>
          <p:spPr>
            <a:xfrm>
              <a:off x="-82430" y="-118550"/>
              <a:ext cx="9321084" cy="675897"/>
            </a:xfrm>
            <a:custGeom>
              <a:rect b="b" l="l" r="r" t="t"/>
              <a:pathLst>
                <a:path extrusionOk="0" h="387" w="5337">
                  <a:moveTo>
                    <a:pt x="5337" y="0"/>
                  </a:moveTo>
                  <a:lnTo>
                    <a:pt x="5337" y="0"/>
                  </a:lnTo>
                  <a:cubicBezTo>
                    <a:pt x="0" y="0"/>
                    <a:pt x="0" y="0"/>
                    <a:pt x="0" y="0"/>
                  </a:cubicBezTo>
                  <a:cubicBezTo>
                    <a:pt x="0" y="387"/>
                    <a:pt x="0" y="387"/>
                    <a:pt x="0" y="387"/>
                  </a:cubicBezTo>
                  <a:cubicBezTo>
                    <a:pt x="1406" y="116"/>
                    <a:pt x="3939" y="87"/>
                    <a:pt x="4928" y="87"/>
                  </a:cubicBezTo>
                  <a:cubicBezTo>
                    <a:pt x="5185" y="87"/>
                    <a:pt x="5337" y="89"/>
                    <a:pt x="5337" y="89"/>
                  </a:cubicBezTo>
                  <a:cubicBezTo>
                    <a:pt x="5337" y="0"/>
                    <a:pt x="5337" y="0"/>
                    <a:pt x="5337" y="0"/>
                  </a:cubicBez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1" name="Shape 631"/>
        <p:cNvGrpSpPr/>
        <p:nvPr/>
      </p:nvGrpSpPr>
      <p:grpSpPr>
        <a:xfrm>
          <a:off x="0" y="0"/>
          <a:ext cx="0" cy="0"/>
          <a:chOff x="0" y="0"/>
          <a:chExt cx="0" cy="0"/>
        </a:xfrm>
      </p:grpSpPr>
      <p:sp>
        <p:nvSpPr>
          <p:cNvPr id="632" name="Google Shape;632;p39"/>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33" name="Google Shape;633;p39"/>
          <p:cNvSpPr txBox="1"/>
          <p:nvPr>
            <p:ph idx="1" type="body"/>
          </p:nvPr>
        </p:nvSpPr>
        <p:spPr>
          <a:xfrm>
            <a:off x="720000" y="1152475"/>
            <a:ext cx="7704000" cy="461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lnSpc>
                <a:spcPct val="115000"/>
              </a:lnSpc>
              <a:spcBef>
                <a:spcPts val="0"/>
              </a:spcBef>
              <a:spcAft>
                <a:spcPts val="0"/>
              </a:spcAft>
              <a:buSzPts val="1400"/>
              <a:buChar char="○"/>
              <a:defRPr/>
            </a:lvl2pPr>
            <a:lvl3pPr indent="-317500" lvl="2" marL="1371600">
              <a:lnSpc>
                <a:spcPct val="115000"/>
              </a:lnSpc>
              <a:spcBef>
                <a:spcPts val="0"/>
              </a:spcBef>
              <a:spcAft>
                <a:spcPts val="0"/>
              </a:spcAft>
              <a:buSzPts val="1400"/>
              <a:buChar char="■"/>
              <a:defRPr/>
            </a:lvl3pPr>
            <a:lvl4pPr indent="-317500" lvl="3" marL="1828800">
              <a:lnSpc>
                <a:spcPct val="115000"/>
              </a:lnSpc>
              <a:spcBef>
                <a:spcPts val="0"/>
              </a:spcBef>
              <a:spcAft>
                <a:spcPts val="0"/>
              </a:spcAft>
              <a:buSzPts val="1400"/>
              <a:buChar char="●"/>
              <a:defRPr/>
            </a:lvl4pPr>
            <a:lvl5pPr indent="-317500" lvl="4" marL="2286000">
              <a:lnSpc>
                <a:spcPct val="115000"/>
              </a:lnSpc>
              <a:spcBef>
                <a:spcPts val="0"/>
              </a:spcBef>
              <a:spcAft>
                <a:spcPts val="0"/>
              </a:spcAft>
              <a:buSzPts val="1400"/>
              <a:buChar char="○"/>
              <a:defRPr/>
            </a:lvl5pPr>
            <a:lvl6pPr indent="-317500" lvl="5" marL="2743200">
              <a:lnSpc>
                <a:spcPct val="115000"/>
              </a:lnSpc>
              <a:spcBef>
                <a:spcPts val="0"/>
              </a:spcBef>
              <a:spcAft>
                <a:spcPts val="0"/>
              </a:spcAft>
              <a:buSzPts val="1400"/>
              <a:buChar char="■"/>
              <a:defRPr/>
            </a:lvl6pPr>
            <a:lvl7pPr indent="-317500" lvl="6" marL="3200400">
              <a:lnSpc>
                <a:spcPct val="115000"/>
              </a:lnSpc>
              <a:spcBef>
                <a:spcPts val="0"/>
              </a:spcBef>
              <a:spcAft>
                <a:spcPts val="0"/>
              </a:spcAft>
              <a:buSzPts val="1400"/>
              <a:buChar char="●"/>
              <a:defRPr/>
            </a:lvl7pPr>
            <a:lvl8pPr indent="-317500" lvl="7" marL="3657600">
              <a:lnSpc>
                <a:spcPct val="115000"/>
              </a:lnSpc>
              <a:spcBef>
                <a:spcPts val="0"/>
              </a:spcBef>
              <a:spcAft>
                <a:spcPts val="0"/>
              </a:spcAft>
              <a:buSzPts val="1400"/>
              <a:buChar char="○"/>
              <a:defRPr/>
            </a:lvl8pPr>
            <a:lvl9pPr indent="-317500" lvl="8" marL="4114800">
              <a:lnSpc>
                <a:spcPct val="115000"/>
              </a:lnSpc>
              <a:spcBef>
                <a:spcPts val="0"/>
              </a:spcBef>
              <a:spcAft>
                <a:spcPts val="0"/>
              </a:spcAft>
              <a:buSzPts val="1400"/>
              <a:buChar char="■"/>
              <a:defRPr/>
            </a:lvl9pPr>
          </a:lstStyle>
          <a:p/>
        </p:txBody>
      </p:sp>
      <p:grpSp>
        <p:nvGrpSpPr>
          <p:cNvPr id="634" name="Google Shape;634;p39"/>
          <p:cNvGrpSpPr/>
          <p:nvPr/>
        </p:nvGrpSpPr>
        <p:grpSpPr>
          <a:xfrm>
            <a:off x="-2899537" y="-48075"/>
            <a:ext cx="14943075" cy="5841550"/>
            <a:chOff x="-2899537" y="-48075"/>
            <a:chExt cx="14943075" cy="5841550"/>
          </a:xfrm>
        </p:grpSpPr>
        <p:grpSp>
          <p:nvGrpSpPr>
            <p:cNvPr id="635" name="Google Shape;635;p39"/>
            <p:cNvGrpSpPr/>
            <p:nvPr/>
          </p:nvGrpSpPr>
          <p:grpSpPr>
            <a:xfrm>
              <a:off x="-2899537" y="4782600"/>
              <a:ext cx="14943075" cy="1010875"/>
              <a:chOff x="-2899550" y="4630200"/>
              <a:chExt cx="14943075" cy="1010875"/>
            </a:xfrm>
          </p:grpSpPr>
          <p:grpSp>
            <p:nvGrpSpPr>
              <p:cNvPr id="636" name="Google Shape;636;p39"/>
              <p:cNvGrpSpPr/>
              <p:nvPr/>
            </p:nvGrpSpPr>
            <p:grpSpPr>
              <a:xfrm>
                <a:off x="-2899550" y="4630200"/>
                <a:ext cx="14943075" cy="1010875"/>
                <a:chOff x="-2899550" y="4630200"/>
                <a:chExt cx="14943075" cy="1010875"/>
              </a:xfrm>
            </p:grpSpPr>
            <p:sp>
              <p:nvSpPr>
                <p:cNvPr id="637" name="Google Shape;637;p39"/>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8" name="Google Shape;638;p39"/>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9" name="Google Shape;639;p39"/>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0" name="Google Shape;640;p39"/>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1" name="Google Shape;641;p39"/>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2" name="Google Shape;642;p39"/>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3" name="Google Shape;643;p39"/>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4" name="Google Shape;644;p39"/>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5" name="Google Shape;645;p39"/>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6" name="Google Shape;646;p39"/>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7" name="Google Shape;647;p39"/>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8" name="Google Shape;648;p39"/>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9" name="Google Shape;649;p39"/>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0" name="Google Shape;650;p39"/>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1" name="Google Shape;651;p39"/>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2" name="Google Shape;652;p39"/>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3" name="Google Shape;653;p39"/>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4" name="Google Shape;654;p39"/>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5" name="Google Shape;655;p39"/>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6" name="Google Shape;656;p39"/>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7" name="Google Shape;657;p39"/>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8" name="Google Shape;658;p39"/>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9" name="Google Shape;659;p39"/>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0" name="Google Shape;660;p39"/>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1" name="Google Shape;661;p39"/>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2" name="Google Shape;662;p39"/>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3" name="Google Shape;663;p39"/>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4" name="Google Shape;664;p39"/>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5" name="Google Shape;665;p39"/>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6" name="Google Shape;666;p39"/>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7" name="Google Shape;667;p39"/>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8" name="Google Shape;668;p39"/>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9" name="Google Shape;669;p39"/>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0" name="Google Shape;670;p39"/>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1" name="Google Shape;671;p39"/>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2" name="Google Shape;672;p39"/>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3" name="Google Shape;673;p39"/>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4" name="Google Shape;674;p39"/>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5" name="Google Shape;675;p39"/>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6" name="Google Shape;676;p39"/>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7" name="Google Shape;677;p39"/>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8" name="Google Shape;678;p39"/>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9" name="Google Shape;679;p39"/>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0" name="Google Shape;680;p39"/>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1" name="Google Shape;681;p39"/>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2" name="Google Shape;682;p39"/>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3" name="Google Shape;683;p39"/>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4" name="Google Shape;684;p39"/>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5" name="Google Shape;685;p39"/>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6" name="Google Shape;686;p39"/>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7" name="Google Shape;687;p39"/>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8" name="Google Shape;688;p39"/>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9" name="Google Shape;689;p39"/>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0" name="Google Shape;690;p39"/>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1" name="Google Shape;691;p39"/>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2" name="Google Shape;692;p39"/>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3" name="Google Shape;693;p39"/>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4" name="Google Shape;694;p39"/>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5" name="Google Shape;695;p39"/>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6" name="Google Shape;696;p39"/>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7" name="Google Shape;697;p39"/>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8" name="Google Shape;698;p39"/>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9" name="Google Shape;699;p39"/>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0" name="Google Shape;700;p39"/>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1" name="Google Shape;701;p39"/>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2" name="Google Shape;702;p39"/>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3" name="Google Shape;703;p39"/>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4" name="Google Shape;704;p39"/>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5" name="Google Shape;705;p39"/>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6" name="Google Shape;706;p39"/>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7" name="Google Shape;707;p39"/>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8" name="Google Shape;708;p39"/>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9" name="Google Shape;709;p39"/>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0" name="Google Shape;710;p39"/>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1" name="Google Shape;711;p39"/>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2" name="Google Shape;712;p39"/>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3" name="Google Shape;713;p39"/>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4" name="Google Shape;714;p39"/>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15" name="Google Shape;715;p39"/>
              <p:cNvGrpSpPr/>
              <p:nvPr/>
            </p:nvGrpSpPr>
            <p:grpSpPr>
              <a:xfrm>
                <a:off x="-2899550" y="4630200"/>
                <a:ext cx="14943075" cy="1010875"/>
                <a:chOff x="-2899550" y="4630200"/>
                <a:chExt cx="14943075" cy="1010875"/>
              </a:xfrm>
            </p:grpSpPr>
            <p:sp>
              <p:nvSpPr>
                <p:cNvPr id="716" name="Google Shape;716;p39"/>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7" name="Google Shape;717;p39"/>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8" name="Google Shape;718;p39"/>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9" name="Google Shape;719;p39"/>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0" name="Google Shape;720;p39"/>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1" name="Google Shape;721;p39"/>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2" name="Google Shape;722;p39"/>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3" name="Google Shape;723;p39"/>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4" name="Google Shape;724;p39"/>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5" name="Google Shape;725;p39"/>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6" name="Google Shape;726;p39"/>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7" name="Google Shape;727;p39"/>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8" name="Google Shape;728;p39"/>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9" name="Google Shape;729;p39"/>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0" name="Google Shape;730;p39"/>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1" name="Google Shape;731;p39"/>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2" name="Google Shape;732;p39"/>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3" name="Google Shape;733;p39"/>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4" name="Google Shape;734;p39"/>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5" name="Google Shape;735;p39"/>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6" name="Google Shape;736;p39"/>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7" name="Google Shape;737;p39"/>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8" name="Google Shape;738;p39"/>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9" name="Google Shape;739;p39"/>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0" name="Google Shape;740;p39"/>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1" name="Google Shape;741;p39"/>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742" name="Google Shape;742;p39"/>
            <p:cNvSpPr/>
            <p:nvPr/>
          </p:nvSpPr>
          <p:spPr>
            <a:xfrm flipH="1">
              <a:off x="-88542" y="-48075"/>
              <a:ext cx="9321084" cy="675897"/>
            </a:xfrm>
            <a:custGeom>
              <a:rect b="b" l="l" r="r" t="t"/>
              <a:pathLst>
                <a:path extrusionOk="0" h="387" w="5337">
                  <a:moveTo>
                    <a:pt x="5337" y="0"/>
                  </a:moveTo>
                  <a:lnTo>
                    <a:pt x="5337" y="0"/>
                  </a:lnTo>
                  <a:cubicBezTo>
                    <a:pt x="0" y="0"/>
                    <a:pt x="0" y="0"/>
                    <a:pt x="0" y="0"/>
                  </a:cubicBezTo>
                  <a:cubicBezTo>
                    <a:pt x="0" y="387"/>
                    <a:pt x="0" y="387"/>
                    <a:pt x="0" y="387"/>
                  </a:cubicBezTo>
                  <a:cubicBezTo>
                    <a:pt x="1406" y="116"/>
                    <a:pt x="3939" y="87"/>
                    <a:pt x="4928" y="87"/>
                  </a:cubicBezTo>
                  <a:cubicBezTo>
                    <a:pt x="5185" y="87"/>
                    <a:pt x="5337" y="89"/>
                    <a:pt x="5337" y="89"/>
                  </a:cubicBezTo>
                  <a:cubicBezTo>
                    <a:pt x="5337" y="0"/>
                    <a:pt x="5337" y="0"/>
                    <a:pt x="5337" y="0"/>
                  </a:cubicBez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743" name="Google Shape;743;p39"/>
            <p:cNvGrpSpPr/>
            <p:nvPr/>
          </p:nvGrpSpPr>
          <p:grpSpPr>
            <a:xfrm rot="10800000">
              <a:off x="-202230" y="2368933"/>
              <a:ext cx="731785" cy="822604"/>
              <a:chOff x="8709470" y="2216533"/>
              <a:chExt cx="731785" cy="822604"/>
            </a:xfrm>
          </p:grpSpPr>
          <p:sp>
            <p:nvSpPr>
              <p:cNvPr id="744" name="Google Shape;744;p39"/>
              <p:cNvSpPr/>
              <p:nvPr/>
            </p:nvSpPr>
            <p:spPr>
              <a:xfrm>
                <a:off x="8709470" y="2216533"/>
                <a:ext cx="731785" cy="822604"/>
              </a:xfrm>
              <a:custGeom>
                <a:rect b="b" l="l" r="r" t="t"/>
                <a:pathLst>
                  <a:path extrusionOk="0" h="471" w="419">
                    <a:moveTo>
                      <a:pt x="419" y="0"/>
                    </a:moveTo>
                    <a:lnTo>
                      <a:pt x="0" y="0"/>
                    </a:lnTo>
                    <a:lnTo>
                      <a:pt x="0" y="471"/>
                    </a:lnTo>
                    <a:lnTo>
                      <a:pt x="419" y="471"/>
                    </a:lnTo>
                    <a:lnTo>
                      <a:pt x="419" y="429"/>
                    </a:lnTo>
                    <a:lnTo>
                      <a:pt x="48" y="429"/>
                    </a:lnTo>
                    <a:lnTo>
                      <a:pt x="48" y="42"/>
                    </a:lnTo>
                    <a:lnTo>
                      <a:pt x="419" y="42"/>
                    </a:lnTo>
                    <a:lnTo>
                      <a:pt x="419" y="0"/>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5" name="Google Shape;745;p39"/>
              <p:cNvSpPr/>
              <p:nvPr/>
            </p:nvSpPr>
            <p:spPr>
              <a:xfrm>
                <a:off x="8793302" y="2289886"/>
                <a:ext cx="647952" cy="675897"/>
              </a:xfrm>
              <a:custGeom>
                <a:rect b="b" l="l" r="r" t="t"/>
                <a:pathLst>
                  <a:path extrusionOk="0" h="387" w="371">
                    <a:moveTo>
                      <a:pt x="371" y="0"/>
                    </a:moveTo>
                    <a:lnTo>
                      <a:pt x="0" y="0"/>
                    </a:lnTo>
                    <a:lnTo>
                      <a:pt x="0" y="387"/>
                    </a:lnTo>
                    <a:lnTo>
                      <a:pt x="371" y="387"/>
                    </a:lnTo>
                    <a:lnTo>
                      <a:pt x="371" y="0"/>
                    </a:lnTo>
                    <a:close/>
                  </a:path>
                </a:pathLst>
              </a:custGeom>
              <a:solidFill>
                <a:srgbClr val="9FE3F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6" name="Google Shape;746;p39"/>
              <p:cNvSpPr/>
              <p:nvPr/>
            </p:nvSpPr>
            <p:spPr>
              <a:xfrm>
                <a:off x="8793302" y="2289886"/>
                <a:ext cx="647952" cy="675897"/>
              </a:xfrm>
              <a:custGeom>
                <a:rect b="b" l="l" r="r" t="t"/>
                <a:pathLst>
                  <a:path extrusionOk="0" h="387" w="371">
                    <a:moveTo>
                      <a:pt x="371" y="0"/>
                    </a:moveTo>
                    <a:lnTo>
                      <a:pt x="0" y="0"/>
                    </a:lnTo>
                    <a:lnTo>
                      <a:pt x="0" y="387"/>
                    </a:lnTo>
                    <a:lnTo>
                      <a:pt x="371" y="387"/>
                    </a:lnTo>
                    <a:lnTo>
                      <a:pt x="371" y="0"/>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747" name="Google Shape;747;p39"/>
          <p:cNvGrpSpPr/>
          <p:nvPr/>
        </p:nvGrpSpPr>
        <p:grpSpPr>
          <a:xfrm>
            <a:off x="8430730" y="2450653"/>
            <a:ext cx="754256" cy="918056"/>
            <a:chOff x="12972261" y="3037901"/>
            <a:chExt cx="1985407" cy="2416574"/>
          </a:xfrm>
        </p:grpSpPr>
        <p:sp>
          <p:nvSpPr>
            <p:cNvPr id="748" name="Google Shape;748;p39"/>
            <p:cNvSpPr/>
            <p:nvPr/>
          </p:nvSpPr>
          <p:spPr>
            <a:xfrm rot="-6299999">
              <a:off x="12960979" y="3529627"/>
              <a:ext cx="2007972" cy="1517410"/>
            </a:xfrm>
            <a:custGeom>
              <a:rect b="b" l="l" r="r" t="t"/>
              <a:pathLst>
                <a:path extrusionOk="0" h="365" w="483">
                  <a:moveTo>
                    <a:pt x="0" y="290"/>
                  </a:moveTo>
                  <a:lnTo>
                    <a:pt x="0" y="290"/>
                  </a:lnTo>
                  <a:cubicBezTo>
                    <a:pt x="43" y="12"/>
                    <a:pt x="43" y="12"/>
                    <a:pt x="43" y="12"/>
                  </a:cubicBezTo>
                  <a:cubicBezTo>
                    <a:pt x="43" y="6"/>
                    <a:pt x="49" y="0"/>
                    <a:pt x="58" y="0"/>
                  </a:cubicBezTo>
                  <a:cubicBezTo>
                    <a:pt x="471" y="60"/>
                    <a:pt x="471" y="60"/>
                    <a:pt x="471" y="60"/>
                  </a:cubicBezTo>
                  <a:cubicBezTo>
                    <a:pt x="479" y="63"/>
                    <a:pt x="485" y="69"/>
                    <a:pt x="482" y="78"/>
                  </a:cubicBezTo>
                  <a:cubicBezTo>
                    <a:pt x="442" y="356"/>
                    <a:pt x="442" y="356"/>
                    <a:pt x="442" y="356"/>
                  </a:cubicBezTo>
                  <a:cubicBezTo>
                    <a:pt x="442" y="362"/>
                    <a:pt x="433" y="367"/>
                    <a:pt x="427" y="364"/>
                  </a:cubicBezTo>
                  <a:cubicBezTo>
                    <a:pt x="12" y="304"/>
                    <a:pt x="12" y="304"/>
                    <a:pt x="12" y="304"/>
                  </a:cubicBezTo>
                  <a:cubicBezTo>
                    <a:pt x="6" y="304"/>
                    <a:pt x="0" y="298"/>
                    <a:pt x="0" y="29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9" name="Google Shape;749;p39"/>
            <p:cNvSpPr/>
            <p:nvPr/>
          </p:nvSpPr>
          <p:spPr>
            <a:xfrm rot="-6299999">
              <a:off x="13087315" y="3645049"/>
              <a:ext cx="1787635" cy="1230557"/>
            </a:xfrm>
            <a:custGeom>
              <a:rect b="b" l="l" r="r" t="t"/>
              <a:pathLst>
                <a:path extrusionOk="0" h="296" w="430">
                  <a:moveTo>
                    <a:pt x="0" y="238"/>
                  </a:moveTo>
                  <a:lnTo>
                    <a:pt x="34" y="0"/>
                  </a:lnTo>
                  <a:lnTo>
                    <a:pt x="430" y="58"/>
                  </a:lnTo>
                  <a:lnTo>
                    <a:pt x="395" y="296"/>
                  </a:lnTo>
                  <a:lnTo>
                    <a:pt x="0" y="23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0" name="Google Shape;750;p39"/>
            <p:cNvSpPr/>
            <p:nvPr/>
          </p:nvSpPr>
          <p:spPr>
            <a:xfrm rot="-6299999">
              <a:off x="13112259" y="3682465"/>
              <a:ext cx="1737748" cy="1155726"/>
            </a:xfrm>
            <a:custGeom>
              <a:rect b="b" l="l" r="r" t="t"/>
              <a:pathLst>
                <a:path extrusionOk="0" h="278" w="418">
                  <a:moveTo>
                    <a:pt x="0" y="241"/>
                  </a:moveTo>
                  <a:lnTo>
                    <a:pt x="22" y="0"/>
                  </a:lnTo>
                  <a:lnTo>
                    <a:pt x="418" y="37"/>
                  </a:lnTo>
                  <a:lnTo>
                    <a:pt x="395" y="278"/>
                  </a:lnTo>
                  <a:lnTo>
                    <a:pt x="0" y="241"/>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1" name="Google Shape;751;p39"/>
            <p:cNvSpPr/>
            <p:nvPr/>
          </p:nvSpPr>
          <p:spPr>
            <a:xfrm rot="-6299999">
              <a:off x="13347583" y="3628252"/>
              <a:ext cx="1226401" cy="823143"/>
            </a:xfrm>
            <a:custGeom>
              <a:rect b="b" l="l" r="r" t="t"/>
              <a:pathLst>
                <a:path extrusionOk="0" h="198" w="295">
                  <a:moveTo>
                    <a:pt x="0" y="172"/>
                  </a:moveTo>
                  <a:lnTo>
                    <a:pt x="17" y="0"/>
                  </a:lnTo>
                  <a:lnTo>
                    <a:pt x="295" y="25"/>
                  </a:lnTo>
                  <a:lnTo>
                    <a:pt x="281" y="198"/>
                  </a:lnTo>
                  <a:lnTo>
                    <a:pt x="0" y="172"/>
                  </a:lnTo>
                  <a:close/>
                </a:path>
              </a:pathLst>
            </a:custGeom>
            <a:solidFill>
              <a:schemeClr val="accent5"/>
            </a:solidFill>
            <a:ln>
              <a:noFill/>
            </a:ln>
          </p:spPr>
          <p:txBody>
            <a:bodyPr anchorCtr="1" anchor="ctr" bIns="26275" lIns="90000" spcFirstLastPara="1" rIns="90000" wrap="square" tIns="26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2" name="Google Shape;752;p39"/>
            <p:cNvSpPr/>
            <p:nvPr/>
          </p:nvSpPr>
          <p:spPr>
            <a:xfrm rot="-6299999">
              <a:off x="13347939" y="3529140"/>
              <a:ext cx="1226401" cy="943705"/>
            </a:xfrm>
            <a:custGeom>
              <a:rect b="b" l="l" r="r" t="t"/>
              <a:pathLst>
                <a:path extrusionOk="0" h="227" w="295">
                  <a:moveTo>
                    <a:pt x="0" y="164"/>
                  </a:moveTo>
                  <a:lnTo>
                    <a:pt x="40" y="0"/>
                  </a:lnTo>
                  <a:lnTo>
                    <a:pt x="295" y="61"/>
                  </a:lnTo>
                  <a:lnTo>
                    <a:pt x="258" y="227"/>
                  </a:lnTo>
                  <a:lnTo>
                    <a:pt x="0" y="164"/>
                  </a:lnTo>
                  <a:close/>
                </a:path>
              </a:pathLst>
            </a:custGeom>
            <a:solidFill>
              <a:schemeClr val="accent1"/>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3" name="Google Shape;753;p39"/>
            <p:cNvSpPr/>
            <p:nvPr/>
          </p:nvSpPr>
          <p:spPr>
            <a:xfrm rot="-6299999">
              <a:off x="13679345" y="3072272"/>
              <a:ext cx="328426" cy="706739"/>
            </a:xfrm>
            <a:custGeom>
              <a:rect b="b" l="l" r="r" t="t"/>
              <a:pathLst>
                <a:path extrusionOk="0" h="170" w="79">
                  <a:moveTo>
                    <a:pt x="0" y="167"/>
                  </a:moveTo>
                  <a:lnTo>
                    <a:pt x="0" y="167"/>
                  </a:lnTo>
                  <a:cubicBezTo>
                    <a:pt x="26" y="0"/>
                    <a:pt x="26" y="0"/>
                    <a:pt x="26" y="0"/>
                  </a:cubicBezTo>
                  <a:cubicBezTo>
                    <a:pt x="35" y="4"/>
                    <a:pt x="35" y="4"/>
                    <a:pt x="35" y="4"/>
                  </a:cubicBezTo>
                  <a:cubicBezTo>
                    <a:pt x="63" y="6"/>
                    <a:pt x="83" y="32"/>
                    <a:pt x="78" y="61"/>
                  </a:cubicBezTo>
                  <a:cubicBezTo>
                    <a:pt x="69" y="127"/>
                    <a:pt x="69" y="127"/>
                    <a:pt x="69" y="127"/>
                  </a:cubicBezTo>
                  <a:cubicBezTo>
                    <a:pt x="66" y="153"/>
                    <a:pt x="37" y="173"/>
                    <a:pt x="12" y="170"/>
                  </a:cubicBezTo>
                  <a:lnTo>
                    <a:pt x="0" y="167"/>
                  </a:lnTo>
                  <a:close/>
                </a:path>
              </a:pathLst>
            </a:custGeom>
            <a:solidFill>
              <a:schemeClr val="accent2"/>
            </a:solidFill>
            <a:ln>
              <a:noFill/>
            </a:ln>
          </p:spPr>
          <p:txBody>
            <a:bodyPr anchorCtr="1" anchor="ctr" bIns="16200" lIns="90000" spcFirstLastPara="1" rIns="90000" wrap="square" tIns="16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4" name="Google Shape;754;p39"/>
            <p:cNvSpPr/>
            <p:nvPr/>
          </p:nvSpPr>
          <p:spPr>
            <a:xfrm rot="-6299999">
              <a:off x="13716884" y="3066398"/>
              <a:ext cx="253595" cy="253595"/>
            </a:xfrm>
            <a:custGeom>
              <a:rect b="b" l="l" r="r" t="t"/>
              <a:pathLst>
                <a:path extrusionOk="0" h="61" w="61">
                  <a:moveTo>
                    <a:pt x="32" y="61"/>
                  </a:moveTo>
                  <a:lnTo>
                    <a:pt x="32" y="61"/>
                  </a:lnTo>
                  <a:cubicBezTo>
                    <a:pt x="29" y="61"/>
                    <a:pt x="29" y="61"/>
                    <a:pt x="26" y="58"/>
                  </a:cubicBezTo>
                  <a:cubicBezTo>
                    <a:pt x="18" y="58"/>
                    <a:pt x="12" y="55"/>
                    <a:pt x="6" y="46"/>
                  </a:cubicBezTo>
                  <a:cubicBezTo>
                    <a:pt x="3" y="40"/>
                    <a:pt x="0" y="32"/>
                    <a:pt x="0" y="26"/>
                  </a:cubicBezTo>
                  <a:cubicBezTo>
                    <a:pt x="3" y="17"/>
                    <a:pt x="6" y="12"/>
                    <a:pt x="15" y="6"/>
                  </a:cubicBezTo>
                  <a:cubicBezTo>
                    <a:pt x="20" y="0"/>
                    <a:pt x="26" y="0"/>
                    <a:pt x="35" y="0"/>
                  </a:cubicBezTo>
                  <a:cubicBezTo>
                    <a:pt x="43" y="0"/>
                    <a:pt x="49" y="6"/>
                    <a:pt x="55" y="12"/>
                  </a:cubicBezTo>
                  <a:cubicBezTo>
                    <a:pt x="61" y="17"/>
                    <a:pt x="61" y="26"/>
                    <a:pt x="61" y="35"/>
                  </a:cubicBezTo>
                  <a:cubicBezTo>
                    <a:pt x="61" y="43"/>
                    <a:pt x="55" y="49"/>
                    <a:pt x="49" y="55"/>
                  </a:cubicBezTo>
                  <a:cubicBezTo>
                    <a:pt x="43" y="58"/>
                    <a:pt x="38" y="61"/>
                    <a:pt x="32" y="61"/>
                  </a:cubicBezTo>
                  <a:moveTo>
                    <a:pt x="32" y="12"/>
                  </a:moveTo>
                  <a:lnTo>
                    <a:pt x="32" y="12"/>
                  </a:lnTo>
                  <a:cubicBezTo>
                    <a:pt x="26" y="12"/>
                    <a:pt x="23" y="15"/>
                    <a:pt x="20" y="17"/>
                  </a:cubicBezTo>
                  <a:cubicBezTo>
                    <a:pt x="18" y="20"/>
                    <a:pt x="15" y="23"/>
                    <a:pt x="15" y="26"/>
                  </a:cubicBezTo>
                  <a:cubicBezTo>
                    <a:pt x="15" y="32"/>
                    <a:pt x="15" y="35"/>
                    <a:pt x="18" y="40"/>
                  </a:cubicBezTo>
                  <a:cubicBezTo>
                    <a:pt x="20" y="43"/>
                    <a:pt x="23" y="46"/>
                    <a:pt x="29" y="46"/>
                  </a:cubicBezTo>
                  <a:lnTo>
                    <a:pt x="29" y="46"/>
                  </a:lnTo>
                  <a:cubicBezTo>
                    <a:pt x="32" y="46"/>
                    <a:pt x="38" y="46"/>
                    <a:pt x="40" y="43"/>
                  </a:cubicBezTo>
                  <a:cubicBezTo>
                    <a:pt x="43" y="40"/>
                    <a:pt x="46" y="38"/>
                    <a:pt x="46" y="32"/>
                  </a:cubicBezTo>
                  <a:cubicBezTo>
                    <a:pt x="49" y="29"/>
                    <a:pt x="46" y="23"/>
                    <a:pt x="43" y="20"/>
                  </a:cubicBezTo>
                  <a:cubicBezTo>
                    <a:pt x="40" y="17"/>
                    <a:pt x="38" y="15"/>
                    <a:pt x="35" y="15"/>
                  </a:cubicBezTo>
                  <a:lnTo>
                    <a:pt x="32" y="12"/>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5" name="Google Shape;755;p39"/>
            <p:cNvSpPr/>
            <p:nvPr/>
          </p:nvSpPr>
          <p:spPr>
            <a:xfrm rot="-6299999">
              <a:off x="13807731" y="3132507"/>
              <a:ext cx="103932" cy="706739"/>
            </a:xfrm>
            <a:custGeom>
              <a:rect b="b" l="l" r="r" t="t"/>
              <a:pathLst>
                <a:path extrusionOk="0" h="170" w="25">
                  <a:moveTo>
                    <a:pt x="2" y="170"/>
                  </a:moveTo>
                  <a:lnTo>
                    <a:pt x="2" y="170"/>
                  </a:lnTo>
                  <a:lnTo>
                    <a:pt x="2" y="170"/>
                  </a:lnTo>
                  <a:cubicBezTo>
                    <a:pt x="0" y="167"/>
                    <a:pt x="0" y="167"/>
                    <a:pt x="0" y="167"/>
                  </a:cubicBezTo>
                  <a:cubicBezTo>
                    <a:pt x="8" y="104"/>
                    <a:pt x="23" y="9"/>
                    <a:pt x="23" y="4"/>
                  </a:cubicBezTo>
                  <a:cubicBezTo>
                    <a:pt x="23" y="0"/>
                    <a:pt x="23" y="0"/>
                    <a:pt x="23" y="0"/>
                  </a:cubicBezTo>
                  <a:cubicBezTo>
                    <a:pt x="25" y="4"/>
                    <a:pt x="25" y="4"/>
                    <a:pt x="25" y="4"/>
                  </a:cubicBezTo>
                  <a:cubicBezTo>
                    <a:pt x="25" y="6"/>
                    <a:pt x="8" y="141"/>
                    <a:pt x="2" y="170"/>
                  </a:cubicBezTo>
                  <a:close/>
                </a:path>
              </a:pathLst>
            </a:custGeom>
            <a:solidFill>
              <a:schemeClr val="dk1"/>
            </a:solidFill>
            <a:ln>
              <a:noFill/>
            </a:ln>
          </p:spPr>
          <p:txBody>
            <a:bodyPr anchorCtr="1" anchor="ctr" bIns="16200" lIns="90000" spcFirstLastPara="1" rIns="90000" wrap="square" tIns="16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6" name="Google Shape;756;p39"/>
            <p:cNvSpPr/>
            <p:nvPr/>
          </p:nvSpPr>
          <p:spPr>
            <a:xfrm rot="-6299999">
              <a:off x="14021067" y="4377821"/>
              <a:ext cx="83146" cy="823143"/>
            </a:xfrm>
            <a:custGeom>
              <a:rect b="b" l="l" r="r" t="t"/>
              <a:pathLst>
                <a:path extrusionOk="0" h="198" w="20">
                  <a:moveTo>
                    <a:pt x="0" y="198"/>
                  </a:moveTo>
                  <a:lnTo>
                    <a:pt x="0" y="198"/>
                  </a:lnTo>
                  <a:lnTo>
                    <a:pt x="0" y="198"/>
                  </a:lnTo>
                  <a:lnTo>
                    <a:pt x="17" y="0"/>
                  </a:lnTo>
                  <a:lnTo>
                    <a:pt x="20" y="0"/>
                  </a:lnTo>
                  <a:lnTo>
                    <a:pt x="20" y="0"/>
                  </a:lnTo>
                  <a:lnTo>
                    <a:pt x="3" y="198"/>
                  </a:lnTo>
                  <a:lnTo>
                    <a:pt x="0" y="198"/>
                  </a:lnTo>
                  <a:close/>
                </a:path>
              </a:pathLst>
            </a:custGeom>
            <a:solidFill>
              <a:schemeClr val="dk1"/>
            </a:solidFill>
            <a:ln>
              <a:noFill/>
            </a:ln>
          </p:spPr>
          <p:txBody>
            <a:bodyPr anchorCtr="1" anchor="ctr" bIns="26275" lIns="90000" spcFirstLastPara="1" rIns="90000" wrap="square" tIns="26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7" name="Google Shape;757;p39"/>
            <p:cNvSpPr/>
            <p:nvPr/>
          </p:nvSpPr>
          <p:spPr>
            <a:xfrm rot="-6299999">
              <a:off x="14051830" y="4458559"/>
              <a:ext cx="58202" cy="798199"/>
            </a:xfrm>
            <a:custGeom>
              <a:rect b="b" l="l" r="r" t="t"/>
              <a:pathLst>
                <a:path extrusionOk="0" h="192" w="14">
                  <a:moveTo>
                    <a:pt x="0" y="192"/>
                  </a:moveTo>
                  <a:lnTo>
                    <a:pt x="0" y="192"/>
                  </a:lnTo>
                  <a:lnTo>
                    <a:pt x="0" y="192"/>
                  </a:lnTo>
                  <a:cubicBezTo>
                    <a:pt x="0" y="189"/>
                    <a:pt x="0" y="189"/>
                    <a:pt x="0" y="189"/>
                  </a:cubicBezTo>
                  <a:cubicBezTo>
                    <a:pt x="2" y="137"/>
                    <a:pt x="11" y="6"/>
                    <a:pt x="11" y="0"/>
                  </a:cubicBezTo>
                  <a:cubicBezTo>
                    <a:pt x="14" y="0"/>
                    <a:pt x="14" y="0"/>
                    <a:pt x="14" y="0"/>
                  </a:cubicBezTo>
                  <a:lnTo>
                    <a:pt x="14" y="0"/>
                  </a:lnTo>
                  <a:cubicBezTo>
                    <a:pt x="17" y="6"/>
                    <a:pt x="2" y="169"/>
                    <a:pt x="2" y="189"/>
                  </a:cubicBezTo>
                  <a:lnTo>
                    <a:pt x="0" y="192"/>
                  </a:lnTo>
                  <a:close/>
                </a:path>
              </a:pathLst>
            </a:custGeom>
            <a:solidFill>
              <a:schemeClr val="dk1"/>
            </a:solidFill>
            <a:ln>
              <a:noFill/>
            </a:ln>
          </p:spPr>
          <p:txBody>
            <a:bodyPr anchorCtr="1" anchor="ctr" bIns="24100" lIns="90000" spcFirstLastPara="1" rIns="90000" wrap="square" tIns="24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8" name="Google Shape;758;p39"/>
            <p:cNvSpPr/>
            <p:nvPr/>
          </p:nvSpPr>
          <p:spPr>
            <a:xfrm rot="-6299999">
              <a:off x="14026497" y="4502920"/>
              <a:ext cx="103932" cy="835615"/>
            </a:xfrm>
            <a:custGeom>
              <a:rect b="b" l="l" r="r" t="t"/>
              <a:pathLst>
                <a:path extrusionOk="0" h="201" w="25">
                  <a:moveTo>
                    <a:pt x="3" y="201"/>
                  </a:moveTo>
                  <a:lnTo>
                    <a:pt x="3" y="201"/>
                  </a:lnTo>
                  <a:lnTo>
                    <a:pt x="3" y="201"/>
                  </a:lnTo>
                  <a:cubicBezTo>
                    <a:pt x="0" y="198"/>
                    <a:pt x="0" y="198"/>
                    <a:pt x="0" y="198"/>
                  </a:cubicBezTo>
                  <a:cubicBezTo>
                    <a:pt x="3" y="181"/>
                    <a:pt x="14" y="12"/>
                    <a:pt x="22" y="0"/>
                  </a:cubicBezTo>
                  <a:lnTo>
                    <a:pt x="22" y="0"/>
                  </a:lnTo>
                  <a:cubicBezTo>
                    <a:pt x="25" y="3"/>
                    <a:pt x="25" y="3"/>
                    <a:pt x="25" y="3"/>
                  </a:cubicBezTo>
                  <a:cubicBezTo>
                    <a:pt x="20" y="12"/>
                    <a:pt x="8" y="146"/>
                    <a:pt x="5" y="198"/>
                  </a:cubicBezTo>
                  <a:lnTo>
                    <a:pt x="3" y="201"/>
                  </a:lnTo>
                  <a:close/>
                </a:path>
              </a:pathLst>
            </a:custGeom>
            <a:solidFill>
              <a:schemeClr val="dk1"/>
            </a:solidFill>
            <a:ln>
              <a:noFill/>
            </a:ln>
          </p:spPr>
          <p:txBody>
            <a:bodyPr anchorCtr="1" anchor="ctr" bIns="27350" lIns="90000" spcFirstLastPara="1" rIns="90000" wrap="square" tIns="273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9" name="Google Shape;759;p39"/>
            <p:cNvSpPr/>
            <p:nvPr/>
          </p:nvSpPr>
          <p:spPr>
            <a:xfrm rot="-6299999">
              <a:off x="13890144" y="3376998"/>
              <a:ext cx="120561" cy="573706"/>
            </a:xfrm>
            <a:custGeom>
              <a:rect b="b" l="l" r="r" t="t"/>
              <a:pathLst>
                <a:path extrusionOk="0" h="138" w="29">
                  <a:moveTo>
                    <a:pt x="3" y="138"/>
                  </a:moveTo>
                  <a:lnTo>
                    <a:pt x="3" y="138"/>
                  </a:lnTo>
                  <a:lnTo>
                    <a:pt x="3" y="138"/>
                  </a:lnTo>
                  <a:cubicBezTo>
                    <a:pt x="0" y="135"/>
                    <a:pt x="0" y="135"/>
                    <a:pt x="0" y="135"/>
                  </a:cubicBezTo>
                  <a:cubicBezTo>
                    <a:pt x="0" y="135"/>
                    <a:pt x="20" y="43"/>
                    <a:pt x="26" y="0"/>
                  </a:cubicBezTo>
                  <a:cubicBezTo>
                    <a:pt x="29" y="0"/>
                    <a:pt x="29" y="0"/>
                    <a:pt x="29" y="0"/>
                  </a:cubicBezTo>
                  <a:lnTo>
                    <a:pt x="29" y="0"/>
                  </a:lnTo>
                  <a:cubicBezTo>
                    <a:pt x="23" y="43"/>
                    <a:pt x="3" y="135"/>
                    <a:pt x="3" y="135"/>
                  </a:cubicBezTo>
                  <a:lnTo>
                    <a:pt x="3" y="138"/>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0" name="Google Shape;760;p39"/>
            <p:cNvSpPr/>
            <p:nvPr/>
          </p:nvSpPr>
          <p:spPr>
            <a:xfrm rot="-6299999">
              <a:off x="13893415" y="3477822"/>
              <a:ext cx="116404" cy="573706"/>
            </a:xfrm>
            <a:custGeom>
              <a:rect b="b" l="l" r="r" t="t"/>
              <a:pathLst>
                <a:path extrusionOk="0" h="138" w="28">
                  <a:moveTo>
                    <a:pt x="0" y="138"/>
                  </a:moveTo>
                  <a:lnTo>
                    <a:pt x="0" y="138"/>
                  </a:lnTo>
                  <a:lnTo>
                    <a:pt x="0" y="138"/>
                  </a:lnTo>
                  <a:lnTo>
                    <a:pt x="0" y="138"/>
                  </a:lnTo>
                  <a:cubicBezTo>
                    <a:pt x="0" y="135"/>
                    <a:pt x="20" y="44"/>
                    <a:pt x="26" y="4"/>
                  </a:cubicBezTo>
                  <a:cubicBezTo>
                    <a:pt x="26" y="0"/>
                    <a:pt x="26" y="0"/>
                    <a:pt x="26" y="0"/>
                  </a:cubicBezTo>
                  <a:cubicBezTo>
                    <a:pt x="28" y="4"/>
                    <a:pt x="28" y="4"/>
                    <a:pt x="28" y="4"/>
                  </a:cubicBezTo>
                  <a:cubicBezTo>
                    <a:pt x="23" y="46"/>
                    <a:pt x="3" y="138"/>
                    <a:pt x="3" y="138"/>
                  </a:cubicBezTo>
                  <a:lnTo>
                    <a:pt x="0" y="138"/>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1" name="Google Shape;761;p39"/>
            <p:cNvSpPr/>
            <p:nvPr/>
          </p:nvSpPr>
          <p:spPr>
            <a:xfrm rot="-6299999">
              <a:off x="13908735" y="3584989"/>
              <a:ext cx="120561" cy="569549"/>
            </a:xfrm>
            <a:custGeom>
              <a:rect b="b" l="l" r="r" t="t"/>
              <a:pathLst>
                <a:path extrusionOk="0" h="137" w="29">
                  <a:moveTo>
                    <a:pt x="3" y="137"/>
                  </a:moveTo>
                  <a:lnTo>
                    <a:pt x="3" y="137"/>
                  </a:lnTo>
                  <a:lnTo>
                    <a:pt x="3" y="137"/>
                  </a:lnTo>
                  <a:cubicBezTo>
                    <a:pt x="0" y="137"/>
                    <a:pt x="0" y="137"/>
                    <a:pt x="0" y="137"/>
                  </a:cubicBezTo>
                  <a:cubicBezTo>
                    <a:pt x="0" y="135"/>
                    <a:pt x="20" y="43"/>
                    <a:pt x="26" y="2"/>
                  </a:cubicBezTo>
                  <a:cubicBezTo>
                    <a:pt x="29" y="0"/>
                    <a:pt x="29" y="0"/>
                    <a:pt x="29" y="0"/>
                  </a:cubicBezTo>
                  <a:cubicBezTo>
                    <a:pt x="29" y="2"/>
                    <a:pt x="29" y="2"/>
                    <a:pt x="29" y="2"/>
                  </a:cubicBezTo>
                  <a:cubicBezTo>
                    <a:pt x="23" y="43"/>
                    <a:pt x="6" y="137"/>
                    <a:pt x="3" y="137"/>
                  </a:cubicBezTo>
                  <a:close/>
                </a:path>
              </a:pathLst>
            </a:custGeom>
            <a:solidFill>
              <a:schemeClr val="dk1"/>
            </a:solidFill>
            <a:ln>
              <a:noFill/>
            </a:ln>
          </p:spPr>
          <p:txBody>
            <a:bodyPr anchorCtr="1" anchor="ctr" bIns="4300" lIns="90000" spcFirstLastPara="1" rIns="90000" wrap="square" tIns="43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2" name="Google Shape;762;p39"/>
            <p:cNvSpPr/>
            <p:nvPr/>
          </p:nvSpPr>
          <p:spPr>
            <a:xfrm rot="-6299999">
              <a:off x="13923443" y="3677960"/>
              <a:ext cx="120561" cy="573706"/>
            </a:xfrm>
            <a:custGeom>
              <a:rect b="b" l="l" r="r" t="t"/>
              <a:pathLst>
                <a:path extrusionOk="0" h="138" w="29">
                  <a:moveTo>
                    <a:pt x="0" y="138"/>
                  </a:moveTo>
                  <a:lnTo>
                    <a:pt x="0" y="138"/>
                  </a:lnTo>
                  <a:lnTo>
                    <a:pt x="0" y="138"/>
                  </a:lnTo>
                  <a:cubicBezTo>
                    <a:pt x="0" y="135"/>
                    <a:pt x="0" y="135"/>
                    <a:pt x="0" y="135"/>
                  </a:cubicBezTo>
                  <a:cubicBezTo>
                    <a:pt x="0" y="135"/>
                    <a:pt x="20" y="43"/>
                    <a:pt x="26" y="0"/>
                  </a:cubicBezTo>
                  <a:lnTo>
                    <a:pt x="26" y="0"/>
                  </a:lnTo>
                  <a:cubicBezTo>
                    <a:pt x="29" y="3"/>
                    <a:pt x="29" y="3"/>
                    <a:pt x="29" y="3"/>
                  </a:cubicBezTo>
                  <a:cubicBezTo>
                    <a:pt x="23" y="43"/>
                    <a:pt x="3" y="135"/>
                    <a:pt x="3" y="138"/>
                  </a:cubicBezTo>
                  <a:lnTo>
                    <a:pt x="0" y="138"/>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3" name="Google Shape;763;p39"/>
            <p:cNvSpPr/>
            <p:nvPr/>
          </p:nvSpPr>
          <p:spPr>
            <a:xfrm rot="-6299999">
              <a:off x="13936144" y="3773548"/>
              <a:ext cx="120561" cy="573706"/>
            </a:xfrm>
            <a:custGeom>
              <a:rect b="b" l="l" r="r" t="t"/>
              <a:pathLst>
                <a:path extrusionOk="0" h="138" w="29">
                  <a:moveTo>
                    <a:pt x="0" y="138"/>
                  </a:moveTo>
                  <a:lnTo>
                    <a:pt x="0" y="138"/>
                  </a:lnTo>
                  <a:lnTo>
                    <a:pt x="0" y="138"/>
                  </a:lnTo>
                  <a:cubicBezTo>
                    <a:pt x="0" y="135"/>
                    <a:pt x="0" y="135"/>
                    <a:pt x="0" y="135"/>
                  </a:cubicBezTo>
                  <a:cubicBezTo>
                    <a:pt x="0" y="135"/>
                    <a:pt x="18" y="43"/>
                    <a:pt x="23" y="0"/>
                  </a:cubicBezTo>
                  <a:cubicBezTo>
                    <a:pt x="26" y="0"/>
                    <a:pt x="26" y="0"/>
                    <a:pt x="26" y="0"/>
                  </a:cubicBezTo>
                  <a:cubicBezTo>
                    <a:pt x="29" y="0"/>
                    <a:pt x="29" y="0"/>
                    <a:pt x="29" y="0"/>
                  </a:cubicBezTo>
                  <a:cubicBezTo>
                    <a:pt x="20" y="43"/>
                    <a:pt x="3" y="135"/>
                    <a:pt x="3" y="135"/>
                  </a:cubicBezTo>
                  <a:lnTo>
                    <a:pt x="0" y="138"/>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4" name="Google Shape;764;p39"/>
            <p:cNvSpPr/>
            <p:nvPr/>
          </p:nvSpPr>
          <p:spPr>
            <a:xfrm rot="-6299999">
              <a:off x="13953614" y="3879174"/>
              <a:ext cx="116404" cy="573706"/>
            </a:xfrm>
            <a:custGeom>
              <a:rect b="b" l="l" r="r" t="t"/>
              <a:pathLst>
                <a:path extrusionOk="0" h="138" w="28">
                  <a:moveTo>
                    <a:pt x="2" y="138"/>
                  </a:moveTo>
                  <a:lnTo>
                    <a:pt x="2" y="138"/>
                  </a:lnTo>
                  <a:lnTo>
                    <a:pt x="2" y="138"/>
                  </a:lnTo>
                  <a:cubicBezTo>
                    <a:pt x="0" y="135"/>
                    <a:pt x="0" y="135"/>
                    <a:pt x="0" y="135"/>
                  </a:cubicBezTo>
                  <a:cubicBezTo>
                    <a:pt x="0" y="135"/>
                    <a:pt x="20" y="40"/>
                    <a:pt x="25" y="0"/>
                  </a:cubicBezTo>
                  <a:cubicBezTo>
                    <a:pt x="28" y="0"/>
                    <a:pt x="28" y="0"/>
                    <a:pt x="28" y="0"/>
                  </a:cubicBezTo>
                  <a:lnTo>
                    <a:pt x="28" y="0"/>
                  </a:lnTo>
                  <a:cubicBezTo>
                    <a:pt x="22" y="43"/>
                    <a:pt x="2" y="135"/>
                    <a:pt x="2" y="135"/>
                  </a:cubicBezTo>
                  <a:lnTo>
                    <a:pt x="2" y="138"/>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5" name="Google Shape;765;p39"/>
            <p:cNvSpPr/>
            <p:nvPr/>
          </p:nvSpPr>
          <p:spPr>
            <a:xfrm rot="-6299999">
              <a:off x="14021067" y="4270846"/>
              <a:ext cx="83146" cy="823143"/>
            </a:xfrm>
            <a:custGeom>
              <a:rect b="b" l="l" r="r" t="t"/>
              <a:pathLst>
                <a:path extrusionOk="0" h="198" w="20">
                  <a:moveTo>
                    <a:pt x="0" y="198"/>
                  </a:moveTo>
                  <a:lnTo>
                    <a:pt x="0" y="198"/>
                  </a:lnTo>
                  <a:lnTo>
                    <a:pt x="0" y="198"/>
                  </a:lnTo>
                  <a:lnTo>
                    <a:pt x="17" y="0"/>
                  </a:lnTo>
                  <a:lnTo>
                    <a:pt x="20" y="0"/>
                  </a:lnTo>
                  <a:lnTo>
                    <a:pt x="20" y="0"/>
                  </a:lnTo>
                  <a:lnTo>
                    <a:pt x="3" y="198"/>
                  </a:lnTo>
                  <a:lnTo>
                    <a:pt x="0" y="198"/>
                  </a:lnTo>
                  <a:close/>
                </a:path>
              </a:pathLst>
            </a:custGeom>
            <a:solidFill>
              <a:schemeClr val="dk1"/>
            </a:solidFill>
            <a:ln>
              <a:noFill/>
            </a:ln>
          </p:spPr>
          <p:txBody>
            <a:bodyPr anchorCtr="1" anchor="ctr" bIns="26275" lIns="90000" spcFirstLastPara="1" rIns="90000" wrap="square" tIns="26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6" name="Google Shape;766;p39"/>
            <p:cNvSpPr/>
            <p:nvPr/>
          </p:nvSpPr>
          <p:spPr>
            <a:xfrm rot="-6299999">
              <a:off x="13937756" y="3983535"/>
              <a:ext cx="120561" cy="573706"/>
            </a:xfrm>
            <a:custGeom>
              <a:rect b="b" l="l" r="r" t="t"/>
              <a:pathLst>
                <a:path extrusionOk="0" h="138" w="29">
                  <a:moveTo>
                    <a:pt x="0" y="138"/>
                  </a:moveTo>
                  <a:lnTo>
                    <a:pt x="0" y="138"/>
                  </a:lnTo>
                  <a:lnTo>
                    <a:pt x="0" y="138"/>
                  </a:lnTo>
                  <a:cubicBezTo>
                    <a:pt x="0" y="135"/>
                    <a:pt x="0" y="135"/>
                    <a:pt x="0" y="135"/>
                  </a:cubicBezTo>
                  <a:cubicBezTo>
                    <a:pt x="0" y="135"/>
                    <a:pt x="20" y="43"/>
                    <a:pt x="26" y="0"/>
                  </a:cubicBezTo>
                  <a:lnTo>
                    <a:pt x="26" y="0"/>
                  </a:lnTo>
                  <a:cubicBezTo>
                    <a:pt x="29" y="3"/>
                    <a:pt x="29" y="3"/>
                    <a:pt x="29" y="3"/>
                  </a:cubicBezTo>
                  <a:cubicBezTo>
                    <a:pt x="23" y="43"/>
                    <a:pt x="3" y="135"/>
                    <a:pt x="3" y="138"/>
                  </a:cubicBezTo>
                  <a:lnTo>
                    <a:pt x="0" y="138"/>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7" name="Google Shape;767;p39"/>
            <p:cNvSpPr/>
            <p:nvPr/>
          </p:nvSpPr>
          <p:spPr>
            <a:xfrm rot="-6299999">
              <a:off x="13950457" y="4079123"/>
              <a:ext cx="120561" cy="573706"/>
            </a:xfrm>
            <a:custGeom>
              <a:rect b="b" l="l" r="r" t="t"/>
              <a:pathLst>
                <a:path extrusionOk="0" h="138" w="29">
                  <a:moveTo>
                    <a:pt x="0" y="138"/>
                  </a:moveTo>
                  <a:lnTo>
                    <a:pt x="0" y="138"/>
                  </a:lnTo>
                  <a:lnTo>
                    <a:pt x="0" y="138"/>
                  </a:lnTo>
                  <a:cubicBezTo>
                    <a:pt x="0" y="135"/>
                    <a:pt x="0" y="135"/>
                    <a:pt x="0" y="135"/>
                  </a:cubicBezTo>
                  <a:cubicBezTo>
                    <a:pt x="0" y="135"/>
                    <a:pt x="18" y="43"/>
                    <a:pt x="23" y="0"/>
                  </a:cubicBezTo>
                  <a:cubicBezTo>
                    <a:pt x="26" y="0"/>
                    <a:pt x="26" y="0"/>
                    <a:pt x="26" y="0"/>
                  </a:cubicBezTo>
                  <a:cubicBezTo>
                    <a:pt x="29" y="0"/>
                    <a:pt x="29" y="0"/>
                    <a:pt x="29" y="0"/>
                  </a:cubicBezTo>
                  <a:cubicBezTo>
                    <a:pt x="20" y="43"/>
                    <a:pt x="3" y="135"/>
                    <a:pt x="3" y="135"/>
                  </a:cubicBezTo>
                  <a:lnTo>
                    <a:pt x="0" y="138"/>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8" name="Google Shape;768;p39"/>
            <p:cNvSpPr/>
            <p:nvPr/>
          </p:nvSpPr>
          <p:spPr>
            <a:xfrm rot="-6299999">
              <a:off x="13967926" y="4184749"/>
              <a:ext cx="116404" cy="573706"/>
            </a:xfrm>
            <a:custGeom>
              <a:rect b="b" l="l" r="r" t="t"/>
              <a:pathLst>
                <a:path extrusionOk="0" h="138" w="28">
                  <a:moveTo>
                    <a:pt x="2" y="138"/>
                  </a:moveTo>
                  <a:lnTo>
                    <a:pt x="2" y="138"/>
                  </a:lnTo>
                  <a:lnTo>
                    <a:pt x="2" y="138"/>
                  </a:lnTo>
                  <a:cubicBezTo>
                    <a:pt x="0" y="135"/>
                    <a:pt x="0" y="135"/>
                    <a:pt x="0" y="135"/>
                  </a:cubicBezTo>
                  <a:cubicBezTo>
                    <a:pt x="0" y="135"/>
                    <a:pt x="20" y="40"/>
                    <a:pt x="25" y="0"/>
                  </a:cubicBezTo>
                  <a:cubicBezTo>
                    <a:pt x="28" y="0"/>
                    <a:pt x="28" y="0"/>
                    <a:pt x="28" y="0"/>
                  </a:cubicBezTo>
                  <a:lnTo>
                    <a:pt x="28" y="0"/>
                  </a:lnTo>
                  <a:cubicBezTo>
                    <a:pt x="22" y="43"/>
                    <a:pt x="2" y="135"/>
                    <a:pt x="2" y="135"/>
                  </a:cubicBezTo>
                  <a:lnTo>
                    <a:pt x="2" y="138"/>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9" name="Shape 769"/>
        <p:cNvGrpSpPr/>
        <p:nvPr/>
      </p:nvGrpSpPr>
      <p:grpSpPr>
        <a:xfrm>
          <a:off x="0" y="0"/>
          <a:ext cx="0" cy="0"/>
          <a:chOff x="0" y="0"/>
          <a:chExt cx="0" cy="0"/>
        </a:xfrm>
      </p:grpSpPr>
      <p:sp>
        <p:nvSpPr>
          <p:cNvPr id="770" name="Google Shape;770;p40"/>
          <p:cNvSpPr txBox="1"/>
          <p:nvPr>
            <p:ph idx="1" type="subTitle"/>
          </p:nvPr>
        </p:nvSpPr>
        <p:spPr>
          <a:xfrm>
            <a:off x="1066775" y="2284650"/>
            <a:ext cx="3106200" cy="572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Lilita One"/>
              <a:buNone/>
              <a:defRPr sz="2000">
                <a:latin typeface="Lilita One"/>
                <a:ea typeface="Lilita One"/>
                <a:cs typeface="Lilita One"/>
                <a:sym typeface="Lilita One"/>
              </a:defRPr>
            </a:lvl1pPr>
            <a:lvl2pPr lvl="1" algn="ctr">
              <a:lnSpc>
                <a:spcPct val="100000"/>
              </a:lnSpc>
              <a:spcBef>
                <a:spcPts val="0"/>
              </a:spcBef>
              <a:spcAft>
                <a:spcPts val="0"/>
              </a:spcAft>
              <a:buSzPts val="2400"/>
              <a:buFont typeface="Lilita One"/>
              <a:buNone/>
              <a:defRPr sz="2400">
                <a:latin typeface="Lilita One"/>
                <a:ea typeface="Lilita One"/>
                <a:cs typeface="Lilita One"/>
                <a:sym typeface="Lilita One"/>
              </a:defRPr>
            </a:lvl2pPr>
            <a:lvl3pPr lvl="2" algn="ctr">
              <a:lnSpc>
                <a:spcPct val="100000"/>
              </a:lnSpc>
              <a:spcBef>
                <a:spcPts val="0"/>
              </a:spcBef>
              <a:spcAft>
                <a:spcPts val="0"/>
              </a:spcAft>
              <a:buSzPts val="2400"/>
              <a:buFont typeface="Lilita One"/>
              <a:buNone/>
              <a:defRPr sz="2400">
                <a:latin typeface="Lilita One"/>
                <a:ea typeface="Lilita One"/>
                <a:cs typeface="Lilita One"/>
                <a:sym typeface="Lilita One"/>
              </a:defRPr>
            </a:lvl3pPr>
            <a:lvl4pPr lvl="3" algn="ctr">
              <a:lnSpc>
                <a:spcPct val="100000"/>
              </a:lnSpc>
              <a:spcBef>
                <a:spcPts val="0"/>
              </a:spcBef>
              <a:spcAft>
                <a:spcPts val="0"/>
              </a:spcAft>
              <a:buSzPts val="2400"/>
              <a:buFont typeface="Lilita One"/>
              <a:buNone/>
              <a:defRPr sz="2400">
                <a:latin typeface="Lilita One"/>
                <a:ea typeface="Lilita One"/>
                <a:cs typeface="Lilita One"/>
                <a:sym typeface="Lilita One"/>
              </a:defRPr>
            </a:lvl4pPr>
            <a:lvl5pPr lvl="4" algn="ctr">
              <a:lnSpc>
                <a:spcPct val="100000"/>
              </a:lnSpc>
              <a:spcBef>
                <a:spcPts val="0"/>
              </a:spcBef>
              <a:spcAft>
                <a:spcPts val="0"/>
              </a:spcAft>
              <a:buSzPts val="2400"/>
              <a:buFont typeface="Lilita One"/>
              <a:buNone/>
              <a:defRPr sz="2400">
                <a:latin typeface="Lilita One"/>
                <a:ea typeface="Lilita One"/>
                <a:cs typeface="Lilita One"/>
                <a:sym typeface="Lilita One"/>
              </a:defRPr>
            </a:lvl5pPr>
            <a:lvl6pPr lvl="5" algn="ctr">
              <a:lnSpc>
                <a:spcPct val="100000"/>
              </a:lnSpc>
              <a:spcBef>
                <a:spcPts val="0"/>
              </a:spcBef>
              <a:spcAft>
                <a:spcPts val="0"/>
              </a:spcAft>
              <a:buSzPts val="2400"/>
              <a:buFont typeface="Lilita One"/>
              <a:buNone/>
              <a:defRPr sz="2400">
                <a:latin typeface="Lilita One"/>
                <a:ea typeface="Lilita One"/>
                <a:cs typeface="Lilita One"/>
                <a:sym typeface="Lilita One"/>
              </a:defRPr>
            </a:lvl6pPr>
            <a:lvl7pPr lvl="6" algn="ctr">
              <a:lnSpc>
                <a:spcPct val="100000"/>
              </a:lnSpc>
              <a:spcBef>
                <a:spcPts val="0"/>
              </a:spcBef>
              <a:spcAft>
                <a:spcPts val="0"/>
              </a:spcAft>
              <a:buSzPts val="2400"/>
              <a:buFont typeface="Lilita One"/>
              <a:buNone/>
              <a:defRPr sz="2400">
                <a:latin typeface="Lilita One"/>
                <a:ea typeface="Lilita One"/>
                <a:cs typeface="Lilita One"/>
                <a:sym typeface="Lilita One"/>
              </a:defRPr>
            </a:lvl7pPr>
            <a:lvl8pPr lvl="7" algn="ctr">
              <a:lnSpc>
                <a:spcPct val="100000"/>
              </a:lnSpc>
              <a:spcBef>
                <a:spcPts val="0"/>
              </a:spcBef>
              <a:spcAft>
                <a:spcPts val="0"/>
              </a:spcAft>
              <a:buSzPts val="2400"/>
              <a:buFont typeface="Lilita One"/>
              <a:buNone/>
              <a:defRPr sz="2400">
                <a:latin typeface="Lilita One"/>
                <a:ea typeface="Lilita One"/>
                <a:cs typeface="Lilita One"/>
                <a:sym typeface="Lilita One"/>
              </a:defRPr>
            </a:lvl8pPr>
            <a:lvl9pPr lvl="8" algn="ctr">
              <a:lnSpc>
                <a:spcPct val="100000"/>
              </a:lnSpc>
              <a:spcBef>
                <a:spcPts val="0"/>
              </a:spcBef>
              <a:spcAft>
                <a:spcPts val="0"/>
              </a:spcAft>
              <a:buSzPts val="2400"/>
              <a:buFont typeface="Lilita One"/>
              <a:buNone/>
              <a:defRPr sz="2400">
                <a:latin typeface="Lilita One"/>
                <a:ea typeface="Lilita One"/>
                <a:cs typeface="Lilita One"/>
                <a:sym typeface="Lilita One"/>
              </a:defRPr>
            </a:lvl9pPr>
          </a:lstStyle>
          <a:p/>
        </p:txBody>
      </p:sp>
      <p:sp>
        <p:nvSpPr>
          <p:cNvPr id="771" name="Google Shape;771;p40"/>
          <p:cNvSpPr txBox="1"/>
          <p:nvPr>
            <p:ph idx="2" type="subTitle"/>
          </p:nvPr>
        </p:nvSpPr>
        <p:spPr>
          <a:xfrm>
            <a:off x="4971127" y="2284650"/>
            <a:ext cx="3106200" cy="572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Lilita One"/>
              <a:buNone/>
              <a:defRPr sz="2000">
                <a:latin typeface="Lilita One"/>
                <a:ea typeface="Lilita One"/>
                <a:cs typeface="Lilita One"/>
                <a:sym typeface="Lilita One"/>
              </a:defRPr>
            </a:lvl1pPr>
            <a:lvl2pPr lvl="1" algn="ctr">
              <a:lnSpc>
                <a:spcPct val="100000"/>
              </a:lnSpc>
              <a:spcBef>
                <a:spcPts val="0"/>
              </a:spcBef>
              <a:spcAft>
                <a:spcPts val="0"/>
              </a:spcAft>
              <a:buSzPts val="2400"/>
              <a:buFont typeface="Lilita One"/>
              <a:buNone/>
              <a:defRPr sz="2400">
                <a:latin typeface="Lilita One"/>
                <a:ea typeface="Lilita One"/>
                <a:cs typeface="Lilita One"/>
                <a:sym typeface="Lilita One"/>
              </a:defRPr>
            </a:lvl2pPr>
            <a:lvl3pPr lvl="2" algn="ctr">
              <a:lnSpc>
                <a:spcPct val="100000"/>
              </a:lnSpc>
              <a:spcBef>
                <a:spcPts val="0"/>
              </a:spcBef>
              <a:spcAft>
                <a:spcPts val="0"/>
              </a:spcAft>
              <a:buSzPts val="2400"/>
              <a:buFont typeface="Lilita One"/>
              <a:buNone/>
              <a:defRPr sz="2400">
                <a:latin typeface="Lilita One"/>
                <a:ea typeface="Lilita One"/>
                <a:cs typeface="Lilita One"/>
                <a:sym typeface="Lilita One"/>
              </a:defRPr>
            </a:lvl3pPr>
            <a:lvl4pPr lvl="3" algn="ctr">
              <a:lnSpc>
                <a:spcPct val="100000"/>
              </a:lnSpc>
              <a:spcBef>
                <a:spcPts val="0"/>
              </a:spcBef>
              <a:spcAft>
                <a:spcPts val="0"/>
              </a:spcAft>
              <a:buSzPts val="2400"/>
              <a:buFont typeface="Lilita One"/>
              <a:buNone/>
              <a:defRPr sz="2400">
                <a:latin typeface="Lilita One"/>
                <a:ea typeface="Lilita One"/>
                <a:cs typeface="Lilita One"/>
                <a:sym typeface="Lilita One"/>
              </a:defRPr>
            </a:lvl4pPr>
            <a:lvl5pPr lvl="4" algn="ctr">
              <a:lnSpc>
                <a:spcPct val="100000"/>
              </a:lnSpc>
              <a:spcBef>
                <a:spcPts val="0"/>
              </a:spcBef>
              <a:spcAft>
                <a:spcPts val="0"/>
              </a:spcAft>
              <a:buSzPts val="2400"/>
              <a:buFont typeface="Lilita One"/>
              <a:buNone/>
              <a:defRPr sz="2400">
                <a:latin typeface="Lilita One"/>
                <a:ea typeface="Lilita One"/>
                <a:cs typeface="Lilita One"/>
                <a:sym typeface="Lilita One"/>
              </a:defRPr>
            </a:lvl5pPr>
            <a:lvl6pPr lvl="5" algn="ctr">
              <a:lnSpc>
                <a:spcPct val="100000"/>
              </a:lnSpc>
              <a:spcBef>
                <a:spcPts val="0"/>
              </a:spcBef>
              <a:spcAft>
                <a:spcPts val="0"/>
              </a:spcAft>
              <a:buSzPts val="2400"/>
              <a:buFont typeface="Lilita One"/>
              <a:buNone/>
              <a:defRPr sz="2400">
                <a:latin typeface="Lilita One"/>
                <a:ea typeface="Lilita One"/>
                <a:cs typeface="Lilita One"/>
                <a:sym typeface="Lilita One"/>
              </a:defRPr>
            </a:lvl6pPr>
            <a:lvl7pPr lvl="6" algn="ctr">
              <a:lnSpc>
                <a:spcPct val="100000"/>
              </a:lnSpc>
              <a:spcBef>
                <a:spcPts val="0"/>
              </a:spcBef>
              <a:spcAft>
                <a:spcPts val="0"/>
              </a:spcAft>
              <a:buSzPts val="2400"/>
              <a:buFont typeface="Lilita One"/>
              <a:buNone/>
              <a:defRPr sz="2400">
                <a:latin typeface="Lilita One"/>
                <a:ea typeface="Lilita One"/>
                <a:cs typeface="Lilita One"/>
                <a:sym typeface="Lilita One"/>
              </a:defRPr>
            </a:lvl7pPr>
            <a:lvl8pPr lvl="7" algn="ctr">
              <a:lnSpc>
                <a:spcPct val="100000"/>
              </a:lnSpc>
              <a:spcBef>
                <a:spcPts val="0"/>
              </a:spcBef>
              <a:spcAft>
                <a:spcPts val="0"/>
              </a:spcAft>
              <a:buSzPts val="2400"/>
              <a:buFont typeface="Lilita One"/>
              <a:buNone/>
              <a:defRPr sz="2400">
                <a:latin typeface="Lilita One"/>
                <a:ea typeface="Lilita One"/>
                <a:cs typeface="Lilita One"/>
                <a:sym typeface="Lilita One"/>
              </a:defRPr>
            </a:lvl8pPr>
            <a:lvl9pPr lvl="8" algn="ctr">
              <a:lnSpc>
                <a:spcPct val="100000"/>
              </a:lnSpc>
              <a:spcBef>
                <a:spcPts val="0"/>
              </a:spcBef>
              <a:spcAft>
                <a:spcPts val="0"/>
              </a:spcAft>
              <a:buSzPts val="2400"/>
              <a:buFont typeface="Lilita One"/>
              <a:buNone/>
              <a:defRPr sz="2400">
                <a:latin typeface="Lilita One"/>
                <a:ea typeface="Lilita One"/>
                <a:cs typeface="Lilita One"/>
                <a:sym typeface="Lilita One"/>
              </a:defRPr>
            </a:lvl9pPr>
          </a:lstStyle>
          <a:p/>
        </p:txBody>
      </p:sp>
      <p:sp>
        <p:nvSpPr>
          <p:cNvPr id="772" name="Google Shape;772;p40"/>
          <p:cNvSpPr txBox="1"/>
          <p:nvPr>
            <p:ph idx="3" type="subTitle"/>
          </p:nvPr>
        </p:nvSpPr>
        <p:spPr>
          <a:xfrm>
            <a:off x="1066775" y="2857348"/>
            <a:ext cx="3106200" cy="1623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3" name="Google Shape;773;p40"/>
          <p:cNvSpPr txBox="1"/>
          <p:nvPr>
            <p:ph idx="4" type="subTitle"/>
          </p:nvPr>
        </p:nvSpPr>
        <p:spPr>
          <a:xfrm>
            <a:off x="4971129" y="2857348"/>
            <a:ext cx="3106200" cy="1623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4" name="Google Shape;774;p40"/>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775" name="Google Shape;775;p40"/>
          <p:cNvGrpSpPr/>
          <p:nvPr/>
        </p:nvGrpSpPr>
        <p:grpSpPr>
          <a:xfrm>
            <a:off x="-2899537" y="-48075"/>
            <a:ext cx="14943075" cy="5841550"/>
            <a:chOff x="-2899537" y="-48075"/>
            <a:chExt cx="14943075" cy="5841550"/>
          </a:xfrm>
        </p:grpSpPr>
        <p:grpSp>
          <p:nvGrpSpPr>
            <p:cNvPr id="776" name="Google Shape;776;p40"/>
            <p:cNvGrpSpPr/>
            <p:nvPr/>
          </p:nvGrpSpPr>
          <p:grpSpPr>
            <a:xfrm>
              <a:off x="-2899537" y="4782600"/>
              <a:ext cx="14943075" cy="1010875"/>
              <a:chOff x="-2899550" y="4630200"/>
              <a:chExt cx="14943075" cy="1010875"/>
            </a:xfrm>
          </p:grpSpPr>
          <p:grpSp>
            <p:nvGrpSpPr>
              <p:cNvPr id="777" name="Google Shape;777;p40"/>
              <p:cNvGrpSpPr/>
              <p:nvPr/>
            </p:nvGrpSpPr>
            <p:grpSpPr>
              <a:xfrm>
                <a:off x="-2899550" y="4630200"/>
                <a:ext cx="14943075" cy="1010875"/>
                <a:chOff x="-2899550" y="4630200"/>
                <a:chExt cx="14943075" cy="1010875"/>
              </a:xfrm>
            </p:grpSpPr>
            <p:sp>
              <p:nvSpPr>
                <p:cNvPr id="778" name="Google Shape;778;p40"/>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9" name="Google Shape;779;p40"/>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0" name="Google Shape;780;p40"/>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1" name="Google Shape;781;p40"/>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2" name="Google Shape;782;p40"/>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3" name="Google Shape;783;p40"/>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4" name="Google Shape;784;p40"/>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5" name="Google Shape;785;p40"/>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6" name="Google Shape;786;p40"/>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7" name="Google Shape;787;p40"/>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8" name="Google Shape;788;p40"/>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9" name="Google Shape;789;p40"/>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0" name="Google Shape;790;p40"/>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1" name="Google Shape;791;p40"/>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2" name="Google Shape;792;p40"/>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3" name="Google Shape;793;p40"/>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4" name="Google Shape;794;p40"/>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5" name="Google Shape;795;p40"/>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6" name="Google Shape;796;p40"/>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7" name="Google Shape;797;p40"/>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8" name="Google Shape;798;p40"/>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9" name="Google Shape;799;p40"/>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0" name="Google Shape;800;p40"/>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1" name="Google Shape;801;p40"/>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2" name="Google Shape;802;p40"/>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3" name="Google Shape;803;p40"/>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4" name="Google Shape;804;p40"/>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5" name="Google Shape;805;p40"/>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6" name="Google Shape;806;p40"/>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7" name="Google Shape;807;p40"/>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8" name="Google Shape;808;p40"/>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9" name="Google Shape;809;p40"/>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0" name="Google Shape;810;p40"/>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1" name="Google Shape;811;p40"/>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2" name="Google Shape;812;p40"/>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3" name="Google Shape;813;p40"/>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4" name="Google Shape;814;p40"/>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5" name="Google Shape;815;p40"/>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6" name="Google Shape;816;p40"/>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7" name="Google Shape;817;p40"/>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8" name="Google Shape;818;p40"/>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9" name="Google Shape;819;p40"/>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0" name="Google Shape;820;p40"/>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1" name="Google Shape;821;p40"/>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2" name="Google Shape;822;p40"/>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3" name="Google Shape;823;p40"/>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4" name="Google Shape;824;p40"/>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5" name="Google Shape;825;p40"/>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6" name="Google Shape;826;p40"/>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7" name="Google Shape;827;p40"/>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8" name="Google Shape;828;p40"/>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9" name="Google Shape;829;p40"/>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0" name="Google Shape;830;p40"/>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1" name="Google Shape;831;p40"/>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2" name="Google Shape;832;p40"/>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3" name="Google Shape;833;p40"/>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4" name="Google Shape;834;p40"/>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5" name="Google Shape;835;p40"/>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6" name="Google Shape;836;p40"/>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7" name="Google Shape;837;p40"/>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8" name="Google Shape;838;p40"/>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9" name="Google Shape;839;p40"/>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0" name="Google Shape;840;p40"/>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1" name="Google Shape;841;p40"/>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2" name="Google Shape;842;p40"/>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3" name="Google Shape;843;p40"/>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4" name="Google Shape;844;p40"/>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5" name="Google Shape;845;p40"/>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6" name="Google Shape;846;p40"/>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7" name="Google Shape;847;p40"/>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8" name="Google Shape;848;p40"/>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9" name="Google Shape;849;p40"/>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0" name="Google Shape;850;p40"/>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1" name="Google Shape;851;p40"/>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2" name="Google Shape;852;p40"/>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3" name="Google Shape;853;p40"/>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4" name="Google Shape;854;p40"/>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5" name="Google Shape;855;p40"/>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56" name="Google Shape;856;p40"/>
              <p:cNvGrpSpPr/>
              <p:nvPr/>
            </p:nvGrpSpPr>
            <p:grpSpPr>
              <a:xfrm>
                <a:off x="-2899550" y="4630200"/>
                <a:ext cx="14943075" cy="1010875"/>
                <a:chOff x="-2899550" y="4630200"/>
                <a:chExt cx="14943075" cy="1010875"/>
              </a:xfrm>
            </p:grpSpPr>
            <p:sp>
              <p:nvSpPr>
                <p:cNvPr id="857" name="Google Shape;857;p40"/>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8" name="Google Shape;858;p40"/>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9" name="Google Shape;859;p40"/>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0" name="Google Shape;860;p40"/>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1" name="Google Shape;861;p40"/>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2" name="Google Shape;862;p40"/>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3" name="Google Shape;863;p40"/>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4" name="Google Shape;864;p40"/>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5" name="Google Shape;865;p40"/>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6" name="Google Shape;866;p40"/>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7" name="Google Shape;867;p40"/>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8" name="Google Shape;868;p40"/>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9" name="Google Shape;869;p40"/>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0" name="Google Shape;870;p40"/>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1" name="Google Shape;871;p40"/>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2" name="Google Shape;872;p40"/>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3" name="Google Shape;873;p40"/>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4" name="Google Shape;874;p40"/>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5" name="Google Shape;875;p40"/>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6" name="Google Shape;876;p40"/>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7" name="Google Shape;877;p40"/>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8" name="Google Shape;878;p40"/>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9" name="Google Shape;879;p40"/>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0" name="Google Shape;880;p40"/>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1" name="Google Shape;881;p40"/>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2" name="Google Shape;882;p40"/>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883" name="Google Shape;883;p40"/>
            <p:cNvGrpSpPr/>
            <p:nvPr/>
          </p:nvGrpSpPr>
          <p:grpSpPr>
            <a:xfrm rot="10800000">
              <a:off x="-202230" y="2368933"/>
              <a:ext cx="731785" cy="822604"/>
              <a:chOff x="8709470" y="2216533"/>
              <a:chExt cx="731785" cy="822604"/>
            </a:xfrm>
          </p:grpSpPr>
          <p:sp>
            <p:nvSpPr>
              <p:cNvPr id="884" name="Google Shape;884;p40"/>
              <p:cNvSpPr/>
              <p:nvPr/>
            </p:nvSpPr>
            <p:spPr>
              <a:xfrm>
                <a:off x="8709470" y="2216533"/>
                <a:ext cx="731785" cy="822604"/>
              </a:xfrm>
              <a:custGeom>
                <a:rect b="b" l="l" r="r" t="t"/>
                <a:pathLst>
                  <a:path extrusionOk="0" h="471" w="419">
                    <a:moveTo>
                      <a:pt x="419" y="0"/>
                    </a:moveTo>
                    <a:lnTo>
                      <a:pt x="0" y="0"/>
                    </a:lnTo>
                    <a:lnTo>
                      <a:pt x="0" y="471"/>
                    </a:lnTo>
                    <a:lnTo>
                      <a:pt x="419" y="471"/>
                    </a:lnTo>
                    <a:lnTo>
                      <a:pt x="419" y="429"/>
                    </a:lnTo>
                    <a:lnTo>
                      <a:pt x="48" y="429"/>
                    </a:lnTo>
                    <a:lnTo>
                      <a:pt x="48" y="42"/>
                    </a:lnTo>
                    <a:lnTo>
                      <a:pt x="419" y="42"/>
                    </a:lnTo>
                    <a:lnTo>
                      <a:pt x="419" y="0"/>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5" name="Google Shape;885;p40"/>
              <p:cNvSpPr/>
              <p:nvPr/>
            </p:nvSpPr>
            <p:spPr>
              <a:xfrm>
                <a:off x="8793302" y="2289886"/>
                <a:ext cx="647952" cy="675897"/>
              </a:xfrm>
              <a:custGeom>
                <a:rect b="b" l="l" r="r" t="t"/>
                <a:pathLst>
                  <a:path extrusionOk="0" h="387" w="371">
                    <a:moveTo>
                      <a:pt x="371" y="0"/>
                    </a:moveTo>
                    <a:lnTo>
                      <a:pt x="0" y="0"/>
                    </a:lnTo>
                    <a:lnTo>
                      <a:pt x="0" y="387"/>
                    </a:lnTo>
                    <a:lnTo>
                      <a:pt x="371" y="387"/>
                    </a:lnTo>
                    <a:lnTo>
                      <a:pt x="371" y="0"/>
                    </a:lnTo>
                    <a:close/>
                  </a:path>
                </a:pathLst>
              </a:custGeom>
              <a:solidFill>
                <a:srgbClr val="9FE3F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6" name="Google Shape;886;p40"/>
              <p:cNvSpPr/>
              <p:nvPr/>
            </p:nvSpPr>
            <p:spPr>
              <a:xfrm>
                <a:off x="8793302" y="2289886"/>
                <a:ext cx="647952" cy="675897"/>
              </a:xfrm>
              <a:custGeom>
                <a:rect b="b" l="l" r="r" t="t"/>
                <a:pathLst>
                  <a:path extrusionOk="0" h="387" w="371">
                    <a:moveTo>
                      <a:pt x="371" y="0"/>
                    </a:moveTo>
                    <a:lnTo>
                      <a:pt x="0" y="0"/>
                    </a:lnTo>
                    <a:lnTo>
                      <a:pt x="0" y="387"/>
                    </a:lnTo>
                    <a:lnTo>
                      <a:pt x="371" y="387"/>
                    </a:lnTo>
                    <a:lnTo>
                      <a:pt x="3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887" name="Google Shape;887;p40"/>
            <p:cNvSpPr/>
            <p:nvPr/>
          </p:nvSpPr>
          <p:spPr>
            <a:xfrm>
              <a:off x="-242200" y="3562350"/>
              <a:ext cx="644100" cy="106200"/>
            </a:xfrm>
            <a:prstGeom prst="rect">
              <a:avLst/>
            </a:prstGeom>
            <a:solidFill>
              <a:srgbClr val="0090AD">
                <a:alpha val="7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888" name="Google Shape;888;p40"/>
            <p:cNvSpPr/>
            <p:nvPr/>
          </p:nvSpPr>
          <p:spPr>
            <a:xfrm>
              <a:off x="8673225" y="3562350"/>
              <a:ext cx="644100" cy="106200"/>
            </a:xfrm>
            <a:prstGeom prst="rect">
              <a:avLst/>
            </a:prstGeom>
            <a:solidFill>
              <a:srgbClr val="0090AD">
                <a:alpha val="7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889" name="Google Shape;889;p40"/>
            <p:cNvSpPr/>
            <p:nvPr/>
          </p:nvSpPr>
          <p:spPr>
            <a:xfrm flipH="1">
              <a:off x="-88542" y="-48075"/>
              <a:ext cx="9321084" cy="675897"/>
            </a:xfrm>
            <a:custGeom>
              <a:rect b="b" l="l" r="r" t="t"/>
              <a:pathLst>
                <a:path extrusionOk="0" h="387" w="5337">
                  <a:moveTo>
                    <a:pt x="5337" y="0"/>
                  </a:moveTo>
                  <a:lnTo>
                    <a:pt x="5337" y="0"/>
                  </a:lnTo>
                  <a:cubicBezTo>
                    <a:pt x="0" y="0"/>
                    <a:pt x="0" y="0"/>
                    <a:pt x="0" y="0"/>
                  </a:cubicBezTo>
                  <a:cubicBezTo>
                    <a:pt x="0" y="387"/>
                    <a:pt x="0" y="387"/>
                    <a:pt x="0" y="387"/>
                  </a:cubicBezTo>
                  <a:cubicBezTo>
                    <a:pt x="1406" y="116"/>
                    <a:pt x="3939" y="87"/>
                    <a:pt x="4928" y="87"/>
                  </a:cubicBezTo>
                  <a:cubicBezTo>
                    <a:pt x="5185" y="87"/>
                    <a:pt x="5337" y="89"/>
                    <a:pt x="5337" y="89"/>
                  </a:cubicBezTo>
                  <a:cubicBezTo>
                    <a:pt x="5337" y="0"/>
                    <a:pt x="5337" y="0"/>
                    <a:pt x="5337" y="0"/>
                  </a:cubicBez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90" name="Google Shape;890;p40"/>
          <p:cNvGrpSpPr/>
          <p:nvPr/>
        </p:nvGrpSpPr>
        <p:grpSpPr>
          <a:xfrm>
            <a:off x="8496043" y="2944576"/>
            <a:ext cx="496394" cy="2113985"/>
            <a:chOff x="10577697" y="445030"/>
            <a:chExt cx="1077947" cy="4590630"/>
          </a:xfrm>
        </p:grpSpPr>
        <p:sp>
          <p:nvSpPr>
            <p:cNvPr id="891" name="Google Shape;891;p40"/>
            <p:cNvSpPr/>
            <p:nvPr/>
          </p:nvSpPr>
          <p:spPr>
            <a:xfrm>
              <a:off x="10619878" y="620782"/>
              <a:ext cx="906881" cy="2823743"/>
            </a:xfrm>
            <a:custGeom>
              <a:rect b="b" l="l" r="r" t="t"/>
              <a:pathLst>
                <a:path extrusionOk="0" h="1205" w="387">
                  <a:moveTo>
                    <a:pt x="120" y="1204"/>
                  </a:moveTo>
                  <a:lnTo>
                    <a:pt x="120" y="1204"/>
                  </a:lnTo>
                  <a:cubicBezTo>
                    <a:pt x="46" y="1195"/>
                    <a:pt x="-9" y="1124"/>
                    <a:pt x="1" y="1047"/>
                  </a:cubicBezTo>
                  <a:cubicBezTo>
                    <a:pt x="114" y="0"/>
                    <a:pt x="114" y="0"/>
                    <a:pt x="114" y="0"/>
                  </a:cubicBezTo>
                  <a:cubicBezTo>
                    <a:pt x="146" y="3"/>
                    <a:pt x="146" y="3"/>
                    <a:pt x="146" y="3"/>
                  </a:cubicBezTo>
                  <a:cubicBezTo>
                    <a:pt x="33" y="1050"/>
                    <a:pt x="33" y="1050"/>
                    <a:pt x="33" y="1050"/>
                  </a:cubicBezTo>
                  <a:cubicBezTo>
                    <a:pt x="23" y="1111"/>
                    <a:pt x="65" y="1162"/>
                    <a:pt x="123" y="1172"/>
                  </a:cubicBezTo>
                  <a:cubicBezTo>
                    <a:pt x="181" y="1179"/>
                    <a:pt x="236" y="1137"/>
                    <a:pt x="242" y="1075"/>
                  </a:cubicBezTo>
                  <a:cubicBezTo>
                    <a:pt x="355" y="32"/>
                    <a:pt x="355" y="32"/>
                    <a:pt x="355" y="32"/>
                  </a:cubicBezTo>
                  <a:cubicBezTo>
                    <a:pt x="387" y="35"/>
                    <a:pt x="387" y="35"/>
                    <a:pt x="387" y="35"/>
                  </a:cubicBezTo>
                  <a:cubicBezTo>
                    <a:pt x="275" y="1082"/>
                    <a:pt x="275" y="1082"/>
                    <a:pt x="275" y="1082"/>
                  </a:cubicBezTo>
                  <a:cubicBezTo>
                    <a:pt x="265" y="1159"/>
                    <a:pt x="194" y="1214"/>
                    <a:pt x="120" y="1204"/>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2" name="Google Shape;892;p40"/>
            <p:cNvSpPr/>
            <p:nvPr/>
          </p:nvSpPr>
          <p:spPr>
            <a:xfrm>
              <a:off x="10786257" y="445030"/>
              <a:ext cx="869387" cy="424147"/>
            </a:xfrm>
            <a:custGeom>
              <a:rect b="b" l="l" r="r" t="t"/>
              <a:pathLst>
                <a:path extrusionOk="0" h="181" w="371">
                  <a:moveTo>
                    <a:pt x="313" y="181"/>
                  </a:moveTo>
                  <a:lnTo>
                    <a:pt x="313" y="181"/>
                  </a:lnTo>
                  <a:cubicBezTo>
                    <a:pt x="39" y="146"/>
                    <a:pt x="39" y="146"/>
                    <a:pt x="39" y="146"/>
                  </a:cubicBezTo>
                  <a:cubicBezTo>
                    <a:pt x="14" y="142"/>
                    <a:pt x="-3" y="120"/>
                    <a:pt x="1" y="97"/>
                  </a:cubicBezTo>
                  <a:cubicBezTo>
                    <a:pt x="7" y="39"/>
                    <a:pt x="7" y="39"/>
                    <a:pt x="7" y="39"/>
                  </a:cubicBezTo>
                  <a:cubicBezTo>
                    <a:pt x="10" y="13"/>
                    <a:pt x="33" y="-3"/>
                    <a:pt x="56" y="1"/>
                  </a:cubicBezTo>
                  <a:cubicBezTo>
                    <a:pt x="91" y="13"/>
                    <a:pt x="139" y="30"/>
                    <a:pt x="200" y="36"/>
                  </a:cubicBezTo>
                  <a:cubicBezTo>
                    <a:pt x="252" y="43"/>
                    <a:pt x="297" y="39"/>
                    <a:pt x="333" y="36"/>
                  </a:cubicBezTo>
                  <a:cubicBezTo>
                    <a:pt x="336" y="36"/>
                    <a:pt x="349" y="39"/>
                    <a:pt x="361" y="52"/>
                  </a:cubicBezTo>
                  <a:cubicBezTo>
                    <a:pt x="368" y="62"/>
                    <a:pt x="371" y="75"/>
                    <a:pt x="371" y="85"/>
                  </a:cubicBezTo>
                  <a:cubicBezTo>
                    <a:pt x="361" y="142"/>
                    <a:pt x="361" y="142"/>
                    <a:pt x="361" y="142"/>
                  </a:cubicBezTo>
                  <a:cubicBezTo>
                    <a:pt x="358" y="168"/>
                    <a:pt x="336" y="184"/>
                    <a:pt x="313" y="181"/>
                  </a:cubicBezTo>
                  <a:close/>
                </a:path>
              </a:pathLst>
            </a:custGeom>
            <a:solidFill>
              <a:schemeClr val="dk1"/>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3" name="Google Shape;893;p40"/>
            <p:cNvSpPr/>
            <p:nvPr/>
          </p:nvSpPr>
          <p:spPr>
            <a:xfrm>
              <a:off x="10751106" y="1956494"/>
              <a:ext cx="571780" cy="142945"/>
            </a:xfrm>
            <a:custGeom>
              <a:rect b="b" l="l" r="r" t="t"/>
              <a:pathLst>
                <a:path extrusionOk="0" h="61" w="244">
                  <a:moveTo>
                    <a:pt x="238" y="61"/>
                  </a:moveTo>
                  <a:lnTo>
                    <a:pt x="0" y="32"/>
                  </a:lnTo>
                  <a:lnTo>
                    <a:pt x="6" y="0"/>
                  </a:lnTo>
                  <a:lnTo>
                    <a:pt x="244" y="29"/>
                  </a:lnTo>
                  <a:lnTo>
                    <a:pt x="238" y="61"/>
                  </a:lnTo>
                  <a:close/>
                </a:path>
              </a:pathLst>
            </a:custGeom>
            <a:solidFill>
              <a:schemeClr val="accent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4" name="Google Shape;894;p40"/>
            <p:cNvSpPr/>
            <p:nvPr/>
          </p:nvSpPr>
          <p:spPr>
            <a:xfrm>
              <a:off x="10659715" y="3390626"/>
              <a:ext cx="316354" cy="1394296"/>
            </a:xfrm>
            <a:custGeom>
              <a:rect b="b" l="l" r="r" t="t"/>
              <a:pathLst>
                <a:path extrusionOk="0" h="595" w="135">
                  <a:moveTo>
                    <a:pt x="61" y="595"/>
                  </a:moveTo>
                  <a:lnTo>
                    <a:pt x="0" y="589"/>
                  </a:lnTo>
                  <a:lnTo>
                    <a:pt x="74" y="0"/>
                  </a:lnTo>
                  <a:lnTo>
                    <a:pt x="135" y="9"/>
                  </a:lnTo>
                  <a:lnTo>
                    <a:pt x="61" y="595"/>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5" name="Google Shape;895;p40"/>
            <p:cNvSpPr/>
            <p:nvPr/>
          </p:nvSpPr>
          <p:spPr>
            <a:xfrm>
              <a:off x="10577697" y="4702904"/>
              <a:ext cx="262457" cy="332756"/>
            </a:xfrm>
            <a:custGeom>
              <a:rect b="b" l="l" r="r" t="t"/>
              <a:pathLst>
                <a:path extrusionOk="0" h="142" w="112">
                  <a:moveTo>
                    <a:pt x="96" y="142"/>
                  </a:moveTo>
                  <a:lnTo>
                    <a:pt x="0" y="132"/>
                  </a:lnTo>
                  <a:lnTo>
                    <a:pt x="19" y="0"/>
                  </a:lnTo>
                  <a:lnTo>
                    <a:pt x="112" y="10"/>
                  </a:lnTo>
                  <a:lnTo>
                    <a:pt x="96" y="142"/>
                  </a:lnTo>
                  <a:close/>
                </a:path>
              </a:pathLst>
            </a:custGeom>
            <a:solidFill>
              <a:schemeClr val="dk1"/>
            </a:solidFill>
            <a:ln>
              <a:noFill/>
            </a:ln>
          </p:spPr>
          <p:txBody>
            <a:bodyPr anchorCtr="1" anchor="ctr" bIns="6100" lIns="90000" spcFirstLastPara="1" rIns="90000" wrap="square" tIns="6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6" name="Google Shape;896;p40"/>
            <p:cNvSpPr/>
            <p:nvPr/>
          </p:nvSpPr>
          <p:spPr>
            <a:xfrm>
              <a:off x="10697209" y="4386552"/>
              <a:ext cx="173409" cy="44524"/>
            </a:xfrm>
            <a:custGeom>
              <a:rect b="b" l="l" r="r" t="t"/>
              <a:pathLst>
                <a:path extrusionOk="0" h="19" w="74">
                  <a:moveTo>
                    <a:pt x="68" y="19"/>
                  </a:moveTo>
                  <a:lnTo>
                    <a:pt x="68" y="19"/>
                  </a:lnTo>
                  <a:lnTo>
                    <a:pt x="68" y="19"/>
                  </a:lnTo>
                  <a:cubicBezTo>
                    <a:pt x="3" y="9"/>
                    <a:pt x="3" y="9"/>
                    <a:pt x="3" y="9"/>
                  </a:cubicBezTo>
                  <a:cubicBezTo>
                    <a:pt x="0" y="9"/>
                    <a:pt x="0" y="6"/>
                    <a:pt x="0" y="3"/>
                  </a:cubicBezTo>
                  <a:cubicBezTo>
                    <a:pt x="0" y="3"/>
                    <a:pt x="3" y="0"/>
                    <a:pt x="6" y="0"/>
                  </a:cubicBezTo>
                  <a:cubicBezTo>
                    <a:pt x="68" y="6"/>
                    <a:pt x="68" y="6"/>
                    <a:pt x="68" y="6"/>
                  </a:cubicBezTo>
                  <a:cubicBezTo>
                    <a:pt x="71" y="9"/>
                    <a:pt x="74" y="9"/>
                    <a:pt x="74" y="13"/>
                  </a:cubicBezTo>
                  <a:cubicBezTo>
                    <a:pt x="74" y="16"/>
                    <a:pt x="71" y="19"/>
                    <a:pt x="68" y="19"/>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7" name="Shape 897"/>
        <p:cNvGrpSpPr/>
        <p:nvPr/>
      </p:nvGrpSpPr>
      <p:grpSpPr>
        <a:xfrm>
          <a:off x="0" y="0"/>
          <a:ext cx="0" cy="0"/>
          <a:chOff x="0" y="0"/>
          <a:chExt cx="0" cy="0"/>
        </a:xfrm>
      </p:grpSpPr>
      <p:sp>
        <p:nvSpPr>
          <p:cNvPr id="898" name="Google Shape;898;p41"/>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899" name="Google Shape;899;p41"/>
          <p:cNvGrpSpPr/>
          <p:nvPr/>
        </p:nvGrpSpPr>
        <p:grpSpPr>
          <a:xfrm>
            <a:off x="-2899537" y="4782600"/>
            <a:ext cx="14943075" cy="1010875"/>
            <a:chOff x="-2899550" y="4630200"/>
            <a:chExt cx="14943075" cy="1010875"/>
          </a:xfrm>
        </p:grpSpPr>
        <p:grpSp>
          <p:nvGrpSpPr>
            <p:cNvPr id="900" name="Google Shape;900;p41"/>
            <p:cNvGrpSpPr/>
            <p:nvPr/>
          </p:nvGrpSpPr>
          <p:grpSpPr>
            <a:xfrm>
              <a:off x="-2899550" y="4630200"/>
              <a:ext cx="14943075" cy="1010875"/>
              <a:chOff x="-2899550" y="4630200"/>
              <a:chExt cx="14943075" cy="1010875"/>
            </a:xfrm>
          </p:grpSpPr>
          <p:sp>
            <p:nvSpPr>
              <p:cNvPr id="901" name="Google Shape;901;p41"/>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2" name="Google Shape;902;p41"/>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3" name="Google Shape;903;p41"/>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4" name="Google Shape;904;p41"/>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5" name="Google Shape;905;p41"/>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6" name="Google Shape;906;p41"/>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7" name="Google Shape;907;p41"/>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8" name="Google Shape;908;p41"/>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9" name="Google Shape;909;p41"/>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0" name="Google Shape;910;p41"/>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1" name="Google Shape;911;p41"/>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2" name="Google Shape;912;p41"/>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3" name="Google Shape;913;p41"/>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4" name="Google Shape;914;p41"/>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5" name="Google Shape;915;p41"/>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6" name="Google Shape;916;p41"/>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7" name="Google Shape;917;p41"/>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8" name="Google Shape;918;p41"/>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9" name="Google Shape;919;p41"/>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0" name="Google Shape;920;p41"/>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1" name="Google Shape;921;p41"/>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2" name="Google Shape;922;p41"/>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3" name="Google Shape;923;p41"/>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4" name="Google Shape;924;p41"/>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5" name="Google Shape;925;p41"/>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6" name="Google Shape;926;p41"/>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7" name="Google Shape;927;p41"/>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8" name="Google Shape;928;p41"/>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9" name="Google Shape;929;p41"/>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0" name="Google Shape;930;p41"/>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1" name="Google Shape;931;p41"/>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2" name="Google Shape;932;p41"/>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3" name="Google Shape;933;p41"/>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4" name="Google Shape;934;p41"/>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5" name="Google Shape;935;p41"/>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6" name="Google Shape;936;p41"/>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7" name="Google Shape;937;p41"/>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8" name="Google Shape;938;p41"/>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9" name="Google Shape;939;p41"/>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0" name="Google Shape;940;p41"/>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1" name="Google Shape;941;p41"/>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2" name="Google Shape;942;p41"/>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3" name="Google Shape;943;p41"/>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4" name="Google Shape;944;p41"/>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5" name="Google Shape;945;p41"/>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6" name="Google Shape;946;p41"/>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7" name="Google Shape;947;p41"/>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8" name="Google Shape;948;p41"/>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9" name="Google Shape;949;p41"/>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0" name="Google Shape;950;p41"/>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1" name="Google Shape;951;p41"/>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2" name="Google Shape;952;p41"/>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3" name="Google Shape;953;p41"/>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4" name="Google Shape;954;p41"/>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5" name="Google Shape;955;p41"/>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6" name="Google Shape;956;p41"/>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7" name="Google Shape;957;p41"/>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8" name="Google Shape;958;p41"/>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9" name="Google Shape;959;p41"/>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0" name="Google Shape;960;p41"/>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1" name="Google Shape;961;p41"/>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2" name="Google Shape;962;p41"/>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3" name="Google Shape;963;p41"/>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4" name="Google Shape;964;p41"/>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5" name="Google Shape;965;p41"/>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6" name="Google Shape;966;p41"/>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7" name="Google Shape;967;p41"/>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8" name="Google Shape;968;p41"/>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9" name="Google Shape;969;p41"/>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0" name="Google Shape;970;p41"/>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1" name="Google Shape;971;p41"/>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2" name="Google Shape;972;p41"/>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3" name="Google Shape;973;p41"/>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4" name="Google Shape;974;p41"/>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5" name="Google Shape;975;p41"/>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6" name="Google Shape;976;p41"/>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7" name="Google Shape;977;p41"/>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8" name="Google Shape;978;p41"/>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979" name="Google Shape;979;p41"/>
            <p:cNvGrpSpPr/>
            <p:nvPr/>
          </p:nvGrpSpPr>
          <p:grpSpPr>
            <a:xfrm>
              <a:off x="-2899550" y="4630200"/>
              <a:ext cx="14943075" cy="1010875"/>
              <a:chOff x="-2899550" y="4630200"/>
              <a:chExt cx="14943075" cy="1010875"/>
            </a:xfrm>
          </p:grpSpPr>
          <p:sp>
            <p:nvSpPr>
              <p:cNvPr id="980" name="Google Shape;980;p41"/>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1" name="Google Shape;981;p41"/>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2" name="Google Shape;982;p41"/>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3" name="Google Shape;983;p41"/>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4" name="Google Shape;984;p41"/>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5" name="Google Shape;985;p41"/>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6" name="Google Shape;986;p41"/>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7" name="Google Shape;987;p41"/>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8" name="Google Shape;988;p41"/>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9" name="Google Shape;989;p41"/>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0" name="Google Shape;990;p41"/>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1" name="Google Shape;991;p41"/>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2" name="Google Shape;992;p41"/>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3" name="Google Shape;993;p41"/>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4" name="Google Shape;994;p41"/>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5" name="Google Shape;995;p41"/>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6" name="Google Shape;996;p41"/>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7" name="Google Shape;997;p41"/>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8" name="Google Shape;998;p41"/>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9" name="Google Shape;999;p41"/>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0" name="Google Shape;1000;p41"/>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1" name="Google Shape;1001;p41"/>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2" name="Google Shape;1002;p41"/>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3" name="Google Shape;1003;p41"/>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4" name="Google Shape;1004;p41"/>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5" name="Google Shape;1005;p41"/>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1006" name="Google Shape;1006;p41"/>
          <p:cNvSpPr/>
          <p:nvPr/>
        </p:nvSpPr>
        <p:spPr>
          <a:xfrm>
            <a:off x="-82430" y="-118550"/>
            <a:ext cx="9321084" cy="675897"/>
          </a:xfrm>
          <a:custGeom>
            <a:rect b="b" l="l" r="r" t="t"/>
            <a:pathLst>
              <a:path extrusionOk="0" h="387" w="5337">
                <a:moveTo>
                  <a:pt x="5337" y="0"/>
                </a:moveTo>
                <a:lnTo>
                  <a:pt x="5337" y="0"/>
                </a:lnTo>
                <a:cubicBezTo>
                  <a:pt x="0" y="0"/>
                  <a:pt x="0" y="0"/>
                  <a:pt x="0" y="0"/>
                </a:cubicBezTo>
                <a:cubicBezTo>
                  <a:pt x="0" y="387"/>
                  <a:pt x="0" y="387"/>
                  <a:pt x="0" y="387"/>
                </a:cubicBezTo>
                <a:cubicBezTo>
                  <a:pt x="1406" y="116"/>
                  <a:pt x="3939" y="87"/>
                  <a:pt x="4928" y="87"/>
                </a:cubicBezTo>
                <a:cubicBezTo>
                  <a:pt x="5185" y="87"/>
                  <a:pt x="5337" y="89"/>
                  <a:pt x="5337" y="89"/>
                </a:cubicBezTo>
                <a:cubicBezTo>
                  <a:pt x="5337" y="0"/>
                  <a:pt x="5337" y="0"/>
                  <a:pt x="5337" y="0"/>
                </a:cubicBez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007" name="Google Shape;1007;p41"/>
          <p:cNvGrpSpPr/>
          <p:nvPr/>
        </p:nvGrpSpPr>
        <p:grpSpPr>
          <a:xfrm>
            <a:off x="-128170" y="2450653"/>
            <a:ext cx="754256" cy="918056"/>
            <a:chOff x="12972261" y="3037901"/>
            <a:chExt cx="1985407" cy="2416574"/>
          </a:xfrm>
        </p:grpSpPr>
        <p:sp>
          <p:nvSpPr>
            <p:cNvPr id="1008" name="Google Shape;1008;p41"/>
            <p:cNvSpPr/>
            <p:nvPr/>
          </p:nvSpPr>
          <p:spPr>
            <a:xfrm rot="-6299999">
              <a:off x="12960979" y="3529627"/>
              <a:ext cx="2007972" cy="1517410"/>
            </a:xfrm>
            <a:custGeom>
              <a:rect b="b" l="l" r="r" t="t"/>
              <a:pathLst>
                <a:path extrusionOk="0" h="365" w="483">
                  <a:moveTo>
                    <a:pt x="0" y="290"/>
                  </a:moveTo>
                  <a:lnTo>
                    <a:pt x="0" y="290"/>
                  </a:lnTo>
                  <a:cubicBezTo>
                    <a:pt x="43" y="12"/>
                    <a:pt x="43" y="12"/>
                    <a:pt x="43" y="12"/>
                  </a:cubicBezTo>
                  <a:cubicBezTo>
                    <a:pt x="43" y="6"/>
                    <a:pt x="49" y="0"/>
                    <a:pt x="58" y="0"/>
                  </a:cubicBezTo>
                  <a:cubicBezTo>
                    <a:pt x="471" y="60"/>
                    <a:pt x="471" y="60"/>
                    <a:pt x="471" y="60"/>
                  </a:cubicBezTo>
                  <a:cubicBezTo>
                    <a:pt x="479" y="63"/>
                    <a:pt x="485" y="69"/>
                    <a:pt x="482" y="78"/>
                  </a:cubicBezTo>
                  <a:cubicBezTo>
                    <a:pt x="442" y="356"/>
                    <a:pt x="442" y="356"/>
                    <a:pt x="442" y="356"/>
                  </a:cubicBezTo>
                  <a:cubicBezTo>
                    <a:pt x="442" y="362"/>
                    <a:pt x="433" y="367"/>
                    <a:pt x="427" y="364"/>
                  </a:cubicBezTo>
                  <a:cubicBezTo>
                    <a:pt x="12" y="304"/>
                    <a:pt x="12" y="304"/>
                    <a:pt x="12" y="304"/>
                  </a:cubicBezTo>
                  <a:cubicBezTo>
                    <a:pt x="6" y="304"/>
                    <a:pt x="0" y="298"/>
                    <a:pt x="0" y="29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9" name="Google Shape;1009;p41"/>
            <p:cNvSpPr/>
            <p:nvPr/>
          </p:nvSpPr>
          <p:spPr>
            <a:xfrm rot="-6299999">
              <a:off x="13087315" y="3645049"/>
              <a:ext cx="1787635" cy="1230557"/>
            </a:xfrm>
            <a:custGeom>
              <a:rect b="b" l="l" r="r" t="t"/>
              <a:pathLst>
                <a:path extrusionOk="0" h="296" w="430">
                  <a:moveTo>
                    <a:pt x="0" y="238"/>
                  </a:moveTo>
                  <a:lnTo>
                    <a:pt x="34" y="0"/>
                  </a:lnTo>
                  <a:lnTo>
                    <a:pt x="430" y="58"/>
                  </a:lnTo>
                  <a:lnTo>
                    <a:pt x="395" y="296"/>
                  </a:lnTo>
                  <a:lnTo>
                    <a:pt x="0" y="238"/>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0" name="Google Shape;1010;p41"/>
            <p:cNvSpPr/>
            <p:nvPr/>
          </p:nvSpPr>
          <p:spPr>
            <a:xfrm rot="-6299999">
              <a:off x="13112259" y="3682465"/>
              <a:ext cx="1737748" cy="1155726"/>
            </a:xfrm>
            <a:custGeom>
              <a:rect b="b" l="l" r="r" t="t"/>
              <a:pathLst>
                <a:path extrusionOk="0" h="278" w="418">
                  <a:moveTo>
                    <a:pt x="0" y="241"/>
                  </a:moveTo>
                  <a:lnTo>
                    <a:pt x="22" y="0"/>
                  </a:lnTo>
                  <a:lnTo>
                    <a:pt x="418" y="37"/>
                  </a:lnTo>
                  <a:lnTo>
                    <a:pt x="395" y="278"/>
                  </a:lnTo>
                  <a:lnTo>
                    <a:pt x="0" y="241"/>
                  </a:ln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1" name="Google Shape;1011;p41"/>
            <p:cNvSpPr/>
            <p:nvPr/>
          </p:nvSpPr>
          <p:spPr>
            <a:xfrm rot="-6299999">
              <a:off x="13347583" y="3628252"/>
              <a:ext cx="1226401" cy="823143"/>
            </a:xfrm>
            <a:custGeom>
              <a:rect b="b" l="l" r="r" t="t"/>
              <a:pathLst>
                <a:path extrusionOk="0" h="198" w="295">
                  <a:moveTo>
                    <a:pt x="0" y="172"/>
                  </a:moveTo>
                  <a:lnTo>
                    <a:pt x="17" y="0"/>
                  </a:lnTo>
                  <a:lnTo>
                    <a:pt x="295" y="25"/>
                  </a:lnTo>
                  <a:lnTo>
                    <a:pt x="281" y="198"/>
                  </a:lnTo>
                  <a:lnTo>
                    <a:pt x="0" y="172"/>
                  </a:lnTo>
                  <a:close/>
                </a:path>
              </a:pathLst>
            </a:custGeom>
            <a:solidFill>
              <a:schemeClr val="accent5"/>
            </a:solidFill>
            <a:ln>
              <a:noFill/>
            </a:ln>
          </p:spPr>
          <p:txBody>
            <a:bodyPr anchorCtr="1" anchor="ctr" bIns="26275" lIns="90000" spcFirstLastPara="1" rIns="90000" wrap="square" tIns="26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2" name="Google Shape;1012;p41"/>
            <p:cNvSpPr/>
            <p:nvPr/>
          </p:nvSpPr>
          <p:spPr>
            <a:xfrm rot="-6299999">
              <a:off x="13347939" y="3529140"/>
              <a:ext cx="1226401" cy="943705"/>
            </a:xfrm>
            <a:custGeom>
              <a:rect b="b" l="l" r="r" t="t"/>
              <a:pathLst>
                <a:path extrusionOk="0" h="227" w="295">
                  <a:moveTo>
                    <a:pt x="0" y="164"/>
                  </a:moveTo>
                  <a:lnTo>
                    <a:pt x="40" y="0"/>
                  </a:lnTo>
                  <a:lnTo>
                    <a:pt x="295" y="61"/>
                  </a:lnTo>
                  <a:lnTo>
                    <a:pt x="258" y="227"/>
                  </a:lnTo>
                  <a:lnTo>
                    <a:pt x="0" y="164"/>
                  </a:lnTo>
                  <a:close/>
                </a:path>
              </a:pathLst>
            </a:custGeom>
            <a:solidFill>
              <a:schemeClr val="accent1"/>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3" name="Google Shape;1013;p41"/>
            <p:cNvSpPr/>
            <p:nvPr/>
          </p:nvSpPr>
          <p:spPr>
            <a:xfrm rot="-6299999">
              <a:off x="13679345" y="3072272"/>
              <a:ext cx="328426" cy="706739"/>
            </a:xfrm>
            <a:custGeom>
              <a:rect b="b" l="l" r="r" t="t"/>
              <a:pathLst>
                <a:path extrusionOk="0" h="170" w="79">
                  <a:moveTo>
                    <a:pt x="0" y="167"/>
                  </a:moveTo>
                  <a:lnTo>
                    <a:pt x="0" y="167"/>
                  </a:lnTo>
                  <a:cubicBezTo>
                    <a:pt x="26" y="0"/>
                    <a:pt x="26" y="0"/>
                    <a:pt x="26" y="0"/>
                  </a:cubicBezTo>
                  <a:cubicBezTo>
                    <a:pt x="35" y="4"/>
                    <a:pt x="35" y="4"/>
                    <a:pt x="35" y="4"/>
                  </a:cubicBezTo>
                  <a:cubicBezTo>
                    <a:pt x="63" y="6"/>
                    <a:pt x="83" y="32"/>
                    <a:pt x="78" y="61"/>
                  </a:cubicBezTo>
                  <a:cubicBezTo>
                    <a:pt x="69" y="127"/>
                    <a:pt x="69" y="127"/>
                    <a:pt x="69" y="127"/>
                  </a:cubicBezTo>
                  <a:cubicBezTo>
                    <a:pt x="66" y="153"/>
                    <a:pt x="37" y="173"/>
                    <a:pt x="12" y="170"/>
                  </a:cubicBezTo>
                  <a:lnTo>
                    <a:pt x="0" y="167"/>
                  </a:lnTo>
                  <a:close/>
                </a:path>
              </a:pathLst>
            </a:custGeom>
            <a:solidFill>
              <a:schemeClr val="accent2"/>
            </a:solidFill>
            <a:ln>
              <a:noFill/>
            </a:ln>
          </p:spPr>
          <p:txBody>
            <a:bodyPr anchorCtr="1" anchor="ctr" bIns="16200" lIns="90000" spcFirstLastPara="1" rIns="90000" wrap="square" tIns="16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4" name="Google Shape;1014;p41"/>
            <p:cNvSpPr/>
            <p:nvPr/>
          </p:nvSpPr>
          <p:spPr>
            <a:xfrm rot="-6299999">
              <a:off x="13716884" y="3066398"/>
              <a:ext cx="253595" cy="253595"/>
            </a:xfrm>
            <a:custGeom>
              <a:rect b="b" l="l" r="r" t="t"/>
              <a:pathLst>
                <a:path extrusionOk="0" h="61" w="61">
                  <a:moveTo>
                    <a:pt x="32" y="61"/>
                  </a:moveTo>
                  <a:lnTo>
                    <a:pt x="32" y="61"/>
                  </a:lnTo>
                  <a:cubicBezTo>
                    <a:pt x="29" y="61"/>
                    <a:pt x="29" y="61"/>
                    <a:pt x="26" y="58"/>
                  </a:cubicBezTo>
                  <a:cubicBezTo>
                    <a:pt x="18" y="58"/>
                    <a:pt x="12" y="55"/>
                    <a:pt x="6" y="46"/>
                  </a:cubicBezTo>
                  <a:cubicBezTo>
                    <a:pt x="3" y="40"/>
                    <a:pt x="0" y="32"/>
                    <a:pt x="0" y="26"/>
                  </a:cubicBezTo>
                  <a:cubicBezTo>
                    <a:pt x="3" y="17"/>
                    <a:pt x="6" y="12"/>
                    <a:pt x="15" y="6"/>
                  </a:cubicBezTo>
                  <a:cubicBezTo>
                    <a:pt x="20" y="0"/>
                    <a:pt x="26" y="0"/>
                    <a:pt x="35" y="0"/>
                  </a:cubicBezTo>
                  <a:cubicBezTo>
                    <a:pt x="43" y="0"/>
                    <a:pt x="49" y="6"/>
                    <a:pt x="55" y="12"/>
                  </a:cubicBezTo>
                  <a:cubicBezTo>
                    <a:pt x="61" y="17"/>
                    <a:pt x="61" y="26"/>
                    <a:pt x="61" y="35"/>
                  </a:cubicBezTo>
                  <a:cubicBezTo>
                    <a:pt x="61" y="43"/>
                    <a:pt x="55" y="49"/>
                    <a:pt x="49" y="55"/>
                  </a:cubicBezTo>
                  <a:cubicBezTo>
                    <a:pt x="43" y="58"/>
                    <a:pt x="38" y="61"/>
                    <a:pt x="32" y="61"/>
                  </a:cubicBezTo>
                  <a:moveTo>
                    <a:pt x="32" y="12"/>
                  </a:moveTo>
                  <a:lnTo>
                    <a:pt x="32" y="12"/>
                  </a:lnTo>
                  <a:cubicBezTo>
                    <a:pt x="26" y="12"/>
                    <a:pt x="23" y="15"/>
                    <a:pt x="20" y="17"/>
                  </a:cubicBezTo>
                  <a:cubicBezTo>
                    <a:pt x="18" y="20"/>
                    <a:pt x="15" y="23"/>
                    <a:pt x="15" y="26"/>
                  </a:cubicBezTo>
                  <a:cubicBezTo>
                    <a:pt x="15" y="32"/>
                    <a:pt x="15" y="35"/>
                    <a:pt x="18" y="40"/>
                  </a:cubicBezTo>
                  <a:cubicBezTo>
                    <a:pt x="20" y="43"/>
                    <a:pt x="23" y="46"/>
                    <a:pt x="29" y="46"/>
                  </a:cubicBezTo>
                  <a:lnTo>
                    <a:pt x="29" y="46"/>
                  </a:lnTo>
                  <a:cubicBezTo>
                    <a:pt x="32" y="46"/>
                    <a:pt x="38" y="46"/>
                    <a:pt x="40" y="43"/>
                  </a:cubicBezTo>
                  <a:cubicBezTo>
                    <a:pt x="43" y="40"/>
                    <a:pt x="46" y="38"/>
                    <a:pt x="46" y="32"/>
                  </a:cubicBezTo>
                  <a:cubicBezTo>
                    <a:pt x="49" y="29"/>
                    <a:pt x="46" y="23"/>
                    <a:pt x="43" y="20"/>
                  </a:cubicBezTo>
                  <a:cubicBezTo>
                    <a:pt x="40" y="17"/>
                    <a:pt x="38" y="15"/>
                    <a:pt x="35" y="15"/>
                  </a:cubicBezTo>
                  <a:lnTo>
                    <a:pt x="32" y="12"/>
                  </a:ln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5" name="Google Shape;1015;p41"/>
            <p:cNvSpPr/>
            <p:nvPr/>
          </p:nvSpPr>
          <p:spPr>
            <a:xfrm rot="-6299999">
              <a:off x="13807731" y="3132507"/>
              <a:ext cx="103932" cy="706739"/>
            </a:xfrm>
            <a:custGeom>
              <a:rect b="b" l="l" r="r" t="t"/>
              <a:pathLst>
                <a:path extrusionOk="0" h="170" w="25">
                  <a:moveTo>
                    <a:pt x="2" y="170"/>
                  </a:moveTo>
                  <a:lnTo>
                    <a:pt x="2" y="170"/>
                  </a:lnTo>
                  <a:lnTo>
                    <a:pt x="2" y="170"/>
                  </a:lnTo>
                  <a:cubicBezTo>
                    <a:pt x="0" y="167"/>
                    <a:pt x="0" y="167"/>
                    <a:pt x="0" y="167"/>
                  </a:cubicBezTo>
                  <a:cubicBezTo>
                    <a:pt x="8" y="104"/>
                    <a:pt x="23" y="9"/>
                    <a:pt x="23" y="4"/>
                  </a:cubicBezTo>
                  <a:cubicBezTo>
                    <a:pt x="23" y="0"/>
                    <a:pt x="23" y="0"/>
                    <a:pt x="23" y="0"/>
                  </a:cubicBezTo>
                  <a:cubicBezTo>
                    <a:pt x="25" y="4"/>
                    <a:pt x="25" y="4"/>
                    <a:pt x="25" y="4"/>
                  </a:cubicBezTo>
                  <a:cubicBezTo>
                    <a:pt x="25" y="6"/>
                    <a:pt x="8" y="141"/>
                    <a:pt x="2" y="170"/>
                  </a:cubicBezTo>
                  <a:close/>
                </a:path>
              </a:pathLst>
            </a:custGeom>
            <a:solidFill>
              <a:schemeClr val="dk1"/>
            </a:solidFill>
            <a:ln>
              <a:noFill/>
            </a:ln>
          </p:spPr>
          <p:txBody>
            <a:bodyPr anchorCtr="1" anchor="ctr" bIns="16200" lIns="90000" spcFirstLastPara="1" rIns="90000" wrap="square" tIns="16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6" name="Google Shape;1016;p41"/>
            <p:cNvSpPr/>
            <p:nvPr/>
          </p:nvSpPr>
          <p:spPr>
            <a:xfrm rot="-6299999">
              <a:off x="14021067" y="4377821"/>
              <a:ext cx="83146" cy="823143"/>
            </a:xfrm>
            <a:custGeom>
              <a:rect b="b" l="l" r="r" t="t"/>
              <a:pathLst>
                <a:path extrusionOk="0" h="198" w="20">
                  <a:moveTo>
                    <a:pt x="0" y="198"/>
                  </a:moveTo>
                  <a:lnTo>
                    <a:pt x="0" y="198"/>
                  </a:lnTo>
                  <a:lnTo>
                    <a:pt x="0" y="198"/>
                  </a:lnTo>
                  <a:lnTo>
                    <a:pt x="17" y="0"/>
                  </a:lnTo>
                  <a:lnTo>
                    <a:pt x="20" y="0"/>
                  </a:lnTo>
                  <a:lnTo>
                    <a:pt x="20" y="0"/>
                  </a:lnTo>
                  <a:lnTo>
                    <a:pt x="3" y="198"/>
                  </a:lnTo>
                  <a:lnTo>
                    <a:pt x="0" y="198"/>
                  </a:lnTo>
                  <a:close/>
                </a:path>
              </a:pathLst>
            </a:custGeom>
            <a:solidFill>
              <a:schemeClr val="dk1"/>
            </a:solidFill>
            <a:ln>
              <a:noFill/>
            </a:ln>
          </p:spPr>
          <p:txBody>
            <a:bodyPr anchorCtr="1" anchor="ctr" bIns="26275" lIns="90000" spcFirstLastPara="1" rIns="90000" wrap="square" tIns="26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7" name="Google Shape;1017;p41"/>
            <p:cNvSpPr/>
            <p:nvPr/>
          </p:nvSpPr>
          <p:spPr>
            <a:xfrm rot="-6299999">
              <a:off x="14051830" y="4458559"/>
              <a:ext cx="58202" cy="798199"/>
            </a:xfrm>
            <a:custGeom>
              <a:rect b="b" l="l" r="r" t="t"/>
              <a:pathLst>
                <a:path extrusionOk="0" h="192" w="14">
                  <a:moveTo>
                    <a:pt x="0" y="192"/>
                  </a:moveTo>
                  <a:lnTo>
                    <a:pt x="0" y="192"/>
                  </a:lnTo>
                  <a:lnTo>
                    <a:pt x="0" y="192"/>
                  </a:lnTo>
                  <a:cubicBezTo>
                    <a:pt x="0" y="189"/>
                    <a:pt x="0" y="189"/>
                    <a:pt x="0" y="189"/>
                  </a:cubicBezTo>
                  <a:cubicBezTo>
                    <a:pt x="2" y="137"/>
                    <a:pt x="11" y="6"/>
                    <a:pt x="11" y="0"/>
                  </a:cubicBezTo>
                  <a:cubicBezTo>
                    <a:pt x="14" y="0"/>
                    <a:pt x="14" y="0"/>
                    <a:pt x="14" y="0"/>
                  </a:cubicBezTo>
                  <a:lnTo>
                    <a:pt x="14" y="0"/>
                  </a:lnTo>
                  <a:cubicBezTo>
                    <a:pt x="17" y="6"/>
                    <a:pt x="2" y="169"/>
                    <a:pt x="2" y="189"/>
                  </a:cubicBezTo>
                  <a:lnTo>
                    <a:pt x="0" y="192"/>
                  </a:lnTo>
                  <a:close/>
                </a:path>
              </a:pathLst>
            </a:custGeom>
            <a:solidFill>
              <a:schemeClr val="dk1"/>
            </a:solidFill>
            <a:ln>
              <a:noFill/>
            </a:ln>
          </p:spPr>
          <p:txBody>
            <a:bodyPr anchorCtr="1" anchor="ctr" bIns="24100" lIns="90000" spcFirstLastPara="1" rIns="90000" wrap="square" tIns="24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8" name="Google Shape;1018;p41"/>
            <p:cNvSpPr/>
            <p:nvPr/>
          </p:nvSpPr>
          <p:spPr>
            <a:xfrm rot="-6299999">
              <a:off x="14026497" y="4502920"/>
              <a:ext cx="103932" cy="835615"/>
            </a:xfrm>
            <a:custGeom>
              <a:rect b="b" l="l" r="r" t="t"/>
              <a:pathLst>
                <a:path extrusionOk="0" h="201" w="25">
                  <a:moveTo>
                    <a:pt x="3" y="201"/>
                  </a:moveTo>
                  <a:lnTo>
                    <a:pt x="3" y="201"/>
                  </a:lnTo>
                  <a:lnTo>
                    <a:pt x="3" y="201"/>
                  </a:lnTo>
                  <a:cubicBezTo>
                    <a:pt x="0" y="198"/>
                    <a:pt x="0" y="198"/>
                    <a:pt x="0" y="198"/>
                  </a:cubicBezTo>
                  <a:cubicBezTo>
                    <a:pt x="3" y="181"/>
                    <a:pt x="14" y="12"/>
                    <a:pt x="22" y="0"/>
                  </a:cubicBezTo>
                  <a:lnTo>
                    <a:pt x="22" y="0"/>
                  </a:lnTo>
                  <a:cubicBezTo>
                    <a:pt x="25" y="3"/>
                    <a:pt x="25" y="3"/>
                    <a:pt x="25" y="3"/>
                  </a:cubicBezTo>
                  <a:cubicBezTo>
                    <a:pt x="20" y="12"/>
                    <a:pt x="8" y="146"/>
                    <a:pt x="5" y="198"/>
                  </a:cubicBezTo>
                  <a:lnTo>
                    <a:pt x="3" y="201"/>
                  </a:lnTo>
                  <a:close/>
                </a:path>
              </a:pathLst>
            </a:custGeom>
            <a:solidFill>
              <a:schemeClr val="dk1"/>
            </a:solidFill>
            <a:ln>
              <a:noFill/>
            </a:ln>
          </p:spPr>
          <p:txBody>
            <a:bodyPr anchorCtr="1" anchor="ctr" bIns="27350" lIns="90000" spcFirstLastPara="1" rIns="90000" wrap="square" tIns="273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9" name="Google Shape;1019;p41"/>
            <p:cNvSpPr/>
            <p:nvPr/>
          </p:nvSpPr>
          <p:spPr>
            <a:xfrm rot="-6299999">
              <a:off x="13890144" y="3376998"/>
              <a:ext cx="120561" cy="573706"/>
            </a:xfrm>
            <a:custGeom>
              <a:rect b="b" l="l" r="r" t="t"/>
              <a:pathLst>
                <a:path extrusionOk="0" h="138" w="29">
                  <a:moveTo>
                    <a:pt x="3" y="138"/>
                  </a:moveTo>
                  <a:lnTo>
                    <a:pt x="3" y="138"/>
                  </a:lnTo>
                  <a:lnTo>
                    <a:pt x="3" y="138"/>
                  </a:lnTo>
                  <a:cubicBezTo>
                    <a:pt x="0" y="135"/>
                    <a:pt x="0" y="135"/>
                    <a:pt x="0" y="135"/>
                  </a:cubicBezTo>
                  <a:cubicBezTo>
                    <a:pt x="0" y="135"/>
                    <a:pt x="20" y="43"/>
                    <a:pt x="26" y="0"/>
                  </a:cubicBezTo>
                  <a:cubicBezTo>
                    <a:pt x="29" y="0"/>
                    <a:pt x="29" y="0"/>
                    <a:pt x="29" y="0"/>
                  </a:cubicBezTo>
                  <a:lnTo>
                    <a:pt x="29" y="0"/>
                  </a:lnTo>
                  <a:cubicBezTo>
                    <a:pt x="23" y="43"/>
                    <a:pt x="3" y="135"/>
                    <a:pt x="3" y="135"/>
                  </a:cubicBezTo>
                  <a:lnTo>
                    <a:pt x="3" y="138"/>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0" name="Google Shape;1020;p41"/>
            <p:cNvSpPr/>
            <p:nvPr/>
          </p:nvSpPr>
          <p:spPr>
            <a:xfrm rot="-6299999">
              <a:off x="13893415" y="3477822"/>
              <a:ext cx="116404" cy="573706"/>
            </a:xfrm>
            <a:custGeom>
              <a:rect b="b" l="l" r="r" t="t"/>
              <a:pathLst>
                <a:path extrusionOk="0" h="138" w="28">
                  <a:moveTo>
                    <a:pt x="0" y="138"/>
                  </a:moveTo>
                  <a:lnTo>
                    <a:pt x="0" y="138"/>
                  </a:lnTo>
                  <a:lnTo>
                    <a:pt x="0" y="138"/>
                  </a:lnTo>
                  <a:lnTo>
                    <a:pt x="0" y="138"/>
                  </a:lnTo>
                  <a:cubicBezTo>
                    <a:pt x="0" y="135"/>
                    <a:pt x="20" y="44"/>
                    <a:pt x="26" y="4"/>
                  </a:cubicBezTo>
                  <a:cubicBezTo>
                    <a:pt x="26" y="0"/>
                    <a:pt x="26" y="0"/>
                    <a:pt x="26" y="0"/>
                  </a:cubicBezTo>
                  <a:cubicBezTo>
                    <a:pt x="28" y="4"/>
                    <a:pt x="28" y="4"/>
                    <a:pt x="28" y="4"/>
                  </a:cubicBezTo>
                  <a:cubicBezTo>
                    <a:pt x="23" y="46"/>
                    <a:pt x="3" y="138"/>
                    <a:pt x="3" y="138"/>
                  </a:cubicBezTo>
                  <a:lnTo>
                    <a:pt x="0" y="138"/>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1" name="Google Shape;1021;p41"/>
            <p:cNvSpPr/>
            <p:nvPr/>
          </p:nvSpPr>
          <p:spPr>
            <a:xfrm rot="-6299999">
              <a:off x="13908735" y="3584989"/>
              <a:ext cx="120561" cy="569549"/>
            </a:xfrm>
            <a:custGeom>
              <a:rect b="b" l="l" r="r" t="t"/>
              <a:pathLst>
                <a:path extrusionOk="0" h="137" w="29">
                  <a:moveTo>
                    <a:pt x="3" y="137"/>
                  </a:moveTo>
                  <a:lnTo>
                    <a:pt x="3" y="137"/>
                  </a:lnTo>
                  <a:lnTo>
                    <a:pt x="3" y="137"/>
                  </a:lnTo>
                  <a:cubicBezTo>
                    <a:pt x="0" y="137"/>
                    <a:pt x="0" y="137"/>
                    <a:pt x="0" y="137"/>
                  </a:cubicBezTo>
                  <a:cubicBezTo>
                    <a:pt x="0" y="135"/>
                    <a:pt x="20" y="43"/>
                    <a:pt x="26" y="2"/>
                  </a:cubicBezTo>
                  <a:cubicBezTo>
                    <a:pt x="29" y="0"/>
                    <a:pt x="29" y="0"/>
                    <a:pt x="29" y="0"/>
                  </a:cubicBezTo>
                  <a:cubicBezTo>
                    <a:pt x="29" y="2"/>
                    <a:pt x="29" y="2"/>
                    <a:pt x="29" y="2"/>
                  </a:cubicBezTo>
                  <a:cubicBezTo>
                    <a:pt x="23" y="43"/>
                    <a:pt x="6" y="137"/>
                    <a:pt x="3" y="137"/>
                  </a:cubicBezTo>
                  <a:close/>
                </a:path>
              </a:pathLst>
            </a:custGeom>
            <a:solidFill>
              <a:schemeClr val="dk1"/>
            </a:solidFill>
            <a:ln>
              <a:noFill/>
            </a:ln>
          </p:spPr>
          <p:txBody>
            <a:bodyPr anchorCtr="1" anchor="ctr" bIns="4300" lIns="90000" spcFirstLastPara="1" rIns="90000" wrap="square" tIns="43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2" name="Google Shape;1022;p41"/>
            <p:cNvSpPr/>
            <p:nvPr/>
          </p:nvSpPr>
          <p:spPr>
            <a:xfrm rot="-6299999">
              <a:off x="13923443" y="3677960"/>
              <a:ext cx="120561" cy="573706"/>
            </a:xfrm>
            <a:custGeom>
              <a:rect b="b" l="l" r="r" t="t"/>
              <a:pathLst>
                <a:path extrusionOk="0" h="138" w="29">
                  <a:moveTo>
                    <a:pt x="0" y="138"/>
                  </a:moveTo>
                  <a:lnTo>
                    <a:pt x="0" y="138"/>
                  </a:lnTo>
                  <a:lnTo>
                    <a:pt x="0" y="138"/>
                  </a:lnTo>
                  <a:cubicBezTo>
                    <a:pt x="0" y="135"/>
                    <a:pt x="0" y="135"/>
                    <a:pt x="0" y="135"/>
                  </a:cubicBezTo>
                  <a:cubicBezTo>
                    <a:pt x="0" y="135"/>
                    <a:pt x="20" y="43"/>
                    <a:pt x="26" y="0"/>
                  </a:cubicBezTo>
                  <a:lnTo>
                    <a:pt x="26" y="0"/>
                  </a:lnTo>
                  <a:cubicBezTo>
                    <a:pt x="29" y="3"/>
                    <a:pt x="29" y="3"/>
                    <a:pt x="29" y="3"/>
                  </a:cubicBezTo>
                  <a:cubicBezTo>
                    <a:pt x="23" y="43"/>
                    <a:pt x="3" y="135"/>
                    <a:pt x="3" y="138"/>
                  </a:cubicBezTo>
                  <a:lnTo>
                    <a:pt x="0" y="138"/>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3" name="Google Shape;1023;p41"/>
            <p:cNvSpPr/>
            <p:nvPr/>
          </p:nvSpPr>
          <p:spPr>
            <a:xfrm rot="-6299999">
              <a:off x="13936144" y="3773548"/>
              <a:ext cx="120561" cy="573706"/>
            </a:xfrm>
            <a:custGeom>
              <a:rect b="b" l="l" r="r" t="t"/>
              <a:pathLst>
                <a:path extrusionOk="0" h="138" w="29">
                  <a:moveTo>
                    <a:pt x="0" y="138"/>
                  </a:moveTo>
                  <a:lnTo>
                    <a:pt x="0" y="138"/>
                  </a:lnTo>
                  <a:lnTo>
                    <a:pt x="0" y="138"/>
                  </a:lnTo>
                  <a:cubicBezTo>
                    <a:pt x="0" y="135"/>
                    <a:pt x="0" y="135"/>
                    <a:pt x="0" y="135"/>
                  </a:cubicBezTo>
                  <a:cubicBezTo>
                    <a:pt x="0" y="135"/>
                    <a:pt x="18" y="43"/>
                    <a:pt x="23" y="0"/>
                  </a:cubicBezTo>
                  <a:cubicBezTo>
                    <a:pt x="26" y="0"/>
                    <a:pt x="26" y="0"/>
                    <a:pt x="26" y="0"/>
                  </a:cubicBezTo>
                  <a:cubicBezTo>
                    <a:pt x="29" y="0"/>
                    <a:pt x="29" y="0"/>
                    <a:pt x="29" y="0"/>
                  </a:cubicBezTo>
                  <a:cubicBezTo>
                    <a:pt x="20" y="43"/>
                    <a:pt x="3" y="135"/>
                    <a:pt x="3" y="135"/>
                  </a:cubicBezTo>
                  <a:lnTo>
                    <a:pt x="0" y="138"/>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4" name="Google Shape;1024;p41"/>
            <p:cNvSpPr/>
            <p:nvPr/>
          </p:nvSpPr>
          <p:spPr>
            <a:xfrm rot="-6299999">
              <a:off x="13953614" y="3879174"/>
              <a:ext cx="116404" cy="573706"/>
            </a:xfrm>
            <a:custGeom>
              <a:rect b="b" l="l" r="r" t="t"/>
              <a:pathLst>
                <a:path extrusionOk="0" h="138" w="28">
                  <a:moveTo>
                    <a:pt x="2" y="138"/>
                  </a:moveTo>
                  <a:lnTo>
                    <a:pt x="2" y="138"/>
                  </a:lnTo>
                  <a:lnTo>
                    <a:pt x="2" y="138"/>
                  </a:lnTo>
                  <a:cubicBezTo>
                    <a:pt x="0" y="135"/>
                    <a:pt x="0" y="135"/>
                    <a:pt x="0" y="135"/>
                  </a:cubicBezTo>
                  <a:cubicBezTo>
                    <a:pt x="0" y="135"/>
                    <a:pt x="20" y="40"/>
                    <a:pt x="25" y="0"/>
                  </a:cubicBezTo>
                  <a:cubicBezTo>
                    <a:pt x="28" y="0"/>
                    <a:pt x="28" y="0"/>
                    <a:pt x="28" y="0"/>
                  </a:cubicBezTo>
                  <a:lnTo>
                    <a:pt x="28" y="0"/>
                  </a:lnTo>
                  <a:cubicBezTo>
                    <a:pt x="22" y="43"/>
                    <a:pt x="2" y="135"/>
                    <a:pt x="2" y="135"/>
                  </a:cubicBezTo>
                  <a:lnTo>
                    <a:pt x="2" y="138"/>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5" name="Google Shape;1025;p41"/>
            <p:cNvSpPr/>
            <p:nvPr/>
          </p:nvSpPr>
          <p:spPr>
            <a:xfrm rot="-6299999">
              <a:off x="14021067" y="4270846"/>
              <a:ext cx="83146" cy="823143"/>
            </a:xfrm>
            <a:custGeom>
              <a:rect b="b" l="l" r="r" t="t"/>
              <a:pathLst>
                <a:path extrusionOk="0" h="198" w="20">
                  <a:moveTo>
                    <a:pt x="0" y="198"/>
                  </a:moveTo>
                  <a:lnTo>
                    <a:pt x="0" y="198"/>
                  </a:lnTo>
                  <a:lnTo>
                    <a:pt x="0" y="198"/>
                  </a:lnTo>
                  <a:lnTo>
                    <a:pt x="17" y="0"/>
                  </a:lnTo>
                  <a:lnTo>
                    <a:pt x="20" y="0"/>
                  </a:lnTo>
                  <a:lnTo>
                    <a:pt x="20" y="0"/>
                  </a:lnTo>
                  <a:lnTo>
                    <a:pt x="3" y="198"/>
                  </a:lnTo>
                  <a:lnTo>
                    <a:pt x="0" y="198"/>
                  </a:lnTo>
                  <a:close/>
                </a:path>
              </a:pathLst>
            </a:custGeom>
            <a:solidFill>
              <a:schemeClr val="dk1"/>
            </a:solidFill>
            <a:ln>
              <a:noFill/>
            </a:ln>
          </p:spPr>
          <p:txBody>
            <a:bodyPr anchorCtr="1" anchor="ctr" bIns="26275" lIns="90000" spcFirstLastPara="1" rIns="90000" wrap="square" tIns="26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6" name="Google Shape;1026;p41"/>
            <p:cNvSpPr/>
            <p:nvPr/>
          </p:nvSpPr>
          <p:spPr>
            <a:xfrm rot="-6299999">
              <a:off x="13937756" y="3983535"/>
              <a:ext cx="120561" cy="573706"/>
            </a:xfrm>
            <a:custGeom>
              <a:rect b="b" l="l" r="r" t="t"/>
              <a:pathLst>
                <a:path extrusionOk="0" h="138" w="29">
                  <a:moveTo>
                    <a:pt x="0" y="138"/>
                  </a:moveTo>
                  <a:lnTo>
                    <a:pt x="0" y="138"/>
                  </a:lnTo>
                  <a:lnTo>
                    <a:pt x="0" y="138"/>
                  </a:lnTo>
                  <a:cubicBezTo>
                    <a:pt x="0" y="135"/>
                    <a:pt x="0" y="135"/>
                    <a:pt x="0" y="135"/>
                  </a:cubicBezTo>
                  <a:cubicBezTo>
                    <a:pt x="0" y="135"/>
                    <a:pt x="20" y="43"/>
                    <a:pt x="26" y="0"/>
                  </a:cubicBezTo>
                  <a:lnTo>
                    <a:pt x="26" y="0"/>
                  </a:lnTo>
                  <a:cubicBezTo>
                    <a:pt x="29" y="3"/>
                    <a:pt x="29" y="3"/>
                    <a:pt x="29" y="3"/>
                  </a:cubicBezTo>
                  <a:cubicBezTo>
                    <a:pt x="23" y="43"/>
                    <a:pt x="3" y="135"/>
                    <a:pt x="3" y="138"/>
                  </a:cubicBezTo>
                  <a:lnTo>
                    <a:pt x="0" y="138"/>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7" name="Google Shape;1027;p41"/>
            <p:cNvSpPr/>
            <p:nvPr/>
          </p:nvSpPr>
          <p:spPr>
            <a:xfrm rot="-6299999">
              <a:off x="13950457" y="4079123"/>
              <a:ext cx="120561" cy="573706"/>
            </a:xfrm>
            <a:custGeom>
              <a:rect b="b" l="l" r="r" t="t"/>
              <a:pathLst>
                <a:path extrusionOk="0" h="138" w="29">
                  <a:moveTo>
                    <a:pt x="0" y="138"/>
                  </a:moveTo>
                  <a:lnTo>
                    <a:pt x="0" y="138"/>
                  </a:lnTo>
                  <a:lnTo>
                    <a:pt x="0" y="138"/>
                  </a:lnTo>
                  <a:cubicBezTo>
                    <a:pt x="0" y="135"/>
                    <a:pt x="0" y="135"/>
                    <a:pt x="0" y="135"/>
                  </a:cubicBezTo>
                  <a:cubicBezTo>
                    <a:pt x="0" y="135"/>
                    <a:pt x="18" y="43"/>
                    <a:pt x="23" y="0"/>
                  </a:cubicBezTo>
                  <a:cubicBezTo>
                    <a:pt x="26" y="0"/>
                    <a:pt x="26" y="0"/>
                    <a:pt x="26" y="0"/>
                  </a:cubicBezTo>
                  <a:cubicBezTo>
                    <a:pt x="29" y="0"/>
                    <a:pt x="29" y="0"/>
                    <a:pt x="29" y="0"/>
                  </a:cubicBezTo>
                  <a:cubicBezTo>
                    <a:pt x="20" y="43"/>
                    <a:pt x="3" y="135"/>
                    <a:pt x="3" y="135"/>
                  </a:cubicBezTo>
                  <a:lnTo>
                    <a:pt x="0" y="138"/>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8" name="Google Shape;1028;p41"/>
            <p:cNvSpPr/>
            <p:nvPr/>
          </p:nvSpPr>
          <p:spPr>
            <a:xfrm rot="-6299999">
              <a:off x="13967926" y="4184749"/>
              <a:ext cx="116404" cy="573706"/>
            </a:xfrm>
            <a:custGeom>
              <a:rect b="b" l="l" r="r" t="t"/>
              <a:pathLst>
                <a:path extrusionOk="0" h="138" w="28">
                  <a:moveTo>
                    <a:pt x="2" y="138"/>
                  </a:moveTo>
                  <a:lnTo>
                    <a:pt x="2" y="138"/>
                  </a:lnTo>
                  <a:lnTo>
                    <a:pt x="2" y="138"/>
                  </a:lnTo>
                  <a:cubicBezTo>
                    <a:pt x="0" y="135"/>
                    <a:pt x="0" y="135"/>
                    <a:pt x="0" y="135"/>
                  </a:cubicBezTo>
                  <a:cubicBezTo>
                    <a:pt x="0" y="135"/>
                    <a:pt x="20" y="40"/>
                    <a:pt x="25" y="0"/>
                  </a:cubicBezTo>
                  <a:cubicBezTo>
                    <a:pt x="28" y="0"/>
                    <a:pt x="28" y="0"/>
                    <a:pt x="28" y="0"/>
                  </a:cubicBezTo>
                  <a:lnTo>
                    <a:pt x="28" y="0"/>
                  </a:lnTo>
                  <a:cubicBezTo>
                    <a:pt x="22" y="43"/>
                    <a:pt x="2" y="135"/>
                    <a:pt x="2" y="135"/>
                  </a:cubicBezTo>
                  <a:lnTo>
                    <a:pt x="2" y="138"/>
                  </a:lnTo>
                  <a:close/>
                </a:path>
              </a:pathLst>
            </a:custGeom>
            <a:solidFill>
              <a:schemeClr val="dk1"/>
            </a:solidFill>
            <a:ln>
              <a:noFill/>
            </a:ln>
          </p:spPr>
          <p:txBody>
            <a:bodyPr anchorCtr="1" anchor="ctr" bIns="4675" lIns="90000" spcFirstLastPara="1" rIns="90000" wrap="square" tIns="4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 name="Google Shape;47;p5"/>
          <p:cNvSpPr txBox="1"/>
          <p:nvPr>
            <p:ph idx="1" type="subTitle"/>
          </p:nvPr>
        </p:nvSpPr>
        <p:spPr>
          <a:xfrm>
            <a:off x="5055284" y="36952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8" name="Google Shape;48;p5"/>
          <p:cNvSpPr txBox="1"/>
          <p:nvPr>
            <p:ph idx="2" type="subTitle"/>
          </p:nvPr>
        </p:nvSpPr>
        <p:spPr>
          <a:xfrm>
            <a:off x="1583300" y="36952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 name="Google Shape;49;p5"/>
          <p:cNvSpPr txBox="1"/>
          <p:nvPr>
            <p:ph idx="3" type="subTitle"/>
          </p:nvPr>
        </p:nvSpPr>
        <p:spPr>
          <a:xfrm>
            <a:off x="5055275" y="3198725"/>
            <a:ext cx="25056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2000">
                <a:solidFill>
                  <a:schemeClr val="dk1"/>
                </a:solidFill>
                <a:latin typeface="Balsamiq Sans"/>
                <a:ea typeface="Balsamiq Sans"/>
                <a:cs typeface="Balsamiq Sans"/>
                <a:sym typeface="Balsamiq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50" name="Google Shape;50;p5"/>
          <p:cNvSpPr txBox="1"/>
          <p:nvPr>
            <p:ph idx="4" type="subTitle"/>
          </p:nvPr>
        </p:nvSpPr>
        <p:spPr>
          <a:xfrm>
            <a:off x="1583075" y="3198725"/>
            <a:ext cx="25056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2000">
                <a:solidFill>
                  <a:schemeClr val="dk1"/>
                </a:solidFill>
                <a:latin typeface="Balsamiq Sans"/>
                <a:ea typeface="Balsamiq Sans"/>
                <a:cs typeface="Balsamiq Sans"/>
                <a:sym typeface="Balsamiq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51" name="Google Shape;51;p5"/>
          <p:cNvGrpSpPr/>
          <p:nvPr/>
        </p:nvGrpSpPr>
        <p:grpSpPr>
          <a:xfrm>
            <a:off x="266227" y="445031"/>
            <a:ext cx="8694842" cy="4455578"/>
            <a:chOff x="266227" y="445031"/>
            <a:chExt cx="8694842" cy="4455578"/>
          </a:xfrm>
        </p:grpSpPr>
        <p:sp>
          <p:nvSpPr>
            <p:cNvPr id="52" name="Google Shape;52;p5"/>
            <p:cNvSpPr/>
            <p:nvPr/>
          </p:nvSpPr>
          <p:spPr>
            <a:xfrm>
              <a:off x="8589527" y="445031"/>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3" name="Google Shape;53;p5"/>
            <p:cNvGrpSpPr/>
            <p:nvPr/>
          </p:nvGrpSpPr>
          <p:grpSpPr>
            <a:xfrm>
              <a:off x="4335113" y="4604008"/>
              <a:ext cx="296595" cy="296600"/>
              <a:chOff x="10268217" y="1610115"/>
              <a:chExt cx="50999" cy="50999"/>
            </a:xfrm>
          </p:grpSpPr>
          <p:sp>
            <p:nvSpPr>
              <p:cNvPr id="54" name="Google Shape;54;p5"/>
              <p:cNvSpPr/>
              <p:nvPr/>
            </p:nvSpPr>
            <p:spPr>
              <a:xfrm>
                <a:off x="10286369" y="1610115"/>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5"/>
              <p:cNvSpPr/>
              <p:nvPr/>
            </p:nvSpPr>
            <p:spPr>
              <a:xfrm rot="5400000">
                <a:off x="10286381" y="161012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6" name="Google Shape;56;p5"/>
            <p:cNvSpPr/>
            <p:nvPr/>
          </p:nvSpPr>
          <p:spPr>
            <a:xfrm>
              <a:off x="266227" y="2492018"/>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29" name="Shape 1029"/>
        <p:cNvGrpSpPr/>
        <p:nvPr/>
      </p:nvGrpSpPr>
      <p:grpSpPr>
        <a:xfrm>
          <a:off x="0" y="0"/>
          <a:ext cx="0" cy="0"/>
          <a:chOff x="0" y="0"/>
          <a:chExt cx="0" cy="0"/>
        </a:xfrm>
      </p:grpSpPr>
      <p:sp>
        <p:nvSpPr>
          <p:cNvPr id="1030" name="Google Shape;1030;p42"/>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031" name="Google Shape;1031;p42"/>
          <p:cNvSpPr txBox="1"/>
          <p:nvPr>
            <p:ph idx="1" type="body"/>
          </p:nvPr>
        </p:nvSpPr>
        <p:spPr>
          <a:xfrm>
            <a:off x="720000" y="1374425"/>
            <a:ext cx="3416400" cy="2913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lnSpc>
                <a:spcPct val="115000"/>
              </a:lnSpc>
              <a:spcBef>
                <a:spcPts val="1600"/>
              </a:spcBef>
              <a:spcAft>
                <a:spcPts val="0"/>
              </a:spcAft>
              <a:buSzPts val="1400"/>
              <a:buChar char="○"/>
              <a:defRPr/>
            </a:lvl2pPr>
            <a:lvl3pPr indent="-317500" lvl="2" marL="1371600">
              <a:lnSpc>
                <a:spcPct val="115000"/>
              </a:lnSpc>
              <a:spcBef>
                <a:spcPts val="0"/>
              </a:spcBef>
              <a:spcAft>
                <a:spcPts val="0"/>
              </a:spcAft>
              <a:buSzPts val="1400"/>
              <a:buChar char="■"/>
              <a:defRPr/>
            </a:lvl3pPr>
            <a:lvl4pPr indent="-317500" lvl="3" marL="1828800">
              <a:lnSpc>
                <a:spcPct val="115000"/>
              </a:lnSpc>
              <a:spcBef>
                <a:spcPts val="0"/>
              </a:spcBef>
              <a:spcAft>
                <a:spcPts val="0"/>
              </a:spcAft>
              <a:buSzPts val="1400"/>
              <a:buChar char="●"/>
              <a:defRPr/>
            </a:lvl4pPr>
            <a:lvl5pPr indent="-317500" lvl="4" marL="2286000">
              <a:lnSpc>
                <a:spcPct val="115000"/>
              </a:lnSpc>
              <a:spcBef>
                <a:spcPts val="0"/>
              </a:spcBef>
              <a:spcAft>
                <a:spcPts val="0"/>
              </a:spcAft>
              <a:buSzPts val="1400"/>
              <a:buChar char="○"/>
              <a:defRPr/>
            </a:lvl5pPr>
            <a:lvl6pPr indent="-317500" lvl="5" marL="2743200">
              <a:lnSpc>
                <a:spcPct val="115000"/>
              </a:lnSpc>
              <a:spcBef>
                <a:spcPts val="0"/>
              </a:spcBef>
              <a:spcAft>
                <a:spcPts val="0"/>
              </a:spcAft>
              <a:buSzPts val="1400"/>
              <a:buChar char="■"/>
              <a:defRPr/>
            </a:lvl6pPr>
            <a:lvl7pPr indent="-317500" lvl="6" marL="3200400">
              <a:lnSpc>
                <a:spcPct val="115000"/>
              </a:lnSpc>
              <a:spcBef>
                <a:spcPts val="0"/>
              </a:spcBef>
              <a:spcAft>
                <a:spcPts val="0"/>
              </a:spcAft>
              <a:buSzPts val="1400"/>
              <a:buChar char="●"/>
              <a:defRPr/>
            </a:lvl7pPr>
            <a:lvl8pPr indent="-317500" lvl="7" marL="3657600">
              <a:lnSpc>
                <a:spcPct val="115000"/>
              </a:lnSpc>
              <a:spcBef>
                <a:spcPts val="0"/>
              </a:spcBef>
              <a:spcAft>
                <a:spcPts val="0"/>
              </a:spcAft>
              <a:buSzPts val="1400"/>
              <a:buChar char="○"/>
              <a:defRPr/>
            </a:lvl8pPr>
            <a:lvl9pPr indent="-317500" lvl="8" marL="4114800">
              <a:lnSpc>
                <a:spcPct val="115000"/>
              </a:lnSpc>
              <a:spcBef>
                <a:spcPts val="0"/>
              </a:spcBef>
              <a:spcAft>
                <a:spcPts val="0"/>
              </a:spcAft>
              <a:buSzPts val="1400"/>
              <a:buChar char="■"/>
              <a:defRPr/>
            </a:lvl9pPr>
          </a:lstStyle>
          <a:p/>
        </p:txBody>
      </p:sp>
      <p:sp>
        <p:nvSpPr>
          <p:cNvPr id="1032" name="Google Shape;1032;p42"/>
          <p:cNvSpPr/>
          <p:nvPr>
            <p:ph idx="2" type="pic"/>
          </p:nvPr>
        </p:nvSpPr>
        <p:spPr>
          <a:xfrm>
            <a:off x="4532275" y="1272825"/>
            <a:ext cx="3801600" cy="3331200"/>
          </a:xfrm>
          <a:prstGeom prst="rect">
            <a:avLst/>
          </a:prstGeom>
          <a:noFill/>
          <a:ln>
            <a:noFill/>
          </a:ln>
        </p:spPr>
      </p:sp>
      <p:grpSp>
        <p:nvGrpSpPr>
          <p:cNvPr id="1033" name="Google Shape;1033;p42"/>
          <p:cNvGrpSpPr/>
          <p:nvPr/>
        </p:nvGrpSpPr>
        <p:grpSpPr>
          <a:xfrm>
            <a:off x="-2899537" y="-48075"/>
            <a:ext cx="14943075" cy="5841550"/>
            <a:chOff x="-2899537" y="-48075"/>
            <a:chExt cx="14943075" cy="5841550"/>
          </a:xfrm>
        </p:grpSpPr>
        <p:grpSp>
          <p:nvGrpSpPr>
            <p:cNvPr id="1034" name="Google Shape;1034;p42"/>
            <p:cNvGrpSpPr/>
            <p:nvPr/>
          </p:nvGrpSpPr>
          <p:grpSpPr>
            <a:xfrm>
              <a:off x="-2899537" y="4782600"/>
              <a:ext cx="14943075" cy="1010875"/>
              <a:chOff x="-2899550" y="4630200"/>
              <a:chExt cx="14943075" cy="1010875"/>
            </a:xfrm>
          </p:grpSpPr>
          <p:grpSp>
            <p:nvGrpSpPr>
              <p:cNvPr id="1035" name="Google Shape;1035;p42"/>
              <p:cNvGrpSpPr/>
              <p:nvPr/>
            </p:nvGrpSpPr>
            <p:grpSpPr>
              <a:xfrm>
                <a:off x="-2899550" y="4630200"/>
                <a:ext cx="14943075" cy="1010875"/>
                <a:chOff x="-2899550" y="4630200"/>
                <a:chExt cx="14943075" cy="1010875"/>
              </a:xfrm>
            </p:grpSpPr>
            <p:sp>
              <p:nvSpPr>
                <p:cNvPr id="1036" name="Google Shape;1036;p42"/>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7" name="Google Shape;1037;p42"/>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8" name="Google Shape;1038;p42"/>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9" name="Google Shape;1039;p42"/>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0" name="Google Shape;1040;p42"/>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1" name="Google Shape;1041;p42"/>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2" name="Google Shape;1042;p42"/>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3" name="Google Shape;1043;p42"/>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4" name="Google Shape;1044;p42"/>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5" name="Google Shape;1045;p42"/>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6" name="Google Shape;1046;p42"/>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7" name="Google Shape;1047;p42"/>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8" name="Google Shape;1048;p42"/>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9" name="Google Shape;1049;p42"/>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0" name="Google Shape;1050;p42"/>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1" name="Google Shape;1051;p42"/>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2" name="Google Shape;1052;p42"/>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3" name="Google Shape;1053;p42"/>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4" name="Google Shape;1054;p42"/>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5" name="Google Shape;1055;p42"/>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6" name="Google Shape;1056;p42"/>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7" name="Google Shape;1057;p42"/>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8" name="Google Shape;1058;p42"/>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9" name="Google Shape;1059;p42"/>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0" name="Google Shape;1060;p42"/>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1" name="Google Shape;1061;p42"/>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2" name="Google Shape;1062;p42"/>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3" name="Google Shape;1063;p42"/>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4" name="Google Shape;1064;p42"/>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5" name="Google Shape;1065;p42"/>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6" name="Google Shape;1066;p42"/>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7" name="Google Shape;1067;p42"/>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8" name="Google Shape;1068;p42"/>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9" name="Google Shape;1069;p42"/>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0" name="Google Shape;1070;p42"/>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1" name="Google Shape;1071;p42"/>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2" name="Google Shape;1072;p42"/>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3" name="Google Shape;1073;p42"/>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4" name="Google Shape;1074;p42"/>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5" name="Google Shape;1075;p42"/>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6" name="Google Shape;1076;p42"/>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7" name="Google Shape;1077;p42"/>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8" name="Google Shape;1078;p42"/>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9" name="Google Shape;1079;p42"/>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0" name="Google Shape;1080;p42"/>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1" name="Google Shape;1081;p42"/>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2" name="Google Shape;1082;p42"/>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3" name="Google Shape;1083;p42"/>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4" name="Google Shape;1084;p42"/>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5" name="Google Shape;1085;p42"/>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6" name="Google Shape;1086;p42"/>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7" name="Google Shape;1087;p42"/>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8" name="Google Shape;1088;p42"/>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9" name="Google Shape;1089;p42"/>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0" name="Google Shape;1090;p42"/>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1" name="Google Shape;1091;p42"/>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2" name="Google Shape;1092;p42"/>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3" name="Google Shape;1093;p42"/>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4" name="Google Shape;1094;p42"/>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5" name="Google Shape;1095;p42"/>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6" name="Google Shape;1096;p42"/>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7" name="Google Shape;1097;p42"/>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8" name="Google Shape;1098;p42"/>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9" name="Google Shape;1099;p42"/>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0" name="Google Shape;1100;p42"/>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1" name="Google Shape;1101;p42"/>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2" name="Google Shape;1102;p42"/>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3" name="Google Shape;1103;p42"/>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4" name="Google Shape;1104;p42"/>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5" name="Google Shape;1105;p42"/>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6" name="Google Shape;1106;p42"/>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7" name="Google Shape;1107;p42"/>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8" name="Google Shape;1108;p42"/>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9" name="Google Shape;1109;p42"/>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0" name="Google Shape;1110;p42"/>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1" name="Google Shape;1111;p42"/>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2" name="Google Shape;1112;p42"/>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3" name="Google Shape;1113;p42"/>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114" name="Google Shape;1114;p42"/>
              <p:cNvGrpSpPr/>
              <p:nvPr/>
            </p:nvGrpSpPr>
            <p:grpSpPr>
              <a:xfrm>
                <a:off x="-2899550" y="4630200"/>
                <a:ext cx="14943075" cy="1010875"/>
                <a:chOff x="-2899550" y="4630200"/>
                <a:chExt cx="14943075" cy="1010875"/>
              </a:xfrm>
            </p:grpSpPr>
            <p:sp>
              <p:nvSpPr>
                <p:cNvPr id="1115" name="Google Shape;1115;p42"/>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6" name="Google Shape;1116;p42"/>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7" name="Google Shape;1117;p42"/>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8" name="Google Shape;1118;p42"/>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9" name="Google Shape;1119;p42"/>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0" name="Google Shape;1120;p42"/>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1" name="Google Shape;1121;p42"/>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2" name="Google Shape;1122;p42"/>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3" name="Google Shape;1123;p42"/>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4" name="Google Shape;1124;p42"/>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5" name="Google Shape;1125;p42"/>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6" name="Google Shape;1126;p42"/>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7" name="Google Shape;1127;p42"/>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8" name="Google Shape;1128;p42"/>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9" name="Google Shape;1129;p42"/>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0" name="Google Shape;1130;p42"/>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1" name="Google Shape;1131;p42"/>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2" name="Google Shape;1132;p42"/>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3" name="Google Shape;1133;p42"/>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4" name="Google Shape;1134;p42"/>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5" name="Google Shape;1135;p42"/>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6" name="Google Shape;1136;p42"/>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7" name="Google Shape;1137;p42"/>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8" name="Google Shape;1138;p42"/>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9" name="Google Shape;1139;p42"/>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0" name="Google Shape;1140;p42"/>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1141" name="Google Shape;1141;p42"/>
            <p:cNvGrpSpPr/>
            <p:nvPr/>
          </p:nvGrpSpPr>
          <p:grpSpPr>
            <a:xfrm rot="10800000">
              <a:off x="-202230" y="2368933"/>
              <a:ext cx="731785" cy="822604"/>
              <a:chOff x="8709470" y="2216533"/>
              <a:chExt cx="731785" cy="822604"/>
            </a:xfrm>
          </p:grpSpPr>
          <p:sp>
            <p:nvSpPr>
              <p:cNvPr id="1142" name="Google Shape;1142;p42"/>
              <p:cNvSpPr/>
              <p:nvPr/>
            </p:nvSpPr>
            <p:spPr>
              <a:xfrm>
                <a:off x="8709470" y="2216533"/>
                <a:ext cx="731785" cy="822604"/>
              </a:xfrm>
              <a:custGeom>
                <a:rect b="b" l="l" r="r" t="t"/>
                <a:pathLst>
                  <a:path extrusionOk="0" h="471" w="419">
                    <a:moveTo>
                      <a:pt x="419" y="0"/>
                    </a:moveTo>
                    <a:lnTo>
                      <a:pt x="0" y="0"/>
                    </a:lnTo>
                    <a:lnTo>
                      <a:pt x="0" y="471"/>
                    </a:lnTo>
                    <a:lnTo>
                      <a:pt x="419" y="471"/>
                    </a:lnTo>
                    <a:lnTo>
                      <a:pt x="419" y="429"/>
                    </a:lnTo>
                    <a:lnTo>
                      <a:pt x="48" y="429"/>
                    </a:lnTo>
                    <a:lnTo>
                      <a:pt x="48" y="42"/>
                    </a:lnTo>
                    <a:lnTo>
                      <a:pt x="419" y="42"/>
                    </a:lnTo>
                    <a:lnTo>
                      <a:pt x="419" y="0"/>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3" name="Google Shape;1143;p42"/>
              <p:cNvSpPr/>
              <p:nvPr/>
            </p:nvSpPr>
            <p:spPr>
              <a:xfrm>
                <a:off x="8793302" y="2289886"/>
                <a:ext cx="647952" cy="675897"/>
              </a:xfrm>
              <a:custGeom>
                <a:rect b="b" l="l" r="r" t="t"/>
                <a:pathLst>
                  <a:path extrusionOk="0" h="387" w="371">
                    <a:moveTo>
                      <a:pt x="371" y="0"/>
                    </a:moveTo>
                    <a:lnTo>
                      <a:pt x="0" y="0"/>
                    </a:lnTo>
                    <a:lnTo>
                      <a:pt x="0" y="387"/>
                    </a:lnTo>
                    <a:lnTo>
                      <a:pt x="371" y="387"/>
                    </a:lnTo>
                    <a:lnTo>
                      <a:pt x="371" y="0"/>
                    </a:lnTo>
                    <a:close/>
                  </a:path>
                </a:pathLst>
              </a:custGeom>
              <a:solidFill>
                <a:srgbClr val="9FE3F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4" name="Google Shape;1144;p42"/>
              <p:cNvSpPr/>
              <p:nvPr/>
            </p:nvSpPr>
            <p:spPr>
              <a:xfrm>
                <a:off x="8793302" y="2289886"/>
                <a:ext cx="647952" cy="675897"/>
              </a:xfrm>
              <a:custGeom>
                <a:rect b="b" l="l" r="r" t="t"/>
                <a:pathLst>
                  <a:path extrusionOk="0" h="387" w="371">
                    <a:moveTo>
                      <a:pt x="371" y="0"/>
                    </a:moveTo>
                    <a:lnTo>
                      <a:pt x="0" y="0"/>
                    </a:lnTo>
                    <a:lnTo>
                      <a:pt x="0" y="387"/>
                    </a:lnTo>
                    <a:lnTo>
                      <a:pt x="371" y="387"/>
                    </a:lnTo>
                    <a:lnTo>
                      <a:pt x="3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145" name="Google Shape;1145;p42"/>
            <p:cNvGrpSpPr/>
            <p:nvPr/>
          </p:nvGrpSpPr>
          <p:grpSpPr>
            <a:xfrm>
              <a:off x="8748770" y="2368933"/>
              <a:ext cx="731785" cy="822604"/>
              <a:chOff x="8709470" y="2216533"/>
              <a:chExt cx="731785" cy="822604"/>
            </a:xfrm>
          </p:grpSpPr>
          <p:sp>
            <p:nvSpPr>
              <p:cNvPr id="1146" name="Google Shape;1146;p42"/>
              <p:cNvSpPr/>
              <p:nvPr/>
            </p:nvSpPr>
            <p:spPr>
              <a:xfrm>
                <a:off x="8709470" y="2216533"/>
                <a:ext cx="731785" cy="822604"/>
              </a:xfrm>
              <a:custGeom>
                <a:rect b="b" l="l" r="r" t="t"/>
                <a:pathLst>
                  <a:path extrusionOk="0" h="471" w="419">
                    <a:moveTo>
                      <a:pt x="419" y="0"/>
                    </a:moveTo>
                    <a:lnTo>
                      <a:pt x="0" y="0"/>
                    </a:lnTo>
                    <a:lnTo>
                      <a:pt x="0" y="471"/>
                    </a:lnTo>
                    <a:lnTo>
                      <a:pt x="419" y="471"/>
                    </a:lnTo>
                    <a:lnTo>
                      <a:pt x="419" y="429"/>
                    </a:lnTo>
                    <a:lnTo>
                      <a:pt x="48" y="429"/>
                    </a:lnTo>
                    <a:lnTo>
                      <a:pt x="48" y="42"/>
                    </a:lnTo>
                    <a:lnTo>
                      <a:pt x="419" y="42"/>
                    </a:lnTo>
                    <a:lnTo>
                      <a:pt x="419" y="0"/>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7" name="Google Shape;1147;p42"/>
              <p:cNvSpPr/>
              <p:nvPr/>
            </p:nvSpPr>
            <p:spPr>
              <a:xfrm>
                <a:off x="8793302" y="2289886"/>
                <a:ext cx="647952" cy="675897"/>
              </a:xfrm>
              <a:custGeom>
                <a:rect b="b" l="l" r="r" t="t"/>
                <a:pathLst>
                  <a:path extrusionOk="0" h="387" w="371">
                    <a:moveTo>
                      <a:pt x="371" y="0"/>
                    </a:moveTo>
                    <a:lnTo>
                      <a:pt x="0" y="0"/>
                    </a:lnTo>
                    <a:lnTo>
                      <a:pt x="0" y="387"/>
                    </a:lnTo>
                    <a:lnTo>
                      <a:pt x="371" y="387"/>
                    </a:lnTo>
                    <a:lnTo>
                      <a:pt x="371" y="0"/>
                    </a:lnTo>
                    <a:close/>
                  </a:path>
                </a:pathLst>
              </a:custGeom>
              <a:solidFill>
                <a:srgbClr val="9FE3F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8" name="Google Shape;1148;p42"/>
              <p:cNvSpPr/>
              <p:nvPr/>
            </p:nvSpPr>
            <p:spPr>
              <a:xfrm>
                <a:off x="8793302" y="2289886"/>
                <a:ext cx="647952" cy="675897"/>
              </a:xfrm>
              <a:custGeom>
                <a:rect b="b" l="l" r="r" t="t"/>
                <a:pathLst>
                  <a:path extrusionOk="0" h="387" w="371">
                    <a:moveTo>
                      <a:pt x="371" y="0"/>
                    </a:moveTo>
                    <a:lnTo>
                      <a:pt x="0" y="0"/>
                    </a:lnTo>
                    <a:lnTo>
                      <a:pt x="0" y="387"/>
                    </a:lnTo>
                    <a:lnTo>
                      <a:pt x="371" y="387"/>
                    </a:lnTo>
                    <a:lnTo>
                      <a:pt x="3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149" name="Google Shape;1149;p42"/>
            <p:cNvSpPr/>
            <p:nvPr/>
          </p:nvSpPr>
          <p:spPr>
            <a:xfrm flipH="1">
              <a:off x="-88542" y="-48075"/>
              <a:ext cx="9321084" cy="675897"/>
            </a:xfrm>
            <a:custGeom>
              <a:rect b="b" l="l" r="r" t="t"/>
              <a:pathLst>
                <a:path extrusionOk="0" h="387" w="5337">
                  <a:moveTo>
                    <a:pt x="5337" y="0"/>
                  </a:moveTo>
                  <a:lnTo>
                    <a:pt x="5337" y="0"/>
                  </a:lnTo>
                  <a:cubicBezTo>
                    <a:pt x="0" y="0"/>
                    <a:pt x="0" y="0"/>
                    <a:pt x="0" y="0"/>
                  </a:cubicBezTo>
                  <a:cubicBezTo>
                    <a:pt x="0" y="387"/>
                    <a:pt x="0" y="387"/>
                    <a:pt x="0" y="387"/>
                  </a:cubicBezTo>
                  <a:cubicBezTo>
                    <a:pt x="1406" y="116"/>
                    <a:pt x="3939" y="87"/>
                    <a:pt x="4928" y="87"/>
                  </a:cubicBezTo>
                  <a:cubicBezTo>
                    <a:pt x="5185" y="87"/>
                    <a:pt x="5337" y="89"/>
                    <a:pt x="5337" y="89"/>
                  </a:cubicBezTo>
                  <a:cubicBezTo>
                    <a:pt x="5337" y="0"/>
                    <a:pt x="5337" y="0"/>
                    <a:pt x="5337" y="0"/>
                  </a:cubicBez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50" name="Shape 1150"/>
        <p:cNvGrpSpPr/>
        <p:nvPr/>
      </p:nvGrpSpPr>
      <p:grpSpPr>
        <a:xfrm>
          <a:off x="0" y="0"/>
          <a:ext cx="0" cy="0"/>
          <a:chOff x="0" y="0"/>
          <a:chExt cx="0" cy="0"/>
        </a:xfrm>
      </p:grpSpPr>
      <p:sp>
        <p:nvSpPr>
          <p:cNvPr id="1151" name="Google Shape;1151;p43"/>
          <p:cNvSpPr txBox="1"/>
          <p:nvPr>
            <p:ph type="title"/>
          </p:nvPr>
        </p:nvSpPr>
        <p:spPr>
          <a:xfrm>
            <a:off x="4193725" y="954675"/>
            <a:ext cx="4152300" cy="2378100"/>
          </a:xfrm>
          <a:prstGeom prst="rect">
            <a:avLst/>
          </a:prstGeom>
          <a:ln>
            <a:noFill/>
          </a:ln>
        </p:spPr>
        <p:txBody>
          <a:bodyPr anchorCtr="0" anchor="b" bIns="91425" lIns="91425" spcFirstLastPara="1" rIns="91425" wrap="square" tIns="91425">
            <a:noAutofit/>
          </a:bodyPr>
          <a:lstStyle>
            <a:lvl1pPr lvl="0" algn="ctr">
              <a:spcBef>
                <a:spcPts val="0"/>
              </a:spcBef>
              <a:spcAft>
                <a:spcPts val="0"/>
              </a:spcAft>
              <a:buSzPts val="6000"/>
              <a:buNone/>
              <a:defRPr sz="5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1152" name="Google Shape;1152;p43"/>
          <p:cNvGrpSpPr/>
          <p:nvPr/>
        </p:nvGrpSpPr>
        <p:grpSpPr>
          <a:xfrm>
            <a:off x="-2899537" y="-118550"/>
            <a:ext cx="14943075" cy="5912025"/>
            <a:chOff x="-2899537" y="-118550"/>
            <a:chExt cx="14943075" cy="5912025"/>
          </a:xfrm>
        </p:grpSpPr>
        <p:grpSp>
          <p:nvGrpSpPr>
            <p:cNvPr id="1153" name="Google Shape;1153;p43"/>
            <p:cNvGrpSpPr/>
            <p:nvPr/>
          </p:nvGrpSpPr>
          <p:grpSpPr>
            <a:xfrm>
              <a:off x="-2899537" y="4782600"/>
              <a:ext cx="14943075" cy="1010875"/>
              <a:chOff x="-2899550" y="4630200"/>
              <a:chExt cx="14943075" cy="1010875"/>
            </a:xfrm>
          </p:grpSpPr>
          <p:grpSp>
            <p:nvGrpSpPr>
              <p:cNvPr id="1154" name="Google Shape;1154;p43"/>
              <p:cNvGrpSpPr/>
              <p:nvPr/>
            </p:nvGrpSpPr>
            <p:grpSpPr>
              <a:xfrm>
                <a:off x="-2899550" y="4630200"/>
                <a:ext cx="14943075" cy="1010875"/>
                <a:chOff x="-2899550" y="4630200"/>
                <a:chExt cx="14943075" cy="1010875"/>
              </a:xfrm>
            </p:grpSpPr>
            <p:sp>
              <p:nvSpPr>
                <p:cNvPr id="1155" name="Google Shape;1155;p43"/>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6" name="Google Shape;1156;p43"/>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7" name="Google Shape;1157;p43"/>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8" name="Google Shape;1158;p43"/>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9" name="Google Shape;1159;p43"/>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0" name="Google Shape;1160;p43"/>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1" name="Google Shape;1161;p43"/>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2" name="Google Shape;1162;p43"/>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3" name="Google Shape;1163;p43"/>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4" name="Google Shape;1164;p43"/>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5" name="Google Shape;1165;p43"/>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6" name="Google Shape;1166;p43"/>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7" name="Google Shape;1167;p43"/>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8" name="Google Shape;1168;p43"/>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9" name="Google Shape;1169;p43"/>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0" name="Google Shape;1170;p43"/>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1" name="Google Shape;1171;p43"/>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2" name="Google Shape;1172;p43"/>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3" name="Google Shape;1173;p43"/>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4" name="Google Shape;1174;p43"/>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5" name="Google Shape;1175;p43"/>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6" name="Google Shape;1176;p43"/>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7" name="Google Shape;1177;p43"/>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8" name="Google Shape;1178;p43"/>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9" name="Google Shape;1179;p43"/>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0" name="Google Shape;1180;p43"/>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1" name="Google Shape;1181;p43"/>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2" name="Google Shape;1182;p43"/>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3" name="Google Shape;1183;p43"/>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4" name="Google Shape;1184;p43"/>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5" name="Google Shape;1185;p43"/>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6" name="Google Shape;1186;p43"/>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7" name="Google Shape;1187;p43"/>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8" name="Google Shape;1188;p43"/>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9" name="Google Shape;1189;p43"/>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0" name="Google Shape;1190;p43"/>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1" name="Google Shape;1191;p43"/>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2" name="Google Shape;1192;p43"/>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3" name="Google Shape;1193;p43"/>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4" name="Google Shape;1194;p43"/>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5" name="Google Shape;1195;p43"/>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6" name="Google Shape;1196;p43"/>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7" name="Google Shape;1197;p43"/>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8" name="Google Shape;1198;p43"/>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9" name="Google Shape;1199;p43"/>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0" name="Google Shape;1200;p43"/>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1" name="Google Shape;1201;p43"/>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2" name="Google Shape;1202;p43"/>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3" name="Google Shape;1203;p43"/>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4" name="Google Shape;1204;p43"/>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5" name="Google Shape;1205;p43"/>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6" name="Google Shape;1206;p43"/>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7" name="Google Shape;1207;p43"/>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8" name="Google Shape;1208;p43"/>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9" name="Google Shape;1209;p43"/>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0" name="Google Shape;1210;p43"/>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1" name="Google Shape;1211;p43"/>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2" name="Google Shape;1212;p43"/>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3" name="Google Shape;1213;p43"/>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4" name="Google Shape;1214;p43"/>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5" name="Google Shape;1215;p43"/>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6" name="Google Shape;1216;p43"/>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7" name="Google Shape;1217;p43"/>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8" name="Google Shape;1218;p43"/>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9" name="Google Shape;1219;p43"/>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0" name="Google Shape;1220;p43"/>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1" name="Google Shape;1221;p43"/>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2" name="Google Shape;1222;p43"/>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3" name="Google Shape;1223;p43"/>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4" name="Google Shape;1224;p43"/>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5" name="Google Shape;1225;p43"/>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6" name="Google Shape;1226;p43"/>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7" name="Google Shape;1227;p43"/>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8" name="Google Shape;1228;p43"/>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9" name="Google Shape;1229;p43"/>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0" name="Google Shape;1230;p43"/>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1" name="Google Shape;1231;p43"/>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2" name="Google Shape;1232;p43"/>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233" name="Google Shape;1233;p43"/>
              <p:cNvGrpSpPr/>
              <p:nvPr/>
            </p:nvGrpSpPr>
            <p:grpSpPr>
              <a:xfrm>
                <a:off x="-2899550" y="4630200"/>
                <a:ext cx="14943075" cy="1010875"/>
                <a:chOff x="-2899550" y="4630200"/>
                <a:chExt cx="14943075" cy="1010875"/>
              </a:xfrm>
            </p:grpSpPr>
            <p:sp>
              <p:nvSpPr>
                <p:cNvPr id="1234" name="Google Shape;1234;p43"/>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5" name="Google Shape;1235;p43"/>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6" name="Google Shape;1236;p43"/>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7" name="Google Shape;1237;p43"/>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8" name="Google Shape;1238;p43"/>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9" name="Google Shape;1239;p43"/>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0" name="Google Shape;1240;p43"/>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1" name="Google Shape;1241;p43"/>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2" name="Google Shape;1242;p43"/>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3" name="Google Shape;1243;p43"/>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4" name="Google Shape;1244;p43"/>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5" name="Google Shape;1245;p43"/>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6" name="Google Shape;1246;p43"/>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7" name="Google Shape;1247;p43"/>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8" name="Google Shape;1248;p43"/>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9" name="Google Shape;1249;p43"/>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0" name="Google Shape;1250;p43"/>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1" name="Google Shape;1251;p43"/>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2" name="Google Shape;1252;p43"/>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3" name="Google Shape;1253;p43"/>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4" name="Google Shape;1254;p43"/>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5" name="Google Shape;1255;p43"/>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6" name="Google Shape;1256;p43"/>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7" name="Google Shape;1257;p43"/>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8" name="Google Shape;1258;p43"/>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9" name="Google Shape;1259;p43"/>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1260" name="Google Shape;1260;p43"/>
            <p:cNvGrpSpPr/>
            <p:nvPr/>
          </p:nvGrpSpPr>
          <p:grpSpPr>
            <a:xfrm rot="10800000">
              <a:off x="-202230" y="2368933"/>
              <a:ext cx="731785" cy="822604"/>
              <a:chOff x="8709470" y="2216533"/>
              <a:chExt cx="731785" cy="822604"/>
            </a:xfrm>
          </p:grpSpPr>
          <p:sp>
            <p:nvSpPr>
              <p:cNvPr id="1261" name="Google Shape;1261;p43"/>
              <p:cNvSpPr/>
              <p:nvPr/>
            </p:nvSpPr>
            <p:spPr>
              <a:xfrm>
                <a:off x="8709470" y="2216533"/>
                <a:ext cx="731785" cy="822604"/>
              </a:xfrm>
              <a:custGeom>
                <a:rect b="b" l="l" r="r" t="t"/>
                <a:pathLst>
                  <a:path extrusionOk="0" h="471" w="419">
                    <a:moveTo>
                      <a:pt x="419" y="0"/>
                    </a:moveTo>
                    <a:lnTo>
                      <a:pt x="0" y="0"/>
                    </a:lnTo>
                    <a:lnTo>
                      <a:pt x="0" y="471"/>
                    </a:lnTo>
                    <a:lnTo>
                      <a:pt x="419" y="471"/>
                    </a:lnTo>
                    <a:lnTo>
                      <a:pt x="419" y="429"/>
                    </a:lnTo>
                    <a:lnTo>
                      <a:pt x="48" y="429"/>
                    </a:lnTo>
                    <a:lnTo>
                      <a:pt x="48" y="42"/>
                    </a:lnTo>
                    <a:lnTo>
                      <a:pt x="419" y="42"/>
                    </a:lnTo>
                    <a:lnTo>
                      <a:pt x="419" y="0"/>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2" name="Google Shape;1262;p43"/>
              <p:cNvSpPr/>
              <p:nvPr/>
            </p:nvSpPr>
            <p:spPr>
              <a:xfrm>
                <a:off x="8793302" y="2289886"/>
                <a:ext cx="647952" cy="675897"/>
              </a:xfrm>
              <a:custGeom>
                <a:rect b="b" l="l" r="r" t="t"/>
                <a:pathLst>
                  <a:path extrusionOk="0" h="387" w="371">
                    <a:moveTo>
                      <a:pt x="371" y="0"/>
                    </a:moveTo>
                    <a:lnTo>
                      <a:pt x="0" y="0"/>
                    </a:lnTo>
                    <a:lnTo>
                      <a:pt x="0" y="387"/>
                    </a:lnTo>
                    <a:lnTo>
                      <a:pt x="371" y="387"/>
                    </a:lnTo>
                    <a:lnTo>
                      <a:pt x="371" y="0"/>
                    </a:lnTo>
                    <a:close/>
                  </a:path>
                </a:pathLst>
              </a:custGeom>
              <a:solidFill>
                <a:srgbClr val="9FE3F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3" name="Google Shape;1263;p43"/>
              <p:cNvSpPr/>
              <p:nvPr/>
            </p:nvSpPr>
            <p:spPr>
              <a:xfrm>
                <a:off x="8793302" y="2289886"/>
                <a:ext cx="647952" cy="675897"/>
              </a:xfrm>
              <a:custGeom>
                <a:rect b="b" l="l" r="r" t="t"/>
                <a:pathLst>
                  <a:path extrusionOk="0" h="387" w="371">
                    <a:moveTo>
                      <a:pt x="371" y="0"/>
                    </a:moveTo>
                    <a:lnTo>
                      <a:pt x="0" y="0"/>
                    </a:lnTo>
                    <a:lnTo>
                      <a:pt x="0" y="387"/>
                    </a:lnTo>
                    <a:lnTo>
                      <a:pt x="371" y="387"/>
                    </a:lnTo>
                    <a:lnTo>
                      <a:pt x="3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264" name="Google Shape;1264;p43"/>
            <p:cNvSpPr/>
            <p:nvPr/>
          </p:nvSpPr>
          <p:spPr>
            <a:xfrm flipH="1">
              <a:off x="-82430" y="-118550"/>
              <a:ext cx="9321084" cy="675897"/>
            </a:xfrm>
            <a:custGeom>
              <a:rect b="b" l="l" r="r" t="t"/>
              <a:pathLst>
                <a:path extrusionOk="0" h="387" w="5337">
                  <a:moveTo>
                    <a:pt x="5337" y="0"/>
                  </a:moveTo>
                  <a:lnTo>
                    <a:pt x="5337" y="0"/>
                  </a:lnTo>
                  <a:cubicBezTo>
                    <a:pt x="0" y="0"/>
                    <a:pt x="0" y="0"/>
                    <a:pt x="0" y="0"/>
                  </a:cubicBezTo>
                  <a:cubicBezTo>
                    <a:pt x="0" y="387"/>
                    <a:pt x="0" y="387"/>
                    <a:pt x="0" y="387"/>
                  </a:cubicBezTo>
                  <a:cubicBezTo>
                    <a:pt x="1406" y="116"/>
                    <a:pt x="3939" y="87"/>
                    <a:pt x="4928" y="87"/>
                  </a:cubicBezTo>
                  <a:cubicBezTo>
                    <a:pt x="5185" y="87"/>
                    <a:pt x="5337" y="89"/>
                    <a:pt x="5337" y="89"/>
                  </a:cubicBezTo>
                  <a:cubicBezTo>
                    <a:pt x="5337" y="0"/>
                    <a:pt x="5337" y="0"/>
                    <a:pt x="5337" y="0"/>
                  </a:cubicBez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265" name="Google Shape;1265;p43"/>
            <p:cNvGrpSpPr/>
            <p:nvPr/>
          </p:nvGrpSpPr>
          <p:grpSpPr>
            <a:xfrm>
              <a:off x="-211375" y="3541575"/>
              <a:ext cx="9704800" cy="130500"/>
              <a:chOff x="-211375" y="3541575"/>
              <a:chExt cx="9704800" cy="130500"/>
            </a:xfrm>
          </p:grpSpPr>
          <p:sp>
            <p:nvSpPr>
              <p:cNvPr id="1266" name="Google Shape;1266;p43"/>
              <p:cNvSpPr/>
              <p:nvPr/>
            </p:nvSpPr>
            <p:spPr>
              <a:xfrm>
                <a:off x="3446925" y="3541575"/>
                <a:ext cx="6046500" cy="106200"/>
              </a:xfrm>
              <a:prstGeom prst="rect">
                <a:avLst/>
              </a:prstGeom>
              <a:solidFill>
                <a:srgbClr val="0090AD">
                  <a:alpha val="7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1267" name="Google Shape;1267;p43"/>
              <p:cNvSpPr/>
              <p:nvPr/>
            </p:nvSpPr>
            <p:spPr>
              <a:xfrm>
                <a:off x="-211375" y="3565875"/>
                <a:ext cx="2077800" cy="106200"/>
              </a:xfrm>
              <a:prstGeom prst="rect">
                <a:avLst/>
              </a:prstGeom>
              <a:solidFill>
                <a:srgbClr val="0090AD">
                  <a:alpha val="7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68" name="Shape 1268"/>
        <p:cNvGrpSpPr/>
        <p:nvPr/>
      </p:nvGrpSpPr>
      <p:grpSpPr>
        <a:xfrm>
          <a:off x="0" y="0"/>
          <a:ext cx="0" cy="0"/>
          <a:chOff x="0" y="0"/>
          <a:chExt cx="0" cy="0"/>
        </a:xfrm>
      </p:grpSpPr>
      <p:sp>
        <p:nvSpPr>
          <p:cNvPr id="1269" name="Google Shape;1269;p44"/>
          <p:cNvSpPr txBox="1"/>
          <p:nvPr>
            <p:ph idx="1" type="subTitle"/>
          </p:nvPr>
        </p:nvSpPr>
        <p:spPr>
          <a:xfrm>
            <a:off x="864575" y="1472275"/>
            <a:ext cx="2686800" cy="2626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1270" name="Google Shape;1270;p4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71" name="Google Shape;1271;p44"/>
          <p:cNvSpPr txBox="1"/>
          <p:nvPr>
            <p:ph idx="2" type="subTitle"/>
          </p:nvPr>
        </p:nvSpPr>
        <p:spPr>
          <a:xfrm>
            <a:off x="3932797" y="1472275"/>
            <a:ext cx="2686800" cy="2626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grpSp>
        <p:nvGrpSpPr>
          <p:cNvPr id="1272" name="Google Shape;1272;p44"/>
          <p:cNvGrpSpPr/>
          <p:nvPr/>
        </p:nvGrpSpPr>
        <p:grpSpPr>
          <a:xfrm>
            <a:off x="-2899537" y="-48075"/>
            <a:ext cx="14943075" cy="5841550"/>
            <a:chOff x="-2899537" y="-48075"/>
            <a:chExt cx="14943075" cy="5841550"/>
          </a:xfrm>
        </p:grpSpPr>
        <p:grpSp>
          <p:nvGrpSpPr>
            <p:cNvPr id="1273" name="Google Shape;1273;p44"/>
            <p:cNvGrpSpPr/>
            <p:nvPr/>
          </p:nvGrpSpPr>
          <p:grpSpPr>
            <a:xfrm>
              <a:off x="-2899537" y="4782600"/>
              <a:ext cx="14943075" cy="1010875"/>
              <a:chOff x="-2899550" y="4630200"/>
              <a:chExt cx="14943075" cy="1010875"/>
            </a:xfrm>
          </p:grpSpPr>
          <p:grpSp>
            <p:nvGrpSpPr>
              <p:cNvPr id="1274" name="Google Shape;1274;p44"/>
              <p:cNvGrpSpPr/>
              <p:nvPr/>
            </p:nvGrpSpPr>
            <p:grpSpPr>
              <a:xfrm>
                <a:off x="-2899550" y="4630200"/>
                <a:ext cx="14943075" cy="1010875"/>
                <a:chOff x="-2899550" y="4630200"/>
                <a:chExt cx="14943075" cy="1010875"/>
              </a:xfrm>
            </p:grpSpPr>
            <p:sp>
              <p:nvSpPr>
                <p:cNvPr id="1275" name="Google Shape;1275;p44"/>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6" name="Google Shape;1276;p44"/>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7" name="Google Shape;1277;p44"/>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8" name="Google Shape;1278;p44"/>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9" name="Google Shape;1279;p44"/>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0" name="Google Shape;1280;p44"/>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1" name="Google Shape;1281;p44"/>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2" name="Google Shape;1282;p44"/>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3" name="Google Shape;1283;p44"/>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4" name="Google Shape;1284;p44"/>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5" name="Google Shape;1285;p44"/>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6" name="Google Shape;1286;p44"/>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7" name="Google Shape;1287;p44"/>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8" name="Google Shape;1288;p44"/>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9" name="Google Shape;1289;p44"/>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0" name="Google Shape;1290;p44"/>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1" name="Google Shape;1291;p44"/>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2" name="Google Shape;1292;p44"/>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3" name="Google Shape;1293;p44"/>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4" name="Google Shape;1294;p44"/>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5" name="Google Shape;1295;p44"/>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6" name="Google Shape;1296;p44"/>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7" name="Google Shape;1297;p44"/>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8" name="Google Shape;1298;p44"/>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9" name="Google Shape;1299;p44"/>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0" name="Google Shape;1300;p44"/>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1" name="Google Shape;1301;p44"/>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2" name="Google Shape;1302;p44"/>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3" name="Google Shape;1303;p44"/>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4" name="Google Shape;1304;p44"/>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5" name="Google Shape;1305;p44"/>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6" name="Google Shape;1306;p44"/>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7" name="Google Shape;1307;p44"/>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8" name="Google Shape;1308;p44"/>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9" name="Google Shape;1309;p44"/>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0" name="Google Shape;1310;p44"/>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1" name="Google Shape;1311;p44"/>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2" name="Google Shape;1312;p44"/>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3" name="Google Shape;1313;p44"/>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4" name="Google Shape;1314;p44"/>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5" name="Google Shape;1315;p44"/>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6" name="Google Shape;1316;p44"/>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7" name="Google Shape;1317;p44"/>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8" name="Google Shape;1318;p44"/>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9" name="Google Shape;1319;p44"/>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0" name="Google Shape;1320;p44"/>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1" name="Google Shape;1321;p44"/>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2" name="Google Shape;1322;p44"/>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3" name="Google Shape;1323;p44"/>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4" name="Google Shape;1324;p44"/>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5" name="Google Shape;1325;p44"/>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6" name="Google Shape;1326;p44"/>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7" name="Google Shape;1327;p44"/>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8" name="Google Shape;1328;p44"/>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9" name="Google Shape;1329;p44"/>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0" name="Google Shape;1330;p44"/>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1" name="Google Shape;1331;p44"/>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2" name="Google Shape;1332;p44"/>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3" name="Google Shape;1333;p44"/>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4" name="Google Shape;1334;p44"/>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5" name="Google Shape;1335;p44"/>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6" name="Google Shape;1336;p44"/>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7" name="Google Shape;1337;p44"/>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8" name="Google Shape;1338;p44"/>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9" name="Google Shape;1339;p44"/>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0" name="Google Shape;1340;p44"/>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1" name="Google Shape;1341;p44"/>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2" name="Google Shape;1342;p44"/>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3" name="Google Shape;1343;p44"/>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4" name="Google Shape;1344;p44"/>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5" name="Google Shape;1345;p44"/>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6" name="Google Shape;1346;p44"/>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7" name="Google Shape;1347;p44"/>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8" name="Google Shape;1348;p44"/>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9" name="Google Shape;1349;p44"/>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0" name="Google Shape;1350;p44"/>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1" name="Google Shape;1351;p44"/>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2" name="Google Shape;1352;p44"/>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353" name="Google Shape;1353;p44"/>
              <p:cNvGrpSpPr/>
              <p:nvPr/>
            </p:nvGrpSpPr>
            <p:grpSpPr>
              <a:xfrm>
                <a:off x="-2899550" y="4630200"/>
                <a:ext cx="14943075" cy="1010875"/>
                <a:chOff x="-2899550" y="4630200"/>
                <a:chExt cx="14943075" cy="1010875"/>
              </a:xfrm>
            </p:grpSpPr>
            <p:sp>
              <p:nvSpPr>
                <p:cNvPr id="1354" name="Google Shape;1354;p44"/>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5" name="Google Shape;1355;p44"/>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6" name="Google Shape;1356;p44"/>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7" name="Google Shape;1357;p44"/>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8" name="Google Shape;1358;p44"/>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9" name="Google Shape;1359;p44"/>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0" name="Google Shape;1360;p44"/>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1" name="Google Shape;1361;p44"/>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2" name="Google Shape;1362;p44"/>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3" name="Google Shape;1363;p44"/>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4" name="Google Shape;1364;p44"/>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5" name="Google Shape;1365;p44"/>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6" name="Google Shape;1366;p44"/>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7" name="Google Shape;1367;p44"/>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8" name="Google Shape;1368;p44"/>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9" name="Google Shape;1369;p44"/>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0" name="Google Shape;1370;p44"/>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1" name="Google Shape;1371;p44"/>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2" name="Google Shape;1372;p44"/>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3" name="Google Shape;1373;p44"/>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4" name="Google Shape;1374;p44"/>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5" name="Google Shape;1375;p44"/>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6" name="Google Shape;1376;p44"/>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7" name="Google Shape;1377;p44"/>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8" name="Google Shape;1378;p44"/>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9" name="Google Shape;1379;p44"/>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1380" name="Google Shape;1380;p44"/>
            <p:cNvSpPr/>
            <p:nvPr/>
          </p:nvSpPr>
          <p:spPr>
            <a:xfrm flipH="1">
              <a:off x="-88542" y="-48075"/>
              <a:ext cx="9321084" cy="675897"/>
            </a:xfrm>
            <a:custGeom>
              <a:rect b="b" l="l" r="r" t="t"/>
              <a:pathLst>
                <a:path extrusionOk="0" h="387" w="5337">
                  <a:moveTo>
                    <a:pt x="5337" y="0"/>
                  </a:moveTo>
                  <a:lnTo>
                    <a:pt x="5337" y="0"/>
                  </a:lnTo>
                  <a:cubicBezTo>
                    <a:pt x="0" y="0"/>
                    <a:pt x="0" y="0"/>
                    <a:pt x="0" y="0"/>
                  </a:cubicBezTo>
                  <a:cubicBezTo>
                    <a:pt x="0" y="387"/>
                    <a:pt x="0" y="387"/>
                    <a:pt x="0" y="387"/>
                  </a:cubicBezTo>
                  <a:cubicBezTo>
                    <a:pt x="1406" y="116"/>
                    <a:pt x="3939" y="87"/>
                    <a:pt x="4928" y="87"/>
                  </a:cubicBezTo>
                  <a:cubicBezTo>
                    <a:pt x="5185" y="87"/>
                    <a:pt x="5337" y="89"/>
                    <a:pt x="5337" y="89"/>
                  </a:cubicBezTo>
                  <a:cubicBezTo>
                    <a:pt x="5337" y="0"/>
                    <a:pt x="5337" y="0"/>
                    <a:pt x="5337" y="0"/>
                  </a:cubicBez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381" name="Google Shape;1381;p44"/>
            <p:cNvGrpSpPr/>
            <p:nvPr/>
          </p:nvGrpSpPr>
          <p:grpSpPr>
            <a:xfrm>
              <a:off x="-934039" y="1780362"/>
              <a:ext cx="1580585" cy="3002242"/>
              <a:chOff x="209236" y="1627962"/>
              <a:chExt cx="1580585" cy="3002242"/>
            </a:xfrm>
          </p:grpSpPr>
          <p:sp>
            <p:nvSpPr>
              <p:cNvPr id="1382" name="Google Shape;1382;p44"/>
              <p:cNvSpPr/>
              <p:nvPr/>
            </p:nvSpPr>
            <p:spPr>
              <a:xfrm>
                <a:off x="209236" y="1627962"/>
                <a:ext cx="1580585" cy="3002242"/>
              </a:xfrm>
              <a:custGeom>
                <a:rect b="b" l="l" r="r" t="t"/>
                <a:pathLst>
                  <a:path extrusionOk="0" h="1719" w="905">
                    <a:moveTo>
                      <a:pt x="0" y="1719"/>
                    </a:moveTo>
                    <a:lnTo>
                      <a:pt x="0" y="0"/>
                    </a:lnTo>
                    <a:lnTo>
                      <a:pt x="905" y="0"/>
                    </a:lnTo>
                    <a:lnTo>
                      <a:pt x="905" y="1719"/>
                    </a:lnTo>
                    <a:lnTo>
                      <a:pt x="0" y="1719"/>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3" name="Google Shape;1383;p44"/>
              <p:cNvSpPr/>
              <p:nvPr/>
            </p:nvSpPr>
            <p:spPr>
              <a:xfrm>
                <a:off x="209236" y="1627962"/>
                <a:ext cx="1580585" cy="3002242"/>
              </a:xfrm>
              <a:custGeom>
                <a:rect b="b" l="l" r="r" t="t"/>
                <a:pathLst>
                  <a:path extrusionOk="0" fill="none" h="1719" w="905">
                    <a:moveTo>
                      <a:pt x="0" y="1719"/>
                    </a:moveTo>
                    <a:lnTo>
                      <a:pt x="0" y="0"/>
                    </a:lnTo>
                    <a:lnTo>
                      <a:pt x="905" y="0"/>
                    </a:lnTo>
                    <a:lnTo>
                      <a:pt x="905" y="1719"/>
                    </a:lnTo>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4" name="Google Shape;1384;p44"/>
              <p:cNvSpPr/>
              <p:nvPr/>
            </p:nvSpPr>
            <p:spPr>
              <a:xfrm>
                <a:off x="334984" y="1760696"/>
                <a:ext cx="1329088" cy="2869508"/>
              </a:xfrm>
              <a:custGeom>
                <a:rect b="b" l="l" r="r" t="t"/>
                <a:pathLst>
                  <a:path extrusionOk="0" h="1643" w="761">
                    <a:moveTo>
                      <a:pt x="0" y="1643"/>
                    </a:moveTo>
                    <a:lnTo>
                      <a:pt x="0" y="0"/>
                    </a:lnTo>
                    <a:lnTo>
                      <a:pt x="761" y="0"/>
                    </a:lnTo>
                    <a:lnTo>
                      <a:pt x="761" y="1643"/>
                    </a:lnTo>
                    <a:lnTo>
                      <a:pt x="0" y="1643"/>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5" name="Google Shape;1385;p44"/>
              <p:cNvSpPr/>
              <p:nvPr/>
            </p:nvSpPr>
            <p:spPr>
              <a:xfrm>
                <a:off x="371661" y="1795626"/>
                <a:ext cx="1257482" cy="2834578"/>
              </a:xfrm>
              <a:custGeom>
                <a:rect b="b" l="l" r="r" t="t"/>
                <a:pathLst>
                  <a:path extrusionOk="0" h="1623" w="720">
                    <a:moveTo>
                      <a:pt x="0" y="1623"/>
                    </a:moveTo>
                    <a:lnTo>
                      <a:pt x="0" y="0"/>
                    </a:lnTo>
                    <a:lnTo>
                      <a:pt x="720" y="0"/>
                    </a:lnTo>
                    <a:lnTo>
                      <a:pt x="720" y="1623"/>
                    </a:lnTo>
                    <a:lnTo>
                      <a:pt x="0" y="1623"/>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6" name="Google Shape;1386;p44"/>
              <p:cNvSpPr/>
              <p:nvPr/>
            </p:nvSpPr>
            <p:spPr>
              <a:xfrm>
                <a:off x="371661" y="1795626"/>
                <a:ext cx="1257482" cy="2834578"/>
              </a:xfrm>
              <a:custGeom>
                <a:rect b="b" l="l" r="r" t="t"/>
                <a:pathLst>
                  <a:path extrusionOk="0" fill="none" h="1623" w="720">
                    <a:moveTo>
                      <a:pt x="0" y="1623"/>
                    </a:moveTo>
                    <a:lnTo>
                      <a:pt x="0" y="0"/>
                    </a:lnTo>
                    <a:lnTo>
                      <a:pt x="720" y="0"/>
                    </a:lnTo>
                    <a:lnTo>
                      <a:pt x="720" y="1623"/>
                    </a:lnTo>
                  </a:path>
                </a:pathLst>
              </a:custGeom>
              <a:no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7" name="Google Shape;1387;p44"/>
              <p:cNvSpPr/>
              <p:nvPr/>
            </p:nvSpPr>
            <p:spPr>
              <a:xfrm>
                <a:off x="680792" y="2064587"/>
                <a:ext cx="635727" cy="639221"/>
              </a:xfrm>
              <a:custGeom>
                <a:rect b="b" l="l" r="r" t="t"/>
                <a:pathLst>
                  <a:path extrusionOk="0" h="366" w="364">
                    <a:moveTo>
                      <a:pt x="364" y="183"/>
                    </a:moveTo>
                    <a:lnTo>
                      <a:pt x="364" y="183"/>
                    </a:lnTo>
                    <a:cubicBezTo>
                      <a:pt x="364" y="282"/>
                      <a:pt x="282" y="366"/>
                      <a:pt x="183" y="366"/>
                    </a:cubicBezTo>
                    <a:cubicBezTo>
                      <a:pt x="81" y="366"/>
                      <a:pt x="0" y="282"/>
                      <a:pt x="0" y="183"/>
                    </a:cubicBezTo>
                    <a:cubicBezTo>
                      <a:pt x="0" y="82"/>
                      <a:pt x="81" y="0"/>
                      <a:pt x="183" y="0"/>
                    </a:cubicBezTo>
                    <a:cubicBezTo>
                      <a:pt x="282" y="0"/>
                      <a:pt x="364" y="82"/>
                      <a:pt x="364" y="183"/>
                    </a:cubicBez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8" name="Google Shape;1388;p44"/>
              <p:cNvSpPr/>
              <p:nvPr/>
            </p:nvSpPr>
            <p:spPr>
              <a:xfrm>
                <a:off x="775103" y="2158899"/>
                <a:ext cx="448851" cy="448852"/>
              </a:xfrm>
              <a:custGeom>
                <a:rect b="b" l="l" r="r" t="t"/>
                <a:pathLst>
                  <a:path extrusionOk="0" h="257" w="257">
                    <a:moveTo>
                      <a:pt x="257" y="129"/>
                    </a:moveTo>
                    <a:lnTo>
                      <a:pt x="257" y="129"/>
                    </a:lnTo>
                    <a:cubicBezTo>
                      <a:pt x="257" y="200"/>
                      <a:pt x="199" y="257"/>
                      <a:pt x="129" y="257"/>
                    </a:cubicBezTo>
                    <a:cubicBezTo>
                      <a:pt x="58" y="257"/>
                      <a:pt x="0" y="200"/>
                      <a:pt x="0" y="129"/>
                    </a:cubicBezTo>
                    <a:cubicBezTo>
                      <a:pt x="0" y="58"/>
                      <a:pt x="58" y="0"/>
                      <a:pt x="129" y="0"/>
                    </a:cubicBezTo>
                    <a:cubicBezTo>
                      <a:pt x="199" y="0"/>
                      <a:pt x="257" y="58"/>
                      <a:pt x="257" y="129"/>
                    </a:cubicBez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9" name="Google Shape;1389;p44"/>
              <p:cNvSpPr/>
              <p:nvPr/>
            </p:nvSpPr>
            <p:spPr>
              <a:xfrm>
                <a:off x="443267" y="3143927"/>
                <a:ext cx="179890" cy="581586"/>
              </a:xfrm>
              <a:custGeom>
                <a:rect b="b" l="l" r="r" t="t"/>
                <a:pathLst>
                  <a:path extrusionOk="0" h="333" w="103">
                    <a:moveTo>
                      <a:pt x="103" y="333"/>
                    </a:moveTo>
                    <a:lnTo>
                      <a:pt x="0" y="333"/>
                    </a:lnTo>
                    <a:lnTo>
                      <a:pt x="0" y="0"/>
                    </a:lnTo>
                    <a:lnTo>
                      <a:pt x="103" y="0"/>
                    </a:lnTo>
                    <a:lnTo>
                      <a:pt x="103" y="333"/>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0" name="Shape 1390"/>
        <p:cNvGrpSpPr/>
        <p:nvPr/>
      </p:nvGrpSpPr>
      <p:grpSpPr>
        <a:xfrm>
          <a:off x="0" y="0"/>
          <a:ext cx="0" cy="0"/>
          <a:chOff x="0" y="0"/>
          <a:chExt cx="0" cy="0"/>
        </a:xfrm>
      </p:grpSpPr>
      <p:sp>
        <p:nvSpPr>
          <p:cNvPr id="1391" name="Google Shape;1391;p45"/>
          <p:cNvSpPr/>
          <p:nvPr>
            <p:ph idx="2" type="pic"/>
          </p:nvPr>
        </p:nvSpPr>
        <p:spPr>
          <a:xfrm>
            <a:off x="25" y="0"/>
            <a:ext cx="9144000" cy="5143500"/>
          </a:xfrm>
          <a:prstGeom prst="rect">
            <a:avLst/>
          </a:prstGeom>
          <a:noFill/>
          <a:ln>
            <a:noFill/>
          </a:ln>
        </p:spPr>
      </p:sp>
      <p:sp>
        <p:nvSpPr>
          <p:cNvPr id="1392" name="Google Shape;1392;p45"/>
          <p:cNvSpPr txBox="1"/>
          <p:nvPr>
            <p:ph type="title"/>
          </p:nvPr>
        </p:nvSpPr>
        <p:spPr>
          <a:xfrm>
            <a:off x="1023600" y="3945775"/>
            <a:ext cx="4616100" cy="6582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3000"/>
              <a:buNone/>
              <a:defRPr/>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93" name="Shape 1393"/>
        <p:cNvGrpSpPr/>
        <p:nvPr/>
      </p:nvGrpSpPr>
      <p:grpSpPr>
        <a:xfrm>
          <a:off x="0" y="0"/>
          <a:ext cx="0" cy="0"/>
          <a:chOff x="0" y="0"/>
          <a:chExt cx="0" cy="0"/>
        </a:xfrm>
      </p:grpSpPr>
      <p:sp>
        <p:nvSpPr>
          <p:cNvPr id="1394" name="Google Shape;1394;p46"/>
          <p:cNvSpPr txBox="1"/>
          <p:nvPr>
            <p:ph hasCustomPrompt="1" type="title"/>
          </p:nvPr>
        </p:nvSpPr>
        <p:spPr>
          <a:xfrm>
            <a:off x="982425" y="1667600"/>
            <a:ext cx="3717600" cy="10581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95" name="Google Shape;1395;p46"/>
          <p:cNvSpPr txBox="1"/>
          <p:nvPr>
            <p:ph idx="1" type="subTitle"/>
          </p:nvPr>
        </p:nvSpPr>
        <p:spPr>
          <a:xfrm>
            <a:off x="982425" y="2774150"/>
            <a:ext cx="3717600" cy="4116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1396" name="Google Shape;1396;p46"/>
          <p:cNvGrpSpPr/>
          <p:nvPr/>
        </p:nvGrpSpPr>
        <p:grpSpPr>
          <a:xfrm>
            <a:off x="-2899537" y="-118550"/>
            <a:ext cx="14943075" cy="5912025"/>
            <a:chOff x="-2899537" y="-118550"/>
            <a:chExt cx="14943075" cy="5912025"/>
          </a:xfrm>
        </p:grpSpPr>
        <p:grpSp>
          <p:nvGrpSpPr>
            <p:cNvPr id="1397" name="Google Shape;1397;p46"/>
            <p:cNvGrpSpPr/>
            <p:nvPr/>
          </p:nvGrpSpPr>
          <p:grpSpPr>
            <a:xfrm>
              <a:off x="-2899537" y="4782600"/>
              <a:ext cx="14943075" cy="1010875"/>
              <a:chOff x="-2899550" y="4630200"/>
              <a:chExt cx="14943075" cy="1010875"/>
            </a:xfrm>
          </p:grpSpPr>
          <p:grpSp>
            <p:nvGrpSpPr>
              <p:cNvPr id="1398" name="Google Shape;1398;p46"/>
              <p:cNvGrpSpPr/>
              <p:nvPr/>
            </p:nvGrpSpPr>
            <p:grpSpPr>
              <a:xfrm>
                <a:off x="-2899550" y="4630200"/>
                <a:ext cx="14943075" cy="1010875"/>
                <a:chOff x="-2899550" y="4630200"/>
                <a:chExt cx="14943075" cy="1010875"/>
              </a:xfrm>
            </p:grpSpPr>
            <p:sp>
              <p:nvSpPr>
                <p:cNvPr id="1399" name="Google Shape;1399;p46"/>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0" name="Google Shape;1400;p46"/>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1" name="Google Shape;1401;p46"/>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2" name="Google Shape;1402;p46"/>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3" name="Google Shape;1403;p46"/>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4" name="Google Shape;1404;p46"/>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5" name="Google Shape;1405;p46"/>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6" name="Google Shape;1406;p46"/>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7" name="Google Shape;1407;p46"/>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8" name="Google Shape;1408;p46"/>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9" name="Google Shape;1409;p46"/>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0" name="Google Shape;1410;p46"/>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1" name="Google Shape;1411;p46"/>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2" name="Google Shape;1412;p46"/>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3" name="Google Shape;1413;p46"/>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4" name="Google Shape;1414;p46"/>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5" name="Google Shape;1415;p46"/>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6" name="Google Shape;1416;p46"/>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7" name="Google Shape;1417;p46"/>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8" name="Google Shape;1418;p46"/>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9" name="Google Shape;1419;p46"/>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0" name="Google Shape;1420;p46"/>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1" name="Google Shape;1421;p46"/>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2" name="Google Shape;1422;p46"/>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3" name="Google Shape;1423;p46"/>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4" name="Google Shape;1424;p46"/>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5" name="Google Shape;1425;p46"/>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6" name="Google Shape;1426;p46"/>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7" name="Google Shape;1427;p46"/>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8" name="Google Shape;1428;p46"/>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9" name="Google Shape;1429;p46"/>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0" name="Google Shape;1430;p46"/>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1" name="Google Shape;1431;p46"/>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2" name="Google Shape;1432;p46"/>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3" name="Google Shape;1433;p46"/>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4" name="Google Shape;1434;p46"/>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5" name="Google Shape;1435;p46"/>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6" name="Google Shape;1436;p46"/>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7" name="Google Shape;1437;p46"/>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8" name="Google Shape;1438;p46"/>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9" name="Google Shape;1439;p46"/>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0" name="Google Shape;1440;p46"/>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1" name="Google Shape;1441;p46"/>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2" name="Google Shape;1442;p46"/>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3" name="Google Shape;1443;p46"/>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4" name="Google Shape;1444;p46"/>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5" name="Google Shape;1445;p46"/>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6" name="Google Shape;1446;p46"/>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7" name="Google Shape;1447;p46"/>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8" name="Google Shape;1448;p46"/>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9" name="Google Shape;1449;p46"/>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0" name="Google Shape;1450;p46"/>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1" name="Google Shape;1451;p46"/>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2" name="Google Shape;1452;p46"/>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3" name="Google Shape;1453;p46"/>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4" name="Google Shape;1454;p46"/>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5" name="Google Shape;1455;p46"/>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6" name="Google Shape;1456;p46"/>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7" name="Google Shape;1457;p46"/>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8" name="Google Shape;1458;p46"/>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9" name="Google Shape;1459;p46"/>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0" name="Google Shape;1460;p46"/>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1" name="Google Shape;1461;p46"/>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2" name="Google Shape;1462;p46"/>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3" name="Google Shape;1463;p46"/>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4" name="Google Shape;1464;p46"/>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5" name="Google Shape;1465;p46"/>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6" name="Google Shape;1466;p46"/>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7" name="Google Shape;1467;p46"/>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8" name="Google Shape;1468;p46"/>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9" name="Google Shape;1469;p46"/>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0" name="Google Shape;1470;p46"/>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1" name="Google Shape;1471;p46"/>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2" name="Google Shape;1472;p46"/>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3" name="Google Shape;1473;p46"/>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4" name="Google Shape;1474;p46"/>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5" name="Google Shape;1475;p46"/>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6" name="Google Shape;1476;p46"/>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477" name="Google Shape;1477;p46"/>
              <p:cNvGrpSpPr/>
              <p:nvPr/>
            </p:nvGrpSpPr>
            <p:grpSpPr>
              <a:xfrm>
                <a:off x="-2899550" y="4630200"/>
                <a:ext cx="14943075" cy="1010875"/>
                <a:chOff x="-2899550" y="4630200"/>
                <a:chExt cx="14943075" cy="1010875"/>
              </a:xfrm>
            </p:grpSpPr>
            <p:sp>
              <p:nvSpPr>
                <p:cNvPr id="1478" name="Google Shape;1478;p46"/>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9" name="Google Shape;1479;p46"/>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0" name="Google Shape;1480;p46"/>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1" name="Google Shape;1481;p46"/>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2" name="Google Shape;1482;p46"/>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3" name="Google Shape;1483;p46"/>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4" name="Google Shape;1484;p46"/>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5" name="Google Shape;1485;p46"/>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6" name="Google Shape;1486;p46"/>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7" name="Google Shape;1487;p46"/>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8" name="Google Shape;1488;p46"/>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9" name="Google Shape;1489;p46"/>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0" name="Google Shape;1490;p46"/>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1" name="Google Shape;1491;p46"/>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2" name="Google Shape;1492;p46"/>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3" name="Google Shape;1493;p46"/>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4" name="Google Shape;1494;p46"/>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5" name="Google Shape;1495;p46"/>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6" name="Google Shape;1496;p46"/>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7" name="Google Shape;1497;p46"/>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8" name="Google Shape;1498;p46"/>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9" name="Google Shape;1499;p46"/>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0" name="Google Shape;1500;p46"/>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1" name="Google Shape;1501;p46"/>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2" name="Google Shape;1502;p46"/>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3" name="Google Shape;1503;p46"/>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1504" name="Google Shape;1504;p46"/>
            <p:cNvSpPr/>
            <p:nvPr/>
          </p:nvSpPr>
          <p:spPr>
            <a:xfrm>
              <a:off x="-82430" y="-118550"/>
              <a:ext cx="9321084" cy="675897"/>
            </a:xfrm>
            <a:custGeom>
              <a:rect b="b" l="l" r="r" t="t"/>
              <a:pathLst>
                <a:path extrusionOk="0" h="387" w="5337">
                  <a:moveTo>
                    <a:pt x="5337" y="0"/>
                  </a:moveTo>
                  <a:lnTo>
                    <a:pt x="5337" y="0"/>
                  </a:lnTo>
                  <a:cubicBezTo>
                    <a:pt x="0" y="0"/>
                    <a:pt x="0" y="0"/>
                    <a:pt x="0" y="0"/>
                  </a:cubicBezTo>
                  <a:cubicBezTo>
                    <a:pt x="0" y="387"/>
                    <a:pt x="0" y="387"/>
                    <a:pt x="0" y="387"/>
                  </a:cubicBezTo>
                  <a:cubicBezTo>
                    <a:pt x="1406" y="116"/>
                    <a:pt x="3939" y="87"/>
                    <a:pt x="4928" y="87"/>
                  </a:cubicBezTo>
                  <a:cubicBezTo>
                    <a:pt x="5185" y="87"/>
                    <a:pt x="5337" y="89"/>
                    <a:pt x="5337" y="89"/>
                  </a:cubicBezTo>
                  <a:cubicBezTo>
                    <a:pt x="5337" y="0"/>
                    <a:pt x="5337" y="0"/>
                    <a:pt x="5337" y="0"/>
                  </a:cubicBez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5" name="Google Shape;1505;p46"/>
            <p:cNvSpPr/>
            <p:nvPr/>
          </p:nvSpPr>
          <p:spPr>
            <a:xfrm>
              <a:off x="-201375" y="3541575"/>
              <a:ext cx="7841700" cy="106200"/>
            </a:xfrm>
            <a:prstGeom prst="rect">
              <a:avLst/>
            </a:prstGeom>
            <a:solidFill>
              <a:srgbClr val="0090AD">
                <a:alpha val="7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nvGrpSpPr>
            <p:cNvPr id="1506" name="Google Shape;1506;p46"/>
            <p:cNvGrpSpPr/>
            <p:nvPr/>
          </p:nvGrpSpPr>
          <p:grpSpPr>
            <a:xfrm>
              <a:off x="7640436" y="1780362"/>
              <a:ext cx="1580585" cy="3002242"/>
              <a:chOff x="209236" y="1627962"/>
              <a:chExt cx="1580585" cy="3002242"/>
            </a:xfrm>
          </p:grpSpPr>
          <p:sp>
            <p:nvSpPr>
              <p:cNvPr id="1507" name="Google Shape;1507;p46"/>
              <p:cNvSpPr/>
              <p:nvPr/>
            </p:nvSpPr>
            <p:spPr>
              <a:xfrm>
                <a:off x="209236" y="1627962"/>
                <a:ext cx="1580585" cy="3002242"/>
              </a:xfrm>
              <a:custGeom>
                <a:rect b="b" l="l" r="r" t="t"/>
                <a:pathLst>
                  <a:path extrusionOk="0" h="1719" w="905">
                    <a:moveTo>
                      <a:pt x="0" y="1719"/>
                    </a:moveTo>
                    <a:lnTo>
                      <a:pt x="0" y="0"/>
                    </a:lnTo>
                    <a:lnTo>
                      <a:pt x="905" y="0"/>
                    </a:lnTo>
                    <a:lnTo>
                      <a:pt x="905" y="1719"/>
                    </a:lnTo>
                    <a:lnTo>
                      <a:pt x="0" y="1719"/>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8" name="Google Shape;1508;p46"/>
              <p:cNvSpPr/>
              <p:nvPr/>
            </p:nvSpPr>
            <p:spPr>
              <a:xfrm>
                <a:off x="209236" y="1627962"/>
                <a:ext cx="1580585" cy="3002242"/>
              </a:xfrm>
              <a:custGeom>
                <a:rect b="b" l="l" r="r" t="t"/>
                <a:pathLst>
                  <a:path extrusionOk="0" fill="none" h="1719" w="905">
                    <a:moveTo>
                      <a:pt x="0" y="1719"/>
                    </a:moveTo>
                    <a:lnTo>
                      <a:pt x="0" y="0"/>
                    </a:lnTo>
                    <a:lnTo>
                      <a:pt x="905" y="0"/>
                    </a:lnTo>
                    <a:lnTo>
                      <a:pt x="905" y="1719"/>
                    </a:lnTo>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9" name="Google Shape;1509;p46"/>
              <p:cNvSpPr/>
              <p:nvPr/>
            </p:nvSpPr>
            <p:spPr>
              <a:xfrm>
                <a:off x="334984" y="1760696"/>
                <a:ext cx="1329088" cy="2869508"/>
              </a:xfrm>
              <a:custGeom>
                <a:rect b="b" l="l" r="r" t="t"/>
                <a:pathLst>
                  <a:path extrusionOk="0" h="1643" w="761">
                    <a:moveTo>
                      <a:pt x="0" y="1643"/>
                    </a:moveTo>
                    <a:lnTo>
                      <a:pt x="0" y="0"/>
                    </a:lnTo>
                    <a:lnTo>
                      <a:pt x="761" y="0"/>
                    </a:lnTo>
                    <a:lnTo>
                      <a:pt x="761" y="1643"/>
                    </a:lnTo>
                    <a:lnTo>
                      <a:pt x="0" y="1643"/>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0" name="Google Shape;1510;p46"/>
              <p:cNvSpPr/>
              <p:nvPr/>
            </p:nvSpPr>
            <p:spPr>
              <a:xfrm>
                <a:off x="371661" y="1795626"/>
                <a:ext cx="1257482" cy="2834578"/>
              </a:xfrm>
              <a:custGeom>
                <a:rect b="b" l="l" r="r" t="t"/>
                <a:pathLst>
                  <a:path extrusionOk="0" h="1623" w="720">
                    <a:moveTo>
                      <a:pt x="0" y="1623"/>
                    </a:moveTo>
                    <a:lnTo>
                      <a:pt x="0" y="0"/>
                    </a:lnTo>
                    <a:lnTo>
                      <a:pt x="720" y="0"/>
                    </a:lnTo>
                    <a:lnTo>
                      <a:pt x="720" y="1623"/>
                    </a:lnTo>
                    <a:lnTo>
                      <a:pt x="0" y="1623"/>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1" name="Google Shape;1511;p46"/>
              <p:cNvSpPr/>
              <p:nvPr/>
            </p:nvSpPr>
            <p:spPr>
              <a:xfrm>
                <a:off x="371661" y="1795626"/>
                <a:ext cx="1257482" cy="2834578"/>
              </a:xfrm>
              <a:custGeom>
                <a:rect b="b" l="l" r="r" t="t"/>
                <a:pathLst>
                  <a:path extrusionOk="0" fill="none" h="1623" w="720">
                    <a:moveTo>
                      <a:pt x="0" y="1623"/>
                    </a:moveTo>
                    <a:lnTo>
                      <a:pt x="0" y="0"/>
                    </a:lnTo>
                    <a:lnTo>
                      <a:pt x="720" y="0"/>
                    </a:lnTo>
                    <a:lnTo>
                      <a:pt x="720" y="1623"/>
                    </a:lnTo>
                  </a:path>
                </a:pathLst>
              </a:custGeom>
              <a:no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2" name="Google Shape;1512;p46"/>
              <p:cNvSpPr/>
              <p:nvPr/>
            </p:nvSpPr>
            <p:spPr>
              <a:xfrm>
                <a:off x="680792" y="2064587"/>
                <a:ext cx="635727" cy="639221"/>
              </a:xfrm>
              <a:custGeom>
                <a:rect b="b" l="l" r="r" t="t"/>
                <a:pathLst>
                  <a:path extrusionOk="0" h="366" w="364">
                    <a:moveTo>
                      <a:pt x="364" y="183"/>
                    </a:moveTo>
                    <a:lnTo>
                      <a:pt x="364" y="183"/>
                    </a:lnTo>
                    <a:cubicBezTo>
                      <a:pt x="364" y="282"/>
                      <a:pt x="282" y="366"/>
                      <a:pt x="183" y="366"/>
                    </a:cubicBezTo>
                    <a:cubicBezTo>
                      <a:pt x="81" y="366"/>
                      <a:pt x="0" y="282"/>
                      <a:pt x="0" y="183"/>
                    </a:cubicBezTo>
                    <a:cubicBezTo>
                      <a:pt x="0" y="82"/>
                      <a:pt x="81" y="0"/>
                      <a:pt x="183" y="0"/>
                    </a:cubicBezTo>
                    <a:cubicBezTo>
                      <a:pt x="282" y="0"/>
                      <a:pt x="364" y="82"/>
                      <a:pt x="364" y="183"/>
                    </a:cubicBez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3" name="Google Shape;1513;p46"/>
              <p:cNvSpPr/>
              <p:nvPr/>
            </p:nvSpPr>
            <p:spPr>
              <a:xfrm>
                <a:off x="775103" y="2158899"/>
                <a:ext cx="448851" cy="448852"/>
              </a:xfrm>
              <a:custGeom>
                <a:rect b="b" l="l" r="r" t="t"/>
                <a:pathLst>
                  <a:path extrusionOk="0" h="257" w="257">
                    <a:moveTo>
                      <a:pt x="257" y="129"/>
                    </a:moveTo>
                    <a:lnTo>
                      <a:pt x="257" y="129"/>
                    </a:lnTo>
                    <a:cubicBezTo>
                      <a:pt x="257" y="200"/>
                      <a:pt x="199" y="257"/>
                      <a:pt x="129" y="257"/>
                    </a:cubicBezTo>
                    <a:cubicBezTo>
                      <a:pt x="58" y="257"/>
                      <a:pt x="0" y="200"/>
                      <a:pt x="0" y="129"/>
                    </a:cubicBezTo>
                    <a:cubicBezTo>
                      <a:pt x="0" y="58"/>
                      <a:pt x="58" y="0"/>
                      <a:pt x="129" y="0"/>
                    </a:cubicBezTo>
                    <a:cubicBezTo>
                      <a:pt x="199" y="0"/>
                      <a:pt x="257" y="58"/>
                      <a:pt x="257" y="129"/>
                    </a:cubicBez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4" name="Google Shape;1514;p46"/>
              <p:cNvSpPr/>
              <p:nvPr/>
            </p:nvSpPr>
            <p:spPr>
              <a:xfrm>
                <a:off x="443267" y="3143927"/>
                <a:ext cx="179890" cy="581586"/>
              </a:xfrm>
              <a:custGeom>
                <a:rect b="b" l="l" r="r" t="t"/>
                <a:pathLst>
                  <a:path extrusionOk="0" h="333" w="103">
                    <a:moveTo>
                      <a:pt x="103" y="333"/>
                    </a:moveTo>
                    <a:lnTo>
                      <a:pt x="0" y="333"/>
                    </a:lnTo>
                    <a:lnTo>
                      <a:pt x="0" y="0"/>
                    </a:lnTo>
                    <a:lnTo>
                      <a:pt x="103" y="0"/>
                    </a:lnTo>
                    <a:lnTo>
                      <a:pt x="103" y="333"/>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515" name="Shape 1515"/>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1516" name="Shape 1516"/>
        <p:cNvGrpSpPr/>
        <p:nvPr/>
      </p:nvGrpSpPr>
      <p:grpSpPr>
        <a:xfrm>
          <a:off x="0" y="0"/>
          <a:ext cx="0" cy="0"/>
          <a:chOff x="0" y="0"/>
          <a:chExt cx="0" cy="0"/>
        </a:xfrm>
      </p:grpSpPr>
      <p:sp>
        <p:nvSpPr>
          <p:cNvPr id="1517" name="Google Shape;1517;p48"/>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518" name="Google Shape;1518;p48"/>
          <p:cNvGrpSpPr/>
          <p:nvPr/>
        </p:nvGrpSpPr>
        <p:grpSpPr>
          <a:xfrm>
            <a:off x="-2899537" y="1780362"/>
            <a:ext cx="14943075" cy="4013114"/>
            <a:chOff x="-2899537" y="1780362"/>
            <a:chExt cx="14943075" cy="4013114"/>
          </a:xfrm>
        </p:grpSpPr>
        <p:grpSp>
          <p:nvGrpSpPr>
            <p:cNvPr id="1519" name="Google Shape;1519;p48"/>
            <p:cNvGrpSpPr/>
            <p:nvPr/>
          </p:nvGrpSpPr>
          <p:grpSpPr>
            <a:xfrm>
              <a:off x="-2899537" y="4782600"/>
              <a:ext cx="14943075" cy="1010875"/>
              <a:chOff x="-2899550" y="4630200"/>
              <a:chExt cx="14943075" cy="1010875"/>
            </a:xfrm>
          </p:grpSpPr>
          <p:grpSp>
            <p:nvGrpSpPr>
              <p:cNvPr id="1520" name="Google Shape;1520;p48"/>
              <p:cNvGrpSpPr/>
              <p:nvPr/>
            </p:nvGrpSpPr>
            <p:grpSpPr>
              <a:xfrm>
                <a:off x="-2899550" y="4630200"/>
                <a:ext cx="14943075" cy="1010875"/>
                <a:chOff x="-2899550" y="4630200"/>
                <a:chExt cx="14943075" cy="1010875"/>
              </a:xfrm>
            </p:grpSpPr>
            <p:sp>
              <p:nvSpPr>
                <p:cNvPr id="1521" name="Google Shape;1521;p48"/>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2" name="Google Shape;1522;p48"/>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3" name="Google Shape;1523;p48"/>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4" name="Google Shape;1524;p48"/>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5" name="Google Shape;1525;p48"/>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6" name="Google Shape;1526;p48"/>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7" name="Google Shape;1527;p48"/>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8" name="Google Shape;1528;p48"/>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9" name="Google Shape;1529;p48"/>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0" name="Google Shape;1530;p48"/>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1" name="Google Shape;1531;p48"/>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2" name="Google Shape;1532;p48"/>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3" name="Google Shape;1533;p48"/>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4" name="Google Shape;1534;p48"/>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5" name="Google Shape;1535;p48"/>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6" name="Google Shape;1536;p48"/>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7" name="Google Shape;1537;p48"/>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8" name="Google Shape;1538;p48"/>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9" name="Google Shape;1539;p48"/>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0" name="Google Shape;1540;p48"/>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1" name="Google Shape;1541;p48"/>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2" name="Google Shape;1542;p48"/>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3" name="Google Shape;1543;p48"/>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4" name="Google Shape;1544;p48"/>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5" name="Google Shape;1545;p48"/>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6" name="Google Shape;1546;p48"/>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7" name="Google Shape;1547;p48"/>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8" name="Google Shape;1548;p48"/>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9" name="Google Shape;1549;p48"/>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0" name="Google Shape;1550;p48"/>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1" name="Google Shape;1551;p48"/>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2" name="Google Shape;1552;p48"/>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3" name="Google Shape;1553;p48"/>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4" name="Google Shape;1554;p48"/>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5" name="Google Shape;1555;p48"/>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6" name="Google Shape;1556;p48"/>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7" name="Google Shape;1557;p48"/>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8" name="Google Shape;1558;p48"/>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9" name="Google Shape;1559;p48"/>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0" name="Google Shape;1560;p48"/>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1" name="Google Shape;1561;p48"/>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2" name="Google Shape;1562;p48"/>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3" name="Google Shape;1563;p48"/>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4" name="Google Shape;1564;p48"/>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5" name="Google Shape;1565;p48"/>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6" name="Google Shape;1566;p48"/>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7" name="Google Shape;1567;p48"/>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8" name="Google Shape;1568;p48"/>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9" name="Google Shape;1569;p48"/>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0" name="Google Shape;1570;p48"/>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1" name="Google Shape;1571;p48"/>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2" name="Google Shape;1572;p48"/>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3" name="Google Shape;1573;p48"/>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4" name="Google Shape;1574;p48"/>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5" name="Google Shape;1575;p48"/>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6" name="Google Shape;1576;p48"/>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7" name="Google Shape;1577;p48"/>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8" name="Google Shape;1578;p48"/>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9" name="Google Shape;1579;p48"/>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0" name="Google Shape;1580;p48"/>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1" name="Google Shape;1581;p48"/>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2" name="Google Shape;1582;p48"/>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3" name="Google Shape;1583;p48"/>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4" name="Google Shape;1584;p48"/>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5" name="Google Shape;1585;p48"/>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6" name="Google Shape;1586;p48"/>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7" name="Google Shape;1587;p48"/>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8" name="Google Shape;1588;p48"/>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9" name="Google Shape;1589;p48"/>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0" name="Google Shape;1590;p48"/>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1" name="Google Shape;1591;p48"/>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2" name="Google Shape;1592;p48"/>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3" name="Google Shape;1593;p48"/>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4" name="Google Shape;1594;p48"/>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5" name="Google Shape;1595;p48"/>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6" name="Google Shape;1596;p48"/>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7" name="Google Shape;1597;p48"/>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8" name="Google Shape;1598;p48"/>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599" name="Google Shape;1599;p48"/>
              <p:cNvGrpSpPr/>
              <p:nvPr/>
            </p:nvGrpSpPr>
            <p:grpSpPr>
              <a:xfrm>
                <a:off x="-2899550" y="4630200"/>
                <a:ext cx="14943075" cy="1010875"/>
                <a:chOff x="-2899550" y="4630200"/>
                <a:chExt cx="14943075" cy="1010875"/>
              </a:xfrm>
            </p:grpSpPr>
            <p:sp>
              <p:nvSpPr>
                <p:cNvPr id="1600" name="Google Shape;1600;p48"/>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1" name="Google Shape;1601;p48"/>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2" name="Google Shape;1602;p48"/>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3" name="Google Shape;1603;p48"/>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4" name="Google Shape;1604;p48"/>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5" name="Google Shape;1605;p48"/>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6" name="Google Shape;1606;p48"/>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7" name="Google Shape;1607;p48"/>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8" name="Google Shape;1608;p48"/>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9" name="Google Shape;1609;p48"/>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0" name="Google Shape;1610;p48"/>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1" name="Google Shape;1611;p48"/>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2" name="Google Shape;1612;p48"/>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3" name="Google Shape;1613;p48"/>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4" name="Google Shape;1614;p48"/>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5" name="Google Shape;1615;p48"/>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6" name="Google Shape;1616;p48"/>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7" name="Google Shape;1617;p48"/>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8" name="Google Shape;1618;p48"/>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9" name="Google Shape;1619;p48"/>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0" name="Google Shape;1620;p48"/>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1" name="Google Shape;1621;p48"/>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2" name="Google Shape;1622;p48"/>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3" name="Google Shape;1623;p48"/>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4" name="Google Shape;1624;p48"/>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5" name="Google Shape;1625;p48"/>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1626" name="Google Shape;1626;p48"/>
            <p:cNvGrpSpPr/>
            <p:nvPr/>
          </p:nvGrpSpPr>
          <p:grpSpPr>
            <a:xfrm>
              <a:off x="-1204639" y="1780362"/>
              <a:ext cx="1580585" cy="3002242"/>
              <a:chOff x="209236" y="1627962"/>
              <a:chExt cx="1580585" cy="3002242"/>
            </a:xfrm>
          </p:grpSpPr>
          <p:sp>
            <p:nvSpPr>
              <p:cNvPr id="1627" name="Google Shape;1627;p48"/>
              <p:cNvSpPr/>
              <p:nvPr/>
            </p:nvSpPr>
            <p:spPr>
              <a:xfrm>
                <a:off x="209236" y="1627962"/>
                <a:ext cx="1580585" cy="3002242"/>
              </a:xfrm>
              <a:custGeom>
                <a:rect b="b" l="l" r="r" t="t"/>
                <a:pathLst>
                  <a:path extrusionOk="0" h="1719" w="905">
                    <a:moveTo>
                      <a:pt x="0" y="1719"/>
                    </a:moveTo>
                    <a:lnTo>
                      <a:pt x="0" y="0"/>
                    </a:lnTo>
                    <a:lnTo>
                      <a:pt x="905" y="0"/>
                    </a:lnTo>
                    <a:lnTo>
                      <a:pt x="905" y="1719"/>
                    </a:lnTo>
                    <a:lnTo>
                      <a:pt x="0" y="1719"/>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8" name="Google Shape;1628;p48"/>
              <p:cNvSpPr/>
              <p:nvPr/>
            </p:nvSpPr>
            <p:spPr>
              <a:xfrm>
                <a:off x="209236" y="1627962"/>
                <a:ext cx="1580585" cy="3002242"/>
              </a:xfrm>
              <a:custGeom>
                <a:rect b="b" l="l" r="r" t="t"/>
                <a:pathLst>
                  <a:path extrusionOk="0" fill="none" h="1719" w="905">
                    <a:moveTo>
                      <a:pt x="0" y="1719"/>
                    </a:moveTo>
                    <a:lnTo>
                      <a:pt x="0" y="0"/>
                    </a:lnTo>
                    <a:lnTo>
                      <a:pt x="905" y="0"/>
                    </a:lnTo>
                    <a:lnTo>
                      <a:pt x="905" y="1719"/>
                    </a:lnTo>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9" name="Google Shape;1629;p48"/>
              <p:cNvSpPr/>
              <p:nvPr/>
            </p:nvSpPr>
            <p:spPr>
              <a:xfrm>
                <a:off x="334984" y="1760696"/>
                <a:ext cx="1329088" cy="2869508"/>
              </a:xfrm>
              <a:custGeom>
                <a:rect b="b" l="l" r="r" t="t"/>
                <a:pathLst>
                  <a:path extrusionOk="0" h="1643" w="761">
                    <a:moveTo>
                      <a:pt x="0" y="1643"/>
                    </a:moveTo>
                    <a:lnTo>
                      <a:pt x="0" y="0"/>
                    </a:lnTo>
                    <a:lnTo>
                      <a:pt x="761" y="0"/>
                    </a:lnTo>
                    <a:lnTo>
                      <a:pt x="761" y="1643"/>
                    </a:lnTo>
                    <a:lnTo>
                      <a:pt x="0" y="1643"/>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0" name="Google Shape;1630;p48"/>
              <p:cNvSpPr/>
              <p:nvPr/>
            </p:nvSpPr>
            <p:spPr>
              <a:xfrm>
                <a:off x="371661" y="1795626"/>
                <a:ext cx="1257482" cy="2834578"/>
              </a:xfrm>
              <a:custGeom>
                <a:rect b="b" l="l" r="r" t="t"/>
                <a:pathLst>
                  <a:path extrusionOk="0" h="1623" w="720">
                    <a:moveTo>
                      <a:pt x="0" y="1623"/>
                    </a:moveTo>
                    <a:lnTo>
                      <a:pt x="0" y="0"/>
                    </a:lnTo>
                    <a:lnTo>
                      <a:pt x="720" y="0"/>
                    </a:lnTo>
                    <a:lnTo>
                      <a:pt x="720" y="1623"/>
                    </a:lnTo>
                    <a:lnTo>
                      <a:pt x="0" y="1623"/>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1" name="Google Shape;1631;p48"/>
              <p:cNvSpPr/>
              <p:nvPr/>
            </p:nvSpPr>
            <p:spPr>
              <a:xfrm>
                <a:off x="371661" y="1795626"/>
                <a:ext cx="1257482" cy="2834578"/>
              </a:xfrm>
              <a:custGeom>
                <a:rect b="b" l="l" r="r" t="t"/>
                <a:pathLst>
                  <a:path extrusionOk="0" fill="none" h="1623" w="720">
                    <a:moveTo>
                      <a:pt x="0" y="1623"/>
                    </a:moveTo>
                    <a:lnTo>
                      <a:pt x="0" y="0"/>
                    </a:lnTo>
                    <a:lnTo>
                      <a:pt x="720" y="0"/>
                    </a:lnTo>
                    <a:lnTo>
                      <a:pt x="720" y="1623"/>
                    </a:lnTo>
                  </a:path>
                </a:pathLst>
              </a:custGeom>
              <a:no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2" name="Google Shape;1632;p48"/>
              <p:cNvSpPr/>
              <p:nvPr/>
            </p:nvSpPr>
            <p:spPr>
              <a:xfrm>
                <a:off x="680792" y="2064587"/>
                <a:ext cx="635727" cy="639221"/>
              </a:xfrm>
              <a:custGeom>
                <a:rect b="b" l="l" r="r" t="t"/>
                <a:pathLst>
                  <a:path extrusionOk="0" h="366" w="364">
                    <a:moveTo>
                      <a:pt x="364" y="183"/>
                    </a:moveTo>
                    <a:lnTo>
                      <a:pt x="364" y="183"/>
                    </a:lnTo>
                    <a:cubicBezTo>
                      <a:pt x="364" y="282"/>
                      <a:pt x="282" y="366"/>
                      <a:pt x="183" y="366"/>
                    </a:cubicBezTo>
                    <a:cubicBezTo>
                      <a:pt x="81" y="366"/>
                      <a:pt x="0" y="282"/>
                      <a:pt x="0" y="183"/>
                    </a:cubicBezTo>
                    <a:cubicBezTo>
                      <a:pt x="0" y="82"/>
                      <a:pt x="81" y="0"/>
                      <a:pt x="183" y="0"/>
                    </a:cubicBezTo>
                    <a:cubicBezTo>
                      <a:pt x="282" y="0"/>
                      <a:pt x="364" y="82"/>
                      <a:pt x="364" y="183"/>
                    </a:cubicBez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3" name="Google Shape;1633;p48"/>
              <p:cNvSpPr/>
              <p:nvPr/>
            </p:nvSpPr>
            <p:spPr>
              <a:xfrm>
                <a:off x="775103" y="2158899"/>
                <a:ext cx="448851" cy="448852"/>
              </a:xfrm>
              <a:custGeom>
                <a:rect b="b" l="l" r="r" t="t"/>
                <a:pathLst>
                  <a:path extrusionOk="0" h="257" w="257">
                    <a:moveTo>
                      <a:pt x="257" y="129"/>
                    </a:moveTo>
                    <a:lnTo>
                      <a:pt x="257" y="129"/>
                    </a:lnTo>
                    <a:cubicBezTo>
                      <a:pt x="257" y="200"/>
                      <a:pt x="199" y="257"/>
                      <a:pt x="129" y="257"/>
                    </a:cubicBezTo>
                    <a:cubicBezTo>
                      <a:pt x="58" y="257"/>
                      <a:pt x="0" y="200"/>
                      <a:pt x="0" y="129"/>
                    </a:cubicBezTo>
                    <a:cubicBezTo>
                      <a:pt x="0" y="58"/>
                      <a:pt x="58" y="0"/>
                      <a:pt x="129" y="0"/>
                    </a:cubicBezTo>
                    <a:cubicBezTo>
                      <a:pt x="199" y="0"/>
                      <a:pt x="257" y="58"/>
                      <a:pt x="257" y="129"/>
                    </a:cubicBez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4" name="Google Shape;1634;p48"/>
              <p:cNvSpPr/>
              <p:nvPr/>
            </p:nvSpPr>
            <p:spPr>
              <a:xfrm>
                <a:off x="443267" y="3143927"/>
                <a:ext cx="179890" cy="581586"/>
              </a:xfrm>
              <a:custGeom>
                <a:rect b="b" l="l" r="r" t="t"/>
                <a:pathLst>
                  <a:path extrusionOk="0" h="333" w="103">
                    <a:moveTo>
                      <a:pt x="103" y="333"/>
                    </a:moveTo>
                    <a:lnTo>
                      <a:pt x="0" y="333"/>
                    </a:lnTo>
                    <a:lnTo>
                      <a:pt x="0" y="0"/>
                    </a:lnTo>
                    <a:lnTo>
                      <a:pt x="103" y="0"/>
                    </a:lnTo>
                    <a:lnTo>
                      <a:pt x="103" y="333"/>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1635" name="Google Shape;1635;p48"/>
          <p:cNvSpPr/>
          <p:nvPr/>
        </p:nvSpPr>
        <p:spPr>
          <a:xfrm>
            <a:off x="-82430" y="-118550"/>
            <a:ext cx="9321084" cy="675897"/>
          </a:xfrm>
          <a:custGeom>
            <a:rect b="b" l="l" r="r" t="t"/>
            <a:pathLst>
              <a:path extrusionOk="0" h="387" w="5337">
                <a:moveTo>
                  <a:pt x="5337" y="0"/>
                </a:moveTo>
                <a:lnTo>
                  <a:pt x="5337" y="0"/>
                </a:lnTo>
                <a:cubicBezTo>
                  <a:pt x="0" y="0"/>
                  <a:pt x="0" y="0"/>
                  <a:pt x="0" y="0"/>
                </a:cubicBezTo>
                <a:cubicBezTo>
                  <a:pt x="0" y="387"/>
                  <a:pt x="0" y="387"/>
                  <a:pt x="0" y="387"/>
                </a:cubicBezTo>
                <a:cubicBezTo>
                  <a:pt x="1406" y="116"/>
                  <a:pt x="3939" y="87"/>
                  <a:pt x="4928" y="87"/>
                </a:cubicBezTo>
                <a:cubicBezTo>
                  <a:pt x="5185" y="87"/>
                  <a:pt x="5337" y="89"/>
                  <a:pt x="5337" y="89"/>
                </a:cubicBezTo>
                <a:cubicBezTo>
                  <a:pt x="5337" y="0"/>
                  <a:pt x="5337" y="0"/>
                  <a:pt x="5337" y="0"/>
                </a:cubicBez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636" name="Google Shape;1636;p48"/>
          <p:cNvGrpSpPr/>
          <p:nvPr/>
        </p:nvGrpSpPr>
        <p:grpSpPr>
          <a:xfrm>
            <a:off x="8456448" y="1610364"/>
            <a:ext cx="622836" cy="622836"/>
            <a:chOff x="9426625" y="1529572"/>
            <a:chExt cx="853200" cy="853200"/>
          </a:xfrm>
        </p:grpSpPr>
        <p:sp>
          <p:nvSpPr>
            <p:cNvPr id="1637" name="Google Shape;1637;p48"/>
            <p:cNvSpPr/>
            <p:nvPr/>
          </p:nvSpPr>
          <p:spPr>
            <a:xfrm>
              <a:off x="9426625" y="1529572"/>
              <a:ext cx="853200" cy="853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1638" name="Google Shape;1638;p48"/>
            <p:cNvSpPr/>
            <p:nvPr/>
          </p:nvSpPr>
          <p:spPr>
            <a:xfrm>
              <a:off x="9610917" y="1713847"/>
              <a:ext cx="484741" cy="484741"/>
            </a:xfrm>
            <a:custGeom>
              <a:rect b="b" l="l" r="r" t="t"/>
              <a:pathLst>
                <a:path extrusionOk="0" h="773" w="773">
                  <a:moveTo>
                    <a:pt x="773" y="290"/>
                  </a:moveTo>
                  <a:lnTo>
                    <a:pt x="773" y="290"/>
                  </a:lnTo>
                  <a:cubicBezTo>
                    <a:pt x="773" y="482"/>
                    <a:pt x="773" y="482"/>
                    <a:pt x="773" y="482"/>
                  </a:cubicBezTo>
                  <a:cubicBezTo>
                    <a:pt x="773" y="503"/>
                    <a:pt x="756" y="520"/>
                    <a:pt x="736" y="520"/>
                  </a:cubicBezTo>
                  <a:cubicBezTo>
                    <a:pt x="523" y="520"/>
                    <a:pt x="523" y="520"/>
                    <a:pt x="523" y="520"/>
                  </a:cubicBezTo>
                  <a:cubicBezTo>
                    <a:pt x="523" y="735"/>
                    <a:pt x="523" y="735"/>
                    <a:pt x="523" y="735"/>
                  </a:cubicBezTo>
                  <a:cubicBezTo>
                    <a:pt x="523" y="756"/>
                    <a:pt x="506" y="773"/>
                    <a:pt x="482" y="773"/>
                  </a:cubicBezTo>
                  <a:cubicBezTo>
                    <a:pt x="291" y="773"/>
                    <a:pt x="291" y="773"/>
                    <a:pt x="291" y="773"/>
                  </a:cubicBezTo>
                  <a:cubicBezTo>
                    <a:pt x="268" y="773"/>
                    <a:pt x="250" y="756"/>
                    <a:pt x="250" y="735"/>
                  </a:cubicBezTo>
                  <a:cubicBezTo>
                    <a:pt x="250" y="520"/>
                    <a:pt x="250" y="520"/>
                    <a:pt x="250" y="520"/>
                  </a:cubicBezTo>
                  <a:cubicBezTo>
                    <a:pt x="38" y="520"/>
                    <a:pt x="38" y="520"/>
                    <a:pt x="38" y="520"/>
                  </a:cubicBezTo>
                  <a:cubicBezTo>
                    <a:pt x="18" y="520"/>
                    <a:pt x="0" y="503"/>
                    <a:pt x="0" y="482"/>
                  </a:cubicBezTo>
                  <a:cubicBezTo>
                    <a:pt x="0" y="290"/>
                    <a:pt x="0" y="290"/>
                    <a:pt x="0" y="290"/>
                  </a:cubicBezTo>
                  <a:cubicBezTo>
                    <a:pt x="0" y="267"/>
                    <a:pt x="18" y="250"/>
                    <a:pt x="38" y="250"/>
                  </a:cubicBezTo>
                  <a:cubicBezTo>
                    <a:pt x="250" y="250"/>
                    <a:pt x="250" y="250"/>
                    <a:pt x="250" y="250"/>
                  </a:cubicBezTo>
                  <a:cubicBezTo>
                    <a:pt x="250" y="38"/>
                    <a:pt x="250" y="38"/>
                    <a:pt x="250" y="38"/>
                  </a:cubicBezTo>
                  <a:cubicBezTo>
                    <a:pt x="250" y="17"/>
                    <a:pt x="268" y="0"/>
                    <a:pt x="291" y="0"/>
                  </a:cubicBezTo>
                  <a:cubicBezTo>
                    <a:pt x="482" y="0"/>
                    <a:pt x="482" y="0"/>
                    <a:pt x="482" y="0"/>
                  </a:cubicBezTo>
                  <a:cubicBezTo>
                    <a:pt x="506" y="0"/>
                    <a:pt x="523" y="17"/>
                    <a:pt x="523" y="38"/>
                  </a:cubicBezTo>
                  <a:cubicBezTo>
                    <a:pt x="523" y="250"/>
                    <a:pt x="523" y="250"/>
                    <a:pt x="523" y="250"/>
                  </a:cubicBezTo>
                  <a:cubicBezTo>
                    <a:pt x="736" y="250"/>
                    <a:pt x="736" y="250"/>
                    <a:pt x="736" y="250"/>
                  </a:cubicBezTo>
                  <a:cubicBezTo>
                    <a:pt x="756" y="250"/>
                    <a:pt x="773" y="267"/>
                    <a:pt x="773" y="290"/>
                  </a:cubicBezTo>
                  <a:moveTo>
                    <a:pt x="773" y="288"/>
                  </a:moveTo>
                  <a:lnTo>
                    <a:pt x="773" y="288"/>
                  </a:ln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639" name="Shape 1639"/>
        <p:cNvGrpSpPr/>
        <p:nvPr/>
      </p:nvGrpSpPr>
      <p:grpSpPr>
        <a:xfrm>
          <a:off x="0" y="0"/>
          <a:ext cx="0" cy="0"/>
          <a:chOff x="0" y="0"/>
          <a:chExt cx="0" cy="0"/>
        </a:xfrm>
      </p:grpSpPr>
      <p:sp>
        <p:nvSpPr>
          <p:cNvPr id="1640" name="Google Shape;1640;p49"/>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641" name="Google Shape;1641;p49"/>
          <p:cNvSpPr txBox="1"/>
          <p:nvPr>
            <p:ph idx="1" type="subTitle"/>
          </p:nvPr>
        </p:nvSpPr>
        <p:spPr>
          <a:xfrm>
            <a:off x="720125" y="1189175"/>
            <a:ext cx="7704000" cy="887400"/>
          </a:xfrm>
          <a:prstGeom prst="rect">
            <a:avLst/>
          </a:prstGeom>
        </p:spPr>
        <p:txBody>
          <a:bodyPr anchorCtr="0" anchor="t" bIns="91425" lIns="91425" spcFirstLastPara="1" rIns="91425" wrap="square" tIns="91425">
            <a:noAutofit/>
          </a:bodyPr>
          <a:lstStyle>
            <a:lvl1pPr lvl="0">
              <a:spcBef>
                <a:spcPts val="0"/>
              </a:spcBef>
              <a:spcAft>
                <a:spcPts val="0"/>
              </a:spcAft>
              <a:buSzPts val="1400"/>
              <a:buChar char="●"/>
              <a:defRPr sz="140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grpSp>
        <p:nvGrpSpPr>
          <p:cNvPr id="1642" name="Google Shape;1642;p49"/>
          <p:cNvGrpSpPr/>
          <p:nvPr/>
        </p:nvGrpSpPr>
        <p:grpSpPr>
          <a:xfrm>
            <a:off x="-2899537" y="-118550"/>
            <a:ext cx="14943075" cy="5912025"/>
            <a:chOff x="-2899537" y="-118550"/>
            <a:chExt cx="14943075" cy="5912025"/>
          </a:xfrm>
        </p:grpSpPr>
        <p:sp>
          <p:nvSpPr>
            <p:cNvPr id="1643" name="Google Shape;1643;p49"/>
            <p:cNvSpPr/>
            <p:nvPr/>
          </p:nvSpPr>
          <p:spPr>
            <a:xfrm>
              <a:off x="-242200" y="3562350"/>
              <a:ext cx="9661200" cy="106200"/>
            </a:xfrm>
            <a:prstGeom prst="rect">
              <a:avLst/>
            </a:prstGeom>
            <a:solidFill>
              <a:srgbClr val="0090AD">
                <a:alpha val="7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nvGrpSpPr>
            <p:cNvPr id="1644" name="Google Shape;1644;p49"/>
            <p:cNvGrpSpPr/>
            <p:nvPr/>
          </p:nvGrpSpPr>
          <p:grpSpPr>
            <a:xfrm>
              <a:off x="-2899537" y="4782600"/>
              <a:ext cx="14943075" cy="1010875"/>
              <a:chOff x="-2899550" y="4630200"/>
              <a:chExt cx="14943075" cy="1010875"/>
            </a:xfrm>
          </p:grpSpPr>
          <p:grpSp>
            <p:nvGrpSpPr>
              <p:cNvPr id="1645" name="Google Shape;1645;p49"/>
              <p:cNvGrpSpPr/>
              <p:nvPr/>
            </p:nvGrpSpPr>
            <p:grpSpPr>
              <a:xfrm>
                <a:off x="-2899550" y="4630200"/>
                <a:ext cx="14943075" cy="1010875"/>
                <a:chOff x="-2899550" y="4630200"/>
                <a:chExt cx="14943075" cy="1010875"/>
              </a:xfrm>
            </p:grpSpPr>
            <p:sp>
              <p:nvSpPr>
                <p:cNvPr id="1646" name="Google Shape;1646;p49"/>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7" name="Google Shape;1647;p49"/>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8" name="Google Shape;1648;p49"/>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9" name="Google Shape;1649;p49"/>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0" name="Google Shape;1650;p49"/>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1" name="Google Shape;1651;p49"/>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2" name="Google Shape;1652;p49"/>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3" name="Google Shape;1653;p49"/>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4" name="Google Shape;1654;p49"/>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5" name="Google Shape;1655;p49"/>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6" name="Google Shape;1656;p49"/>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7" name="Google Shape;1657;p49"/>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8" name="Google Shape;1658;p49"/>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9" name="Google Shape;1659;p49"/>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0" name="Google Shape;1660;p49"/>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1" name="Google Shape;1661;p49"/>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2" name="Google Shape;1662;p49"/>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3" name="Google Shape;1663;p49"/>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4" name="Google Shape;1664;p49"/>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5" name="Google Shape;1665;p49"/>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6" name="Google Shape;1666;p49"/>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7" name="Google Shape;1667;p49"/>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8" name="Google Shape;1668;p49"/>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9" name="Google Shape;1669;p49"/>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0" name="Google Shape;1670;p49"/>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1" name="Google Shape;1671;p49"/>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2" name="Google Shape;1672;p49"/>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3" name="Google Shape;1673;p49"/>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4" name="Google Shape;1674;p49"/>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5" name="Google Shape;1675;p49"/>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6" name="Google Shape;1676;p49"/>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7" name="Google Shape;1677;p49"/>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8" name="Google Shape;1678;p49"/>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9" name="Google Shape;1679;p49"/>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0" name="Google Shape;1680;p49"/>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1" name="Google Shape;1681;p49"/>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2" name="Google Shape;1682;p49"/>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3" name="Google Shape;1683;p49"/>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4" name="Google Shape;1684;p49"/>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5" name="Google Shape;1685;p49"/>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6" name="Google Shape;1686;p49"/>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7" name="Google Shape;1687;p49"/>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8" name="Google Shape;1688;p49"/>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9" name="Google Shape;1689;p49"/>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0" name="Google Shape;1690;p49"/>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1" name="Google Shape;1691;p49"/>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2" name="Google Shape;1692;p49"/>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3" name="Google Shape;1693;p49"/>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4" name="Google Shape;1694;p49"/>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5" name="Google Shape;1695;p49"/>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6" name="Google Shape;1696;p49"/>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7" name="Google Shape;1697;p49"/>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8" name="Google Shape;1698;p49"/>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9" name="Google Shape;1699;p49"/>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0" name="Google Shape;1700;p49"/>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1" name="Google Shape;1701;p49"/>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2" name="Google Shape;1702;p49"/>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3" name="Google Shape;1703;p49"/>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4" name="Google Shape;1704;p49"/>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5" name="Google Shape;1705;p49"/>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6" name="Google Shape;1706;p49"/>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7" name="Google Shape;1707;p49"/>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8" name="Google Shape;1708;p49"/>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9" name="Google Shape;1709;p49"/>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0" name="Google Shape;1710;p49"/>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1" name="Google Shape;1711;p49"/>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2" name="Google Shape;1712;p49"/>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3" name="Google Shape;1713;p49"/>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4" name="Google Shape;1714;p49"/>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5" name="Google Shape;1715;p49"/>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6" name="Google Shape;1716;p49"/>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7" name="Google Shape;1717;p49"/>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8" name="Google Shape;1718;p49"/>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9" name="Google Shape;1719;p49"/>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0" name="Google Shape;1720;p49"/>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1" name="Google Shape;1721;p49"/>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2" name="Google Shape;1722;p49"/>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3" name="Google Shape;1723;p49"/>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724" name="Google Shape;1724;p49"/>
              <p:cNvGrpSpPr/>
              <p:nvPr/>
            </p:nvGrpSpPr>
            <p:grpSpPr>
              <a:xfrm>
                <a:off x="-2899550" y="4630200"/>
                <a:ext cx="14943075" cy="1010875"/>
                <a:chOff x="-2899550" y="4630200"/>
                <a:chExt cx="14943075" cy="1010875"/>
              </a:xfrm>
            </p:grpSpPr>
            <p:sp>
              <p:nvSpPr>
                <p:cNvPr id="1725" name="Google Shape;1725;p49"/>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6" name="Google Shape;1726;p49"/>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7" name="Google Shape;1727;p49"/>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8" name="Google Shape;1728;p49"/>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9" name="Google Shape;1729;p49"/>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0" name="Google Shape;1730;p49"/>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1" name="Google Shape;1731;p49"/>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2" name="Google Shape;1732;p49"/>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3" name="Google Shape;1733;p49"/>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4" name="Google Shape;1734;p49"/>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5" name="Google Shape;1735;p49"/>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6" name="Google Shape;1736;p49"/>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7" name="Google Shape;1737;p49"/>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8" name="Google Shape;1738;p49"/>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9" name="Google Shape;1739;p49"/>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0" name="Google Shape;1740;p49"/>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1" name="Google Shape;1741;p49"/>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2" name="Google Shape;1742;p49"/>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3" name="Google Shape;1743;p49"/>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4" name="Google Shape;1744;p49"/>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5" name="Google Shape;1745;p49"/>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6" name="Google Shape;1746;p49"/>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7" name="Google Shape;1747;p49"/>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8" name="Google Shape;1748;p49"/>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9" name="Google Shape;1749;p49"/>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0" name="Google Shape;1750;p49"/>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1751" name="Google Shape;1751;p49"/>
            <p:cNvSpPr/>
            <p:nvPr/>
          </p:nvSpPr>
          <p:spPr>
            <a:xfrm flipH="1">
              <a:off x="-82430" y="-118550"/>
              <a:ext cx="9321084" cy="675897"/>
            </a:xfrm>
            <a:custGeom>
              <a:rect b="b" l="l" r="r" t="t"/>
              <a:pathLst>
                <a:path extrusionOk="0" h="387" w="5337">
                  <a:moveTo>
                    <a:pt x="5337" y="0"/>
                  </a:moveTo>
                  <a:lnTo>
                    <a:pt x="5337" y="0"/>
                  </a:lnTo>
                  <a:cubicBezTo>
                    <a:pt x="0" y="0"/>
                    <a:pt x="0" y="0"/>
                    <a:pt x="0" y="0"/>
                  </a:cubicBezTo>
                  <a:cubicBezTo>
                    <a:pt x="0" y="387"/>
                    <a:pt x="0" y="387"/>
                    <a:pt x="0" y="387"/>
                  </a:cubicBezTo>
                  <a:cubicBezTo>
                    <a:pt x="1406" y="116"/>
                    <a:pt x="3939" y="87"/>
                    <a:pt x="4928" y="87"/>
                  </a:cubicBezTo>
                  <a:cubicBezTo>
                    <a:pt x="5185" y="87"/>
                    <a:pt x="5337" y="89"/>
                    <a:pt x="5337" y="89"/>
                  </a:cubicBezTo>
                  <a:cubicBezTo>
                    <a:pt x="5337" y="0"/>
                    <a:pt x="5337" y="0"/>
                    <a:pt x="5337" y="0"/>
                  </a:cubicBez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
    <p:spTree>
      <p:nvGrpSpPr>
        <p:cNvPr id="1752" name="Shape 1752"/>
        <p:cNvGrpSpPr/>
        <p:nvPr/>
      </p:nvGrpSpPr>
      <p:grpSpPr>
        <a:xfrm>
          <a:off x="0" y="0"/>
          <a:ext cx="0" cy="0"/>
          <a:chOff x="0" y="0"/>
          <a:chExt cx="0" cy="0"/>
        </a:xfrm>
      </p:grpSpPr>
      <p:sp>
        <p:nvSpPr>
          <p:cNvPr id="1753" name="Google Shape;1753;p50"/>
          <p:cNvSpPr txBox="1"/>
          <p:nvPr>
            <p:ph idx="1" type="subTitle"/>
          </p:nvPr>
        </p:nvSpPr>
        <p:spPr>
          <a:xfrm>
            <a:off x="783875" y="1209750"/>
            <a:ext cx="3702000" cy="3370800"/>
          </a:xfrm>
          <a:prstGeom prst="rect">
            <a:avLst/>
          </a:prstGeom>
        </p:spPr>
        <p:txBody>
          <a:bodyPr anchorCtr="0" anchor="t" bIns="91425" lIns="91425" spcFirstLastPara="1" rIns="91425" wrap="square" tIns="91425">
            <a:noAutofit/>
          </a:bodyPr>
          <a:lstStyle>
            <a:lvl1pPr lvl="0">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754" name="Google Shape;1754;p50"/>
          <p:cNvSpPr txBox="1"/>
          <p:nvPr>
            <p:ph idx="2" type="subTitle"/>
          </p:nvPr>
        </p:nvSpPr>
        <p:spPr>
          <a:xfrm>
            <a:off x="4721925" y="1209750"/>
            <a:ext cx="3702000" cy="3370800"/>
          </a:xfrm>
          <a:prstGeom prst="rect">
            <a:avLst/>
          </a:prstGeom>
        </p:spPr>
        <p:txBody>
          <a:bodyPr anchorCtr="0" anchor="t" bIns="91425" lIns="91425" spcFirstLastPara="1" rIns="91425" wrap="square" tIns="91425">
            <a:noAutofit/>
          </a:bodyPr>
          <a:lstStyle>
            <a:lvl1pPr lvl="0">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755" name="Google Shape;1755;p50"/>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756" name="Google Shape;1756;p50"/>
          <p:cNvGrpSpPr/>
          <p:nvPr/>
        </p:nvGrpSpPr>
        <p:grpSpPr>
          <a:xfrm>
            <a:off x="-2899537" y="-118550"/>
            <a:ext cx="14943075" cy="5912025"/>
            <a:chOff x="-2899537" y="-118550"/>
            <a:chExt cx="14943075" cy="5912025"/>
          </a:xfrm>
        </p:grpSpPr>
        <p:grpSp>
          <p:nvGrpSpPr>
            <p:cNvPr id="1757" name="Google Shape;1757;p50"/>
            <p:cNvGrpSpPr/>
            <p:nvPr/>
          </p:nvGrpSpPr>
          <p:grpSpPr>
            <a:xfrm>
              <a:off x="-2899537" y="-118550"/>
              <a:ext cx="14943075" cy="5912025"/>
              <a:chOff x="-2899537" y="-118550"/>
              <a:chExt cx="14943075" cy="5912025"/>
            </a:xfrm>
          </p:grpSpPr>
          <p:grpSp>
            <p:nvGrpSpPr>
              <p:cNvPr id="1758" name="Google Shape;1758;p50"/>
              <p:cNvGrpSpPr/>
              <p:nvPr/>
            </p:nvGrpSpPr>
            <p:grpSpPr>
              <a:xfrm>
                <a:off x="-2899537" y="4782600"/>
                <a:ext cx="14943075" cy="1010875"/>
                <a:chOff x="-2899550" y="4630200"/>
                <a:chExt cx="14943075" cy="1010875"/>
              </a:xfrm>
            </p:grpSpPr>
            <p:grpSp>
              <p:nvGrpSpPr>
                <p:cNvPr id="1759" name="Google Shape;1759;p50"/>
                <p:cNvGrpSpPr/>
                <p:nvPr/>
              </p:nvGrpSpPr>
              <p:grpSpPr>
                <a:xfrm>
                  <a:off x="-2899550" y="4630200"/>
                  <a:ext cx="14943075" cy="1010875"/>
                  <a:chOff x="-2899550" y="4630200"/>
                  <a:chExt cx="14943075" cy="1010875"/>
                </a:xfrm>
              </p:grpSpPr>
              <p:sp>
                <p:nvSpPr>
                  <p:cNvPr id="1760" name="Google Shape;1760;p50"/>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1" name="Google Shape;1761;p50"/>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2" name="Google Shape;1762;p50"/>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3" name="Google Shape;1763;p50"/>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4" name="Google Shape;1764;p50"/>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5" name="Google Shape;1765;p50"/>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6" name="Google Shape;1766;p50"/>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7" name="Google Shape;1767;p50"/>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8" name="Google Shape;1768;p50"/>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9" name="Google Shape;1769;p50"/>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0" name="Google Shape;1770;p50"/>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1" name="Google Shape;1771;p50"/>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2" name="Google Shape;1772;p50"/>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3" name="Google Shape;1773;p50"/>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4" name="Google Shape;1774;p50"/>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5" name="Google Shape;1775;p50"/>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6" name="Google Shape;1776;p50"/>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7" name="Google Shape;1777;p50"/>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8" name="Google Shape;1778;p50"/>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9" name="Google Shape;1779;p50"/>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0" name="Google Shape;1780;p50"/>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1" name="Google Shape;1781;p50"/>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2" name="Google Shape;1782;p50"/>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3" name="Google Shape;1783;p50"/>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4" name="Google Shape;1784;p50"/>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5" name="Google Shape;1785;p50"/>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6" name="Google Shape;1786;p50"/>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7" name="Google Shape;1787;p50"/>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8" name="Google Shape;1788;p50"/>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9" name="Google Shape;1789;p50"/>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0" name="Google Shape;1790;p50"/>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1" name="Google Shape;1791;p50"/>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2" name="Google Shape;1792;p50"/>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3" name="Google Shape;1793;p50"/>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4" name="Google Shape;1794;p50"/>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5" name="Google Shape;1795;p50"/>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6" name="Google Shape;1796;p50"/>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7" name="Google Shape;1797;p50"/>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8" name="Google Shape;1798;p50"/>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9" name="Google Shape;1799;p50"/>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0" name="Google Shape;1800;p50"/>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1" name="Google Shape;1801;p50"/>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2" name="Google Shape;1802;p50"/>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3" name="Google Shape;1803;p50"/>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4" name="Google Shape;1804;p50"/>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5" name="Google Shape;1805;p50"/>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6" name="Google Shape;1806;p50"/>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7" name="Google Shape;1807;p50"/>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8" name="Google Shape;1808;p50"/>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9" name="Google Shape;1809;p50"/>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0" name="Google Shape;1810;p50"/>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1" name="Google Shape;1811;p50"/>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2" name="Google Shape;1812;p50"/>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3" name="Google Shape;1813;p50"/>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4" name="Google Shape;1814;p50"/>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5" name="Google Shape;1815;p50"/>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6" name="Google Shape;1816;p50"/>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7" name="Google Shape;1817;p50"/>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8" name="Google Shape;1818;p50"/>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9" name="Google Shape;1819;p50"/>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0" name="Google Shape;1820;p50"/>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1" name="Google Shape;1821;p50"/>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2" name="Google Shape;1822;p50"/>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3" name="Google Shape;1823;p50"/>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4" name="Google Shape;1824;p50"/>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5" name="Google Shape;1825;p50"/>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6" name="Google Shape;1826;p50"/>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7" name="Google Shape;1827;p50"/>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8" name="Google Shape;1828;p50"/>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9" name="Google Shape;1829;p50"/>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0" name="Google Shape;1830;p50"/>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1" name="Google Shape;1831;p50"/>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2" name="Google Shape;1832;p50"/>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3" name="Google Shape;1833;p50"/>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4" name="Google Shape;1834;p50"/>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5" name="Google Shape;1835;p50"/>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6" name="Google Shape;1836;p50"/>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7" name="Google Shape;1837;p50"/>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838" name="Google Shape;1838;p50"/>
                <p:cNvGrpSpPr/>
                <p:nvPr/>
              </p:nvGrpSpPr>
              <p:grpSpPr>
                <a:xfrm>
                  <a:off x="-2899550" y="4630200"/>
                  <a:ext cx="14943075" cy="1010875"/>
                  <a:chOff x="-2899550" y="4630200"/>
                  <a:chExt cx="14943075" cy="1010875"/>
                </a:xfrm>
              </p:grpSpPr>
              <p:sp>
                <p:nvSpPr>
                  <p:cNvPr id="1839" name="Google Shape;1839;p50"/>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0" name="Google Shape;1840;p50"/>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1" name="Google Shape;1841;p50"/>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2" name="Google Shape;1842;p50"/>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3" name="Google Shape;1843;p50"/>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4" name="Google Shape;1844;p50"/>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5" name="Google Shape;1845;p50"/>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6" name="Google Shape;1846;p50"/>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7" name="Google Shape;1847;p50"/>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8" name="Google Shape;1848;p50"/>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9" name="Google Shape;1849;p50"/>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0" name="Google Shape;1850;p50"/>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1" name="Google Shape;1851;p50"/>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2" name="Google Shape;1852;p50"/>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3" name="Google Shape;1853;p50"/>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4" name="Google Shape;1854;p50"/>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5" name="Google Shape;1855;p50"/>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6" name="Google Shape;1856;p50"/>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7" name="Google Shape;1857;p50"/>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8" name="Google Shape;1858;p50"/>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9" name="Google Shape;1859;p50"/>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0" name="Google Shape;1860;p50"/>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1" name="Google Shape;1861;p50"/>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2" name="Google Shape;1862;p50"/>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3" name="Google Shape;1863;p50"/>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4" name="Google Shape;1864;p50"/>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1865" name="Google Shape;1865;p50"/>
              <p:cNvSpPr/>
              <p:nvPr/>
            </p:nvSpPr>
            <p:spPr>
              <a:xfrm>
                <a:off x="-82430" y="-118550"/>
                <a:ext cx="9321084" cy="675897"/>
              </a:xfrm>
              <a:custGeom>
                <a:rect b="b" l="l" r="r" t="t"/>
                <a:pathLst>
                  <a:path extrusionOk="0" h="387" w="5337">
                    <a:moveTo>
                      <a:pt x="5337" y="0"/>
                    </a:moveTo>
                    <a:lnTo>
                      <a:pt x="5337" y="0"/>
                    </a:lnTo>
                    <a:cubicBezTo>
                      <a:pt x="0" y="0"/>
                      <a:pt x="0" y="0"/>
                      <a:pt x="0" y="0"/>
                    </a:cubicBezTo>
                    <a:cubicBezTo>
                      <a:pt x="0" y="387"/>
                      <a:pt x="0" y="387"/>
                      <a:pt x="0" y="387"/>
                    </a:cubicBezTo>
                    <a:cubicBezTo>
                      <a:pt x="1406" y="116"/>
                      <a:pt x="3939" y="87"/>
                      <a:pt x="4928" y="87"/>
                    </a:cubicBezTo>
                    <a:cubicBezTo>
                      <a:pt x="5185" y="87"/>
                      <a:pt x="5337" y="89"/>
                      <a:pt x="5337" y="89"/>
                    </a:cubicBezTo>
                    <a:cubicBezTo>
                      <a:pt x="5337" y="0"/>
                      <a:pt x="5337" y="0"/>
                      <a:pt x="5337" y="0"/>
                    </a:cubicBez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6" name="Google Shape;1866;p50"/>
              <p:cNvSpPr/>
              <p:nvPr/>
            </p:nvSpPr>
            <p:spPr>
              <a:xfrm>
                <a:off x="-96275" y="3562350"/>
                <a:ext cx="644100" cy="106200"/>
              </a:xfrm>
              <a:prstGeom prst="rect">
                <a:avLst/>
              </a:prstGeom>
              <a:solidFill>
                <a:srgbClr val="0090AD">
                  <a:alpha val="7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
          <p:nvSpPr>
            <p:cNvPr id="1867" name="Google Shape;1867;p50"/>
            <p:cNvSpPr/>
            <p:nvPr/>
          </p:nvSpPr>
          <p:spPr>
            <a:xfrm>
              <a:off x="8578350" y="3565050"/>
              <a:ext cx="644100" cy="106200"/>
            </a:xfrm>
            <a:prstGeom prst="rect">
              <a:avLst/>
            </a:prstGeom>
            <a:solidFill>
              <a:srgbClr val="0090AD">
                <a:alpha val="7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868" name="Shape 1868"/>
        <p:cNvGrpSpPr/>
        <p:nvPr/>
      </p:nvGrpSpPr>
      <p:grpSpPr>
        <a:xfrm>
          <a:off x="0" y="0"/>
          <a:ext cx="0" cy="0"/>
          <a:chOff x="0" y="0"/>
          <a:chExt cx="0" cy="0"/>
        </a:xfrm>
      </p:grpSpPr>
      <p:sp>
        <p:nvSpPr>
          <p:cNvPr id="1869" name="Google Shape;1869;p51"/>
          <p:cNvSpPr txBox="1"/>
          <p:nvPr>
            <p:ph idx="1" type="subTitle"/>
          </p:nvPr>
        </p:nvSpPr>
        <p:spPr>
          <a:xfrm>
            <a:off x="3865967" y="1632200"/>
            <a:ext cx="3577200" cy="572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70" name="Google Shape;1870;p51"/>
          <p:cNvSpPr txBox="1"/>
          <p:nvPr>
            <p:ph idx="2" type="subTitle"/>
          </p:nvPr>
        </p:nvSpPr>
        <p:spPr>
          <a:xfrm>
            <a:off x="3865949" y="2540097"/>
            <a:ext cx="3577200" cy="572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71" name="Google Shape;1871;p51"/>
          <p:cNvSpPr txBox="1"/>
          <p:nvPr>
            <p:ph idx="3" type="subTitle"/>
          </p:nvPr>
        </p:nvSpPr>
        <p:spPr>
          <a:xfrm>
            <a:off x="3865967" y="3450100"/>
            <a:ext cx="3577200" cy="572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72" name="Google Shape;1872;p51"/>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
        <p:nvSpPr>
          <p:cNvPr id="1873" name="Google Shape;1873;p51"/>
          <p:cNvSpPr txBox="1"/>
          <p:nvPr>
            <p:ph idx="4" type="subTitle"/>
          </p:nvPr>
        </p:nvSpPr>
        <p:spPr>
          <a:xfrm>
            <a:off x="1867656" y="1632200"/>
            <a:ext cx="18774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400"/>
              <a:buFont typeface="Lilita One"/>
              <a:buNone/>
              <a:defRPr sz="2000">
                <a:latin typeface="Lilita One"/>
                <a:ea typeface="Lilita One"/>
                <a:cs typeface="Lilita One"/>
                <a:sym typeface="Lilita One"/>
              </a:defRPr>
            </a:lvl1pPr>
            <a:lvl2pPr lvl="1" algn="ctr">
              <a:lnSpc>
                <a:spcPct val="100000"/>
              </a:lnSpc>
              <a:spcBef>
                <a:spcPts val="0"/>
              </a:spcBef>
              <a:spcAft>
                <a:spcPts val="0"/>
              </a:spcAft>
              <a:buSzPts val="2400"/>
              <a:buFont typeface="Lilita One"/>
              <a:buNone/>
              <a:defRPr sz="2400">
                <a:latin typeface="Lilita One"/>
                <a:ea typeface="Lilita One"/>
                <a:cs typeface="Lilita One"/>
                <a:sym typeface="Lilita One"/>
              </a:defRPr>
            </a:lvl2pPr>
            <a:lvl3pPr lvl="2" algn="ctr">
              <a:lnSpc>
                <a:spcPct val="100000"/>
              </a:lnSpc>
              <a:spcBef>
                <a:spcPts val="0"/>
              </a:spcBef>
              <a:spcAft>
                <a:spcPts val="0"/>
              </a:spcAft>
              <a:buSzPts val="2400"/>
              <a:buFont typeface="Lilita One"/>
              <a:buNone/>
              <a:defRPr sz="2400">
                <a:latin typeface="Lilita One"/>
                <a:ea typeface="Lilita One"/>
                <a:cs typeface="Lilita One"/>
                <a:sym typeface="Lilita One"/>
              </a:defRPr>
            </a:lvl3pPr>
            <a:lvl4pPr lvl="3" algn="ctr">
              <a:lnSpc>
                <a:spcPct val="100000"/>
              </a:lnSpc>
              <a:spcBef>
                <a:spcPts val="0"/>
              </a:spcBef>
              <a:spcAft>
                <a:spcPts val="0"/>
              </a:spcAft>
              <a:buSzPts val="2400"/>
              <a:buFont typeface="Lilita One"/>
              <a:buNone/>
              <a:defRPr sz="2400">
                <a:latin typeface="Lilita One"/>
                <a:ea typeface="Lilita One"/>
                <a:cs typeface="Lilita One"/>
                <a:sym typeface="Lilita One"/>
              </a:defRPr>
            </a:lvl4pPr>
            <a:lvl5pPr lvl="4" algn="ctr">
              <a:lnSpc>
                <a:spcPct val="100000"/>
              </a:lnSpc>
              <a:spcBef>
                <a:spcPts val="0"/>
              </a:spcBef>
              <a:spcAft>
                <a:spcPts val="0"/>
              </a:spcAft>
              <a:buSzPts val="2400"/>
              <a:buFont typeface="Lilita One"/>
              <a:buNone/>
              <a:defRPr sz="2400">
                <a:latin typeface="Lilita One"/>
                <a:ea typeface="Lilita One"/>
                <a:cs typeface="Lilita One"/>
                <a:sym typeface="Lilita One"/>
              </a:defRPr>
            </a:lvl5pPr>
            <a:lvl6pPr lvl="5" algn="ctr">
              <a:lnSpc>
                <a:spcPct val="100000"/>
              </a:lnSpc>
              <a:spcBef>
                <a:spcPts val="0"/>
              </a:spcBef>
              <a:spcAft>
                <a:spcPts val="0"/>
              </a:spcAft>
              <a:buSzPts val="2400"/>
              <a:buFont typeface="Lilita One"/>
              <a:buNone/>
              <a:defRPr sz="2400">
                <a:latin typeface="Lilita One"/>
                <a:ea typeface="Lilita One"/>
                <a:cs typeface="Lilita One"/>
                <a:sym typeface="Lilita One"/>
              </a:defRPr>
            </a:lvl6pPr>
            <a:lvl7pPr lvl="6" algn="ctr">
              <a:lnSpc>
                <a:spcPct val="100000"/>
              </a:lnSpc>
              <a:spcBef>
                <a:spcPts val="0"/>
              </a:spcBef>
              <a:spcAft>
                <a:spcPts val="0"/>
              </a:spcAft>
              <a:buSzPts val="2400"/>
              <a:buFont typeface="Lilita One"/>
              <a:buNone/>
              <a:defRPr sz="2400">
                <a:latin typeface="Lilita One"/>
                <a:ea typeface="Lilita One"/>
                <a:cs typeface="Lilita One"/>
                <a:sym typeface="Lilita One"/>
              </a:defRPr>
            </a:lvl7pPr>
            <a:lvl8pPr lvl="7" algn="ctr">
              <a:lnSpc>
                <a:spcPct val="100000"/>
              </a:lnSpc>
              <a:spcBef>
                <a:spcPts val="0"/>
              </a:spcBef>
              <a:spcAft>
                <a:spcPts val="0"/>
              </a:spcAft>
              <a:buSzPts val="2400"/>
              <a:buFont typeface="Lilita One"/>
              <a:buNone/>
              <a:defRPr sz="2400">
                <a:latin typeface="Lilita One"/>
                <a:ea typeface="Lilita One"/>
                <a:cs typeface="Lilita One"/>
                <a:sym typeface="Lilita One"/>
              </a:defRPr>
            </a:lvl8pPr>
            <a:lvl9pPr lvl="8" algn="ctr">
              <a:lnSpc>
                <a:spcPct val="100000"/>
              </a:lnSpc>
              <a:spcBef>
                <a:spcPts val="0"/>
              </a:spcBef>
              <a:spcAft>
                <a:spcPts val="0"/>
              </a:spcAft>
              <a:buSzPts val="2400"/>
              <a:buFont typeface="Lilita One"/>
              <a:buNone/>
              <a:defRPr sz="2400">
                <a:latin typeface="Lilita One"/>
                <a:ea typeface="Lilita One"/>
                <a:cs typeface="Lilita One"/>
                <a:sym typeface="Lilita One"/>
              </a:defRPr>
            </a:lvl9pPr>
          </a:lstStyle>
          <a:p/>
        </p:txBody>
      </p:sp>
      <p:sp>
        <p:nvSpPr>
          <p:cNvPr id="1874" name="Google Shape;1874;p51"/>
          <p:cNvSpPr txBox="1"/>
          <p:nvPr>
            <p:ph idx="5" type="subTitle"/>
          </p:nvPr>
        </p:nvSpPr>
        <p:spPr>
          <a:xfrm>
            <a:off x="1867661" y="3450100"/>
            <a:ext cx="18774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400"/>
              <a:buFont typeface="Lilita One"/>
              <a:buNone/>
              <a:defRPr sz="2000">
                <a:latin typeface="Lilita One"/>
                <a:ea typeface="Lilita One"/>
                <a:cs typeface="Lilita One"/>
                <a:sym typeface="Lilita One"/>
              </a:defRPr>
            </a:lvl1pPr>
            <a:lvl2pPr lvl="1" algn="ctr">
              <a:lnSpc>
                <a:spcPct val="100000"/>
              </a:lnSpc>
              <a:spcBef>
                <a:spcPts val="0"/>
              </a:spcBef>
              <a:spcAft>
                <a:spcPts val="0"/>
              </a:spcAft>
              <a:buSzPts val="2400"/>
              <a:buFont typeface="Lilita One"/>
              <a:buNone/>
              <a:defRPr sz="2400">
                <a:latin typeface="Lilita One"/>
                <a:ea typeface="Lilita One"/>
                <a:cs typeface="Lilita One"/>
                <a:sym typeface="Lilita One"/>
              </a:defRPr>
            </a:lvl2pPr>
            <a:lvl3pPr lvl="2" algn="ctr">
              <a:lnSpc>
                <a:spcPct val="100000"/>
              </a:lnSpc>
              <a:spcBef>
                <a:spcPts val="0"/>
              </a:spcBef>
              <a:spcAft>
                <a:spcPts val="0"/>
              </a:spcAft>
              <a:buSzPts val="2400"/>
              <a:buFont typeface="Lilita One"/>
              <a:buNone/>
              <a:defRPr sz="2400">
                <a:latin typeface="Lilita One"/>
                <a:ea typeface="Lilita One"/>
                <a:cs typeface="Lilita One"/>
                <a:sym typeface="Lilita One"/>
              </a:defRPr>
            </a:lvl3pPr>
            <a:lvl4pPr lvl="3" algn="ctr">
              <a:lnSpc>
                <a:spcPct val="100000"/>
              </a:lnSpc>
              <a:spcBef>
                <a:spcPts val="0"/>
              </a:spcBef>
              <a:spcAft>
                <a:spcPts val="0"/>
              </a:spcAft>
              <a:buSzPts val="2400"/>
              <a:buFont typeface="Lilita One"/>
              <a:buNone/>
              <a:defRPr sz="2400">
                <a:latin typeface="Lilita One"/>
                <a:ea typeface="Lilita One"/>
                <a:cs typeface="Lilita One"/>
                <a:sym typeface="Lilita One"/>
              </a:defRPr>
            </a:lvl4pPr>
            <a:lvl5pPr lvl="4" algn="ctr">
              <a:lnSpc>
                <a:spcPct val="100000"/>
              </a:lnSpc>
              <a:spcBef>
                <a:spcPts val="0"/>
              </a:spcBef>
              <a:spcAft>
                <a:spcPts val="0"/>
              </a:spcAft>
              <a:buSzPts val="2400"/>
              <a:buFont typeface="Lilita One"/>
              <a:buNone/>
              <a:defRPr sz="2400">
                <a:latin typeface="Lilita One"/>
                <a:ea typeface="Lilita One"/>
                <a:cs typeface="Lilita One"/>
                <a:sym typeface="Lilita One"/>
              </a:defRPr>
            </a:lvl5pPr>
            <a:lvl6pPr lvl="5" algn="ctr">
              <a:lnSpc>
                <a:spcPct val="100000"/>
              </a:lnSpc>
              <a:spcBef>
                <a:spcPts val="0"/>
              </a:spcBef>
              <a:spcAft>
                <a:spcPts val="0"/>
              </a:spcAft>
              <a:buSzPts val="2400"/>
              <a:buFont typeface="Lilita One"/>
              <a:buNone/>
              <a:defRPr sz="2400">
                <a:latin typeface="Lilita One"/>
                <a:ea typeface="Lilita One"/>
                <a:cs typeface="Lilita One"/>
                <a:sym typeface="Lilita One"/>
              </a:defRPr>
            </a:lvl6pPr>
            <a:lvl7pPr lvl="6" algn="ctr">
              <a:lnSpc>
                <a:spcPct val="100000"/>
              </a:lnSpc>
              <a:spcBef>
                <a:spcPts val="0"/>
              </a:spcBef>
              <a:spcAft>
                <a:spcPts val="0"/>
              </a:spcAft>
              <a:buSzPts val="2400"/>
              <a:buFont typeface="Lilita One"/>
              <a:buNone/>
              <a:defRPr sz="2400">
                <a:latin typeface="Lilita One"/>
                <a:ea typeface="Lilita One"/>
                <a:cs typeface="Lilita One"/>
                <a:sym typeface="Lilita One"/>
              </a:defRPr>
            </a:lvl7pPr>
            <a:lvl8pPr lvl="7" algn="ctr">
              <a:lnSpc>
                <a:spcPct val="100000"/>
              </a:lnSpc>
              <a:spcBef>
                <a:spcPts val="0"/>
              </a:spcBef>
              <a:spcAft>
                <a:spcPts val="0"/>
              </a:spcAft>
              <a:buSzPts val="2400"/>
              <a:buFont typeface="Lilita One"/>
              <a:buNone/>
              <a:defRPr sz="2400">
                <a:latin typeface="Lilita One"/>
                <a:ea typeface="Lilita One"/>
                <a:cs typeface="Lilita One"/>
                <a:sym typeface="Lilita One"/>
              </a:defRPr>
            </a:lvl8pPr>
            <a:lvl9pPr lvl="8" algn="ctr">
              <a:lnSpc>
                <a:spcPct val="100000"/>
              </a:lnSpc>
              <a:spcBef>
                <a:spcPts val="0"/>
              </a:spcBef>
              <a:spcAft>
                <a:spcPts val="0"/>
              </a:spcAft>
              <a:buSzPts val="2400"/>
              <a:buFont typeface="Lilita One"/>
              <a:buNone/>
              <a:defRPr sz="2400">
                <a:latin typeface="Lilita One"/>
                <a:ea typeface="Lilita One"/>
                <a:cs typeface="Lilita One"/>
                <a:sym typeface="Lilita One"/>
              </a:defRPr>
            </a:lvl9pPr>
          </a:lstStyle>
          <a:p/>
        </p:txBody>
      </p:sp>
      <p:sp>
        <p:nvSpPr>
          <p:cNvPr id="1875" name="Google Shape;1875;p51"/>
          <p:cNvSpPr txBox="1"/>
          <p:nvPr>
            <p:ph idx="6" type="subTitle"/>
          </p:nvPr>
        </p:nvSpPr>
        <p:spPr>
          <a:xfrm>
            <a:off x="1867650" y="2541150"/>
            <a:ext cx="18774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400"/>
              <a:buFont typeface="Lilita One"/>
              <a:buNone/>
              <a:defRPr sz="2000">
                <a:latin typeface="Lilita One"/>
                <a:ea typeface="Lilita One"/>
                <a:cs typeface="Lilita One"/>
                <a:sym typeface="Lilita One"/>
              </a:defRPr>
            </a:lvl1pPr>
            <a:lvl2pPr lvl="1" algn="ctr">
              <a:lnSpc>
                <a:spcPct val="100000"/>
              </a:lnSpc>
              <a:spcBef>
                <a:spcPts val="0"/>
              </a:spcBef>
              <a:spcAft>
                <a:spcPts val="0"/>
              </a:spcAft>
              <a:buSzPts val="2400"/>
              <a:buFont typeface="Lilita One"/>
              <a:buNone/>
              <a:defRPr sz="2400">
                <a:latin typeface="Lilita One"/>
                <a:ea typeface="Lilita One"/>
                <a:cs typeface="Lilita One"/>
                <a:sym typeface="Lilita One"/>
              </a:defRPr>
            </a:lvl2pPr>
            <a:lvl3pPr lvl="2" algn="ctr">
              <a:lnSpc>
                <a:spcPct val="100000"/>
              </a:lnSpc>
              <a:spcBef>
                <a:spcPts val="0"/>
              </a:spcBef>
              <a:spcAft>
                <a:spcPts val="0"/>
              </a:spcAft>
              <a:buSzPts val="2400"/>
              <a:buFont typeface="Lilita One"/>
              <a:buNone/>
              <a:defRPr sz="2400">
                <a:latin typeface="Lilita One"/>
                <a:ea typeface="Lilita One"/>
                <a:cs typeface="Lilita One"/>
                <a:sym typeface="Lilita One"/>
              </a:defRPr>
            </a:lvl3pPr>
            <a:lvl4pPr lvl="3" algn="ctr">
              <a:lnSpc>
                <a:spcPct val="100000"/>
              </a:lnSpc>
              <a:spcBef>
                <a:spcPts val="0"/>
              </a:spcBef>
              <a:spcAft>
                <a:spcPts val="0"/>
              </a:spcAft>
              <a:buSzPts val="2400"/>
              <a:buFont typeface="Lilita One"/>
              <a:buNone/>
              <a:defRPr sz="2400">
                <a:latin typeface="Lilita One"/>
                <a:ea typeface="Lilita One"/>
                <a:cs typeface="Lilita One"/>
                <a:sym typeface="Lilita One"/>
              </a:defRPr>
            </a:lvl4pPr>
            <a:lvl5pPr lvl="4" algn="ctr">
              <a:lnSpc>
                <a:spcPct val="100000"/>
              </a:lnSpc>
              <a:spcBef>
                <a:spcPts val="0"/>
              </a:spcBef>
              <a:spcAft>
                <a:spcPts val="0"/>
              </a:spcAft>
              <a:buSzPts val="2400"/>
              <a:buFont typeface="Lilita One"/>
              <a:buNone/>
              <a:defRPr sz="2400">
                <a:latin typeface="Lilita One"/>
                <a:ea typeface="Lilita One"/>
                <a:cs typeface="Lilita One"/>
                <a:sym typeface="Lilita One"/>
              </a:defRPr>
            </a:lvl5pPr>
            <a:lvl6pPr lvl="5" algn="ctr">
              <a:lnSpc>
                <a:spcPct val="100000"/>
              </a:lnSpc>
              <a:spcBef>
                <a:spcPts val="0"/>
              </a:spcBef>
              <a:spcAft>
                <a:spcPts val="0"/>
              </a:spcAft>
              <a:buSzPts val="2400"/>
              <a:buFont typeface="Lilita One"/>
              <a:buNone/>
              <a:defRPr sz="2400">
                <a:latin typeface="Lilita One"/>
                <a:ea typeface="Lilita One"/>
                <a:cs typeface="Lilita One"/>
                <a:sym typeface="Lilita One"/>
              </a:defRPr>
            </a:lvl6pPr>
            <a:lvl7pPr lvl="6" algn="ctr">
              <a:lnSpc>
                <a:spcPct val="100000"/>
              </a:lnSpc>
              <a:spcBef>
                <a:spcPts val="0"/>
              </a:spcBef>
              <a:spcAft>
                <a:spcPts val="0"/>
              </a:spcAft>
              <a:buSzPts val="2400"/>
              <a:buFont typeface="Lilita One"/>
              <a:buNone/>
              <a:defRPr sz="2400">
                <a:latin typeface="Lilita One"/>
                <a:ea typeface="Lilita One"/>
                <a:cs typeface="Lilita One"/>
                <a:sym typeface="Lilita One"/>
              </a:defRPr>
            </a:lvl7pPr>
            <a:lvl8pPr lvl="7" algn="ctr">
              <a:lnSpc>
                <a:spcPct val="100000"/>
              </a:lnSpc>
              <a:spcBef>
                <a:spcPts val="0"/>
              </a:spcBef>
              <a:spcAft>
                <a:spcPts val="0"/>
              </a:spcAft>
              <a:buSzPts val="2400"/>
              <a:buFont typeface="Lilita One"/>
              <a:buNone/>
              <a:defRPr sz="2400">
                <a:latin typeface="Lilita One"/>
                <a:ea typeface="Lilita One"/>
                <a:cs typeface="Lilita One"/>
                <a:sym typeface="Lilita One"/>
              </a:defRPr>
            </a:lvl8pPr>
            <a:lvl9pPr lvl="8" algn="ctr">
              <a:lnSpc>
                <a:spcPct val="100000"/>
              </a:lnSpc>
              <a:spcBef>
                <a:spcPts val="0"/>
              </a:spcBef>
              <a:spcAft>
                <a:spcPts val="0"/>
              </a:spcAft>
              <a:buSzPts val="2400"/>
              <a:buFont typeface="Lilita One"/>
              <a:buNone/>
              <a:defRPr sz="2400">
                <a:latin typeface="Lilita One"/>
                <a:ea typeface="Lilita One"/>
                <a:cs typeface="Lilita One"/>
                <a:sym typeface="Lilita One"/>
              </a:defRPr>
            </a:lvl9pPr>
          </a:lstStyle>
          <a:p/>
        </p:txBody>
      </p:sp>
      <p:grpSp>
        <p:nvGrpSpPr>
          <p:cNvPr id="1876" name="Google Shape;1876;p51"/>
          <p:cNvGrpSpPr/>
          <p:nvPr/>
        </p:nvGrpSpPr>
        <p:grpSpPr>
          <a:xfrm>
            <a:off x="-2899537" y="-48075"/>
            <a:ext cx="14943075" cy="5841550"/>
            <a:chOff x="-2899537" y="-48075"/>
            <a:chExt cx="14943075" cy="5841550"/>
          </a:xfrm>
        </p:grpSpPr>
        <p:grpSp>
          <p:nvGrpSpPr>
            <p:cNvPr id="1877" name="Google Shape;1877;p51"/>
            <p:cNvGrpSpPr/>
            <p:nvPr/>
          </p:nvGrpSpPr>
          <p:grpSpPr>
            <a:xfrm>
              <a:off x="-2899537" y="4782600"/>
              <a:ext cx="14943075" cy="1010875"/>
              <a:chOff x="-2899550" y="4630200"/>
              <a:chExt cx="14943075" cy="1010875"/>
            </a:xfrm>
          </p:grpSpPr>
          <p:grpSp>
            <p:nvGrpSpPr>
              <p:cNvPr id="1878" name="Google Shape;1878;p51"/>
              <p:cNvGrpSpPr/>
              <p:nvPr/>
            </p:nvGrpSpPr>
            <p:grpSpPr>
              <a:xfrm>
                <a:off x="-2899550" y="4630200"/>
                <a:ext cx="14943075" cy="1010875"/>
                <a:chOff x="-2899550" y="4630200"/>
                <a:chExt cx="14943075" cy="1010875"/>
              </a:xfrm>
            </p:grpSpPr>
            <p:sp>
              <p:nvSpPr>
                <p:cNvPr id="1879" name="Google Shape;1879;p51"/>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0" name="Google Shape;1880;p51"/>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1" name="Google Shape;1881;p51"/>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2" name="Google Shape;1882;p51"/>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3" name="Google Shape;1883;p51"/>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4" name="Google Shape;1884;p51"/>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5" name="Google Shape;1885;p51"/>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6" name="Google Shape;1886;p51"/>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7" name="Google Shape;1887;p51"/>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8" name="Google Shape;1888;p51"/>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9" name="Google Shape;1889;p51"/>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0" name="Google Shape;1890;p51"/>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1" name="Google Shape;1891;p51"/>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2" name="Google Shape;1892;p51"/>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3" name="Google Shape;1893;p51"/>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4" name="Google Shape;1894;p51"/>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5" name="Google Shape;1895;p51"/>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6" name="Google Shape;1896;p51"/>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7" name="Google Shape;1897;p51"/>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8" name="Google Shape;1898;p51"/>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9" name="Google Shape;1899;p51"/>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0" name="Google Shape;1900;p51"/>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1" name="Google Shape;1901;p51"/>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2" name="Google Shape;1902;p51"/>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3" name="Google Shape;1903;p51"/>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4" name="Google Shape;1904;p51"/>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5" name="Google Shape;1905;p51"/>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6" name="Google Shape;1906;p51"/>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7" name="Google Shape;1907;p51"/>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8" name="Google Shape;1908;p51"/>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9" name="Google Shape;1909;p51"/>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0" name="Google Shape;1910;p51"/>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1" name="Google Shape;1911;p51"/>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2" name="Google Shape;1912;p51"/>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3" name="Google Shape;1913;p51"/>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4" name="Google Shape;1914;p51"/>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5" name="Google Shape;1915;p51"/>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6" name="Google Shape;1916;p51"/>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7" name="Google Shape;1917;p51"/>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8" name="Google Shape;1918;p51"/>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9" name="Google Shape;1919;p51"/>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0" name="Google Shape;1920;p51"/>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1" name="Google Shape;1921;p51"/>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2" name="Google Shape;1922;p51"/>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3" name="Google Shape;1923;p51"/>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4" name="Google Shape;1924;p51"/>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5" name="Google Shape;1925;p51"/>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6" name="Google Shape;1926;p51"/>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7" name="Google Shape;1927;p51"/>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8" name="Google Shape;1928;p51"/>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9" name="Google Shape;1929;p51"/>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0" name="Google Shape;1930;p51"/>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1" name="Google Shape;1931;p51"/>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2" name="Google Shape;1932;p51"/>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3" name="Google Shape;1933;p51"/>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4" name="Google Shape;1934;p51"/>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5" name="Google Shape;1935;p51"/>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6" name="Google Shape;1936;p51"/>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7" name="Google Shape;1937;p51"/>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8" name="Google Shape;1938;p51"/>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9" name="Google Shape;1939;p51"/>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0" name="Google Shape;1940;p51"/>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1" name="Google Shape;1941;p51"/>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2" name="Google Shape;1942;p51"/>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3" name="Google Shape;1943;p51"/>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4" name="Google Shape;1944;p51"/>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5" name="Google Shape;1945;p51"/>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6" name="Google Shape;1946;p51"/>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7" name="Google Shape;1947;p51"/>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8" name="Google Shape;1948;p51"/>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9" name="Google Shape;1949;p51"/>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0" name="Google Shape;1950;p51"/>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1" name="Google Shape;1951;p51"/>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2" name="Google Shape;1952;p51"/>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3" name="Google Shape;1953;p51"/>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4" name="Google Shape;1954;p51"/>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5" name="Google Shape;1955;p51"/>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6" name="Google Shape;1956;p51"/>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957" name="Google Shape;1957;p51"/>
              <p:cNvGrpSpPr/>
              <p:nvPr/>
            </p:nvGrpSpPr>
            <p:grpSpPr>
              <a:xfrm>
                <a:off x="-2899550" y="4630200"/>
                <a:ext cx="14943075" cy="1010875"/>
                <a:chOff x="-2899550" y="4630200"/>
                <a:chExt cx="14943075" cy="1010875"/>
              </a:xfrm>
            </p:grpSpPr>
            <p:sp>
              <p:nvSpPr>
                <p:cNvPr id="1958" name="Google Shape;1958;p51"/>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9" name="Google Shape;1959;p51"/>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0" name="Google Shape;1960;p51"/>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1" name="Google Shape;1961;p51"/>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2" name="Google Shape;1962;p51"/>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3" name="Google Shape;1963;p51"/>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4" name="Google Shape;1964;p51"/>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5" name="Google Shape;1965;p51"/>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6" name="Google Shape;1966;p51"/>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7" name="Google Shape;1967;p51"/>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8" name="Google Shape;1968;p51"/>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9" name="Google Shape;1969;p51"/>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0" name="Google Shape;1970;p51"/>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1" name="Google Shape;1971;p51"/>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2" name="Google Shape;1972;p51"/>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3" name="Google Shape;1973;p51"/>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4" name="Google Shape;1974;p51"/>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5" name="Google Shape;1975;p51"/>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6" name="Google Shape;1976;p51"/>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7" name="Google Shape;1977;p51"/>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8" name="Google Shape;1978;p51"/>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9" name="Google Shape;1979;p51"/>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0" name="Google Shape;1980;p51"/>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1" name="Google Shape;1981;p51"/>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2" name="Google Shape;1982;p51"/>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3" name="Google Shape;1983;p51"/>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1984" name="Google Shape;1984;p51"/>
            <p:cNvGrpSpPr/>
            <p:nvPr/>
          </p:nvGrpSpPr>
          <p:grpSpPr>
            <a:xfrm>
              <a:off x="8057586" y="1780362"/>
              <a:ext cx="1580585" cy="3002242"/>
              <a:chOff x="209236" y="1627962"/>
              <a:chExt cx="1580585" cy="3002242"/>
            </a:xfrm>
          </p:grpSpPr>
          <p:sp>
            <p:nvSpPr>
              <p:cNvPr id="1985" name="Google Shape;1985;p51"/>
              <p:cNvSpPr/>
              <p:nvPr/>
            </p:nvSpPr>
            <p:spPr>
              <a:xfrm>
                <a:off x="209236" y="1627962"/>
                <a:ext cx="1580585" cy="3002242"/>
              </a:xfrm>
              <a:custGeom>
                <a:rect b="b" l="l" r="r" t="t"/>
                <a:pathLst>
                  <a:path extrusionOk="0" h="1719" w="905">
                    <a:moveTo>
                      <a:pt x="0" y="1719"/>
                    </a:moveTo>
                    <a:lnTo>
                      <a:pt x="0" y="0"/>
                    </a:lnTo>
                    <a:lnTo>
                      <a:pt x="905" y="0"/>
                    </a:lnTo>
                    <a:lnTo>
                      <a:pt x="905" y="1719"/>
                    </a:lnTo>
                    <a:lnTo>
                      <a:pt x="0" y="1719"/>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6" name="Google Shape;1986;p51"/>
              <p:cNvSpPr/>
              <p:nvPr/>
            </p:nvSpPr>
            <p:spPr>
              <a:xfrm>
                <a:off x="209236" y="1627962"/>
                <a:ext cx="1580585" cy="3002242"/>
              </a:xfrm>
              <a:custGeom>
                <a:rect b="b" l="l" r="r" t="t"/>
                <a:pathLst>
                  <a:path extrusionOk="0" fill="none" h="1719" w="905">
                    <a:moveTo>
                      <a:pt x="0" y="1719"/>
                    </a:moveTo>
                    <a:lnTo>
                      <a:pt x="0" y="0"/>
                    </a:lnTo>
                    <a:lnTo>
                      <a:pt x="905" y="0"/>
                    </a:lnTo>
                    <a:lnTo>
                      <a:pt x="905" y="1719"/>
                    </a:lnTo>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7" name="Google Shape;1987;p51"/>
              <p:cNvSpPr/>
              <p:nvPr/>
            </p:nvSpPr>
            <p:spPr>
              <a:xfrm>
                <a:off x="334984" y="1760696"/>
                <a:ext cx="1329088" cy="2869508"/>
              </a:xfrm>
              <a:custGeom>
                <a:rect b="b" l="l" r="r" t="t"/>
                <a:pathLst>
                  <a:path extrusionOk="0" h="1643" w="761">
                    <a:moveTo>
                      <a:pt x="0" y="1643"/>
                    </a:moveTo>
                    <a:lnTo>
                      <a:pt x="0" y="0"/>
                    </a:lnTo>
                    <a:lnTo>
                      <a:pt x="761" y="0"/>
                    </a:lnTo>
                    <a:lnTo>
                      <a:pt x="761" y="1643"/>
                    </a:lnTo>
                    <a:lnTo>
                      <a:pt x="0" y="1643"/>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8" name="Google Shape;1988;p51"/>
              <p:cNvSpPr/>
              <p:nvPr/>
            </p:nvSpPr>
            <p:spPr>
              <a:xfrm>
                <a:off x="371661" y="1795626"/>
                <a:ext cx="1257482" cy="2834578"/>
              </a:xfrm>
              <a:custGeom>
                <a:rect b="b" l="l" r="r" t="t"/>
                <a:pathLst>
                  <a:path extrusionOk="0" h="1623" w="720">
                    <a:moveTo>
                      <a:pt x="0" y="1623"/>
                    </a:moveTo>
                    <a:lnTo>
                      <a:pt x="0" y="0"/>
                    </a:lnTo>
                    <a:lnTo>
                      <a:pt x="720" y="0"/>
                    </a:lnTo>
                    <a:lnTo>
                      <a:pt x="720" y="1623"/>
                    </a:lnTo>
                    <a:lnTo>
                      <a:pt x="0" y="1623"/>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9" name="Google Shape;1989;p51"/>
              <p:cNvSpPr/>
              <p:nvPr/>
            </p:nvSpPr>
            <p:spPr>
              <a:xfrm>
                <a:off x="371661" y="1795626"/>
                <a:ext cx="1257482" cy="2834578"/>
              </a:xfrm>
              <a:custGeom>
                <a:rect b="b" l="l" r="r" t="t"/>
                <a:pathLst>
                  <a:path extrusionOk="0" fill="none" h="1623" w="720">
                    <a:moveTo>
                      <a:pt x="0" y="1623"/>
                    </a:moveTo>
                    <a:lnTo>
                      <a:pt x="0" y="0"/>
                    </a:lnTo>
                    <a:lnTo>
                      <a:pt x="720" y="0"/>
                    </a:lnTo>
                    <a:lnTo>
                      <a:pt x="720" y="1623"/>
                    </a:lnTo>
                  </a:path>
                </a:pathLst>
              </a:custGeom>
              <a:no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0" name="Google Shape;1990;p51"/>
              <p:cNvSpPr/>
              <p:nvPr/>
            </p:nvSpPr>
            <p:spPr>
              <a:xfrm>
                <a:off x="680792" y="2064587"/>
                <a:ext cx="635727" cy="639221"/>
              </a:xfrm>
              <a:custGeom>
                <a:rect b="b" l="l" r="r" t="t"/>
                <a:pathLst>
                  <a:path extrusionOk="0" h="366" w="364">
                    <a:moveTo>
                      <a:pt x="364" y="183"/>
                    </a:moveTo>
                    <a:lnTo>
                      <a:pt x="364" y="183"/>
                    </a:lnTo>
                    <a:cubicBezTo>
                      <a:pt x="364" y="282"/>
                      <a:pt x="282" y="366"/>
                      <a:pt x="183" y="366"/>
                    </a:cubicBezTo>
                    <a:cubicBezTo>
                      <a:pt x="81" y="366"/>
                      <a:pt x="0" y="282"/>
                      <a:pt x="0" y="183"/>
                    </a:cubicBezTo>
                    <a:cubicBezTo>
                      <a:pt x="0" y="82"/>
                      <a:pt x="81" y="0"/>
                      <a:pt x="183" y="0"/>
                    </a:cubicBezTo>
                    <a:cubicBezTo>
                      <a:pt x="282" y="0"/>
                      <a:pt x="364" y="82"/>
                      <a:pt x="364" y="183"/>
                    </a:cubicBez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1" name="Google Shape;1991;p51"/>
              <p:cNvSpPr/>
              <p:nvPr/>
            </p:nvSpPr>
            <p:spPr>
              <a:xfrm>
                <a:off x="775103" y="2158899"/>
                <a:ext cx="448851" cy="448852"/>
              </a:xfrm>
              <a:custGeom>
                <a:rect b="b" l="l" r="r" t="t"/>
                <a:pathLst>
                  <a:path extrusionOk="0" h="257" w="257">
                    <a:moveTo>
                      <a:pt x="257" y="129"/>
                    </a:moveTo>
                    <a:lnTo>
                      <a:pt x="257" y="129"/>
                    </a:lnTo>
                    <a:cubicBezTo>
                      <a:pt x="257" y="200"/>
                      <a:pt x="199" y="257"/>
                      <a:pt x="129" y="257"/>
                    </a:cubicBezTo>
                    <a:cubicBezTo>
                      <a:pt x="58" y="257"/>
                      <a:pt x="0" y="200"/>
                      <a:pt x="0" y="129"/>
                    </a:cubicBezTo>
                    <a:cubicBezTo>
                      <a:pt x="0" y="58"/>
                      <a:pt x="58" y="0"/>
                      <a:pt x="129" y="0"/>
                    </a:cubicBezTo>
                    <a:cubicBezTo>
                      <a:pt x="199" y="0"/>
                      <a:pt x="257" y="58"/>
                      <a:pt x="257" y="129"/>
                    </a:cubicBez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2" name="Google Shape;1992;p51"/>
              <p:cNvSpPr/>
              <p:nvPr/>
            </p:nvSpPr>
            <p:spPr>
              <a:xfrm>
                <a:off x="443267" y="3143927"/>
                <a:ext cx="179890" cy="581586"/>
              </a:xfrm>
              <a:custGeom>
                <a:rect b="b" l="l" r="r" t="t"/>
                <a:pathLst>
                  <a:path extrusionOk="0" h="333" w="103">
                    <a:moveTo>
                      <a:pt x="103" y="333"/>
                    </a:moveTo>
                    <a:lnTo>
                      <a:pt x="0" y="333"/>
                    </a:lnTo>
                    <a:lnTo>
                      <a:pt x="0" y="0"/>
                    </a:lnTo>
                    <a:lnTo>
                      <a:pt x="103" y="0"/>
                    </a:lnTo>
                    <a:lnTo>
                      <a:pt x="103" y="333"/>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993" name="Google Shape;1993;p51"/>
            <p:cNvSpPr/>
            <p:nvPr/>
          </p:nvSpPr>
          <p:spPr>
            <a:xfrm flipH="1">
              <a:off x="-88542" y="-48075"/>
              <a:ext cx="9321084" cy="675897"/>
            </a:xfrm>
            <a:custGeom>
              <a:rect b="b" l="l" r="r" t="t"/>
              <a:pathLst>
                <a:path extrusionOk="0" h="387" w="5337">
                  <a:moveTo>
                    <a:pt x="5337" y="0"/>
                  </a:moveTo>
                  <a:lnTo>
                    <a:pt x="5337" y="0"/>
                  </a:lnTo>
                  <a:cubicBezTo>
                    <a:pt x="0" y="0"/>
                    <a:pt x="0" y="0"/>
                    <a:pt x="0" y="0"/>
                  </a:cubicBezTo>
                  <a:cubicBezTo>
                    <a:pt x="0" y="387"/>
                    <a:pt x="0" y="387"/>
                    <a:pt x="0" y="387"/>
                  </a:cubicBezTo>
                  <a:cubicBezTo>
                    <a:pt x="1406" y="116"/>
                    <a:pt x="3939" y="87"/>
                    <a:pt x="4928" y="87"/>
                  </a:cubicBezTo>
                  <a:cubicBezTo>
                    <a:pt x="5185" y="87"/>
                    <a:pt x="5337" y="89"/>
                    <a:pt x="5337" y="89"/>
                  </a:cubicBezTo>
                  <a:cubicBezTo>
                    <a:pt x="5337" y="0"/>
                    <a:pt x="5337" y="0"/>
                    <a:pt x="5337" y="0"/>
                  </a:cubicBez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6"/>
          <p:cNvSpPr/>
          <p:nvPr/>
        </p:nvSpPr>
        <p:spPr>
          <a:xfrm flipH="1" rot="10800000">
            <a:off x="5637587" y="-499525"/>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0" name="Google Shape;60;p6"/>
          <p:cNvGrpSpPr/>
          <p:nvPr/>
        </p:nvGrpSpPr>
        <p:grpSpPr>
          <a:xfrm flipH="1">
            <a:off x="133752" y="148433"/>
            <a:ext cx="8832455" cy="4767799"/>
            <a:chOff x="133752" y="148433"/>
            <a:chExt cx="8832455" cy="4767799"/>
          </a:xfrm>
        </p:grpSpPr>
        <p:grpSp>
          <p:nvGrpSpPr>
            <p:cNvPr id="61" name="Google Shape;61;p6"/>
            <p:cNvGrpSpPr/>
            <p:nvPr/>
          </p:nvGrpSpPr>
          <p:grpSpPr>
            <a:xfrm>
              <a:off x="8669613" y="148433"/>
              <a:ext cx="296595" cy="296600"/>
              <a:chOff x="10268217" y="1610115"/>
              <a:chExt cx="50999" cy="50999"/>
            </a:xfrm>
          </p:grpSpPr>
          <p:sp>
            <p:nvSpPr>
              <p:cNvPr id="62" name="Google Shape;62;p6"/>
              <p:cNvSpPr/>
              <p:nvPr/>
            </p:nvSpPr>
            <p:spPr>
              <a:xfrm>
                <a:off x="10286369" y="1610115"/>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6"/>
              <p:cNvSpPr/>
              <p:nvPr/>
            </p:nvSpPr>
            <p:spPr>
              <a:xfrm rot="5400000">
                <a:off x="10286381" y="161012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4" name="Google Shape;64;p6"/>
            <p:cNvSpPr/>
            <p:nvPr/>
          </p:nvSpPr>
          <p:spPr>
            <a:xfrm>
              <a:off x="133752" y="4513506"/>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2">
    <p:spTree>
      <p:nvGrpSpPr>
        <p:cNvPr id="1994" name="Shape 1994"/>
        <p:cNvGrpSpPr/>
        <p:nvPr/>
      </p:nvGrpSpPr>
      <p:grpSpPr>
        <a:xfrm>
          <a:off x="0" y="0"/>
          <a:ext cx="0" cy="0"/>
          <a:chOff x="0" y="0"/>
          <a:chExt cx="0" cy="0"/>
        </a:xfrm>
      </p:grpSpPr>
      <p:sp>
        <p:nvSpPr>
          <p:cNvPr id="1995" name="Google Shape;1995;p52"/>
          <p:cNvSpPr txBox="1"/>
          <p:nvPr>
            <p:ph idx="1" type="subTitle"/>
          </p:nvPr>
        </p:nvSpPr>
        <p:spPr>
          <a:xfrm>
            <a:off x="1275525" y="2151200"/>
            <a:ext cx="3197700" cy="6228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96" name="Google Shape;1996;p52"/>
          <p:cNvSpPr txBox="1"/>
          <p:nvPr>
            <p:ph idx="2" type="subTitle"/>
          </p:nvPr>
        </p:nvSpPr>
        <p:spPr>
          <a:xfrm>
            <a:off x="4752112" y="2151200"/>
            <a:ext cx="3197700" cy="6228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97" name="Google Shape;1997;p52"/>
          <p:cNvSpPr txBox="1"/>
          <p:nvPr>
            <p:ph idx="3" type="subTitle"/>
          </p:nvPr>
        </p:nvSpPr>
        <p:spPr>
          <a:xfrm>
            <a:off x="1275525" y="3973649"/>
            <a:ext cx="3197700" cy="6228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98" name="Google Shape;1998;p52"/>
          <p:cNvSpPr txBox="1"/>
          <p:nvPr>
            <p:ph idx="4" type="subTitle"/>
          </p:nvPr>
        </p:nvSpPr>
        <p:spPr>
          <a:xfrm>
            <a:off x="4752112" y="3973650"/>
            <a:ext cx="3197700" cy="6228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99" name="Google Shape;1999;p52"/>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000" name="Google Shape;2000;p52"/>
          <p:cNvSpPr txBox="1"/>
          <p:nvPr>
            <p:ph hasCustomPrompt="1" idx="5" type="title"/>
          </p:nvPr>
        </p:nvSpPr>
        <p:spPr>
          <a:xfrm>
            <a:off x="2513025" y="1165750"/>
            <a:ext cx="722700" cy="447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3000"/>
              <a:buNone/>
              <a:defRPr sz="2000">
                <a:solidFill>
                  <a:schemeClr val="accent4"/>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001" name="Google Shape;2001;p52"/>
          <p:cNvSpPr txBox="1"/>
          <p:nvPr>
            <p:ph hasCustomPrompt="1" idx="6" type="title"/>
          </p:nvPr>
        </p:nvSpPr>
        <p:spPr>
          <a:xfrm>
            <a:off x="2513925" y="2987050"/>
            <a:ext cx="720900" cy="447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3000"/>
              <a:buNone/>
              <a:defRPr sz="2000">
                <a:solidFill>
                  <a:schemeClr val="accent4"/>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002" name="Google Shape;2002;p52"/>
          <p:cNvSpPr txBox="1"/>
          <p:nvPr>
            <p:ph hasCustomPrompt="1" idx="7" type="title"/>
          </p:nvPr>
        </p:nvSpPr>
        <p:spPr>
          <a:xfrm>
            <a:off x="5990512" y="1166387"/>
            <a:ext cx="720900" cy="4464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3000"/>
              <a:buNone/>
              <a:defRPr sz="2000">
                <a:solidFill>
                  <a:schemeClr val="accent4"/>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003" name="Google Shape;2003;p52"/>
          <p:cNvSpPr txBox="1"/>
          <p:nvPr>
            <p:ph hasCustomPrompt="1" idx="8" type="title"/>
          </p:nvPr>
        </p:nvSpPr>
        <p:spPr>
          <a:xfrm>
            <a:off x="5990512" y="2987051"/>
            <a:ext cx="720900" cy="447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3000"/>
              <a:buNone/>
              <a:defRPr sz="2000">
                <a:solidFill>
                  <a:schemeClr val="accent4"/>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004" name="Google Shape;2004;p52"/>
          <p:cNvSpPr txBox="1"/>
          <p:nvPr>
            <p:ph idx="9" type="subTitle"/>
          </p:nvPr>
        </p:nvSpPr>
        <p:spPr>
          <a:xfrm>
            <a:off x="1275525" y="1741850"/>
            <a:ext cx="3197700" cy="447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Lilita One"/>
              <a:buNone/>
              <a:defRPr sz="2000">
                <a:latin typeface="Lilita One"/>
                <a:ea typeface="Lilita One"/>
                <a:cs typeface="Lilita One"/>
                <a:sym typeface="Lilita One"/>
              </a:defRPr>
            </a:lvl1pPr>
            <a:lvl2pPr lvl="1" algn="ctr">
              <a:lnSpc>
                <a:spcPct val="100000"/>
              </a:lnSpc>
              <a:spcBef>
                <a:spcPts val="0"/>
              </a:spcBef>
              <a:spcAft>
                <a:spcPts val="0"/>
              </a:spcAft>
              <a:buSzPts val="2400"/>
              <a:buFont typeface="Lilita One"/>
              <a:buNone/>
              <a:defRPr sz="2400">
                <a:latin typeface="Lilita One"/>
                <a:ea typeface="Lilita One"/>
                <a:cs typeface="Lilita One"/>
                <a:sym typeface="Lilita One"/>
              </a:defRPr>
            </a:lvl2pPr>
            <a:lvl3pPr lvl="2" algn="ctr">
              <a:lnSpc>
                <a:spcPct val="100000"/>
              </a:lnSpc>
              <a:spcBef>
                <a:spcPts val="0"/>
              </a:spcBef>
              <a:spcAft>
                <a:spcPts val="0"/>
              </a:spcAft>
              <a:buSzPts val="2400"/>
              <a:buFont typeface="Lilita One"/>
              <a:buNone/>
              <a:defRPr sz="2400">
                <a:latin typeface="Lilita One"/>
                <a:ea typeface="Lilita One"/>
                <a:cs typeface="Lilita One"/>
                <a:sym typeface="Lilita One"/>
              </a:defRPr>
            </a:lvl3pPr>
            <a:lvl4pPr lvl="3" algn="ctr">
              <a:lnSpc>
                <a:spcPct val="100000"/>
              </a:lnSpc>
              <a:spcBef>
                <a:spcPts val="0"/>
              </a:spcBef>
              <a:spcAft>
                <a:spcPts val="0"/>
              </a:spcAft>
              <a:buSzPts val="2400"/>
              <a:buFont typeface="Lilita One"/>
              <a:buNone/>
              <a:defRPr sz="2400">
                <a:latin typeface="Lilita One"/>
                <a:ea typeface="Lilita One"/>
                <a:cs typeface="Lilita One"/>
                <a:sym typeface="Lilita One"/>
              </a:defRPr>
            </a:lvl4pPr>
            <a:lvl5pPr lvl="4" algn="ctr">
              <a:lnSpc>
                <a:spcPct val="100000"/>
              </a:lnSpc>
              <a:spcBef>
                <a:spcPts val="0"/>
              </a:spcBef>
              <a:spcAft>
                <a:spcPts val="0"/>
              </a:spcAft>
              <a:buSzPts val="2400"/>
              <a:buFont typeface="Lilita One"/>
              <a:buNone/>
              <a:defRPr sz="2400">
                <a:latin typeface="Lilita One"/>
                <a:ea typeface="Lilita One"/>
                <a:cs typeface="Lilita One"/>
                <a:sym typeface="Lilita One"/>
              </a:defRPr>
            </a:lvl5pPr>
            <a:lvl6pPr lvl="5" algn="ctr">
              <a:lnSpc>
                <a:spcPct val="100000"/>
              </a:lnSpc>
              <a:spcBef>
                <a:spcPts val="0"/>
              </a:spcBef>
              <a:spcAft>
                <a:spcPts val="0"/>
              </a:spcAft>
              <a:buSzPts val="2400"/>
              <a:buFont typeface="Lilita One"/>
              <a:buNone/>
              <a:defRPr sz="2400">
                <a:latin typeface="Lilita One"/>
                <a:ea typeface="Lilita One"/>
                <a:cs typeface="Lilita One"/>
                <a:sym typeface="Lilita One"/>
              </a:defRPr>
            </a:lvl6pPr>
            <a:lvl7pPr lvl="6" algn="ctr">
              <a:lnSpc>
                <a:spcPct val="100000"/>
              </a:lnSpc>
              <a:spcBef>
                <a:spcPts val="0"/>
              </a:spcBef>
              <a:spcAft>
                <a:spcPts val="0"/>
              </a:spcAft>
              <a:buSzPts val="2400"/>
              <a:buFont typeface="Lilita One"/>
              <a:buNone/>
              <a:defRPr sz="2400">
                <a:latin typeface="Lilita One"/>
                <a:ea typeface="Lilita One"/>
                <a:cs typeface="Lilita One"/>
                <a:sym typeface="Lilita One"/>
              </a:defRPr>
            </a:lvl7pPr>
            <a:lvl8pPr lvl="7" algn="ctr">
              <a:lnSpc>
                <a:spcPct val="100000"/>
              </a:lnSpc>
              <a:spcBef>
                <a:spcPts val="0"/>
              </a:spcBef>
              <a:spcAft>
                <a:spcPts val="0"/>
              </a:spcAft>
              <a:buSzPts val="2400"/>
              <a:buFont typeface="Lilita One"/>
              <a:buNone/>
              <a:defRPr sz="2400">
                <a:latin typeface="Lilita One"/>
                <a:ea typeface="Lilita One"/>
                <a:cs typeface="Lilita One"/>
                <a:sym typeface="Lilita One"/>
              </a:defRPr>
            </a:lvl8pPr>
            <a:lvl9pPr lvl="8" algn="ctr">
              <a:lnSpc>
                <a:spcPct val="100000"/>
              </a:lnSpc>
              <a:spcBef>
                <a:spcPts val="0"/>
              </a:spcBef>
              <a:spcAft>
                <a:spcPts val="0"/>
              </a:spcAft>
              <a:buSzPts val="2400"/>
              <a:buFont typeface="Lilita One"/>
              <a:buNone/>
              <a:defRPr sz="2400">
                <a:latin typeface="Lilita One"/>
                <a:ea typeface="Lilita One"/>
                <a:cs typeface="Lilita One"/>
                <a:sym typeface="Lilita One"/>
              </a:defRPr>
            </a:lvl9pPr>
          </a:lstStyle>
          <a:p/>
        </p:txBody>
      </p:sp>
      <p:sp>
        <p:nvSpPr>
          <p:cNvPr id="2005" name="Google Shape;2005;p52"/>
          <p:cNvSpPr txBox="1"/>
          <p:nvPr>
            <p:ph idx="13" type="subTitle"/>
          </p:nvPr>
        </p:nvSpPr>
        <p:spPr>
          <a:xfrm>
            <a:off x="1275525" y="3564430"/>
            <a:ext cx="3197700" cy="447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Lilita One"/>
              <a:buNone/>
              <a:defRPr sz="2000">
                <a:latin typeface="Lilita One"/>
                <a:ea typeface="Lilita One"/>
                <a:cs typeface="Lilita One"/>
                <a:sym typeface="Lilita One"/>
              </a:defRPr>
            </a:lvl1pPr>
            <a:lvl2pPr lvl="1" algn="ctr">
              <a:lnSpc>
                <a:spcPct val="100000"/>
              </a:lnSpc>
              <a:spcBef>
                <a:spcPts val="0"/>
              </a:spcBef>
              <a:spcAft>
                <a:spcPts val="0"/>
              </a:spcAft>
              <a:buSzPts val="2400"/>
              <a:buFont typeface="Lilita One"/>
              <a:buNone/>
              <a:defRPr sz="2400">
                <a:latin typeface="Lilita One"/>
                <a:ea typeface="Lilita One"/>
                <a:cs typeface="Lilita One"/>
                <a:sym typeface="Lilita One"/>
              </a:defRPr>
            </a:lvl2pPr>
            <a:lvl3pPr lvl="2" algn="ctr">
              <a:lnSpc>
                <a:spcPct val="100000"/>
              </a:lnSpc>
              <a:spcBef>
                <a:spcPts val="0"/>
              </a:spcBef>
              <a:spcAft>
                <a:spcPts val="0"/>
              </a:spcAft>
              <a:buSzPts val="2400"/>
              <a:buFont typeface="Lilita One"/>
              <a:buNone/>
              <a:defRPr sz="2400">
                <a:latin typeface="Lilita One"/>
                <a:ea typeface="Lilita One"/>
                <a:cs typeface="Lilita One"/>
                <a:sym typeface="Lilita One"/>
              </a:defRPr>
            </a:lvl3pPr>
            <a:lvl4pPr lvl="3" algn="ctr">
              <a:lnSpc>
                <a:spcPct val="100000"/>
              </a:lnSpc>
              <a:spcBef>
                <a:spcPts val="0"/>
              </a:spcBef>
              <a:spcAft>
                <a:spcPts val="0"/>
              </a:spcAft>
              <a:buSzPts val="2400"/>
              <a:buFont typeface="Lilita One"/>
              <a:buNone/>
              <a:defRPr sz="2400">
                <a:latin typeface="Lilita One"/>
                <a:ea typeface="Lilita One"/>
                <a:cs typeface="Lilita One"/>
                <a:sym typeface="Lilita One"/>
              </a:defRPr>
            </a:lvl4pPr>
            <a:lvl5pPr lvl="4" algn="ctr">
              <a:lnSpc>
                <a:spcPct val="100000"/>
              </a:lnSpc>
              <a:spcBef>
                <a:spcPts val="0"/>
              </a:spcBef>
              <a:spcAft>
                <a:spcPts val="0"/>
              </a:spcAft>
              <a:buSzPts val="2400"/>
              <a:buFont typeface="Lilita One"/>
              <a:buNone/>
              <a:defRPr sz="2400">
                <a:latin typeface="Lilita One"/>
                <a:ea typeface="Lilita One"/>
                <a:cs typeface="Lilita One"/>
                <a:sym typeface="Lilita One"/>
              </a:defRPr>
            </a:lvl5pPr>
            <a:lvl6pPr lvl="5" algn="ctr">
              <a:lnSpc>
                <a:spcPct val="100000"/>
              </a:lnSpc>
              <a:spcBef>
                <a:spcPts val="0"/>
              </a:spcBef>
              <a:spcAft>
                <a:spcPts val="0"/>
              </a:spcAft>
              <a:buSzPts val="2400"/>
              <a:buFont typeface="Lilita One"/>
              <a:buNone/>
              <a:defRPr sz="2400">
                <a:latin typeface="Lilita One"/>
                <a:ea typeface="Lilita One"/>
                <a:cs typeface="Lilita One"/>
                <a:sym typeface="Lilita One"/>
              </a:defRPr>
            </a:lvl6pPr>
            <a:lvl7pPr lvl="6" algn="ctr">
              <a:lnSpc>
                <a:spcPct val="100000"/>
              </a:lnSpc>
              <a:spcBef>
                <a:spcPts val="0"/>
              </a:spcBef>
              <a:spcAft>
                <a:spcPts val="0"/>
              </a:spcAft>
              <a:buSzPts val="2400"/>
              <a:buFont typeface="Lilita One"/>
              <a:buNone/>
              <a:defRPr sz="2400">
                <a:latin typeface="Lilita One"/>
                <a:ea typeface="Lilita One"/>
                <a:cs typeface="Lilita One"/>
                <a:sym typeface="Lilita One"/>
              </a:defRPr>
            </a:lvl7pPr>
            <a:lvl8pPr lvl="7" algn="ctr">
              <a:lnSpc>
                <a:spcPct val="100000"/>
              </a:lnSpc>
              <a:spcBef>
                <a:spcPts val="0"/>
              </a:spcBef>
              <a:spcAft>
                <a:spcPts val="0"/>
              </a:spcAft>
              <a:buSzPts val="2400"/>
              <a:buFont typeface="Lilita One"/>
              <a:buNone/>
              <a:defRPr sz="2400">
                <a:latin typeface="Lilita One"/>
                <a:ea typeface="Lilita One"/>
                <a:cs typeface="Lilita One"/>
                <a:sym typeface="Lilita One"/>
              </a:defRPr>
            </a:lvl8pPr>
            <a:lvl9pPr lvl="8" algn="ctr">
              <a:lnSpc>
                <a:spcPct val="100000"/>
              </a:lnSpc>
              <a:spcBef>
                <a:spcPts val="0"/>
              </a:spcBef>
              <a:spcAft>
                <a:spcPts val="0"/>
              </a:spcAft>
              <a:buSzPts val="2400"/>
              <a:buFont typeface="Lilita One"/>
              <a:buNone/>
              <a:defRPr sz="2400">
                <a:latin typeface="Lilita One"/>
                <a:ea typeface="Lilita One"/>
                <a:cs typeface="Lilita One"/>
                <a:sym typeface="Lilita One"/>
              </a:defRPr>
            </a:lvl9pPr>
          </a:lstStyle>
          <a:p/>
        </p:txBody>
      </p:sp>
      <p:sp>
        <p:nvSpPr>
          <p:cNvPr id="2006" name="Google Shape;2006;p52"/>
          <p:cNvSpPr txBox="1"/>
          <p:nvPr>
            <p:ph idx="14" type="subTitle"/>
          </p:nvPr>
        </p:nvSpPr>
        <p:spPr>
          <a:xfrm>
            <a:off x="4752112" y="1741850"/>
            <a:ext cx="3197700" cy="447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Lilita One"/>
              <a:buNone/>
              <a:defRPr sz="2000">
                <a:latin typeface="Lilita One"/>
                <a:ea typeface="Lilita One"/>
                <a:cs typeface="Lilita One"/>
                <a:sym typeface="Lilita One"/>
              </a:defRPr>
            </a:lvl1pPr>
            <a:lvl2pPr lvl="1" algn="ctr">
              <a:lnSpc>
                <a:spcPct val="100000"/>
              </a:lnSpc>
              <a:spcBef>
                <a:spcPts val="0"/>
              </a:spcBef>
              <a:spcAft>
                <a:spcPts val="0"/>
              </a:spcAft>
              <a:buSzPts val="2400"/>
              <a:buFont typeface="Lilita One"/>
              <a:buNone/>
              <a:defRPr sz="2400">
                <a:latin typeface="Lilita One"/>
                <a:ea typeface="Lilita One"/>
                <a:cs typeface="Lilita One"/>
                <a:sym typeface="Lilita One"/>
              </a:defRPr>
            </a:lvl2pPr>
            <a:lvl3pPr lvl="2" algn="ctr">
              <a:lnSpc>
                <a:spcPct val="100000"/>
              </a:lnSpc>
              <a:spcBef>
                <a:spcPts val="0"/>
              </a:spcBef>
              <a:spcAft>
                <a:spcPts val="0"/>
              </a:spcAft>
              <a:buSzPts val="2400"/>
              <a:buFont typeface="Lilita One"/>
              <a:buNone/>
              <a:defRPr sz="2400">
                <a:latin typeface="Lilita One"/>
                <a:ea typeface="Lilita One"/>
                <a:cs typeface="Lilita One"/>
                <a:sym typeface="Lilita One"/>
              </a:defRPr>
            </a:lvl3pPr>
            <a:lvl4pPr lvl="3" algn="ctr">
              <a:lnSpc>
                <a:spcPct val="100000"/>
              </a:lnSpc>
              <a:spcBef>
                <a:spcPts val="0"/>
              </a:spcBef>
              <a:spcAft>
                <a:spcPts val="0"/>
              </a:spcAft>
              <a:buSzPts val="2400"/>
              <a:buFont typeface="Lilita One"/>
              <a:buNone/>
              <a:defRPr sz="2400">
                <a:latin typeface="Lilita One"/>
                <a:ea typeface="Lilita One"/>
                <a:cs typeface="Lilita One"/>
                <a:sym typeface="Lilita One"/>
              </a:defRPr>
            </a:lvl4pPr>
            <a:lvl5pPr lvl="4" algn="ctr">
              <a:lnSpc>
                <a:spcPct val="100000"/>
              </a:lnSpc>
              <a:spcBef>
                <a:spcPts val="0"/>
              </a:spcBef>
              <a:spcAft>
                <a:spcPts val="0"/>
              </a:spcAft>
              <a:buSzPts val="2400"/>
              <a:buFont typeface="Lilita One"/>
              <a:buNone/>
              <a:defRPr sz="2400">
                <a:latin typeface="Lilita One"/>
                <a:ea typeface="Lilita One"/>
                <a:cs typeface="Lilita One"/>
                <a:sym typeface="Lilita One"/>
              </a:defRPr>
            </a:lvl5pPr>
            <a:lvl6pPr lvl="5" algn="ctr">
              <a:lnSpc>
                <a:spcPct val="100000"/>
              </a:lnSpc>
              <a:spcBef>
                <a:spcPts val="0"/>
              </a:spcBef>
              <a:spcAft>
                <a:spcPts val="0"/>
              </a:spcAft>
              <a:buSzPts val="2400"/>
              <a:buFont typeface="Lilita One"/>
              <a:buNone/>
              <a:defRPr sz="2400">
                <a:latin typeface="Lilita One"/>
                <a:ea typeface="Lilita One"/>
                <a:cs typeface="Lilita One"/>
                <a:sym typeface="Lilita One"/>
              </a:defRPr>
            </a:lvl6pPr>
            <a:lvl7pPr lvl="6" algn="ctr">
              <a:lnSpc>
                <a:spcPct val="100000"/>
              </a:lnSpc>
              <a:spcBef>
                <a:spcPts val="0"/>
              </a:spcBef>
              <a:spcAft>
                <a:spcPts val="0"/>
              </a:spcAft>
              <a:buSzPts val="2400"/>
              <a:buFont typeface="Lilita One"/>
              <a:buNone/>
              <a:defRPr sz="2400">
                <a:latin typeface="Lilita One"/>
                <a:ea typeface="Lilita One"/>
                <a:cs typeface="Lilita One"/>
                <a:sym typeface="Lilita One"/>
              </a:defRPr>
            </a:lvl7pPr>
            <a:lvl8pPr lvl="7" algn="ctr">
              <a:lnSpc>
                <a:spcPct val="100000"/>
              </a:lnSpc>
              <a:spcBef>
                <a:spcPts val="0"/>
              </a:spcBef>
              <a:spcAft>
                <a:spcPts val="0"/>
              </a:spcAft>
              <a:buSzPts val="2400"/>
              <a:buFont typeface="Lilita One"/>
              <a:buNone/>
              <a:defRPr sz="2400">
                <a:latin typeface="Lilita One"/>
                <a:ea typeface="Lilita One"/>
                <a:cs typeface="Lilita One"/>
                <a:sym typeface="Lilita One"/>
              </a:defRPr>
            </a:lvl8pPr>
            <a:lvl9pPr lvl="8" algn="ctr">
              <a:lnSpc>
                <a:spcPct val="100000"/>
              </a:lnSpc>
              <a:spcBef>
                <a:spcPts val="0"/>
              </a:spcBef>
              <a:spcAft>
                <a:spcPts val="0"/>
              </a:spcAft>
              <a:buSzPts val="2400"/>
              <a:buFont typeface="Lilita One"/>
              <a:buNone/>
              <a:defRPr sz="2400">
                <a:latin typeface="Lilita One"/>
                <a:ea typeface="Lilita One"/>
                <a:cs typeface="Lilita One"/>
                <a:sym typeface="Lilita One"/>
              </a:defRPr>
            </a:lvl9pPr>
          </a:lstStyle>
          <a:p/>
        </p:txBody>
      </p:sp>
      <p:sp>
        <p:nvSpPr>
          <p:cNvPr id="2007" name="Google Shape;2007;p52"/>
          <p:cNvSpPr txBox="1"/>
          <p:nvPr>
            <p:ph idx="15" type="subTitle"/>
          </p:nvPr>
        </p:nvSpPr>
        <p:spPr>
          <a:xfrm>
            <a:off x="4752112" y="3564428"/>
            <a:ext cx="3197700" cy="447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Lilita One"/>
              <a:buNone/>
              <a:defRPr sz="2000">
                <a:latin typeface="Lilita One"/>
                <a:ea typeface="Lilita One"/>
                <a:cs typeface="Lilita One"/>
                <a:sym typeface="Lilita One"/>
              </a:defRPr>
            </a:lvl1pPr>
            <a:lvl2pPr lvl="1" algn="ctr">
              <a:lnSpc>
                <a:spcPct val="100000"/>
              </a:lnSpc>
              <a:spcBef>
                <a:spcPts val="0"/>
              </a:spcBef>
              <a:spcAft>
                <a:spcPts val="0"/>
              </a:spcAft>
              <a:buSzPts val="2400"/>
              <a:buFont typeface="Lilita One"/>
              <a:buNone/>
              <a:defRPr sz="2400">
                <a:latin typeface="Lilita One"/>
                <a:ea typeface="Lilita One"/>
                <a:cs typeface="Lilita One"/>
                <a:sym typeface="Lilita One"/>
              </a:defRPr>
            </a:lvl2pPr>
            <a:lvl3pPr lvl="2" algn="ctr">
              <a:lnSpc>
                <a:spcPct val="100000"/>
              </a:lnSpc>
              <a:spcBef>
                <a:spcPts val="0"/>
              </a:spcBef>
              <a:spcAft>
                <a:spcPts val="0"/>
              </a:spcAft>
              <a:buSzPts val="2400"/>
              <a:buFont typeface="Lilita One"/>
              <a:buNone/>
              <a:defRPr sz="2400">
                <a:latin typeface="Lilita One"/>
                <a:ea typeface="Lilita One"/>
                <a:cs typeface="Lilita One"/>
                <a:sym typeface="Lilita One"/>
              </a:defRPr>
            </a:lvl3pPr>
            <a:lvl4pPr lvl="3" algn="ctr">
              <a:lnSpc>
                <a:spcPct val="100000"/>
              </a:lnSpc>
              <a:spcBef>
                <a:spcPts val="0"/>
              </a:spcBef>
              <a:spcAft>
                <a:spcPts val="0"/>
              </a:spcAft>
              <a:buSzPts val="2400"/>
              <a:buFont typeface="Lilita One"/>
              <a:buNone/>
              <a:defRPr sz="2400">
                <a:latin typeface="Lilita One"/>
                <a:ea typeface="Lilita One"/>
                <a:cs typeface="Lilita One"/>
                <a:sym typeface="Lilita One"/>
              </a:defRPr>
            </a:lvl4pPr>
            <a:lvl5pPr lvl="4" algn="ctr">
              <a:lnSpc>
                <a:spcPct val="100000"/>
              </a:lnSpc>
              <a:spcBef>
                <a:spcPts val="0"/>
              </a:spcBef>
              <a:spcAft>
                <a:spcPts val="0"/>
              </a:spcAft>
              <a:buSzPts val="2400"/>
              <a:buFont typeface="Lilita One"/>
              <a:buNone/>
              <a:defRPr sz="2400">
                <a:latin typeface="Lilita One"/>
                <a:ea typeface="Lilita One"/>
                <a:cs typeface="Lilita One"/>
                <a:sym typeface="Lilita One"/>
              </a:defRPr>
            </a:lvl5pPr>
            <a:lvl6pPr lvl="5" algn="ctr">
              <a:lnSpc>
                <a:spcPct val="100000"/>
              </a:lnSpc>
              <a:spcBef>
                <a:spcPts val="0"/>
              </a:spcBef>
              <a:spcAft>
                <a:spcPts val="0"/>
              </a:spcAft>
              <a:buSzPts val="2400"/>
              <a:buFont typeface="Lilita One"/>
              <a:buNone/>
              <a:defRPr sz="2400">
                <a:latin typeface="Lilita One"/>
                <a:ea typeface="Lilita One"/>
                <a:cs typeface="Lilita One"/>
                <a:sym typeface="Lilita One"/>
              </a:defRPr>
            </a:lvl6pPr>
            <a:lvl7pPr lvl="6" algn="ctr">
              <a:lnSpc>
                <a:spcPct val="100000"/>
              </a:lnSpc>
              <a:spcBef>
                <a:spcPts val="0"/>
              </a:spcBef>
              <a:spcAft>
                <a:spcPts val="0"/>
              </a:spcAft>
              <a:buSzPts val="2400"/>
              <a:buFont typeface="Lilita One"/>
              <a:buNone/>
              <a:defRPr sz="2400">
                <a:latin typeface="Lilita One"/>
                <a:ea typeface="Lilita One"/>
                <a:cs typeface="Lilita One"/>
                <a:sym typeface="Lilita One"/>
              </a:defRPr>
            </a:lvl7pPr>
            <a:lvl8pPr lvl="7" algn="ctr">
              <a:lnSpc>
                <a:spcPct val="100000"/>
              </a:lnSpc>
              <a:spcBef>
                <a:spcPts val="0"/>
              </a:spcBef>
              <a:spcAft>
                <a:spcPts val="0"/>
              </a:spcAft>
              <a:buSzPts val="2400"/>
              <a:buFont typeface="Lilita One"/>
              <a:buNone/>
              <a:defRPr sz="2400">
                <a:latin typeface="Lilita One"/>
                <a:ea typeface="Lilita One"/>
                <a:cs typeface="Lilita One"/>
                <a:sym typeface="Lilita One"/>
              </a:defRPr>
            </a:lvl8pPr>
            <a:lvl9pPr lvl="8" algn="ctr">
              <a:lnSpc>
                <a:spcPct val="100000"/>
              </a:lnSpc>
              <a:spcBef>
                <a:spcPts val="0"/>
              </a:spcBef>
              <a:spcAft>
                <a:spcPts val="0"/>
              </a:spcAft>
              <a:buSzPts val="2400"/>
              <a:buFont typeface="Lilita One"/>
              <a:buNone/>
              <a:defRPr sz="2400">
                <a:latin typeface="Lilita One"/>
                <a:ea typeface="Lilita One"/>
                <a:cs typeface="Lilita One"/>
                <a:sym typeface="Lilita One"/>
              </a:defRPr>
            </a:lvl9pPr>
          </a:lstStyle>
          <a:p/>
        </p:txBody>
      </p:sp>
      <p:grpSp>
        <p:nvGrpSpPr>
          <p:cNvPr id="2008" name="Google Shape;2008;p52"/>
          <p:cNvGrpSpPr/>
          <p:nvPr/>
        </p:nvGrpSpPr>
        <p:grpSpPr>
          <a:xfrm>
            <a:off x="-2899550" y="-118550"/>
            <a:ext cx="14943075" cy="5912025"/>
            <a:chOff x="-2899550" y="-118550"/>
            <a:chExt cx="14943075" cy="5912025"/>
          </a:xfrm>
        </p:grpSpPr>
        <p:grpSp>
          <p:nvGrpSpPr>
            <p:cNvPr id="2009" name="Google Shape;2009;p52"/>
            <p:cNvGrpSpPr/>
            <p:nvPr/>
          </p:nvGrpSpPr>
          <p:grpSpPr>
            <a:xfrm>
              <a:off x="-2899550" y="-118550"/>
              <a:ext cx="14943075" cy="5912025"/>
              <a:chOff x="-2899550" y="-118550"/>
              <a:chExt cx="14943075" cy="5912025"/>
            </a:xfrm>
          </p:grpSpPr>
          <p:grpSp>
            <p:nvGrpSpPr>
              <p:cNvPr id="2010" name="Google Shape;2010;p52"/>
              <p:cNvGrpSpPr/>
              <p:nvPr/>
            </p:nvGrpSpPr>
            <p:grpSpPr>
              <a:xfrm>
                <a:off x="-2899550" y="4782600"/>
                <a:ext cx="14943075" cy="1010875"/>
                <a:chOff x="-2899550" y="4630200"/>
                <a:chExt cx="14943075" cy="1010875"/>
              </a:xfrm>
            </p:grpSpPr>
            <p:grpSp>
              <p:nvGrpSpPr>
                <p:cNvPr id="2011" name="Google Shape;2011;p52"/>
                <p:cNvGrpSpPr/>
                <p:nvPr/>
              </p:nvGrpSpPr>
              <p:grpSpPr>
                <a:xfrm>
                  <a:off x="-2899550" y="4630200"/>
                  <a:ext cx="14943075" cy="1010875"/>
                  <a:chOff x="-2899550" y="4630200"/>
                  <a:chExt cx="14943075" cy="1010875"/>
                </a:xfrm>
              </p:grpSpPr>
              <p:sp>
                <p:nvSpPr>
                  <p:cNvPr id="2012" name="Google Shape;2012;p52"/>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3" name="Google Shape;2013;p52"/>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4" name="Google Shape;2014;p52"/>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5" name="Google Shape;2015;p52"/>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6" name="Google Shape;2016;p52"/>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7" name="Google Shape;2017;p52"/>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8" name="Google Shape;2018;p52"/>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9" name="Google Shape;2019;p52"/>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0" name="Google Shape;2020;p52"/>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1" name="Google Shape;2021;p52"/>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2" name="Google Shape;2022;p52"/>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3" name="Google Shape;2023;p52"/>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4" name="Google Shape;2024;p52"/>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5" name="Google Shape;2025;p52"/>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6" name="Google Shape;2026;p52"/>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7" name="Google Shape;2027;p52"/>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8" name="Google Shape;2028;p52"/>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9" name="Google Shape;2029;p52"/>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0" name="Google Shape;2030;p52"/>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1" name="Google Shape;2031;p52"/>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2" name="Google Shape;2032;p52"/>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3" name="Google Shape;2033;p52"/>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4" name="Google Shape;2034;p52"/>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5" name="Google Shape;2035;p52"/>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6" name="Google Shape;2036;p52"/>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7" name="Google Shape;2037;p52"/>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8" name="Google Shape;2038;p52"/>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9" name="Google Shape;2039;p52"/>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0" name="Google Shape;2040;p52"/>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1" name="Google Shape;2041;p52"/>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2" name="Google Shape;2042;p52"/>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3" name="Google Shape;2043;p52"/>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4" name="Google Shape;2044;p52"/>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5" name="Google Shape;2045;p52"/>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6" name="Google Shape;2046;p52"/>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7" name="Google Shape;2047;p52"/>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8" name="Google Shape;2048;p52"/>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9" name="Google Shape;2049;p52"/>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0" name="Google Shape;2050;p52"/>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1" name="Google Shape;2051;p52"/>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2" name="Google Shape;2052;p52"/>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3" name="Google Shape;2053;p52"/>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4" name="Google Shape;2054;p52"/>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5" name="Google Shape;2055;p52"/>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6" name="Google Shape;2056;p52"/>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7" name="Google Shape;2057;p52"/>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8" name="Google Shape;2058;p52"/>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9" name="Google Shape;2059;p52"/>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0" name="Google Shape;2060;p52"/>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1" name="Google Shape;2061;p52"/>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2" name="Google Shape;2062;p52"/>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3" name="Google Shape;2063;p52"/>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4" name="Google Shape;2064;p52"/>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5" name="Google Shape;2065;p52"/>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6" name="Google Shape;2066;p52"/>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7" name="Google Shape;2067;p52"/>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8" name="Google Shape;2068;p52"/>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9" name="Google Shape;2069;p52"/>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0" name="Google Shape;2070;p52"/>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1" name="Google Shape;2071;p52"/>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2" name="Google Shape;2072;p52"/>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3" name="Google Shape;2073;p52"/>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4" name="Google Shape;2074;p52"/>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5" name="Google Shape;2075;p52"/>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6" name="Google Shape;2076;p52"/>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7" name="Google Shape;2077;p52"/>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8" name="Google Shape;2078;p52"/>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9" name="Google Shape;2079;p52"/>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0" name="Google Shape;2080;p52"/>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1" name="Google Shape;2081;p52"/>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2" name="Google Shape;2082;p52"/>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3" name="Google Shape;2083;p52"/>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4" name="Google Shape;2084;p52"/>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5" name="Google Shape;2085;p52"/>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6" name="Google Shape;2086;p52"/>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7" name="Google Shape;2087;p52"/>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8" name="Google Shape;2088;p52"/>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9" name="Google Shape;2089;p52"/>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090" name="Google Shape;2090;p52"/>
                <p:cNvGrpSpPr/>
                <p:nvPr/>
              </p:nvGrpSpPr>
              <p:grpSpPr>
                <a:xfrm>
                  <a:off x="-2899550" y="4630200"/>
                  <a:ext cx="14943075" cy="1010875"/>
                  <a:chOff x="-2899550" y="4630200"/>
                  <a:chExt cx="14943075" cy="1010875"/>
                </a:xfrm>
              </p:grpSpPr>
              <p:sp>
                <p:nvSpPr>
                  <p:cNvPr id="2091" name="Google Shape;2091;p52"/>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2" name="Google Shape;2092;p52"/>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3" name="Google Shape;2093;p52"/>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4" name="Google Shape;2094;p52"/>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5" name="Google Shape;2095;p52"/>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6" name="Google Shape;2096;p52"/>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7" name="Google Shape;2097;p52"/>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8" name="Google Shape;2098;p52"/>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9" name="Google Shape;2099;p52"/>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0" name="Google Shape;2100;p52"/>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1" name="Google Shape;2101;p52"/>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2" name="Google Shape;2102;p52"/>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3" name="Google Shape;2103;p52"/>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4" name="Google Shape;2104;p52"/>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5" name="Google Shape;2105;p52"/>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6" name="Google Shape;2106;p52"/>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7" name="Google Shape;2107;p52"/>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8" name="Google Shape;2108;p52"/>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9" name="Google Shape;2109;p52"/>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0" name="Google Shape;2110;p52"/>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1" name="Google Shape;2111;p52"/>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2" name="Google Shape;2112;p52"/>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3" name="Google Shape;2113;p52"/>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4" name="Google Shape;2114;p52"/>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5" name="Google Shape;2115;p52"/>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6" name="Google Shape;2116;p52"/>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2117" name="Google Shape;2117;p52"/>
              <p:cNvSpPr/>
              <p:nvPr/>
            </p:nvSpPr>
            <p:spPr>
              <a:xfrm>
                <a:off x="-82430" y="-118550"/>
                <a:ext cx="9321084" cy="675897"/>
              </a:xfrm>
              <a:custGeom>
                <a:rect b="b" l="l" r="r" t="t"/>
                <a:pathLst>
                  <a:path extrusionOk="0" h="387" w="5337">
                    <a:moveTo>
                      <a:pt x="5337" y="0"/>
                    </a:moveTo>
                    <a:lnTo>
                      <a:pt x="5337" y="0"/>
                    </a:lnTo>
                    <a:cubicBezTo>
                      <a:pt x="0" y="0"/>
                      <a:pt x="0" y="0"/>
                      <a:pt x="0" y="0"/>
                    </a:cubicBezTo>
                    <a:cubicBezTo>
                      <a:pt x="0" y="387"/>
                      <a:pt x="0" y="387"/>
                      <a:pt x="0" y="387"/>
                    </a:cubicBezTo>
                    <a:cubicBezTo>
                      <a:pt x="1406" y="116"/>
                      <a:pt x="3939" y="87"/>
                      <a:pt x="4928" y="87"/>
                    </a:cubicBezTo>
                    <a:cubicBezTo>
                      <a:pt x="5185" y="87"/>
                      <a:pt x="5337" y="89"/>
                      <a:pt x="5337" y="89"/>
                    </a:cubicBezTo>
                    <a:cubicBezTo>
                      <a:pt x="5337" y="0"/>
                      <a:pt x="5337" y="0"/>
                      <a:pt x="5337" y="0"/>
                    </a:cubicBez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118" name="Google Shape;2118;p52"/>
              <p:cNvGrpSpPr/>
              <p:nvPr/>
            </p:nvGrpSpPr>
            <p:grpSpPr>
              <a:xfrm>
                <a:off x="8590961" y="1780362"/>
                <a:ext cx="1580585" cy="3002242"/>
                <a:chOff x="209236" y="1627962"/>
                <a:chExt cx="1580585" cy="3002242"/>
              </a:xfrm>
            </p:grpSpPr>
            <p:sp>
              <p:nvSpPr>
                <p:cNvPr id="2119" name="Google Shape;2119;p52"/>
                <p:cNvSpPr/>
                <p:nvPr/>
              </p:nvSpPr>
              <p:spPr>
                <a:xfrm>
                  <a:off x="209236" y="1627962"/>
                  <a:ext cx="1580585" cy="3002242"/>
                </a:xfrm>
                <a:custGeom>
                  <a:rect b="b" l="l" r="r" t="t"/>
                  <a:pathLst>
                    <a:path extrusionOk="0" h="1719" w="905">
                      <a:moveTo>
                        <a:pt x="0" y="1719"/>
                      </a:moveTo>
                      <a:lnTo>
                        <a:pt x="0" y="0"/>
                      </a:lnTo>
                      <a:lnTo>
                        <a:pt x="905" y="0"/>
                      </a:lnTo>
                      <a:lnTo>
                        <a:pt x="905" y="1719"/>
                      </a:lnTo>
                      <a:lnTo>
                        <a:pt x="0" y="1719"/>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0" name="Google Shape;2120;p52"/>
                <p:cNvSpPr/>
                <p:nvPr/>
              </p:nvSpPr>
              <p:spPr>
                <a:xfrm>
                  <a:off x="209236" y="1627962"/>
                  <a:ext cx="1580585" cy="3002242"/>
                </a:xfrm>
                <a:custGeom>
                  <a:rect b="b" l="l" r="r" t="t"/>
                  <a:pathLst>
                    <a:path extrusionOk="0" fill="none" h="1719" w="905">
                      <a:moveTo>
                        <a:pt x="0" y="1719"/>
                      </a:moveTo>
                      <a:lnTo>
                        <a:pt x="0" y="0"/>
                      </a:lnTo>
                      <a:lnTo>
                        <a:pt x="905" y="0"/>
                      </a:lnTo>
                      <a:lnTo>
                        <a:pt x="905" y="1719"/>
                      </a:lnTo>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1" name="Google Shape;2121;p52"/>
                <p:cNvSpPr/>
                <p:nvPr/>
              </p:nvSpPr>
              <p:spPr>
                <a:xfrm>
                  <a:off x="334984" y="1760696"/>
                  <a:ext cx="1329088" cy="2869508"/>
                </a:xfrm>
                <a:custGeom>
                  <a:rect b="b" l="l" r="r" t="t"/>
                  <a:pathLst>
                    <a:path extrusionOk="0" h="1643" w="761">
                      <a:moveTo>
                        <a:pt x="0" y="1643"/>
                      </a:moveTo>
                      <a:lnTo>
                        <a:pt x="0" y="0"/>
                      </a:lnTo>
                      <a:lnTo>
                        <a:pt x="761" y="0"/>
                      </a:lnTo>
                      <a:lnTo>
                        <a:pt x="761" y="1643"/>
                      </a:lnTo>
                      <a:lnTo>
                        <a:pt x="0" y="1643"/>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2" name="Google Shape;2122;p52"/>
                <p:cNvSpPr/>
                <p:nvPr/>
              </p:nvSpPr>
              <p:spPr>
                <a:xfrm>
                  <a:off x="371661" y="1795626"/>
                  <a:ext cx="1257482" cy="2834578"/>
                </a:xfrm>
                <a:custGeom>
                  <a:rect b="b" l="l" r="r" t="t"/>
                  <a:pathLst>
                    <a:path extrusionOk="0" h="1623" w="720">
                      <a:moveTo>
                        <a:pt x="0" y="1623"/>
                      </a:moveTo>
                      <a:lnTo>
                        <a:pt x="0" y="0"/>
                      </a:lnTo>
                      <a:lnTo>
                        <a:pt x="720" y="0"/>
                      </a:lnTo>
                      <a:lnTo>
                        <a:pt x="720" y="1623"/>
                      </a:lnTo>
                      <a:lnTo>
                        <a:pt x="0" y="1623"/>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3" name="Google Shape;2123;p52"/>
                <p:cNvSpPr/>
                <p:nvPr/>
              </p:nvSpPr>
              <p:spPr>
                <a:xfrm>
                  <a:off x="371661" y="1795626"/>
                  <a:ext cx="1257482" cy="2834578"/>
                </a:xfrm>
                <a:custGeom>
                  <a:rect b="b" l="l" r="r" t="t"/>
                  <a:pathLst>
                    <a:path extrusionOk="0" fill="none" h="1623" w="720">
                      <a:moveTo>
                        <a:pt x="0" y="1623"/>
                      </a:moveTo>
                      <a:lnTo>
                        <a:pt x="0" y="0"/>
                      </a:lnTo>
                      <a:lnTo>
                        <a:pt x="720" y="0"/>
                      </a:lnTo>
                      <a:lnTo>
                        <a:pt x="720" y="1623"/>
                      </a:lnTo>
                    </a:path>
                  </a:pathLst>
                </a:custGeom>
                <a:no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4" name="Google Shape;2124;p52"/>
                <p:cNvSpPr/>
                <p:nvPr/>
              </p:nvSpPr>
              <p:spPr>
                <a:xfrm>
                  <a:off x="680792" y="2064587"/>
                  <a:ext cx="635727" cy="639221"/>
                </a:xfrm>
                <a:custGeom>
                  <a:rect b="b" l="l" r="r" t="t"/>
                  <a:pathLst>
                    <a:path extrusionOk="0" h="366" w="364">
                      <a:moveTo>
                        <a:pt x="364" y="183"/>
                      </a:moveTo>
                      <a:lnTo>
                        <a:pt x="364" y="183"/>
                      </a:lnTo>
                      <a:cubicBezTo>
                        <a:pt x="364" y="282"/>
                        <a:pt x="282" y="366"/>
                        <a:pt x="183" y="366"/>
                      </a:cubicBezTo>
                      <a:cubicBezTo>
                        <a:pt x="81" y="366"/>
                        <a:pt x="0" y="282"/>
                        <a:pt x="0" y="183"/>
                      </a:cubicBezTo>
                      <a:cubicBezTo>
                        <a:pt x="0" y="82"/>
                        <a:pt x="81" y="0"/>
                        <a:pt x="183" y="0"/>
                      </a:cubicBezTo>
                      <a:cubicBezTo>
                        <a:pt x="282" y="0"/>
                        <a:pt x="364" y="82"/>
                        <a:pt x="364" y="183"/>
                      </a:cubicBez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5" name="Google Shape;2125;p52"/>
                <p:cNvSpPr/>
                <p:nvPr/>
              </p:nvSpPr>
              <p:spPr>
                <a:xfrm>
                  <a:off x="775103" y="2158899"/>
                  <a:ext cx="448851" cy="448852"/>
                </a:xfrm>
                <a:custGeom>
                  <a:rect b="b" l="l" r="r" t="t"/>
                  <a:pathLst>
                    <a:path extrusionOk="0" h="257" w="257">
                      <a:moveTo>
                        <a:pt x="257" y="129"/>
                      </a:moveTo>
                      <a:lnTo>
                        <a:pt x="257" y="129"/>
                      </a:lnTo>
                      <a:cubicBezTo>
                        <a:pt x="257" y="200"/>
                        <a:pt x="199" y="257"/>
                        <a:pt x="129" y="257"/>
                      </a:cubicBezTo>
                      <a:cubicBezTo>
                        <a:pt x="58" y="257"/>
                        <a:pt x="0" y="200"/>
                        <a:pt x="0" y="129"/>
                      </a:cubicBezTo>
                      <a:cubicBezTo>
                        <a:pt x="0" y="58"/>
                        <a:pt x="58" y="0"/>
                        <a:pt x="129" y="0"/>
                      </a:cubicBezTo>
                      <a:cubicBezTo>
                        <a:pt x="199" y="0"/>
                        <a:pt x="257" y="58"/>
                        <a:pt x="257" y="129"/>
                      </a:cubicBez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6" name="Google Shape;2126;p52"/>
                <p:cNvSpPr/>
                <p:nvPr/>
              </p:nvSpPr>
              <p:spPr>
                <a:xfrm>
                  <a:off x="443267" y="3143927"/>
                  <a:ext cx="179890" cy="581586"/>
                </a:xfrm>
                <a:custGeom>
                  <a:rect b="b" l="l" r="r" t="t"/>
                  <a:pathLst>
                    <a:path extrusionOk="0" h="333" w="103">
                      <a:moveTo>
                        <a:pt x="103" y="333"/>
                      </a:moveTo>
                      <a:lnTo>
                        <a:pt x="0" y="333"/>
                      </a:lnTo>
                      <a:lnTo>
                        <a:pt x="0" y="0"/>
                      </a:lnTo>
                      <a:lnTo>
                        <a:pt x="103" y="0"/>
                      </a:lnTo>
                      <a:lnTo>
                        <a:pt x="103" y="333"/>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2127" name="Google Shape;2127;p52"/>
            <p:cNvSpPr/>
            <p:nvPr/>
          </p:nvSpPr>
          <p:spPr>
            <a:xfrm>
              <a:off x="-186625" y="3541575"/>
              <a:ext cx="900000" cy="106200"/>
            </a:xfrm>
            <a:prstGeom prst="rect">
              <a:avLst/>
            </a:prstGeom>
            <a:solidFill>
              <a:srgbClr val="0090AD">
                <a:alpha val="7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grpSp>
        <p:nvGrpSpPr>
          <p:cNvPr id="2128" name="Google Shape;2128;p52"/>
          <p:cNvGrpSpPr/>
          <p:nvPr/>
        </p:nvGrpSpPr>
        <p:grpSpPr>
          <a:xfrm>
            <a:off x="90326" y="4213827"/>
            <a:ext cx="1133423" cy="811149"/>
            <a:chOff x="90326" y="4213827"/>
            <a:chExt cx="1133423" cy="811149"/>
          </a:xfrm>
        </p:grpSpPr>
        <p:sp>
          <p:nvSpPr>
            <p:cNvPr id="2129" name="Google Shape;2129;p52"/>
            <p:cNvSpPr/>
            <p:nvPr/>
          </p:nvSpPr>
          <p:spPr>
            <a:xfrm>
              <a:off x="90326" y="4918775"/>
              <a:ext cx="1133423" cy="106200"/>
            </a:xfrm>
            <a:custGeom>
              <a:rect b="b" l="l" r="r" t="t"/>
              <a:pathLst>
                <a:path extrusionOk="0" h="469" w="4166">
                  <a:moveTo>
                    <a:pt x="2083" y="0"/>
                  </a:moveTo>
                  <a:lnTo>
                    <a:pt x="2083" y="0"/>
                  </a:lnTo>
                  <a:cubicBezTo>
                    <a:pt x="938" y="0"/>
                    <a:pt x="0" y="104"/>
                    <a:pt x="0" y="229"/>
                  </a:cubicBezTo>
                  <a:cubicBezTo>
                    <a:pt x="0" y="365"/>
                    <a:pt x="938" y="469"/>
                    <a:pt x="2083" y="469"/>
                  </a:cubicBezTo>
                  <a:cubicBezTo>
                    <a:pt x="3229" y="469"/>
                    <a:pt x="4166" y="365"/>
                    <a:pt x="4166" y="229"/>
                  </a:cubicBezTo>
                  <a:cubicBezTo>
                    <a:pt x="4166" y="104"/>
                    <a:pt x="3229" y="0"/>
                    <a:pt x="2083" y="0"/>
                  </a:cubicBez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130" name="Google Shape;2130;p52"/>
            <p:cNvGrpSpPr/>
            <p:nvPr/>
          </p:nvGrpSpPr>
          <p:grpSpPr>
            <a:xfrm>
              <a:off x="219473" y="4213827"/>
              <a:ext cx="833916" cy="759461"/>
              <a:chOff x="-3645550" y="1781368"/>
              <a:chExt cx="2199726" cy="2003326"/>
            </a:xfrm>
          </p:grpSpPr>
          <p:sp>
            <p:nvSpPr>
              <p:cNvPr id="2131" name="Google Shape;2131;p52"/>
              <p:cNvSpPr/>
              <p:nvPr/>
            </p:nvSpPr>
            <p:spPr>
              <a:xfrm>
                <a:off x="-2156807" y="3222978"/>
                <a:ext cx="632421" cy="561717"/>
              </a:xfrm>
              <a:custGeom>
                <a:rect b="b" l="l" r="r" t="t"/>
                <a:pathLst>
                  <a:path extrusionOk="0" h="143" w="161">
                    <a:moveTo>
                      <a:pt x="156" y="129"/>
                    </a:moveTo>
                    <a:lnTo>
                      <a:pt x="156" y="129"/>
                    </a:lnTo>
                    <a:cubicBezTo>
                      <a:pt x="156" y="129"/>
                      <a:pt x="107" y="106"/>
                      <a:pt x="32" y="143"/>
                    </a:cubicBezTo>
                    <a:cubicBezTo>
                      <a:pt x="-30" y="89"/>
                      <a:pt x="16" y="52"/>
                      <a:pt x="24" y="40"/>
                    </a:cubicBezTo>
                    <a:cubicBezTo>
                      <a:pt x="30" y="32"/>
                      <a:pt x="96" y="0"/>
                      <a:pt x="96" y="0"/>
                    </a:cubicBezTo>
                    <a:cubicBezTo>
                      <a:pt x="96" y="0"/>
                      <a:pt x="182" y="78"/>
                      <a:pt x="156" y="129"/>
                    </a:cubicBezTo>
                    <a:close/>
                  </a:path>
                </a:pathLst>
              </a:custGeom>
              <a:solidFill>
                <a:schemeClr val="dk1"/>
              </a:solidFill>
              <a:ln>
                <a:noFill/>
              </a:ln>
            </p:spPr>
            <p:txBody>
              <a:bodyPr anchorCtr="1" anchor="ctr" bIns="6475" lIns="90000" spcFirstLastPara="1" rIns="90000" wrap="square" tIns="647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132" name="Google Shape;2132;p52"/>
              <p:cNvSpPr/>
              <p:nvPr/>
            </p:nvSpPr>
            <p:spPr>
              <a:xfrm>
                <a:off x="-3645550" y="2248811"/>
                <a:ext cx="2199726" cy="1535883"/>
              </a:xfrm>
              <a:custGeom>
                <a:rect b="b" l="l" r="r" t="t"/>
                <a:pathLst>
                  <a:path extrusionOk="0" h="391" w="560">
                    <a:moveTo>
                      <a:pt x="36" y="363"/>
                    </a:moveTo>
                    <a:lnTo>
                      <a:pt x="36" y="363"/>
                    </a:lnTo>
                    <a:cubicBezTo>
                      <a:pt x="411" y="391"/>
                      <a:pt x="411" y="391"/>
                      <a:pt x="411" y="391"/>
                    </a:cubicBezTo>
                    <a:cubicBezTo>
                      <a:pt x="411" y="391"/>
                      <a:pt x="455" y="300"/>
                      <a:pt x="472" y="300"/>
                    </a:cubicBezTo>
                    <a:cubicBezTo>
                      <a:pt x="492" y="300"/>
                      <a:pt x="509" y="386"/>
                      <a:pt x="535" y="377"/>
                    </a:cubicBezTo>
                    <a:cubicBezTo>
                      <a:pt x="558" y="371"/>
                      <a:pt x="569" y="130"/>
                      <a:pt x="549" y="113"/>
                    </a:cubicBezTo>
                    <a:cubicBezTo>
                      <a:pt x="532" y="96"/>
                      <a:pt x="437" y="73"/>
                      <a:pt x="432" y="10"/>
                    </a:cubicBezTo>
                    <a:cubicBezTo>
                      <a:pt x="326" y="-4"/>
                      <a:pt x="128" y="2"/>
                      <a:pt x="128" y="2"/>
                    </a:cubicBezTo>
                    <a:cubicBezTo>
                      <a:pt x="128" y="2"/>
                      <a:pt x="87" y="96"/>
                      <a:pt x="39" y="102"/>
                    </a:cubicBezTo>
                    <a:cubicBezTo>
                      <a:pt x="-10" y="107"/>
                      <a:pt x="-16" y="351"/>
                      <a:pt x="36" y="363"/>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3" name="Google Shape;2133;p52"/>
              <p:cNvSpPr/>
              <p:nvPr/>
            </p:nvSpPr>
            <p:spPr>
              <a:xfrm>
                <a:off x="-3233101" y="2217386"/>
                <a:ext cx="1327692" cy="161052"/>
              </a:xfrm>
              <a:custGeom>
                <a:rect b="b" l="l" r="r" t="t"/>
                <a:pathLst>
                  <a:path extrusionOk="0" h="41" w="338">
                    <a:moveTo>
                      <a:pt x="11" y="26"/>
                    </a:moveTo>
                    <a:lnTo>
                      <a:pt x="11" y="26"/>
                    </a:lnTo>
                    <a:cubicBezTo>
                      <a:pt x="11" y="26"/>
                      <a:pt x="304" y="41"/>
                      <a:pt x="310" y="41"/>
                    </a:cubicBezTo>
                    <a:cubicBezTo>
                      <a:pt x="316" y="41"/>
                      <a:pt x="332" y="35"/>
                      <a:pt x="332" y="35"/>
                    </a:cubicBezTo>
                    <a:cubicBezTo>
                      <a:pt x="338" y="6"/>
                      <a:pt x="338" y="6"/>
                      <a:pt x="338" y="6"/>
                    </a:cubicBezTo>
                    <a:cubicBezTo>
                      <a:pt x="31" y="0"/>
                      <a:pt x="31" y="0"/>
                      <a:pt x="31" y="0"/>
                    </a:cubicBezTo>
                    <a:cubicBezTo>
                      <a:pt x="0" y="12"/>
                      <a:pt x="0" y="12"/>
                      <a:pt x="0" y="12"/>
                    </a:cubicBezTo>
                    <a:lnTo>
                      <a:pt x="11" y="26"/>
                    </a:ln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4" name="Google Shape;2134;p52"/>
              <p:cNvSpPr/>
              <p:nvPr/>
            </p:nvSpPr>
            <p:spPr>
              <a:xfrm>
                <a:off x="-3178108" y="2240955"/>
                <a:ext cx="1229490" cy="125699"/>
              </a:xfrm>
              <a:custGeom>
                <a:rect b="b" l="l" r="r" t="t"/>
                <a:pathLst>
                  <a:path extrusionOk="0" h="32" w="313">
                    <a:moveTo>
                      <a:pt x="310" y="32"/>
                    </a:moveTo>
                    <a:lnTo>
                      <a:pt x="310" y="29"/>
                    </a:lnTo>
                    <a:lnTo>
                      <a:pt x="307" y="9"/>
                    </a:lnTo>
                    <a:lnTo>
                      <a:pt x="0" y="4"/>
                    </a:lnTo>
                    <a:lnTo>
                      <a:pt x="0" y="0"/>
                    </a:lnTo>
                    <a:lnTo>
                      <a:pt x="0" y="0"/>
                    </a:lnTo>
                    <a:lnTo>
                      <a:pt x="0" y="0"/>
                    </a:lnTo>
                    <a:lnTo>
                      <a:pt x="310" y="6"/>
                    </a:lnTo>
                    <a:lnTo>
                      <a:pt x="310" y="9"/>
                    </a:lnTo>
                    <a:lnTo>
                      <a:pt x="313" y="29"/>
                    </a:lnTo>
                    <a:lnTo>
                      <a:pt x="310" y="32"/>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5" name="Google Shape;2135;p52"/>
              <p:cNvSpPr/>
              <p:nvPr/>
            </p:nvSpPr>
            <p:spPr>
              <a:xfrm>
                <a:off x="-3075978" y="2201674"/>
                <a:ext cx="644206" cy="828827"/>
              </a:xfrm>
              <a:custGeom>
                <a:rect b="b" l="l" r="r" t="t"/>
                <a:pathLst>
                  <a:path extrusionOk="0" h="211" w="164">
                    <a:moveTo>
                      <a:pt x="164" y="8"/>
                    </a:moveTo>
                    <a:lnTo>
                      <a:pt x="164" y="8"/>
                    </a:lnTo>
                    <a:cubicBezTo>
                      <a:pt x="149" y="16"/>
                      <a:pt x="86" y="22"/>
                      <a:pt x="89" y="165"/>
                    </a:cubicBezTo>
                    <a:cubicBezTo>
                      <a:pt x="92" y="217"/>
                      <a:pt x="-3" y="237"/>
                      <a:pt x="0" y="162"/>
                    </a:cubicBezTo>
                    <a:cubicBezTo>
                      <a:pt x="0" y="88"/>
                      <a:pt x="35" y="19"/>
                      <a:pt x="72" y="8"/>
                    </a:cubicBezTo>
                    <a:cubicBezTo>
                      <a:pt x="112" y="-10"/>
                      <a:pt x="164" y="8"/>
                      <a:pt x="164" y="8"/>
                    </a:cubicBezTo>
                    <a:close/>
                  </a:path>
                </a:pathLst>
              </a:custGeom>
              <a:solidFill>
                <a:schemeClr val="dk1"/>
              </a:solidFill>
              <a:ln>
                <a:noFill/>
              </a:ln>
            </p:spPr>
            <p:txBody>
              <a:bodyPr anchorCtr="1" anchor="ctr" bIns="30950" lIns="90000" spcFirstLastPara="1" rIns="90000" wrap="square" tIns="30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6" name="Google Shape;2136;p52"/>
              <p:cNvSpPr/>
              <p:nvPr/>
            </p:nvSpPr>
            <p:spPr>
              <a:xfrm>
                <a:off x="-2997417" y="2896946"/>
                <a:ext cx="168908" cy="259254"/>
              </a:xfrm>
              <a:custGeom>
                <a:rect b="b" l="l" r="r" t="t"/>
                <a:pathLst>
                  <a:path extrusionOk="0" h="66" w="43">
                    <a:moveTo>
                      <a:pt x="20" y="66"/>
                    </a:moveTo>
                    <a:lnTo>
                      <a:pt x="20" y="66"/>
                    </a:lnTo>
                    <a:lnTo>
                      <a:pt x="20" y="66"/>
                    </a:lnTo>
                    <a:cubicBezTo>
                      <a:pt x="9" y="66"/>
                      <a:pt x="0" y="54"/>
                      <a:pt x="0" y="43"/>
                    </a:cubicBezTo>
                    <a:cubicBezTo>
                      <a:pt x="0" y="20"/>
                      <a:pt x="0" y="20"/>
                      <a:pt x="0" y="20"/>
                    </a:cubicBezTo>
                    <a:cubicBezTo>
                      <a:pt x="0" y="8"/>
                      <a:pt x="9" y="0"/>
                      <a:pt x="20" y="0"/>
                    </a:cubicBezTo>
                    <a:cubicBezTo>
                      <a:pt x="32" y="0"/>
                      <a:pt x="43" y="8"/>
                      <a:pt x="43" y="20"/>
                    </a:cubicBezTo>
                    <a:cubicBezTo>
                      <a:pt x="43" y="43"/>
                      <a:pt x="43" y="43"/>
                      <a:pt x="43" y="43"/>
                    </a:cubicBezTo>
                    <a:cubicBezTo>
                      <a:pt x="43" y="54"/>
                      <a:pt x="32" y="66"/>
                      <a:pt x="20" y="66"/>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7" name="Google Shape;2137;p52"/>
              <p:cNvSpPr/>
              <p:nvPr/>
            </p:nvSpPr>
            <p:spPr>
              <a:xfrm>
                <a:off x="-2918855" y="2885162"/>
                <a:ext cx="70705" cy="271038"/>
              </a:xfrm>
              <a:custGeom>
                <a:rect b="b" l="l" r="r" t="t"/>
                <a:pathLst>
                  <a:path extrusionOk="0" h="69" w="18">
                    <a:moveTo>
                      <a:pt x="3" y="69"/>
                    </a:moveTo>
                    <a:lnTo>
                      <a:pt x="3" y="69"/>
                    </a:lnTo>
                    <a:cubicBezTo>
                      <a:pt x="0" y="69"/>
                      <a:pt x="0" y="69"/>
                      <a:pt x="0" y="69"/>
                    </a:cubicBezTo>
                    <a:lnTo>
                      <a:pt x="0" y="69"/>
                    </a:lnTo>
                    <a:cubicBezTo>
                      <a:pt x="0" y="66"/>
                      <a:pt x="0" y="66"/>
                      <a:pt x="0" y="66"/>
                    </a:cubicBezTo>
                    <a:cubicBezTo>
                      <a:pt x="6" y="66"/>
                      <a:pt x="6" y="66"/>
                      <a:pt x="9" y="63"/>
                    </a:cubicBezTo>
                    <a:cubicBezTo>
                      <a:pt x="12" y="60"/>
                      <a:pt x="12" y="55"/>
                      <a:pt x="12" y="46"/>
                    </a:cubicBezTo>
                    <a:cubicBezTo>
                      <a:pt x="12" y="40"/>
                      <a:pt x="12" y="34"/>
                      <a:pt x="15" y="29"/>
                    </a:cubicBezTo>
                    <a:cubicBezTo>
                      <a:pt x="17" y="9"/>
                      <a:pt x="0" y="3"/>
                      <a:pt x="0" y="3"/>
                    </a:cubicBezTo>
                    <a:cubicBezTo>
                      <a:pt x="0" y="0"/>
                      <a:pt x="0" y="0"/>
                      <a:pt x="0" y="0"/>
                    </a:cubicBezTo>
                    <a:cubicBezTo>
                      <a:pt x="3" y="0"/>
                      <a:pt x="3" y="0"/>
                      <a:pt x="3" y="0"/>
                    </a:cubicBezTo>
                    <a:cubicBezTo>
                      <a:pt x="3" y="0"/>
                      <a:pt x="20" y="6"/>
                      <a:pt x="17" y="29"/>
                    </a:cubicBezTo>
                    <a:cubicBezTo>
                      <a:pt x="15" y="34"/>
                      <a:pt x="15" y="40"/>
                      <a:pt x="15" y="46"/>
                    </a:cubicBezTo>
                    <a:cubicBezTo>
                      <a:pt x="15" y="55"/>
                      <a:pt x="15" y="63"/>
                      <a:pt x="12" y="66"/>
                    </a:cubicBezTo>
                    <a:cubicBezTo>
                      <a:pt x="9" y="69"/>
                      <a:pt x="6" y="69"/>
                      <a:pt x="3" y="69"/>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8" name="Google Shape;2138;p52"/>
              <p:cNvSpPr/>
              <p:nvPr/>
            </p:nvSpPr>
            <p:spPr>
              <a:xfrm>
                <a:off x="-2172519" y="2409863"/>
                <a:ext cx="216045" cy="1355191"/>
              </a:xfrm>
              <a:custGeom>
                <a:rect b="b" l="l" r="r" t="t"/>
                <a:pathLst>
                  <a:path extrusionOk="0" h="345" w="55">
                    <a:moveTo>
                      <a:pt x="28" y="345"/>
                    </a:moveTo>
                    <a:lnTo>
                      <a:pt x="28" y="345"/>
                    </a:lnTo>
                    <a:cubicBezTo>
                      <a:pt x="25" y="345"/>
                      <a:pt x="25" y="345"/>
                      <a:pt x="25" y="345"/>
                    </a:cubicBezTo>
                    <a:cubicBezTo>
                      <a:pt x="25" y="342"/>
                      <a:pt x="25" y="342"/>
                      <a:pt x="25" y="342"/>
                    </a:cubicBezTo>
                    <a:cubicBezTo>
                      <a:pt x="25" y="342"/>
                      <a:pt x="22" y="325"/>
                      <a:pt x="20" y="301"/>
                    </a:cubicBezTo>
                    <a:cubicBezTo>
                      <a:pt x="5" y="210"/>
                      <a:pt x="-9" y="118"/>
                      <a:pt x="8" y="109"/>
                    </a:cubicBezTo>
                    <a:cubicBezTo>
                      <a:pt x="25" y="101"/>
                      <a:pt x="65" y="49"/>
                      <a:pt x="48" y="0"/>
                    </a:cubicBezTo>
                    <a:lnTo>
                      <a:pt x="48" y="0"/>
                    </a:lnTo>
                    <a:cubicBezTo>
                      <a:pt x="51" y="0"/>
                      <a:pt x="51" y="0"/>
                      <a:pt x="51" y="0"/>
                    </a:cubicBezTo>
                    <a:cubicBezTo>
                      <a:pt x="68" y="52"/>
                      <a:pt x="28" y="104"/>
                      <a:pt x="8" y="112"/>
                    </a:cubicBezTo>
                    <a:cubicBezTo>
                      <a:pt x="-6" y="121"/>
                      <a:pt x="14" y="241"/>
                      <a:pt x="22" y="301"/>
                    </a:cubicBezTo>
                    <a:cubicBezTo>
                      <a:pt x="25" y="327"/>
                      <a:pt x="28" y="342"/>
                      <a:pt x="28" y="345"/>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9" name="Google Shape;2139;p52"/>
              <p:cNvSpPr/>
              <p:nvPr/>
            </p:nvSpPr>
            <p:spPr>
              <a:xfrm>
                <a:off x="-1917194" y="2445216"/>
                <a:ext cx="416377" cy="1284485"/>
              </a:xfrm>
              <a:custGeom>
                <a:rect b="b" l="l" r="r" t="t"/>
                <a:pathLst>
                  <a:path extrusionOk="0" h="327" w="106">
                    <a:moveTo>
                      <a:pt x="86" y="327"/>
                    </a:moveTo>
                    <a:lnTo>
                      <a:pt x="86" y="327"/>
                    </a:lnTo>
                    <a:cubicBezTo>
                      <a:pt x="84" y="327"/>
                      <a:pt x="81" y="318"/>
                      <a:pt x="75" y="304"/>
                    </a:cubicBezTo>
                    <a:cubicBezTo>
                      <a:pt x="69" y="278"/>
                      <a:pt x="58" y="238"/>
                      <a:pt x="32" y="235"/>
                    </a:cubicBezTo>
                    <a:cubicBezTo>
                      <a:pt x="32" y="232"/>
                      <a:pt x="32" y="232"/>
                      <a:pt x="32" y="232"/>
                    </a:cubicBezTo>
                    <a:lnTo>
                      <a:pt x="32" y="232"/>
                    </a:lnTo>
                    <a:cubicBezTo>
                      <a:pt x="61" y="235"/>
                      <a:pt x="72" y="276"/>
                      <a:pt x="81" y="304"/>
                    </a:cubicBezTo>
                    <a:cubicBezTo>
                      <a:pt x="81" y="313"/>
                      <a:pt x="84" y="321"/>
                      <a:pt x="86" y="321"/>
                    </a:cubicBezTo>
                    <a:cubicBezTo>
                      <a:pt x="86" y="321"/>
                      <a:pt x="89" y="318"/>
                      <a:pt x="92" y="301"/>
                    </a:cubicBezTo>
                    <a:cubicBezTo>
                      <a:pt x="106" y="227"/>
                      <a:pt x="109" y="77"/>
                      <a:pt x="81" y="69"/>
                    </a:cubicBezTo>
                    <a:cubicBezTo>
                      <a:pt x="58" y="60"/>
                      <a:pt x="23" y="23"/>
                      <a:pt x="6" y="9"/>
                    </a:cubicBezTo>
                    <a:cubicBezTo>
                      <a:pt x="3" y="6"/>
                      <a:pt x="0" y="3"/>
                      <a:pt x="0" y="3"/>
                    </a:cubicBezTo>
                    <a:cubicBezTo>
                      <a:pt x="0" y="0"/>
                      <a:pt x="0" y="0"/>
                      <a:pt x="0" y="0"/>
                    </a:cubicBezTo>
                    <a:lnTo>
                      <a:pt x="0" y="0"/>
                    </a:lnTo>
                    <a:cubicBezTo>
                      <a:pt x="3" y="0"/>
                      <a:pt x="6" y="3"/>
                      <a:pt x="9" y="6"/>
                    </a:cubicBezTo>
                    <a:cubicBezTo>
                      <a:pt x="23" y="23"/>
                      <a:pt x="61" y="57"/>
                      <a:pt x="84" y="66"/>
                    </a:cubicBezTo>
                    <a:cubicBezTo>
                      <a:pt x="112" y="77"/>
                      <a:pt x="109" y="232"/>
                      <a:pt x="95" y="304"/>
                    </a:cubicBezTo>
                    <a:cubicBezTo>
                      <a:pt x="92" y="321"/>
                      <a:pt x="89" y="327"/>
                      <a:pt x="86" y="32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0" name="Google Shape;2140;p52"/>
              <p:cNvSpPr/>
              <p:nvPr/>
            </p:nvSpPr>
            <p:spPr>
              <a:xfrm>
                <a:off x="-2965992" y="1781368"/>
                <a:ext cx="765976" cy="436018"/>
              </a:xfrm>
              <a:custGeom>
                <a:rect b="b" l="l" r="r" t="t"/>
                <a:pathLst>
                  <a:path extrusionOk="0" h="111" w="195">
                    <a:moveTo>
                      <a:pt x="12" y="111"/>
                    </a:moveTo>
                    <a:lnTo>
                      <a:pt x="12" y="111"/>
                    </a:lnTo>
                    <a:cubicBezTo>
                      <a:pt x="12" y="111"/>
                      <a:pt x="-48" y="3"/>
                      <a:pt x="101" y="0"/>
                    </a:cubicBezTo>
                    <a:cubicBezTo>
                      <a:pt x="253" y="-3"/>
                      <a:pt x="176" y="111"/>
                      <a:pt x="176" y="111"/>
                    </a:cubicBezTo>
                    <a:cubicBezTo>
                      <a:pt x="159" y="109"/>
                      <a:pt x="159" y="109"/>
                      <a:pt x="159" y="109"/>
                    </a:cubicBezTo>
                    <a:cubicBezTo>
                      <a:pt x="159" y="109"/>
                      <a:pt x="199" y="37"/>
                      <a:pt x="95" y="34"/>
                    </a:cubicBezTo>
                    <a:cubicBezTo>
                      <a:pt x="-8" y="28"/>
                      <a:pt x="29" y="106"/>
                      <a:pt x="29" y="106"/>
                    </a:cubicBezTo>
                    <a:lnTo>
                      <a:pt x="12" y="111"/>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1" name="Google Shape;2141;p52"/>
              <p:cNvSpPr/>
              <p:nvPr/>
            </p:nvSpPr>
            <p:spPr>
              <a:xfrm>
                <a:off x="-2954208" y="2174177"/>
                <a:ext cx="125699" cy="58921"/>
              </a:xfrm>
              <a:custGeom>
                <a:rect b="b" l="l" r="r" t="t"/>
                <a:pathLst>
                  <a:path extrusionOk="0" h="15" w="32">
                    <a:moveTo>
                      <a:pt x="24" y="15"/>
                    </a:moveTo>
                    <a:lnTo>
                      <a:pt x="24" y="15"/>
                    </a:lnTo>
                    <a:cubicBezTo>
                      <a:pt x="6" y="15"/>
                      <a:pt x="6" y="15"/>
                      <a:pt x="6" y="15"/>
                    </a:cubicBezTo>
                    <a:cubicBezTo>
                      <a:pt x="4" y="15"/>
                      <a:pt x="0" y="11"/>
                      <a:pt x="0" y="6"/>
                    </a:cubicBezTo>
                    <a:cubicBezTo>
                      <a:pt x="0" y="3"/>
                      <a:pt x="4" y="0"/>
                      <a:pt x="6" y="0"/>
                    </a:cubicBezTo>
                    <a:cubicBezTo>
                      <a:pt x="24" y="0"/>
                      <a:pt x="24" y="0"/>
                      <a:pt x="24" y="0"/>
                    </a:cubicBezTo>
                    <a:cubicBezTo>
                      <a:pt x="29" y="0"/>
                      <a:pt x="32" y="3"/>
                      <a:pt x="32" y="6"/>
                    </a:cubicBezTo>
                    <a:cubicBezTo>
                      <a:pt x="32" y="11"/>
                      <a:pt x="29" y="15"/>
                      <a:pt x="24" y="15"/>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2" name="Google Shape;2142;p52"/>
              <p:cNvSpPr/>
              <p:nvPr/>
            </p:nvSpPr>
            <p:spPr>
              <a:xfrm>
                <a:off x="-2376780" y="2185962"/>
                <a:ext cx="125699" cy="70706"/>
              </a:xfrm>
              <a:custGeom>
                <a:rect b="b" l="l" r="r" t="t"/>
                <a:pathLst>
                  <a:path extrusionOk="0" h="18" w="32">
                    <a:moveTo>
                      <a:pt x="26" y="18"/>
                    </a:moveTo>
                    <a:lnTo>
                      <a:pt x="26" y="18"/>
                    </a:lnTo>
                    <a:cubicBezTo>
                      <a:pt x="9" y="18"/>
                      <a:pt x="9" y="18"/>
                      <a:pt x="9" y="18"/>
                    </a:cubicBezTo>
                    <a:cubicBezTo>
                      <a:pt x="3" y="18"/>
                      <a:pt x="0" y="12"/>
                      <a:pt x="0" y="8"/>
                    </a:cubicBezTo>
                    <a:cubicBezTo>
                      <a:pt x="0" y="6"/>
                      <a:pt x="3" y="0"/>
                      <a:pt x="9" y="0"/>
                    </a:cubicBezTo>
                    <a:cubicBezTo>
                      <a:pt x="26" y="0"/>
                      <a:pt x="26" y="0"/>
                      <a:pt x="26" y="0"/>
                    </a:cubicBezTo>
                    <a:cubicBezTo>
                      <a:pt x="29" y="0"/>
                      <a:pt x="32" y="6"/>
                      <a:pt x="32" y="8"/>
                    </a:cubicBezTo>
                    <a:cubicBezTo>
                      <a:pt x="32" y="12"/>
                      <a:pt x="29" y="18"/>
                      <a:pt x="26" y="18"/>
                    </a:cubicBezTo>
                    <a:close/>
                  </a:path>
                </a:pathLst>
              </a:custGeom>
              <a:solidFill>
                <a:schemeClr val="accent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143" name="Shape 2143"/>
        <p:cNvGrpSpPr/>
        <p:nvPr/>
      </p:nvGrpSpPr>
      <p:grpSpPr>
        <a:xfrm>
          <a:off x="0" y="0"/>
          <a:ext cx="0" cy="0"/>
          <a:chOff x="0" y="0"/>
          <a:chExt cx="0" cy="0"/>
        </a:xfrm>
      </p:grpSpPr>
      <p:sp>
        <p:nvSpPr>
          <p:cNvPr id="2144" name="Google Shape;2144;p53"/>
          <p:cNvSpPr txBox="1"/>
          <p:nvPr>
            <p:ph idx="1" type="subTitle"/>
          </p:nvPr>
        </p:nvSpPr>
        <p:spPr>
          <a:xfrm>
            <a:off x="719975" y="1961450"/>
            <a:ext cx="2543700" cy="897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45" name="Google Shape;2145;p53"/>
          <p:cNvSpPr txBox="1"/>
          <p:nvPr>
            <p:ph idx="2" type="subTitle"/>
          </p:nvPr>
        </p:nvSpPr>
        <p:spPr>
          <a:xfrm>
            <a:off x="3300129" y="1961450"/>
            <a:ext cx="2543700" cy="897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46" name="Google Shape;2146;p53"/>
          <p:cNvSpPr txBox="1"/>
          <p:nvPr>
            <p:ph idx="3" type="subTitle"/>
          </p:nvPr>
        </p:nvSpPr>
        <p:spPr>
          <a:xfrm>
            <a:off x="719975" y="3699650"/>
            <a:ext cx="2543700" cy="897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47" name="Google Shape;2147;p53"/>
          <p:cNvSpPr txBox="1"/>
          <p:nvPr>
            <p:ph idx="4" type="subTitle"/>
          </p:nvPr>
        </p:nvSpPr>
        <p:spPr>
          <a:xfrm>
            <a:off x="3300120" y="3707000"/>
            <a:ext cx="2543700" cy="897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48" name="Google Shape;2148;p53"/>
          <p:cNvSpPr txBox="1"/>
          <p:nvPr>
            <p:ph idx="5" type="subTitle"/>
          </p:nvPr>
        </p:nvSpPr>
        <p:spPr>
          <a:xfrm>
            <a:off x="5880283" y="1961450"/>
            <a:ext cx="2543700" cy="897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49" name="Google Shape;2149;p53"/>
          <p:cNvSpPr txBox="1"/>
          <p:nvPr>
            <p:ph idx="6" type="subTitle"/>
          </p:nvPr>
        </p:nvSpPr>
        <p:spPr>
          <a:xfrm>
            <a:off x="5880283" y="3699650"/>
            <a:ext cx="2543700" cy="897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50" name="Google Shape;2150;p53"/>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151" name="Google Shape;2151;p53"/>
          <p:cNvSpPr txBox="1"/>
          <p:nvPr>
            <p:ph idx="7" type="subTitle"/>
          </p:nvPr>
        </p:nvSpPr>
        <p:spPr>
          <a:xfrm>
            <a:off x="719975" y="1440175"/>
            <a:ext cx="2543700" cy="5211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Lilita One"/>
              <a:buNone/>
              <a:defRPr sz="2000">
                <a:latin typeface="Lilita One"/>
                <a:ea typeface="Lilita One"/>
                <a:cs typeface="Lilita One"/>
                <a:sym typeface="Lilita One"/>
              </a:defRPr>
            </a:lvl1pPr>
            <a:lvl2pPr lvl="1" algn="ctr">
              <a:lnSpc>
                <a:spcPct val="100000"/>
              </a:lnSpc>
              <a:spcBef>
                <a:spcPts val="0"/>
              </a:spcBef>
              <a:spcAft>
                <a:spcPts val="0"/>
              </a:spcAft>
              <a:buSzPts val="2400"/>
              <a:buFont typeface="Lilita One"/>
              <a:buNone/>
              <a:defRPr sz="2400">
                <a:latin typeface="Lilita One"/>
                <a:ea typeface="Lilita One"/>
                <a:cs typeface="Lilita One"/>
                <a:sym typeface="Lilita One"/>
              </a:defRPr>
            </a:lvl2pPr>
            <a:lvl3pPr lvl="2" algn="ctr">
              <a:lnSpc>
                <a:spcPct val="100000"/>
              </a:lnSpc>
              <a:spcBef>
                <a:spcPts val="0"/>
              </a:spcBef>
              <a:spcAft>
                <a:spcPts val="0"/>
              </a:spcAft>
              <a:buSzPts val="2400"/>
              <a:buFont typeface="Lilita One"/>
              <a:buNone/>
              <a:defRPr sz="2400">
                <a:latin typeface="Lilita One"/>
                <a:ea typeface="Lilita One"/>
                <a:cs typeface="Lilita One"/>
                <a:sym typeface="Lilita One"/>
              </a:defRPr>
            </a:lvl3pPr>
            <a:lvl4pPr lvl="3" algn="ctr">
              <a:lnSpc>
                <a:spcPct val="100000"/>
              </a:lnSpc>
              <a:spcBef>
                <a:spcPts val="0"/>
              </a:spcBef>
              <a:spcAft>
                <a:spcPts val="0"/>
              </a:spcAft>
              <a:buSzPts val="2400"/>
              <a:buFont typeface="Lilita One"/>
              <a:buNone/>
              <a:defRPr sz="2400">
                <a:latin typeface="Lilita One"/>
                <a:ea typeface="Lilita One"/>
                <a:cs typeface="Lilita One"/>
                <a:sym typeface="Lilita One"/>
              </a:defRPr>
            </a:lvl4pPr>
            <a:lvl5pPr lvl="4" algn="ctr">
              <a:lnSpc>
                <a:spcPct val="100000"/>
              </a:lnSpc>
              <a:spcBef>
                <a:spcPts val="0"/>
              </a:spcBef>
              <a:spcAft>
                <a:spcPts val="0"/>
              </a:spcAft>
              <a:buSzPts val="2400"/>
              <a:buFont typeface="Lilita One"/>
              <a:buNone/>
              <a:defRPr sz="2400">
                <a:latin typeface="Lilita One"/>
                <a:ea typeface="Lilita One"/>
                <a:cs typeface="Lilita One"/>
                <a:sym typeface="Lilita One"/>
              </a:defRPr>
            </a:lvl5pPr>
            <a:lvl6pPr lvl="5" algn="ctr">
              <a:lnSpc>
                <a:spcPct val="100000"/>
              </a:lnSpc>
              <a:spcBef>
                <a:spcPts val="0"/>
              </a:spcBef>
              <a:spcAft>
                <a:spcPts val="0"/>
              </a:spcAft>
              <a:buSzPts val="2400"/>
              <a:buFont typeface="Lilita One"/>
              <a:buNone/>
              <a:defRPr sz="2400">
                <a:latin typeface="Lilita One"/>
                <a:ea typeface="Lilita One"/>
                <a:cs typeface="Lilita One"/>
                <a:sym typeface="Lilita One"/>
              </a:defRPr>
            </a:lvl6pPr>
            <a:lvl7pPr lvl="6" algn="ctr">
              <a:lnSpc>
                <a:spcPct val="100000"/>
              </a:lnSpc>
              <a:spcBef>
                <a:spcPts val="0"/>
              </a:spcBef>
              <a:spcAft>
                <a:spcPts val="0"/>
              </a:spcAft>
              <a:buSzPts val="2400"/>
              <a:buFont typeface="Lilita One"/>
              <a:buNone/>
              <a:defRPr sz="2400">
                <a:latin typeface="Lilita One"/>
                <a:ea typeface="Lilita One"/>
                <a:cs typeface="Lilita One"/>
                <a:sym typeface="Lilita One"/>
              </a:defRPr>
            </a:lvl7pPr>
            <a:lvl8pPr lvl="7" algn="ctr">
              <a:lnSpc>
                <a:spcPct val="100000"/>
              </a:lnSpc>
              <a:spcBef>
                <a:spcPts val="0"/>
              </a:spcBef>
              <a:spcAft>
                <a:spcPts val="0"/>
              </a:spcAft>
              <a:buSzPts val="2400"/>
              <a:buFont typeface="Lilita One"/>
              <a:buNone/>
              <a:defRPr sz="2400">
                <a:latin typeface="Lilita One"/>
                <a:ea typeface="Lilita One"/>
                <a:cs typeface="Lilita One"/>
                <a:sym typeface="Lilita One"/>
              </a:defRPr>
            </a:lvl8pPr>
            <a:lvl9pPr lvl="8" algn="ctr">
              <a:lnSpc>
                <a:spcPct val="100000"/>
              </a:lnSpc>
              <a:spcBef>
                <a:spcPts val="0"/>
              </a:spcBef>
              <a:spcAft>
                <a:spcPts val="0"/>
              </a:spcAft>
              <a:buSzPts val="2400"/>
              <a:buFont typeface="Lilita One"/>
              <a:buNone/>
              <a:defRPr sz="2400">
                <a:latin typeface="Lilita One"/>
                <a:ea typeface="Lilita One"/>
                <a:cs typeface="Lilita One"/>
                <a:sym typeface="Lilita One"/>
              </a:defRPr>
            </a:lvl9pPr>
          </a:lstStyle>
          <a:p/>
        </p:txBody>
      </p:sp>
      <p:sp>
        <p:nvSpPr>
          <p:cNvPr id="2152" name="Google Shape;2152;p53"/>
          <p:cNvSpPr txBox="1"/>
          <p:nvPr>
            <p:ph idx="8" type="subTitle"/>
          </p:nvPr>
        </p:nvSpPr>
        <p:spPr>
          <a:xfrm>
            <a:off x="3300124" y="1440175"/>
            <a:ext cx="2543700" cy="5211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Lilita One"/>
              <a:buNone/>
              <a:defRPr sz="2000">
                <a:latin typeface="Lilita One"/>
                <a:ea typeface="Lilita One"/>
                <a:cs typeface="Lilita One"/>
                <a:sym typeface="Lilita One"/>
              </a:defRPr>
            </a:lvl1pPr>
            <a:lvl2pPr lvl="1" algn="ctr">
              <a:lnSpc>
                <a:spcPct val="100000"/>
              </a:lnSpc>
              <a:spcBef>
                <a:spcPts val="0"/>
              </a:spcBef>
              <a:spcAft>
                <a:spcPts val="0"/>
              </a:spcAft>
              <a:buSzPts val="2400"/>
              <a:buFont typeface="Lilita One"/>
              <a:buNone/>
              <a:defRPr sz="2400">
                <a:latin typeface="Lilita One"/>
                <a:ea typeface="Lilita One"/>
                <a:cs typeface="Lilita One"/>
                <a:sym typeface="Lilita One"/>
              </a:defRPr>
            </a:lvl2pPr>
            <a:lvl3pPr lvl="2" algn="ctr">
              <a:lnSpc>
                <a:spcPct val="100000"/>
              </a:lnSpc>
              <a:spcBef>
                <a:spcPts val="0"/>
              </a:spcBef>
              <a:spcAft>
                <a:spcPts val="0"/>
              </a:spcAft>
              <a:buSzPts val="2400"/>
              <a:buFont typeface="Lilita One"/>
              <a:buNone/>
              <a:defRPr sz="2400">
                <a:latin typeface="Lilita One"/>
                <a:ea typeface="Lilita One"/>
                <a:cs typeface="Lilita One"/>
                <a:sym typeface="Lilita One"/>
              </a:defRPr>
            </a:lvl3pPr>
            <a:lvl4pPr lvl="3" algn="ctr">
              <a:lnSpc>
                <a:spcPct val="100000"/>
              </a:lnSpc>
              <a:spcBef>
                <a:spcPts val="0"/>
              </a:spcBef>
              <a:spcAft>
                <a:spcPts val="0"/>
              </a:spcAft>
              <a:buSzPts val="2400"/>
              <a:buFont typeface="Lilita One"/>
              <a:buNone/>
              <a:defRPr sz="2400">
                <a:latin typeface="Lilita One"/>
                <a:ea typeface="Lilita One"/>
                <a:cs typeface="Lilita One"/>
                <a:sym typeface="Lilita One"/>
              </a:defRPr>
            </a:lvl4pPr>
            <a:lvl5pPr lvl="4" algn="ctr">
              <a:lnSpc>
                <a:spcPct val="100000"/>
              </a:lnSpc>
              <a:spcBef>
                <a:spcPts val="0"/>
              </a:spcBef>
              <a:spcAft>
                <a:spcPts val="0"/>
              </a:spcAft>
              <a:buSzPts val="2400"/>
              <a:buFont typeface="Lilita One"/>
              <a:buNone/>
              <a:defRPr sz="2400">
                <a:latin typeface="Lilita One"/>
                <a:ea typeface="Lilita One"/>
                <a:cs typeface="Lilita One"/>
                <a:sym typeface="Lilita One"/>
              </a:defRPr>
            </a:lvl5pPr>
            <a:lvl6pPr lvl="5" algn="ctr">
              <a:lnSpc>
                <a:spcPct val="100000"/>
              </a:lnSpc>
              <a:spcBef>
                <a:spcPts val="0"/>
              </a:spcBef>
              <a:spcAft>
                <a:spcPts val="0"/>
              </a:spcAft>
              <a:buSzPts val="2400"/>
              <a:buFont typeface="Lilita One"/>
              <a:buNone/>
              <a:defRPr sz="2400">
                <a:latin typeface="Lilita One"/>
                <a:ea typeface="Lilita One"/>
                <a:cs typeface="Lilita One"/>
                <a:sym typeface="Lilita One"/>
              </a:defRPr>
            </a:lvl6pPr>
            <a:lvl7pPr lvl="6" algn="ctr">
              <a:lnSpc>
                <a:spcPct val="100000"/>
              </a:lnSpc>
              <a:spcBef>
                <a:spcPts val="0"/>
              </a:spcBef>
              <a:spcAft>
                <a:spcPts val="0"/>
              </a:spcAft>
              <a:buSzPts val="2400"/>
              <a:buFont typeface="Lilita One"/>
              <a:buNone/>
              <a:defRPr sz="2400">
                <a:latin typeface="Lilita One"/>
                <a:ea typeface="Lilita One"/>
                <a:cs typeface="Lilita One"/>
                <a:sym typeface="Lilita One"/>
              </a:defRPr>
            </a:lvl7pPr>
            <a:lvl8pPr lvl="7" algn="ctr">
              <a:lnSpc>
                <a:spcPct val="100000"/>
              </a:lnSpc>
              <a:spcBef>
                <a:spcPts val="0"/>
              </a:spcBef>
              <a:spcAft>
                <a:spcPts val="0"/>
              </a:spcAft>
              <a:buSzPts val="2400"/>
              <a:buFont typeface="Lilita One"/>
              <a:buNone/>
              <a:defRPr sz="2400">
                <a:latin typeface="Lilita One"/>
                <a:ea typeface="Lilita One"/>
                <a:cs typeface="Lilita One"/>
                <a:sym typeface="Lilita One"/>
              </a:defRPr>
            </a:lvl8pPr>
            <a:lvl9pPr lvl="8" algn="ctr">
              <a:lnSpc>
                <a:spcPct val="100000"/>
              </a:lnSpc>
              <a:spcBef>
                <a:spcPts val="0"/>
              </a:spcBef>
              <a:spcAft>
                <a:spcPts val="0"/>
              </a:spcAft>
              <a:buSzPts val="2400"/>
              <a:buFont typeface="Lilita One"/>
              <a:buNone/>
              <a:defRPr sz="2400">
                <a:latin typeface="Lilita One"/>
                <a:ea typeface="Lilita One"/>
                <a:cs typeface="Lilita One"/>
                <a:sym typeface="Lilita One"/>
              </a:defRPr>
            </a:lvl9pPr>
          </a:lstStyle>
          <a:p/>
        </p:txBody>
      </p:sp>
      <p:sp>
        <p:nvSpPr>
          <p:cNvPr id="2153" name="Google Shape;2153;p53"/>
          <p:cNvSpPr txBox="1"/>
          <p:nvPr>
            <p:ph idx="9" type="subTitle"/>
          </p:nvPr>
        </p:nvSpPr>
        <p:spPr>
          <a:xfrm>
            <a:off x="5880291" y="1440175"/>
            <a:ext cx="2543700" cy="5211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Lilita One"/>
              <a:buNone/>
              <a:defRPr sz="2000">
                <a:latin typeface="Lilita One"/>
                <a:ea typeface="Lilita One"/>
                <a:cs typeface="Lilita One"/>
                <a:sym typeface="Lilita One"/>
              </a:defRPr>
            </a:lvl1pPr>
            <a:lvl2pPr lvl="1" algn="ctr">
              <a:lnSpc>
                <a:spcPct val="100000"/>
              </a:lnSpc>
              <a:spcBef>
                <a:spcPts val="0"/>
              </a:spcBef>
              <a:spcAft>
                <a:spcPts val="0"/>
              </a:spcAft>
              <a:buSzPts val="2400"/>
              <a:buFont typeface="Lilita One"/>
              <a:buNone/>
              <a:defRPr sz="2400">
                <a:latin typeface="Lilita One"/>
                <a:ea typeface="Lilita One"/>
                <a:cs typeface="Lilita One"/>
                <a:sym typeface="Lilita One"/>
              </a:defRPr>
            </a:lvl2pPr>
            <a:lvl3pPr lvl="2" algn="ctr">
              <a:lnSpc>
                <a:spcPct val="100000"/>
              </a:lnSpc>
              <a:spcBef>
                <a:spcPts val="0"/>
              </a:spcBef>
              <a:spcAft>
                <a:spcPts val="0"/>
              </a:spcAft>
              <a:buSzPts val="2400"/>
              <a:buFont typeface="Lilita One"/>
              <a:buNone/>
              <a:defRPr sz="2400">
                <a:latin typeface="Lilita One"/>
                <a:ea typeface="Lilita One"/>
                <a:cs typeface="Lilita One"/>
                <a:sym typeface="Lilita One"/>
              </a:defRPr>
            </a:lvl3pPr>
            <a:lvl4pPr lvl="3" algn="ctr">
              <a:lnSpc>
                <a:spcPct val="100000"/>
              </a:lnSpc>
              <a:spcBef>
                <a:spcPts val="0"/>
              </a:spcBef>
              <a:spcAft>
                <a:spcPts val="0"/>
              </a:spcAft>
              <a:buSzPts val="2400"/>
              <a:buFont typeface="Lilita One"/>
              <a:buNone/>
              <a:defRPr sz="2400">
                <a:latin typeface="Lilita One"/>
                <a:ea typeface="Lilita One"/>
                <a:cs typeface="Lilita One"/>
                <a:sym typeface="Lilita One"/>
              </a:defRPr>
            </a:lvl4pPr>
            <a:lvl5pPr lvl="4" algn="ctr">
              <a:lnSpc>
                <a:spcPct val="100000"/>
              </a:lnSpc>
              <a:spcBef>
                <a:spcPts val="0"/>
              </a:spcBef>
              <a:spcAft>
                <a:spcPts val="0"/>
              </a:spcAft>
              <a:buSzPts val="2400"/>
              <a:buFont typeface="Lilita One"/>
              <a:buNone/>
              <a:defRPr sz="2400">
                <a:latin typeface="Lilita One"/>
                <a:ea typeface="Lilita One"/>
                <a:cs typeface="Lilita One"/>
                <a:sym typeface="Lilita One"/>
              </a:defRPr>
            </a:lvl5pPr>
            <a:lvl6pPr lvl="5" algn="ctr">
              <a:lnSpc>
                <a:spcPct val="100000"/>
              </a:lnSpc>
              <a:spcBef>
                <a:spcPts val="0"/>
              </a:spcBef>
              <a:spcAft>
                <a:spcPts val="0"/>
              </a:spcAft>
              <a:buSzPts val="2400"/>
              <a:buFont typeface="Lilita One"/>
              <a:buNone/>
              <a:defRPr sz="2400">
                <a:latin typeface="Lilita One"/>
                <a:ea typeface="Lilita One"/>
                <a:cs typeface="Lilita One"/>
                <a:sym typeface="Lilita One"/>
              </a:defRPr>
            </a:lvl6pPr>
            <a:lvl7pPr lvl="6" algn="ctr">
              <a:lnSpc>
                <a:spcPct val="100000"/>
              </a:lnSpc>
              <a:spcBef>
                <a:spcPts val="0"/>
              </a:spcBef>
              <a:spcAft>
                <a:spcPts val="0"/>
              </a:spcAft>
              <a:buSzPts val="2400"/>
              <a:buFont typeface="Lilita One"/>
              <a:buNone/>
              <a:defRPr sz="2400">
                <a:latin typeface="Lilita One"/>
                <a:ea typeface="Lilita One"/>
                <a:cs typeface="Lilita One"/>
                <a:sym typeface="Lilita One"/>
              </a:defRPr>
            </a:lvl7pPr>
            <a:lvl8pPr lvl="7" algn="ctr">
              <a:lnSpc>
                <a:spcPct val="100000"/>
              </a:lnSpc>
              <a:spcBef>
                <a:spcPts val="0"/>
              </a:spcBef>
              <a:spcAft>
                <a:spcPts val="0"/>
              </a:spcAft>
              <a:buSzPts val="2400"/>
              <a:buFont typeface="Lilita One"/>
              <a:buNone/>
              <a:defRPr sz="2400">
                <a:latin typeface="Lilita One"/>
                <a:ea typeface="Lilita One"/>
                <a:cs typeface="Lilita One"/>
                <a:sym typeface="Lilita One"/>
              </a:defRPr>
            </a:lvl8pPr>
            <a:lvl9pPr lvl="8" algn="ctr">
              <a:lnSpc>
                <a:spcPct val="100000"/>
              </a:lnSpc>
              <a:spcBef>
                <a:spcPts val="0"/>
              </a:spcBef>
              <a:spcAft>
                <a:spcPts val="0"/>
              </a:spcAft>
              <a:buSzPts val="2400"/>
              <a:buFont typeface="Lilita One"/>
              <a:buNone/>
              <a:defRPr sz="2400">
                <a:latin typeface="Lilita One"/>
                <a:ea typeface="Lilita One"/>
                <a:cs typeface="Lilita One"/>
                <a:sym typeface="Lilita One"/>
              </a:defRPr>
            </a:lvl9pPr>
          </a:lstStyle>
          <a:p/>
        </p:txBody>
      </p:sp>
      <p:sp>
        <p:nvSpPr>
          <p:cNvPr id="2154" name="Google Shape;2154;p53"/>
          <p:cNvSpPr txBox="1"/>
          <p:nvPr>
            <p:ph idx="13" type="subTitle"/>
          </p:nvPr>
        </p:nvSpPr>
        <p:spPr>
          <a:xfrm>
            <a:off x="719975" y="3127025"/>
            <a:ext cx="2543700" cy="572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Lilita One"/>
              <a:buNone/>
              <a:defRPr sz="2000">
                <a:latin typeface="Lilita One"/>
                <a:ea typeface="Lilita One"/>
                <a:cs typeface="Lilita One"/>
                <a:sym typeface="Lilita One"/>
              </a:defRPr>
            </a:lvl1pPr>
            <a:lvl2pPr lvl="1" algn="ctr">
              <a:lnSpc>
                <a:spcPct val="100000"/>
              </a:lnSpc>
              <a:spcBef>
                <a:spcPts val="0"/>
              </a:spcBef>
              <a:spcAft>
                <a:spcPts val="0"/>
              </a:spcAft>
              <a:buSzPts val="2400"/>
              <a:buFont typeface="Lilita One"/>
              <a:buNone/>
              <a:defRPr sz="2400">
                <a:latin typeface="Lilita One"/>
                <a:ea typeface="Lilita One"/>
                <a:cs typeface="Lilita One"/>
                <a:sym typeface="Lilita One"/>
              </a:defRPr>
            </a:lvl2pPr>
            <a:lvl3pPr lvl="2" algn="ctr">
              <a:lnSpc>
                <a:spcPct val="100000"/>
              </a:lnSpc>
              <a:spcBef>
                <a:spcPts val="0"/>
              </a:spcBef>
              <a:spcAft>
                <a:spcPts val="0"/>
              </a:spcAft>
              <a:buSzPts val="2400"/>
              <a:buFont typeface="Lilita One"/>
              <a:buNone/>
              <a:defRPr sz="2400">
                <a:latin typeface="Lilita One"/>
                <a:ea typeface="Lilita One"/>
                <a:cs typeface="Lilita One"/>
                <a:sym typeface="Lilita One"/>
              </a:defRPr>
            </a:lvl3pPr>
            <a:lvl4pPr lvl="3" algn="ctr">
              <a:lnSpc>
                <a:spcPct val="100000"/>
              </a:lnSpc>
              <a:spcBef>
                <a:spcPts val="0"/>
              </a:spcBef>
              <a:spcAft>
                <a:spcPts val="0"/>
              </a:spcAft>
              <a:buSzPts val="2400"/>
              <a:buFont typeface="Lilita One"/>
              <a:buNone/>
              <a:defRPr sz="2400">
                <a:latin typeface="Lilita One"/>
                <a:ea typeface="Lilita One"/>
                <a:cs typeface="Lilita One"/>
                <a:sym typeface="Lilita One"/>
              </a:defRPr>
            </a:lvl4pPr>
            <a:lvl5pPr lvl="4" algn="ctr">
              <a:lnSpc>
                <a:spcPct val="100000"/>
              </a:lnSpc>
              <a:spcBef>
                <a:spcPts val="0"/>
              </a:spcBef>
              <a:spcAft>
                <a:spcPts val="0"/>
              </a:spcAft>
              <a:buSzPts val="2400"/>
              <a:buFont typeface="Lilita One"/>
              <a:buNone/>
              <a:defRPr sz="2400">
                <a:latin typeface="Lilita One"/>
                <a:ea typeface="Lilita One"/>
                <a:cs typeface="Lilita One"/>
                <a:sym typeface="Lilita One"/>
              </a:defRPr>
            </a:lvl5pPr>
            <a:lvl6pPr lvl="5" algn="ctr">
              <a:lnSpc>
                <a:spcPct val="100000"/>
              </a:lnSpc>
              <a:spcBef>
                <a:spcPts val="0"/>
              </a:spcBef>
              <a:spcAft>
                <a:spcPts val="0"/>
              </a:spcAft>
              <a:buSzPts val="2400"/>
              <a:buFont typeface="Lilita One"/>
              <a:buNone/>
              <a:defRPr sz="2400">
                <a:latin typeface="Lilita One"/>
                <a:ea typeface="Lilita One"/>
                <a:cs typeface="Lilita One"/>
                <a:sym typeface="Lilita One"/>
              </a:defRPr>
            </a:lvl6pPr>
            <a:lvl7pPr lvl="6" algn="ctr">
              <a:lnSpc>
                <a:spcPct val="100000"/>
              </a:lnSpc>
              <a:spcBef>
                <a:spcPts val="0"/>
              </a:spcBef>
              <a:spcAft>
                <a:spcPts val="0"/>
              </a:spcAft>
              <a:buSzPts val="2400"/>
              <a:buFont typeface="Lilita One"/>
              <a:buNone/>
              <a:defRPr sz="2400">
                <a:latin typeface="Lilita One"/>
                <a:ea typeface="Lilita One"/>
                <a:cs typeface="Lilita One"/>
                <a:sym typeface="Lilita One"/>
              </a:defRPr>
            </a:lvl7pPr>
            <a:lvl8pPr lvl="7" algn="ctr">
              <a:lnSpc>
                <a:spcPct val="100000"/>
              </a:lnSpc>
              <a:spcBef>
                <a:spcPts val="0"/>
              </a:spcBef>
              <a:spcAft>
                <a:spcPts val="0"/>
              </a:spcAft>
              <a:buSzPts val="2400"/>
              <a:buFont typeface="Lilita One"/>
              <a:buNone/>
              <a:defRPr sz="2400">
                <a:latin typeface="Lilita One"/>
                <a:ea typeface="Lilita One"/>
                <a:cs typeface="Lilita One"/>
                <a:sym typeface="Lilita One"/>
              </a:defRPr>
            </a:lvl8pPr>
            <a:lvl9pPr lvl="8" algn="ctr">
              <a:lnSpc>
                <a:spcPct val="100000"/>
              </a:lnSpc>
              <a:spcBef>
                <a:spcPts val="0"/>
              </a:spcBef>
              <a:spcAft>
                <a:spcPts val="0"/>
              </a:spcAft>
              <a:buSzPts val="2400"/>
              <a:buFont typeface="Lilita One"/>
              <a:buNone/>
              <a:defRPr sz="2400">
                <a:latin typeface="Lilita One"/>
                <a:ea typeface="Lilita One"/>
                <a:cs typeface="Lilita One"/>
                <a:sym typeface="Lilita One"/>
              </a:defRPr>
            </a:lvl9pPr>
          </a:lstStyle>
          <a:p/>
        </p:txBody>
      </p:sp>
      <p:sp>
        <p:nvSpPr>
          <p:cNvPr id="2155" name="Google Shape;2155;p53"/>
          <p:cNvSpPr txBox="1"/>
          <p:nvPr>
            <p:ph idx="14" type="subTitle"/>
          </p:nvPr>
        </p:nvSpPr>
        <p:spPr>
          <a:xfrm>
            <a:off x="3300128" y="3127025"/>
            <a:ext cx="2543700" cy="572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Lilita One"/>
              <a:buNone/>
              <a:defRPr sz="2000">
                <a:latin typeface="Lilita One"/>
                <a:ea typeface="Lilita One"/>
                <a:cs typeface="Lilita One"/>
                <a:sym typeface="Lilita One"/>
              </a:defRPr>
            </a:lvl1pPr>
            <a:lvl2pPr lvl="1" algn="ctr">
              <a:lnSpc>
                <a:spcPct val="100000"/>
              </a:lnSpc>
              <a:spcBef>
                <a:spcPts val="0"/>
              </a:spcBef>
              <a:spcAft>
                <a:spcPts val="0"/>
              </a:spcAft>
              <a:buSzPts val="2400"/>
              <a:buFont typeface="Lilita One"/>
              <a:buNone/>
              <a:defRPr sz="2400">
                <a:latin typeface="Lilita One"/>
                <a:ea typeface="Lilita One"/>
                <a:cs typeface="Lilita One"/>
                <a:sym typeface="Lilita One"/>
              </a:defRPr>
            </a:lvl2pPr>
            <a:lvl3pPr lvl="2" algn="ctr">
              <a:lnSpc>
                <a:spcPct val="100000"/>
              </a:lnSpc>
              <a:spcBef>
                <a:spcPts val="0"/>
              </a:spcBef>
              <a:spcAft>
                <a:spcPts val="0"/>
              </a:spcAft>
              <a:buSzPts val="2400"/>
              <a:buFont typeface="Lilita One"/>
              <a:buNone/>
              <a:defRPr sz="2400">
                <a:latin typeface="Lilita One"/>
                <a:ea typeface="Lilita One"/>
                <a:cs typeface="Lilita One"/>
                <a:sym typeface="Lilita One"/>
              </a:defRPr>
            </a:lvl3pPr>
            <a:lvl4pPr lvl="3" algn="ctr">
              <a:lnSpc>
                <a:spcPct val="100000"/>
              </a:lnSpc>
              <a:spcBef>
                <a:spcPts val="0"/>
              </a:spcBef>
              <a:spcAft>
                <a:spcPts val="0"/>
              </a:spcAft>
              <a:buSzPts val="2400"/>
              <a:buFont typeface="Lilita One"/>
              <a:buNone/>
              <a:defRPr sz="2400">
                <a:latin typeface="Lilita One"/>
                <a:ea typeface="Lilita One"/>
                <a:cs typeface="Lilita One"/>
                <a:sym typeface="Lilita One"/>
              </a:defRPr>
            </a:lvl4pPr>
            <a:lvl5pPr lvl="4" algn="ctr">
              <a:lnSpc>
                <a:spcPct val="100000"/>
              </a:lnSpc>
              <a:spcBef>
                <a:spcPts val="0"/>
              </a:spcBef>
              <a:spcAft>
                <a:spcPts val="0"/>
              </a:spcAft>
              <a:buSzPts val="2400"/>
              <a:buFont typeface="Lilita One"/>
              <a:buNone/>
              <a:defRPr sz="2400">
                <a:latin typeface="Lilita One"/>
                <a:ea typeface="Lilita One"/>
                <a:cs typeface="Lilita One"/>
                <a:sym typeface="Lilita One"/>
              </a:defRPr>
            </a:lvl5pPr>
            <a:lvl6pPr lvl="5" algn="ctr">
              <a:lnSpc>
                <a:spcPct val="100000"/>
              </a:lnSpc>
              <a:spcBef>
                <a:spcPts val="0"/>
              </a:spcBef>
              <a:spcAft>
                <a:spcPts val="0"/>
              </a:spcAft>
              <a:buSzPts val="2400"/>
              <a:buFont typeface="Lilita One"/>
              <a:buNone/>
              <a:defRPr sz="2400">
                <a:latin typeface="Lilita One"/>
                <a:ea typeface="Lilita One"/>
                <a:cs typeface="Lilita One"/>
                <a:sym typeface="Lilita One"/>
              </a:defRPr>
            </a:lvl6pPr>
            <a:lvl7pPr lvl="6" algn="ctr">
              <a:lnSpc>
                <a:spcPct val="100000"/>
              </a:lnSpc>
              <a:spcBef>
                <a:spcPts val="0"/>
              </a:spcBef>
              <a:spcAft>
                <a:spcPts val="0"/>
              </a:spcAft>
              <a:buSzPts val="2400"/>
              <a:buFont typeface="Lilita One"/>
              <a:buNone/>
              <a:defRPr sz="2400">
                <a:latin typeface="Lilita One"/>
                <a:ea typeface="Lilita One"/>
                <a:cs typeface="Lilita One"/>
                <a:sym typeface="Lilita One"/>
              </a:defRPr>
            </a:lvl7pPr>
            <a:lvl8pPr lvl="7" algn="ctr">
              <a:lnSpc>
                <a:spcPct val="100000"/>
              </a:lnSpc>
              <a:spcBef>
                <a:spcPts val="0"/>
              </a:spcBef>
              <a:spcAft>
                <a:spcPts val="0"/>
              </a:spcAft>
              <a:buSzPts val="2400"/>
              <a:buFont typeface="Lilita One"/>
              <a:buNone/>
              <a:defRPr sz="2400">
                <a:latin typeface="Lilita One"/>
                <a:ea typeface="Lilita One"/>
                <a:cs typeface="Lilita One"/>
                <a:sym typeface="Lilita One"/>
              </a:defRPr>
            </a:lvl8pPr>
            <a:lvl9pPr lvl="8" algn="ctr">
              <a:lnSpc>
                <a:spcPct val="100000"/>
              </a:lnSpc>
              <a:spcBef>
                <a:spcPts val="0"/>
              </a:spcBef>
              <a:spcAft>
                <a:spcPts val="0"/>
              </a:spcAft>
              <a:buSzPts val="2400"/>
              <a:buFont typeface="Lilita One"/>
              <a:buNone/>
              <a:defRPr sz="2400">
                <a:latin typeface="Lilita One"/>
                <a:ea typeface="Lilita One"/>
                <a:cs typeface="Lilita One"/>
                <a:sym typeface="Lilita One"/>
              </a:defRPr>
            </a:lvl9pPr>
          </a:lstStyle>
          <a:p/>
        </p:txBody>
      </p:sp>
      <p:sp>
        <p:nvSpPr>
          <p:cNvPr id="2156" name="Google Shape;2156;p53"/>
          <p:cNvSpPr txBox="1"/>
          <p:nvPr>
            <p:ph idx="15" type="subTitle"/>
          </p:nvPr>
        </p:nvSpPr>
        <p:spPr>
          <a:xfrm>
            <a:off x="5880292" y="3127025"/>
            <a:ext cx="2543700" cy="572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Lilita One"/>
              <a:buNone/>
              <a:defRPr sz="2000">
                <a:latin typeface="Lilita One"/>
                <a:ea typeface="Lilita One"/>
                <a:cs typeface="Lilita One"/>
                <a:sym typeface="Lilita One"/>
              </a:defRPr>
            </a:lvl1pPr>
            <a:lvl2pPr lvl="1" algn="ctr">
              <a:lnSpc>
                <a:spcPct val="100000"/>
              </a:lnSpc>
              <a:spcBef>
                <a:spcPts val="0"/>
              </a:spcBef>
              <a:spcAft>
                <a:spcPts val="0"/>
              </a:spcAft>
              <a:buSzPts val="2400"/>
              <a:buFont typeface="Lilita One"/>
              <a:buNone/>
              <a:defRPr sz="2400">
                <a:latin typeface="Lilita One"/>
                <a:ea typeface="Lilita One"/>
                <a:cs typeface="Lilita One"/>
                <a:sym typeface="Lilita One"/>
              </a:defRPr>
            </a:lvl2pPr>
            <a:lvl3pPr lvl="2" algn="ctr">
              <a:lnSpc>
                <a:spcPct val="100000"/>
              </a:lnSpc>
              <a:spcBef>
                <a:spcPts val="0"/>
              </a:spcBef>
              <a:spcAft>
                <a:spcPts val="0"/>
              </a:spcAft>
              <a:buSzPts val="2400"/>
              <a:buFont typeface="Lilita One"/>
              <a:buNone/>
              <a:defRPr sz="2400">
                <a:latin typeface="Lilita One"/>
                <a:ea typeface="Lilita One"/>
                <a:cs typeface="Lilita One"/>
                <a:sym typeface="Lilita One"/>
              </a:defRPr>
            </a:lvl3pPr>
            <a:lvl4pPr lvl="3" algn="ctr">
              <a:lnSpc>
                <a:spcPct val="100000"/>
              </a:lnSpc>
              <a:spcBef>
                <a:spcPts val="0"/>
              </a:spcBef>
              <a:spcAft>
                <a:spcPts val="0"/>
              </a:spcAft>
              <a:buSzPts val="2400"/>
              <a:buFont typeface="Lilita One"/>
              <a:buNone/>
              <a:defRPr sz="2400">
                <a:latin typeface="Lilita One"/>
                <a:ea typeface="Lilita One"/>
                <a:cs typeface="Lilita One"/>
                <a:sym typeface="Lilita One"/>
              </a:defRPr>
            </a:lvl4pPr>
            <a:lvl5pPr lvl="4" algn="ctr">
              <a:lnSpc>
                <a:spcPct val="100000"/>
              </a:lnSpc>
              <a:spcBef>
                <a:spcPts val="0"/>
              </a:spcBef>
              <a:spcAft>
                <a:spcPts val="0"/>
              </a:spcAft>
              <a:buSzPts val="2400"/>
              <a:buFont typeface="Lilita One"/>
              <a:buNone/>
              <a:defRPr sz="2400">
                <a:latin typeface="Lilita One"/>
                <a:ea typeface="Lilita One"/>
                <a:cs typeface="Lilita One"/>
                <a:sym typeface="Lilita One"/>
              </a:defRPr>
            </a:lvl5pPr>
            <a:lvl6pPr lvl="5" algn="ctr">
              <a:lnSpc>
                <a:spcPct val="100000"/>
              </a:lnSpc>
              <a:spcBef>
                <a:spcPts val="0"/>
              </a:spcBef>
              <a:spcAft>
                <a:spcPts val="0"/>
              </a:spcAft>
              <a:buSzPts val="2400"/>
              <a:buFont typeface="Lilita One"/>
              <a:buNone/>
              <a:defRPr sz="2400">
                <a:latin typeface="Lilita One"/>
                <a:ea typeface="Lilita One"/>
                <a:cs typeface="Lilita One"/>
                <a:sym typeface="Lilita One"/>
              </a:defRPr>
            </a:lvl6pPr>
            <a:lvl7pPr lvl="6" algn="ctr">
              <a:lnSpc>
                <a:spcPct val="100000"/>
              </a:lnSpc>
              <a:spcBef>
                <a:spcPts val="0"/>
              </a:spcBef>
              <a:spcAft>
                <a:spcPts val="0"/>
              </a:spcAft>
              <a:buSzPts val="2400"/>
              <a:buFont typeface="Lilita One"/>
              <a:buNone/>
              <a:defRPr sz="2400">
                <a:latin typeface="Lilita One"/>
                <a:ea typeface="Lilita One"/>
                <a:cs typeface="Lilita One"/>
                <a:sym typeface="Lilita One"/>
              </a:defRPr>
            </a:lvl7pPr>
            <a:lvl8pPr lvl="7" algn="ctr">
              <a:lnSpc>
                <a:spcPct val="100000"/>
              </a:lnSpc>
              <a:spcBef>
                <a:spcPts val="0"/>
              </a:spcBef>
              <a:spcAft>
                <a:spcPts val="0"/>
              </a:spcAft>
              <a:buSzPts val="2400"/>
              <a:buFont typeface="Lilita One"/>
              <a:buNone/>
              <a:defRPr sz="2400">
                <a:latin typeface="Lilita One"/>
                <a:ea typeface="Lilita One"/>
                <a:cs typeface="Lilita One"/>
                <a:sym typeface="Lilita One"/>
              </a:defRPr>
            </a:lvl8pPr>
            <a:lvl9pPr lvl="8" algn="ctr">
              <a:lnSpc>
                <a:spcPct val="100000"/>
              </a:lnSpc>
              <a:spcBef>
                <a:spcPts val="0"/>
              </a:spcBef>
              <a:spcAft>
                <a:spcPts val="0"/>
              </a:spcAft>
              <a:buSzPts val="2400"/>
              <a:buFont typeface="Lilita One"/>
              <a:buNone/>
              <a:defRPr sz="2400">
                <a:latin typeface="Lilita One"/>
                <a:ea typeface="Lilita One"/>
                <a:cs typeface="Lilita One"/>
                <a:sym typeface="Lilita One"/>
              </a:defRPr>
            </a:lvl9pPr>
          </a:lstStyle>
          <a:p/>
        </p:txBody>
      </p:sp>
      <p:grpSp>
        <p:nvGrpSpPr>
          <p:cNvPr id="2157" name="Google Shape;2157;p53"/>
          <p:cNvGrpSpPr/>
          <p:nvPr/>
        </p:nvGrpSpPr>
        <p:grpSpPr>
          <a:xfrm>
            <a:off x="-2899537" y="-118550"/>
            <a:ext cx="14943075" cy="5912025"/>
            <a:chOff x="-2899537" y="-118550"/>
            <a:chExt cx="14943075" cy="5912025"/>
          </a:xfrm>
        </p:grpSpPr>
        <p:sp>
          <p:nvSpPr>
            <p:cNvPr id="2158" name="Google Shape;2158;p53"/>
            <p:cNvSpPr/>
            <p:nvPr/>
          </p:nvSpPr>
          <p:spPr>
            <a:xfrm flipH="1">
              <a:off x="-82430" y="-118550"/>
              <a:ext cx="9321084" cy="675897"/>
            </a:xfrm>
            <a:custGeom>
              <a:rect b="b" l="l" r="r" t="t"/>
              <a:pathLst>
                <a:path extrusionOk="0" h="387" w="5337">
                  <a:moveTo>
                    <a:pt x="5337" y="0"/>
                  </a:moveTo>
                  <a:lnTo>
                    <a:pt x="5337" y="0"/>
                  </a:lnTo>
                  <a:cubicBezTo>
                    <a:pt x="0" y="0"/>
                    <a:pt x="0" y="0"/>
                    <a:pt x="0" y="0"/>
                  </a:cubicBezTo>
                  <a:cubicBezTo>
                    <a:pt x="0" y="387"/>
                    <a:pt x="0" y="387"/>
                    <a:pt x="0" y="387"/>
                  </a:cubicBezTo>
                  <a:cubicBezTo>
                    <a:pt x="1406" y="116"/>
                    <a:pt x="3939" y="87"/>
                    <a:pt x="4928" y="87"/>
                  </a:cubicBezTo>
                  <a:cubicBezTo>
                    <a:pt x="5185" y="87"/>
                    <a:pt x="5337" y="89"/>
                    <a:pt x="5337" y="89"/>
                  </a:cubicBezTo>
                  <a:cubicBezTo>
                    <a:pt x="5337" y="0"/>
                    <a:pt x="5337" y="0"/>
                    <a:pt x="5337" y="0"/>
                  </a:cubicBez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159" name="Google Shape;2159;p53"/>
            <p:cNvGrpSpPr/>
            <p:nvPr/>
          </p:nvGrpSpPr>
          <p:grpSpPr>
            <a:xfrm>
              <a:off x="-2899537" y="4782600"/>
              <a:ext cx="14943075" cy="1010875"/>
              <a:chOff x="-2899550" y="4630200"/>
              <a:chExt cx="14943075" cy="1010875"/>
            </a:xfrm>
          </p:grpSpPr>
          <p:grpSp>
            <p:nvGrpSpPr>
              <p:cNvPr id="2160" name="Google Shape;2160;p53"/>
              <p:cNvGrpSpPr/>
              <p:nvPr/>
            </p:nvGrpSpPr>
            <p:grpSpPr>
              <a:xfrm>
                <a:off x="-2899550" y="4630200"/>
                <a:ext cx="14943075" cy="1010875"/>
                <a:chOff x="-2899550" y="4630200"/>
                <a:chExt cx="14943075" cy="1010875"/>
              </a:xfrm>
            </p:grpSpPr>
            <p:sp>
              <p:nvSpPr>
                <p:cNvPr id="2161" name="Google Shape;2161;p53"/>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2" name="Google Shape;2162;p53"/>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3" name="Google Shape;2163;p53"/>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4" name="Google Shape;2164;p53"/>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5" name="Google Shape;2165;p53"/>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6" name="Google Shape;2166;p53"/>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7" name="Google Shape;2167;p53"/>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8" name="Google Shape;2168;p53"/>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9" name="Google Shape;2169;p53"/>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0" name="Google Shape;2170;p53"/>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1" name="Google Shape;2171;p53"/>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2" name="Google Shape;2172;p53"/>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3" name="Google Shape;2173;p53"/>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4" name="Google Shape;2174;p53"/>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5" name="Google Shape;2175;p53"/>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6" name="Google Shape;2176;p53"/>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7" name="Google Shape;2177;p53"/>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8" name="Google Shape;2178;p53"/>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9" name="Google Shape;2179;p53"/>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0" name="Google Shape;2180;p53"/>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1" name="Google Shape;2181;p53"/>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2" name="Google Shape;2182;p53"/>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3" name="Google Shape;2183;p53"/>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4" name="Google Shape;2184;p53"/>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5" name="Google Shape;2185;p53"/>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6" name="Google Shape;2186;p53"/>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7" name="Google Shape;2187;p53"/>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8" name="Google Shape;2188;p53"/>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9" name="Google Shape;2189;p53"/>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90" name="Google Shape;2190;p53"/>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91" name="Google Shape;2191;p53"/>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92" name="Google Shape;2192;p53"/>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93" name="Google Shape;2193;p53"/>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94" name="Google Shape;2194;p53"/>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95" name="Google Shape;2195;p53"/>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96" name="Google Shape;2196;p53"/>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97" name="Google Shape;2197;p53"/>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98" name="Google Shape;2198;p53"/>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99" name="Google Shape;2199;p53"/>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0" name="Google Shape;2200;p53"/>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1" name="Google Shape;2201;p53"/>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2" name="Google Shape;2202;p53"/>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3" name="Google Shape;2203;p53"/>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4" name="Google Shape;2204;p53"/>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5" name="Google Shape;2205;p53"/>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6" name="Google Shape;2206;p53"/>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7" name="Google Shape;2207;p53"/>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8" name="Google Shape;2208;p53"/>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9" name="Google Shape;2209;p53"/>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0" name="Google Shape;2210;p53"/>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1" name="Google Shape;2211;p53"/>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2" name="Google Shape;2212;p53"/>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3" name="Google Shape;2213;p53"/>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4" name="Google Shape;2214;p53"/>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5" name="Google Shape;2215;p53"/>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6" name="Google Shape;2216;p53"/>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7" name="Google Shape;2217;p53"/>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8" name="Google Shape;2218;p53"/>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9" name="Google Shape;2219;p53"/>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0" name="Google Shape;2220;p53"/>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1" name="Google Shape;2221;p53"/>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2" name="Google Shape;2222;p53"/>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3" name="Google Shape;2223;p53"/>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4" name="Google Shape;2224;p53"/>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5" name="Google Shape;2225;p53"/>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6" name="Google Shape;2226;p53"/>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7" name="Google Shape;2227;p53"/>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8" name="Google Shape;2228;p53"/>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9" name="Google Shape;2229;p53"/>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0" name="Google Shape;2230;p53"/>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1" name="Google Shape;2231;p53"/>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2" name="Google Shape;2232;p53"/>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3" name="Google Shape;2233;p53"/>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4" name="Google Shape;2234;p53"/>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5" name="Google Shape;2235;p53"/>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6" name="Google Shape;2236;p53"/>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7" name="Google Shape;2237;p53"/>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8" name="Google Shape;2238;p53"/>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239" name="Google Shape;2239;p53"/>
              <p:cNvGrpSpPr/>
              <p:nvPr/>
            </p:nvGrpSpPr>
            <p:grpSpPr>
              <a:xfrm>
                <a:off x="-2899550" y="4630200"/>
                <a:ext cx="14943075" cy="1010875"/>
                <a:chOff x="-2899550" y="4630200"/>
                <a:chExt cx="14943075" cy="1010875"/>
              </a:xfrm>
            </p:grpSpPr>
            <p:sp>
              <p:nvSpPr>
                <p:cNvPr id="2240" name="Google Shape;2240;p53"/>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1" name="Google Shape;2241;p53"/>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2" name="Google Shape;2242;p53"/>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3" name="Google Shape;2243;p53"/>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4" name="Google Shape;2244;p53"/>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5" name="Google Shape;2245;p53"/>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6" name="Google Shape;2246;p53"/>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7" name="Google Shape;2247;p53"/>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8" name="Google Shape;2248;p53"/>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9" name="Google Shape;2249;p53"/>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0" name="Google Shape;2250;p53"/>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1" name="Google Shape;2251;p53"/>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2" name="Google Shape;2252;p53"/>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3" name="Google Shape;2253;p53"/>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4" name="Google Shape;2254;p53"/>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5" name="Google Shape;2255;p53"/>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6" name="Google Shape;2256;p53"/>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7" name="Google Shape;2257;p53"/>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8" name="Google Shape;2258;p53"/>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9" name="Google Shape;2259;p53"/>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0" name="Google Shape;2260;p53"/>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1" name="Google Shape;2261;p53"/>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2" name="Google Shape;2262;p53"/>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3" name="Google Shape;2263;p53"/>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4" name="Google Shape;2264;p53"/>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5" name="Google Shape;2265;p53"/>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266" name="Google Shape;2266;p53"/>
            <p:cNvGrpSpPr/>
            <p:nvPr/>
          </p:nvGrpSpPr>
          <p:grpSpPr>
            <a:xfrm>
              <a:off x="8642420" y="2368933"/>
              <a:ext cx="731785" cy="822604"/>
              <a:chOff x="8709470" y="2216533"/>
              <a:chExt cx="731785" cy="822604"/>
            </a:xfrm>
          </p:grpSpPr>
          <p:sp>
            <p:nvSpPr>
              <p:cNvPr id="2267" name="Google Shape;2267;p53"/>
              <p:cNvSpPr/>
              <p:nvPr/>
            </p:nvSpPr>
            <p:spPr>
              <a:xfrm>
                <a:off x="8709470" y="2216533"/>
                <a:ext cx="731785" cy="822604"/>
              </a:xfrm>
              <a:custGeom>
                <a:rect b="b" l="l" r="r" t="t"/>
                <a:pathLst>
                  <a:path extrusionOk="0" h="471" w="419">
                    <a:moveTo>
                      <a:pt x="419" y="0"/>
                    </a:moveTo>
                    <a:lnTo>
                      <a:pt x="0" y="0"/>
                    </a:lnTo>
                    <a:lnTo>
                      <a:pt x="0" y="471"/>
                    </a:lnTo>
                    <a:lnTo>
                      <a:pt x="419" y="471"/>
                    </a:lnTo>
                    <a:lnTo>
                      <a:pt x="419" y="429"/>
                    </a:lnTo>
                    <a:lnTo>
                      <a:pt x="48" y="429"/>
                    </a:lnTo>
                    <a:lnTo>
                      <a:pt x="48" y="42"/>
                    </a:lnTo>
                    <a:lnTo>
                      <a:pt x="419" y="42"/>
                    </a:lnTo>
                    <a:lnTo>
                      <a:pt x="419" y="0"/>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8" name="Google Shape;2268;p53"/>
              <p:cNvSpPr/>
              <p:nvPr/>
            </p:nvSpPr>
            <p:spPr>
              <a:xfrm>
                <a:off x="8793302" y="2289886"/>
                <a:ext cx="647952" cy="675897"/>
              </a:xfrm>
              <a:custGeom>
                <a:rect b="b" l="l" r="r" t="t"/>
                <a:pathLst>
                  <a:path extrusionOk="0" h="387" w="371">
                    <a:moveTo>
                      <a:pt x="371" y="0"/>
                    </a:moveTo>
                    <a:lnTo>
                      <a:pt x="0" y="0"/>
                    </a:lnTo>
                    <a:lnTo>
                      <a:pt x="0" y="387"/>
                    </a:lnTo>
                    <a:lnTo>
                      <a:pt x="371" y="387"/>
                    </a:lnTo>
                    <a:lnTo>
                      <a:pt x="371" y="0"/>
                    </a:lnTo>
                    <a:close/>
                  </a:path>
                </a:pathLst>
              </a:custGeom>
              <a:solidFill>
                <a:srgbClr val="9FE3F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9" name="Google Shape;2269;p53"/>
              <p:cNvSpPr/>
              <p:nvPr/>
            </p:nvSpPr>
            <p:spPr>
              <a:xfrm>
                <a:off x="8793302" y="2289886"/>
                <a:ext cx="647952" cy="675897"/>
              </a:xfrm>
              <a:custGeom>
                <a:rect b="b" l="l" r="r" t="t"/>
                <a:pathLst>
                  <a:path extrusionOk="0" h="387" w="371">
                    <a:moveTo>
                      <a:pt x="371" y="0"/>
                    </a:moveTo>
                    <a:lnTo>
                      <a:pt x="0" y="0"/>
                    </a:lnTo>
                    <a:lnTo>
                      <a:pt x="0" y="387"/>
                    </a:lnTo>
                    <a:lnTo>
                      <a:pt x="371" y="387"/>
                    </a:lnTo>
                    <a:lnTo>
                      <a:pt x="3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270" name="Google Shape;2270;p53"/>
          <p:cNvGrpSpPr/>
          <p:nvPr/>
        </p:nvGrpSpPr>
        <p:grpSpPr>
          <a:xfrm>
            <a:off x="8460474" y="2964850"/>
            <a:ext cx="917647" cy="897046"/>
            <a:chOff x="8460474" y="2964850"/>
            <a:chExt cx="917647" cy="897046"/>
          </a:xfrm>
        </p:grpSpPr>
        <p:sp>
          <p:nvSpPr>
            <p:cNvPr id="2271" name="Google Shape;2271;p53"/>
            <p:cNvSpPr/>
            <p:nvPr/>
          </p:nvSpPr>
          <p:spPr>
            <a:xfrm>
              <a:off x="8919988" y="3449917"/>
              <a:ext cx="213128" cy="174450"/>
            </a:xfrm>
            <a:custGeom>
              <a:rect b="b" l="l" r="r" t="t"/>
              <a:pathLst>
                <a:path extrusionOk="0" h="25393" w="31023">
                  <a:moveTo>
                    <a:pt x="0" y="17417"/>
                  </a:moveTo>
                  <a:cubicBezTo>
                    <a:pt x="1509" y="19682"/>
                    <a:pt x="2317" y="23087"/>
                    <a:pt x="4898" y="23949"/>
                  </a:cubicBezTo>
                  <a:cubicBezTo>
                    <a:pt x="11474" y="26144"/>
                    <a:pt x="20035" y="25932"/>
                    <a:pt x="25581" y="21772"/>
                  </a:cubicBezTo>
                  <a:cubicBezTo>
                    <a:pt x="31415" y="17395"/>
                    <a:pt x="32920" y="5153"/>
                    <a:pt x="27758" y="0"/>
                  </a:cubicBezTo>
                </a:path>
              </a:pathLst>
            </a:custGeom>
            <a:noFill/>
            <a:ln cap="flat" cmpd="sng" w="38100">
              <a:solidFill>
                <a:schemeClr val="dk1"/>
              </a:solidFill>
              <a:prstDash val="solid"/>
              <a:round/>
              <a:headEnd len="med" w="med" type="none"/>
              <a:tailEnd len="med" w="med" type="none"/>
            </a:ln>
          </p:spPr>
        </p:sp>
        <p:sp>
          <p:nvSpPr>
            <p:cNvPr id="2272" name="Google Shape;2272;p53"/>
            <p:cNvSpPr/>
            <p:nvPr/>
          </p:nvSpPr>
          <p:spPr>
            <a:xfrm>
              <a:off x="8611879" y="3416853"/>
              <a:ext cx="628115" cy="445042"/>
            </a:xfrm>
            <a:custGeom>
              <a:rect b="b" l="l" r="r" t="t"/>
              <a:pathLst>
                <a:path extrusionOk="0" h="81435" w="102174">
                  <a:moveTo>
                    <a:pt x="0" y="23949"/>
                  </a:moveTo>
                  <a:cubicBezTo>
                    <a:pt x="1382" y="36370"/>
                    <a:pt x="2281" y="49698"/>
                    <a:pt x="8709" y="60416"/>
                  </a:cubicBezTo>
                  <a:cubicBezTo>
                    <a:pt x="14647" y="70316"/>
                    <a:pt x="27257" y="75936"/>
                    <a:pt x="38645" y="77833"/>
                  </a:cubicBezTo>
                  <a:cubicBezTo>
                    <a:pt x="46552" y="79150"/>
                    <a:pt x="55424" y="83596"/>
                    <a:pt x="62593" y="80010"/>
                  </a:cubicBezTo>
                  <a:cubicBezTo>
                    <a:pt x="81899" y="70352"/>
                    <a:pt x="90498" y="46168"/>
                    <a:pt x="98516" y="26126"/>
                  </a:cubicBezTo>
                  <a:cubicBezTo>
                    <a:pt x="100909" y="20144"/>
                    <a:pt x="101782" y="13519"/>
                    <a:pt x="101782" y="7076"/>
                  </a:cubicBezTo>
                  <a:cubicBezTo>
                    <a:pt x="101782" y="4710"/>
                    <a:pt x="102911" y="1671"/>
                    <a:pt x="101237" y="0"/>
                  </a:cubicBezTo>
                </a:path>
              </a:pathLst>
            </a:custGeom>
            <a:noFill/>
            <a:ln cap="flat" cmpd="sng" w="38100">
              <a:solidFill>
                <a:schemeClr val="dk1"/>
              </a:solidFill>
              <a:prstDash val="solid"/>
              <a:round/>
              <a:headEnd len="med" w="med" type="none"/>
              <a:tailEnd len="med" w="med" type="none"/>
            </a:ln>
          </p:spPr>
        </p:sp>
        <p:sp>
          <p:nvSpPr>
            <p:cNvPr id="2273" name="Google Shape;2273;p53"/>
            <p:cNvSpPr/>
            <p:nvPr/>
          </p:nvSpPr>
          <p:spPr>
            <a:xfrm>
              <a:off x="8576303" y="3465029"/>
              <a:ext cx="412726" cy="144193"/>
            </a:xfrm>
            <a:custGeom>
              <a:rect b="b" l="l" r="r" t="t"/>
              <a:pathLst>
                <a:path extrusionOk="0" h="305" w="873">
                  <a:moveTo>
                    <a:pt x="191" y="77"/>
                  </a:moveTo>
                  <a:lnTo>
                    <a:pt x="191" y="77"/>
                  </a:lnTo>
                  <a:cubicBezTo>
                    <a:pt x="191" y="230"/>
                    <a:pt x="191" y="230"/>
                    <a:pt x="191" y="230"/>
                  </a:cubicBezTo>
                  <a:cubicBezTo>
                    <a:pt x="191" y="270"/>
                    <a:pt x="157" y="305"/>
                    <a:pt x="114" y="305"/>
                  </a:cubicBezTo>
                  <a:cubicBezTo>
                    <a:pt x="77" y="305"/>
                    <a:pt x="77" y="305"/>
                    <a:pt x="77" y="305"/>
                  </a:cubicBezTo>
                  <a:cubicBezTo>
                    <a:pt x="34" y="305"/>
                    <a:pt x="0" y="270"/>
                    <a:pt x="0" y="230"/>
                  </a:cubicBezTo>
                  <a:cubicBezTo>
                    <a:pt x="0" y="77"/>
                    <a:pt x="0" y="77"/>
                    <a:pt x="0" y="77"/>
                  </a:cubicBezTo>
                  <a:cubicBezTo>
                    <a:pt x="0" y="37"/>
                    <a:pt x="34" y="2"/>
                    <a:pt x="77" y="2"/>
                  </a:cubicBezTo>
                  <a:cubicBezTo>
                    <a:pt x="114" y="2"/>
                    <a:pt x="114" y="2"/>
                    <a:pt x="114" y="2"/>
                  </a:cubicBezTo>
                  <a:cubicBezTo>
                    <a:pt x="157" y="2"/>
                    <a:pt x="191" y="37"/>
                    <a:pt x="191" y="77"/>
                  </a:cubicBezTo>
                  <a:moveTo>
                    <a:pt x="795" y="2"/>
                  </a:moveTo>
                  <a:lnTo>
                    <a:pt x="795" y="2"/>
                  </a:lnTo>
                  <a:cubicBezTo>
                    <a:pt x="758" y="2"/>
                    <a:pt x="758" y="2"/>
                    <a:pt x="758" y="2"/>
                  </a:cubicBezTo>
                  <a:cubicBezTo>
                    <a:pt x="716" y="2"/>
                    <a:pt x="684" y="37"/>
                    <a:pt x="684" y="77"/>
                  </a:cubicBezTo>
                  <a:cubicBezTo>
                    <a:pt x="684" y="230"/>
                    <a:pt x="684" y="230"/>
                    <a:pt x="684" y="230"/>
                  </a:cubicBezTo>
                  <a:cubicBezTo>
                    <a:pt x="684" y="270"/>
                    <a:pt x="716" y="305"/>
                    <a:pt x="758" y="305"/>
                  </a:cubicBezTo>
                  <a:cubicBezTo>
                    <a:pt x="795" y="305"/>
                    <a:pt x="795" y="305"/>
                    <a:pt x="795" y="305"/>
                  </a:cubicBezTo>
                  <a:cubicBezTo>
                    <a:pt x="838" y="305"/>
                    <a:pt x="873" y="270"/>
                    <a:pt x="873" y="230"/>
                  </a:cubicBezTo>
                  <a:cubicBezTo>
                    <a:pt x="873" y="77"/>
                    <a:pt x="873" y="77"/>
                    <a:pt x="873" y="77"/>
                  </a:cubicBezTo>
                  <a:cubicBezTo>
                    <a:pt x="873" y="37"/>
                    <a:pt x="838" y="2"/>
                    <a:pt x="795" y="2"/>
                  </a:cubicBezTo>
                  <a:moveTo>
                    <a:pt x="795" y="0"/>
                  </a:moveTo>
                  <a:lnTo>
                    <a:pt x="795" y="0"/>
                  </a:lnTo>
                  <a:close/>
                </a:path>
              </a:pathLst>
            </a:custGeom>
            <a:solidFill>
              <a:srgbClr val="404041">
                <a:alpha val="5030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74" name="Google Shape;2274;p53"/>
            <p:cNvSpPr/>
            <p:nvPr/>
          </p:nvSpPr>
          <p:spPr>
            <a:xfrm>
              <a:off x="8576303" y="3465029"/>
              <a:ext cx="367813" cy="144193"/>
            </a:xfrm>
            <a:custGeom>
              <a:rect b="b" l="l" r="r" t="t"/>
              <a:pathLst>
                <a:path extrusionOk="0" h="305" w="778">
                  <a:moveTo>
                    <a:pt x="77" y="2"/>
                  </a:moveTo>
                  <a:lnTo>
                    <a:pt x="77" y="2"/>
                  </a:lnTo>
                  <a:cubicBezTo>
                    <a:pt x="97" y="2"/>
                    <a:pt x="97" y="2"/>
                    <a:pt x="97" y="2"/>
                  </a:cubicBezTo>
                  <a:cubicBezTo>
                    <a:pt x="97" y="305"/>
                    <a:pt x="97" y="305"/>
                    <a:pt x="97" y="305"/>
                  </a:cubicBezTo>
                  <a:cubicBezTo>
                    <a:pt x="77" y="305"/>
                    <a:pt x="77" y="305"/>
                    <a:pt x="77" y="305"/>
                  </a:cubicBezTo>
                  <a:cubicBezTo>
                    <a:pt x="34" y="305"/>
                    <a:pt x="0" y="270"/>
                    <a:pt x="0" y="230"/>
                  </a:cubicBezTo>
                  <a:cubicBezTo>
                    <a:pt x="0" y="77"/>
                    <a:pt x="0" y="77"/>
                    <a:pt x="0" y="77"/>
                  </a:cubicBezTo>
                  <a:cubicBezTo>
                    <a:pt x="0" y="37"/>
                    <a:pt x="34" y="2"/>
                    <a:pt x="77" y="2"/>
                  </a:cubicBezTo>
                  <a:moveTo>
                    <a:pt x="684" y="77"/>
                  </a:moveTo>
                  <a:lnTo>
                    <a:pt x="684" y="77"/>
                  </a:lnTo>
                  <a:cubicBezTo>
                    <a:pt x="684" y="230"/>
                    <a:pt x="684" y="230"/>
                    <a:pt x="684" y="230"/>
                  </a:cubicBezTo>
                  <a:cubicBezTo>
                    <a:pt x="684" y="270"/>
                    <a:pt x="716" y="305"/>
                    <a:pt x="758" y="305"/>
                  </a:cubicBezTo>
                  <a:cubicBezTo>
                    <a:pt x="778" y="305"/>
                    <a:pt x="778" y="305"/>
                    <a:pt x="778" y="305"/>
                  </a:cubicBezTo>
                  <a:cubicBezTo>
                    <a:pt x="778" y="2"/>
                    <a:pt x="778" y="2"/>
                    <a:pt x="778" y="2"/>
                  </a:cubicBezTo>
                  <a:cubicBezTo>
                    <a:pt x="758" y="2"/>
                    <a:pt x="758" y="2"/>
                    <a:pt x="758" y="2"/>
                  </a:cubicBezTo>
                  <a:cubicBezTo>
                    <a:pt x="716" y="2"/>
                    <a:pt x="684" y="37"/>
                    <a:pt x="684" y="77"/>
                  </a:cubicBezTo>
                  <a:moveTo>
                    <a:pt x="758" y="0"/>
                  </a:moveTo>
                  <a:lnTo>
                    <a:pt x="758"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75" name="Google Shape;2275;p53"/>
            <p:cNvSpPr/>
            <p:nvPr/>
          </p:nvSpPr>
          <p:spPr>
            <a:xfrm>
              <a:off x="8961611" y="2984706"/>
              <a:ext cx="416508" cy="478908"/>
            </a:xfrm>
            <a:custGeom>
              <a:rect b="b" l="l" r="r" t="t"/>
              <a:pathLst>
                <a:path extrusionOk="0" h="1013" w="881">
                  <a:moveTo>
                    <a:pt x="845" y="1013"/>
                  </a:moveTo>
                  <a:lnTo>
                    <a:pt x="845" y="1013"/>
                  </a:lnTo>
                  <a:cubicBezTo>
                    <a:pt x="38" y="1013"/>
                    <a:pt x="38" y="1013"/>
                    <a:pt x="38" y="1013"/>
                  </a:cubicBezTo>
                  <a:cubicBezTo>
                    <a:pt x="18" y="1013"/>
                    <a:pt x="0" y="996"/>
                    <a:pt x="0" y="976"/>
                  </a:cubicBezTo>
                  <a:cubicBezTo>
                    <a:pt x="0" y="38"/>
                    <a:pt x="0" y="38"/>
                    <a:pt x="0" y="38"/>
                  </a:cubicBezTo>
                  <a:cubicBezTo>
                    <a:pt x="0" y="18"/>
                    <a:pt x="18" y="0"/>
                    <a:pt x="38" y="0"/>
                  </a:cubicBezTo>
                  <a:cubicBezTo>
                    <a:pt x="845" y="0"/>
                    <a:pt x="845" y="0"/>
                    <a:pt x="845" y="0"/>
                  </a:cubicBezTo>
                  <a:cubicBezTo>
                    <a:pt x="865" y="0"/>
                    <a:pt x="881" y="18"/>
                    <a:pt x="881" y="38"/>
                  </a:cubicBezTo>
                  <a:cubicBezTo>
                    <a:pt x="881" y="976"/>
                    <a:pt x="881" y="976"/>
                    <a:pt x="881" y="976"/>
                  </a:cubicBezTo>
                  <a:cubicBezTo>
                    <a:pt x="881" y="996"/>
                    <a:pt x="865" y="1013"/>
                    <a:pt x="845" y="1013"/>
                  </a:cubicBezTo>
                  <a:moveTo>
                    <a:pt x="842" y="1013"/>
                  </a:moveTo>
                  <a:lnTo>
                    <a:pt x="842" y="1013"/>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76" name="Google Shape;2276;p53"/>
            <p:cNvSpPr/>
            <p:nvPr/>
          </p:nvSpPr>
          <p:spPr>
            <a:xfrm>
              <a:off x="9351646" y="2984706"/>
              <a:ext cx="26475" cy="478908"/>
            </a:xfrm>
            <a:custGeom>
              <a:rect b="b" l="l" r="r" t="t"/>
              <a:pathLst>
                <a:path extrusionOk="0" h="1013" w="56">
                  <a:moveTo>
                    <a:pt x="56" y="38"/>
                  </a:moveTo>
                  <a:lnTo>
                    <a:pt x="56" y="38"/>
                  </a:lnTo>
                  <a:cubicBezTo>
                    <a:pt x="56" y="976"/>
                    <a:pt x="56" y="976"/>
                    <a:pt x="56" y="976"/>
                  </a:cubicBezTo>
                  <a:cubicBezTo>
                    <a:pt x="56" y="996"/>
                    <a:pt x="40" y="1013"/>
                    <a:pt x="20" y="1013"/>
                  </a:cubicBezTo>
                  <a:cubicBezTo>
                    <a:pt x="0" y="1013"/>
                    <a:pt x="0" y="1013"/>
                    <a:pt x="0" y="1013"/>
                  </a:cubicBezTo>
                  <a:cubicBezTo>
                    <a:pt x="0" y="0"/>
                    <a:pt x="0" y="0"/>
                    <a:pt x="0" y="0"/>
                  </a:cubicBezTo>
                  <a:cubicBezTo>
                    <a:pt x="20" y="0"/>
                    <a:pt x="20" y="0"/>
                    <a:pt x="20" y="0"/>
                  </a:cubicBezTo>
                  <a:cubicBezTo>
                    <a:pt x="40" y="0"/>
                    <a:pt x="56" y="18"/>
                    <a:pt x="56" y="38"/>
                  </a:cubicBezTo>
                  <a:moveTo>
                    <a:pt x="54" y="35"/>
                  </a:moveTo>
                  <a:lnTo>
                    <a:pt x="54" y="35"/>
                  </a:lnTo>
                  <a:close/>
                </a:path>
              </a:pathLst>
            </a:custGeom>
            <a:solidFill>
              <a:srgbClr val="404041">
                <a:alpha val="5030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77" name="Google Shape;2277;p53"/>
            <p:cNvSpPr/>
            <p:nvPr/>
          </p:nvSpPr>
          <p:spPr>
            <a:xfrm>
              <a:off x="8896841" y="2964850"/>
              <a:ext cx="300680" cy="519093"/>
            </a:xfrm>
            <a:custGeom>
              <a:rect b="b" l="l" r="r" t="t"/>
              <a:pathLst>
                <a:path extrusionOk="0" h="1098" w="636">
                  <a:moveTo>
                    <a:pt x="559" y="1098"/>
                  </a:moveTo>
                  <a:lnTo>
                    <a:pt x="559" y="1098"/>
                  </a:lnTo>
                  <a:cubicBezTo>
                    <a:pt x="38" y="1098"/>
                    <a:pt x="38" y="1098"/>
                    <a:pt x="38" y="1098"/>
                  </a:cubicBezTo>
                  <a:cubicBezTo>
                    <a:pt x="18" y="1098"/>
                    <a:pt x="0" y="1080"/>
                    <a:pt x="0" y="1060"/>
                  </a:cubicBezTo>
                  <a:cubicBezTo>
                    <a:pt x="0" y="37"/>
                    <a:pt x="0" y="37"/>
                    <a:pt x="0" y="37"/>
                  </a:cubicBezTo>
                  <a:cubicBezTo>
                    <a:pt x="0" y="17"/>
                    <a:pt x="18" y="0"/>
                    <a:pt x="38" y="0"/>
                  </a:cubicBezTo>
                  <a:cubicBezTo>
                    <a:pt x="559" y="0"/>
                    <a:pt x="559" y="0"/>
                    <a:pt x="559" y="0"/>
                  </a:cubicBezTo>
                  <a:cubicBezTo>
                    <a:pt x="602" y="0"/>
                    <a:pt x="636" y="34"/>
                    <a:pt x="636" y="74"/>
                  </a:cubicBezTo>
                  <a:cubicBezTo>
                    <a:pt x="636" y="1024"/>
                    <a:pt x="636" y="1024"/>
                    <a:pt x="636" y="1024"/>
                  </a:cubicBezTo>
                  <a:cubicBezTo>
                    <a:pt x="636" y="1063"/>
                    <a:pt x="602" y="1098"/>
                    <a:pt x="559" y="1098"/>
                  </a:cubicBezTo>
                  <a:moveTo>
                    <a:pt x="559" y="1098"/>
                  </a:moveTo>
                  <a:lnTo>
                    <a:pt x="559" y="1098"/>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78" name="Google Shape;2278;p53"/>
            <p:cNvSpPr/>
            <p:nvPr/>
          </p:nvSpPr>
          <p:spPr>
            <a:xfrm>
              <a:off x="9170575" y="2964850"/>
              <a:ext cx="26948" cy="517675"/>
            </a:xfrm>
            <a:custGeom>
              <a:rect b="b" l="l" r="r" t="t"/>
              <a:pathLst>
                <a:path extrusionOk="0" h="1095" w="57">
                  <a:moveTo>
                    <a:pt x="57" y="74"/>
                  </a:moveTo>
                  <a:lnTo>
                    <a:pt x="57" y="74"/>
                  </a:lnTo>
                  <a:cubicBezTo>
                    <a:pt x="57" y="1020"/>
                    <a:pt x="57" y="1020"/>
                    <a:pt x="57" y="1020"/>
                  </a:cubicBezTo>
                  <a:cubicBezTo>
                    <a:pt x="57" y="1055"/>
                    <a:pt x="32" y="1086"/>
                    <a:pt x="0" y="1095"/>
                  </a:cubicBezTo>
                  <a:cubicBezTo>
                    <a:pt x="0" y="0"/>
                    <a:pt x="0" y="0"/>
                    <a:pt x="0" y="0"/>
                  </a:cubicBezTo>
                  <a:cubicBezTo>
                    <a:pt x="32" y="8"/>
                    <a:pt x="57" y="37"/>
                    <a:pt x="57" y="74"/>
                  </a:cubicBezTo>
                  <a:moveTo>
                    <a:pt x="57" y="74"/>
                  </a:moveTo>
                  <a:lnTo>
                    <a:pt x="57" y="74"/>
                  </a:lnTo>
                  <a:close/>
                </a:path>
              </a:pathLst>
            </a:custGeom>
            <a:solidFill>
              <a:srgbClr val="404041">
                <a:alpha val="5030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79" name="Google Shape;2279;p53"/>
            <p:cNvSpPr/>
            <p:nvPr/>
          </p:nvSpPr>
          <p:spPr>
            <a:xfrm>
              <a:off x="8853819" y="3232904"/>
              <a:ext cx="179179" cy="304932"/>
            </a:xfrm>
            <a:custGeom>
              <a:rect b="b" l="l" r="r" t="t"/>
              <a:pathLst>
                <a:path extrusionOk="0" h="645" w="379">
                  <a:moveTo>
                    <a:pt x="322" y="111"/>
                  </a:moveTo>
                  <a:lnTo>
                    <a:pt x="322" y="111"/>
                  </a:lnTo>
                  <a:cubicBezTo>
                    <a:pt x="379" y="445"/>
                    <a:pt x="379" y="445"/>
                    <a:pt x="379" y="445"/>
                  </a:cubicBezTo>
                  <a:cubicBezTo>
                    <a:pt x="379" y="451"/>
                    <a:pt x="379" y="459"/>
                    <a:pt x="379" y="465"/>
                  </a:cubicBezTo>
                  <a:cubicBezTo>
                    <a:pt x="379" y="565"/>
                    <a:pt x="300" y="645"/>
                    <a:pt x="203" y="645"/>
                  </a:cubicBezTo>
                  <a:cubicBezTo>
                    <a:pt x="180" y="645"/>
                    <a:pt x="180" y="645"/>
                    <a:pt x="180" y="645"/>
                  </a:cubicBezTo>
                  <a:cubicBezTo>
                    <a:pt x="80" y="645"/>
                    <a:pt x="0" y="565"/>
                    <a:pt x="0" y="465"/>
                  </a:cubicBezTo>
                  <a:cubicBezTo>
                    <a:pt x="0" y="459"/>
                    <a:pt x="3" y="451"/>
                    <a:pt x="3" y="445"/>
                  </a:cubicBezTo>
                  <a:cubicBezTo>
                    <a:pt x="57" y="111"/>
                    <a:pt x="57" y="111"/>
                    <a:pt x="57" y="111"/>
                  </a:cubicBezTo>
                  <a:cubicBezTo>
                    <a:pt x="69" y="49"/>
                    <a:pt x="126" y="0"/>
                    <a:pt x="191" y="0"/>
                  </a:cubicBezTo>
                  <a:cubicBezTo>
                    <a:pt x="257" y="0"/>
                    <a:pt x="311" y="49"/>
                    <a:pt x="322" y="111"/>
                  </a:cubicBezTo>
                  <a:moveTo>
                    <a:pt x="322" y="111"/>
                  </a:moveTo>
                  <a:lnTo>
                    <a:pt x="322" y="111"/>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80" name="Google Shape;2280;p53"/>
            <p:cNvSpPr/>
            <p:nvPr/>
          </p:nvSpPr>
          <p:spPr>
            <a:xfrm>
              <a:off x="8853819" y="3232904"/>
              <a:ext cx="144194" cy="303514"/>
            </a:xfrm>
            <a:custGeom>
              <a:rect b="b" l="l" r="r" t="t"/>
              <a:pathLst>
                <a:path extrusionOk="0" h="642" w="305">
                  <a:moveTo>
                    <a:pt x="143" y="642"/>
                  </a:moveTo>
                  <a:lnTo>
                    <a:pt x="143" y="642"/>
                  </a:lnTo>
                  <a:cubicBezTo>
                    <a:pt x="63" y="625"/>
                    <a:pt x="0" y="550"/>
                    <a:pt x="0" y="465"/>
                  </a:cubicBezTo>
                  <a:cubicBezTo>
                    <a:pt x="0" y="459"/>
                    <a:pt x="3" y="451"/>
                    <a:pt x="3" y="445"/>
                  </a:cubicBezTo>
                  <a:cubicBezTo>
                    <a:pt x="57" y="111"/>
                    <a:pt x="57" y="111"/>
                    <a:pt x="57" y="111"/>
                  </a:cubicBezTo>
                  <a:cubicBezTo>
                    <a:pt x="69" y="49"/>
                    <a:pt x="126" y="0"/>
                    <a:pt x="191" y="0"/>
                  </a:cubicBezTo>
                  <a:cubicBezTo>
                    <a:pt x="203" y="0"/>
                    <a:pt x="214" y="0"/>
                    <a:pt x="226" y="3"/>
                  </a:cubicBezTo>
                  <a:cubicBezTo>
                    <a:pt x="234" y="17"/>
                    <a:pt x="237" y="34"/>
                    <a:pt x="240" y="49"/>
                  </a:cubicBezTo>
                  <a:cubicBezTo>
                    <a:pt x="302" y="419"/>
                    <a:pt x="302" y="419"/>
                    <a:pt x="302" y="419"/>
                  </a:cubicBezTo>
                  <a:cubicBezTo>
                    <a:pt x="302" y="428"/>
                    <a:pt x="305" y="437"/>
                    <a:pt x="305" y="445"/>
                  </a:cubicBezTo>
                  <a:cubicBezTo>
                    <a:pt x="305" y="542"/>
                    <a:pt x="234" y="622"/>
                    <a:pt x="143" y="642"/>
                  </a:cubicBezTo>
                  <a:moveTo>
                    <a:pt x="143" y="642"/>
                  </a:moveTo>
                  <a:lnTo>
                    <a:pt x="143" y="642"/>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81" name="Google Shape;2281;p53"/>
            <p:cNvSpPr/>
            <p:nvPr/>
          </p:nvSpPr>
          <p:spPr>
            <a:xfrm>
              <a:off x="8460474" y="3215412"/>
              <a:ext cx="321955" cy="322424"/>
            </a:xfrm>
            <a:custGeom>
              <a:rect b="b" l="l" r="r" t="t"/>
              <a:pathLst>
                <a:path extrusionOk="0" h="682" w="681">
                  <a:moveTo>
                    <a:pt x="681" y="339"/>
                  </a:moveTo>
                  <a:lnTo>
                    <a:pt x="681" y="339"/>
                  </a:lnTo>
                  <a:cubicBezTo>
                    <a:pt x="681" y="528"/>
                    <a:pt x="530" y="682"/>
                    <a:pt x="342" y="682"/>
                  </a:cubicBezTo>
                  <a:cubicBezTo>
                    <a:pt x="151" y="682"/>
                    <a:pt x="0" y="528"/>
                    <a:pt x="0" y="339"/>
                  </a:cubicBezTo>
                  <a:cubicBezTo>
                    <a:pt x="0" y="151"/>
                    <a:pt x="151" y="0"/>
                    <a:pt x="342" y="0"/>
                  </a:cubicBezTo>
                  <a:cubicBezTo>
                    <a:pt x="530" y="0"/>
                    <a:pt x="681" y="151"/>
                    <a:pt x="681" y="339"/>
                  </a:cubicBezTo>
                  <a:moveTo>
                    <a:pt x="681" y="339"/>
                  </a:moveTo>
                  <a:lnTo>
                    <a:pt x="681" y="339"/>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82" name="Google Shape;2282;p53"/>
            <p:cNvSpPr/>
            <p:nvPr/>
          </p:nvSpPr>
          <p:spPr>
            <a:xfrm>
              <a:off x="8477967" y="3232904"/>
              <a:ext cx="286970" cy="287440"/>
            </a:xfrm>
            <a:custGeom>
              <a:rect b="b" l="l" r="r" t="t"/>
              <a:pathLst>
                <a:path extrusionOk="0" h="608" w="607">
                  <a:moveTo>
                    <a:pt x="305" y="0"/>
                  </a:moveTo>
                  <a:lnTo>
                    <a:pt x="305" y="0"/>
                  </a:lnTo>
                  <a:cubicBezTo>
                    <a:pt x="470" y="0"/>
                    <a:pt x="607" y="134"/>
                    <a:pt x="607" y="302"/>
                  </a:cubicBezTo>
                  <a:cubicBezTo>
                    <a:pt x="607" y="471"/>
                    <a:pt x="470" y="608"/>
                    <a:pt x="305" y="608"/>
                  </a:cubicBezTo>
                  <a:cubicBezTo>
                    <a:pt x="137" y="608"/>
                    <a:pt x="0" y="471"/>
                    <a:pt x="0" y="302"/>
                  </a:cubicBezTo>
                  <a:cubicBezTo>
                    <a:pt x="0" y="134"/>
                    <a:pt x="137" y="0"/>
                    <a:pt x="305" y="0"/>
                  </a:cubicBezTo>
                  <a:moveTo>
                    <a:pt x="305" y="0"/>
                  </a:moveTo>
                  <a:lnTo>
                    <a:pt x="305"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83" name="Google Shape;2283;p53"/>
            <p:cNvSpPr/>
            <p:nvPr/>
          </p:nvSpPr>
          <p:spPr>
            <a:xfrm>
              <a:off x="8477967" y="3232904"/>
              <a:ext cx="161686" cy="287440"/>
            </a:xfrm>
            <a:custGeom>
              <a:rect b="b" l="l" r="r" t="t"/>
              <a:pathLst>
                <a:path extrusionOk="0" h="608" w="342">
                  <a:moveTo>
                    <a:pt x="305" y="0"/>
                  </a:moveTo>
                  <a:lnTo>
                    <a:pt x="305" y="0"/>
                  </a:lnTo>
                  <a:cubicBezTo>
                    <a:pt x="316" y="0"/>
                    <a:pt x="328" y="0"/>
                    <a:pt x="342" y="3"/>
                  </a:cubicBezTo>
                  <a:cubicBezTo>
                    <a:pt x="191" y="20"/>
                    <a:pt x="77" y="149"/>
                    <a:pt x="77" y="302"/>
                  </a:cubicBezTo>
                  <a:cubicBezTo>
                    <a:pt x="77" y="457"/>
                    <a:pt x="191" y="585"/>
                    <a:pt x="342" y="605"/>
                  </a:cubicBezTo>
                  <a:cubicBezTo>
                    <a:pt x="328" y="605"/>
                    <a:pt x="316" y="608"/>
                    <a:pt x="305" y="608"/>
                  </a:cubicBezTo>
                  <a:cubicBezTo>
                    <a:pt x="137" y="608"/>
                    <a:pt x="0" y="471"/>
                    <a:pt x="0" y="302"/>
                  </a:cubicBezTo>
                  <a:cubicBezTo>
                    <a:pt x="0" y="134"/>
                    <a:pt x="137" y="0"/>
                    <a:pt x="305" y="0"/>
                  </a:cubicBezTo>
                  <a:moveTo>
                    <a:pt x="305" y="0"/>
                  </a:moveTo>
                  <a:lnTo>
                    <a:pt x="305" y="0"/>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84" name="Google Shape;2284;p53"/>
            <p:cNvSpPr/>
            <p:nvPr/>
          </p:nvSpPr>
          <p:spPr>
            <a:xfrm>
              <a:off x="8500660" y="3254651"/>
              <a:ext cx="241584" cy="250564"/>
            </a:xfrm>
            <a:custGeom>
              <a:rect b="b" l="l" r="r" t="t"/>
              <a:pathLst>
                <a:path extrusionOk="0" h="530" w="511">
                  <a:moveTo>
                    <a:pt x="168" y="48"/>
                  </a:moveTo>
                  <a:lnTo>
                    <a:pt x="168" y="48"/>
                  </a:lnTo>
                  <a:cubicBezTo>
                    <a:pt x="177" y="63"/>
                    <a:pt x="171" y="80"/>
                    <a:pt x="157" y="88"/>
                  </a:cubicBezTo>
                  <a:cubicBezTo>
                    <a:pt x="154" y="91"/>
                    <a:pt x="148" y="91"/>
                    <a:pt x="143" y="91"/>
                  </a:cubicBezTo>
                  <a:cubicBezTo>
                    <a:pt x="134" y="91"/>
                    <a:pt x="126" y="85"/>
                    <a:pt x="120" y="77"/>
                  </a:cubicBezTo>
                  <a:cubicBezTo>
                    <a:pt x="117" y="74"/>
                    <a:pt x="117" y="74"/>
                    <a:pt x="117" y="74"/>
                  </a:cubicBezTo>
                  <a:cubicBezTo>
                    <a:pt x="109" y="60"/>
                    <a:pt x="114" y="43"/>
                    <a:pt x="129" y="37"/>
                  </a:cubicBezTo>
                  <a:cubicBezTo>
                    <a:pt x="140" y="28"/>
                    <a:pt x="160" y="31"/>
                    <a:pt x="166" y="45"/>
                  </a:cubicBezTo>
                  <a:lnTo>
                    <a:pt x="168" y="48"/>
                  </a:lnTo>
                  <a:moveTo>
                    <a:pt x="49" y="345"/>
                  </a:moveTo>
                  <a:lnTo>
                    <a:pt x="49" y="345"/>
                  </a:lnTo>
                  <a:cubicBezTo>
                    <a:pt x="43" y="345"/>
                    <a:pt x="43" y="345"/>
                    <a:pt x="43" y="345"/>
                  </a:cubicBezTo>
                  <a:cubicBezTo>
                    <a:pt x="31" y="353"/>
                    <a:pt x="26" y="371"/>
                    <a:pt x="34" y="385"/>
                  </a:cubicBezTo>
                  <a:cubicBezTo>
                    <a:pt x="40" y="393"/>
                    <a:pt x="49" y="399"/>
                    <a:pt x="57" y="399"/>
                  </a:cubicBezTo>
                  <a:cubicBezTo>
                    <a:pt x="63" y="399"/>
                    <a:pt x="69" y="399"/>
                    <a:pt x="71" y="396"/>
                  </a:cubicBezTo>
                  <a:cubicBezTo>
                    <a:pt x="77" y="393"/>
                    <a:pt x="77" y="393"/>
                    <a:pt x="77" y="393"/>
                  </a:cubicBezTo>
                  <a:cubicBezTo>
                    <a:pt x="89" y="385"/>
                    <a:pt x="94" y="368"/>
                    <a:pt x="86" y="353"/>
                  </a:cubicBezTo>
                  <a:cubicBezTo>
                    <a:pt x="77" y="342"/>
                    <a:pt x="60" y="336"/>
                    <a:pt x="49" y="345"/>
                  </a:cubicBezTo>
                  <a:moveTo>
                    <a:pt x="448" y="174"/>
                  </a:moveTo>
                  <a:lnTo>
                    <a:pt x="448" y="174"/>
                  </a:lnTo>
                  <a:cubicBezTo>
                    <a:pt x="454" y="174"/>
                    <a:pt x="459" y="174"/>
                    <a:pt x="462" y="171"/>
                  </a:cubicBezTo>
                  <a:cubicBezTo>
                    <a:pt x="468" y="168"/>
                    <a:pt x="468" y="168"/>
                    <a:pt x="468" y="168"/>
                  </a:cubicBezTo>
                  <a:cubicBezTo>
                    <a:pt x="479" y="159"/>
                    <a:pt x="485" y="143"/>
                    <a:pt x="476" y="128"/>
                  </a:cubicBezTo>
                  <a:cubicBezTo>
                    <a:pt x="468" y="117"/>
                    <a:pt x="451" y="111"/>
                    <a:pt x="439" y="120"/>
                  </a:cubicBezTo>
                  <a:cubicBezTo>
                    <a:pt x="434" y="120"/>
                    <a:pt x="434" y="120"/>
                    <a:pt x="434" y="120"/>
                  </a:cubicBezTo>
                  <a:cubicBezTo>
                    <a:pt x="422" y="128"/>
                    <a:pt x="417" y="145"/>
                    <a:pt x="425" y="159"/>
                  </a:cubicBezTo>
                  <a:cubicBezTo>
                    <a:pt x="431" y="168"/>
                    <a:pt x="439" y="174"/>
                    <a:pt x="448" y="174"/>
                  </a:cubicBezTo>
                  <a:moveTo>
                    <a:pt x="60" y="256"/>
                  </a:moveTo>
                  <a:lnTo>
                    <a:pt x="60" y="256"/>
                  </a:lnTo>
                  <a:cubicBezTo>
                    <a:pt x="60" y="242"/>
                    <a:pt x="49" y="228"/>
                    <a:pt x="31" y="228"/>
                  </a:cubicBezTo>
                  <a:cubicBezTo>
                    <a:pt x="29" y="228"/>
                    <a:pt x="29" y="228"/>
                    <a:pt x="29" y="228"/>
                  </a:cubicBezTo>
                  <a:cubicBezTo>
                    <a:pt x="14" y="228"/>
                    <a:pt x="3" y="239"/>
                    <a:pt x="0" y="251"/>
                  </a:cubicBezTo>
                  <a:cubicBezTo>
                    <a:pt x="-3" y="271"/>
                    <a:pt x="11" y="285"/>
                    <a:pt x="29" y="285"/>
                  </a:cubicBezTo>
                  <a:cubicBezTo>
                    <a:pt x="31" y="285"/>
                    <a:pt x="31" y="285"/>
                    <a:pt x="31" y="285"/>
                  </a:cubicBezTo>
                  <a:cubicBezTo>
                    <a:pt x="49" y="285"/>
                    <a:pt x="60" y="274"/>
                    <a:pt x="60" y="256"/>
                  </a:cubicBezTo>
                  <a:moveTo>
                    <a:pt x="77" y="120"/>
                  </a:moveTo>
                  <a:lnTo>
                    <a:pt x="77" y="120"/>
                  </a:lnTo>
                  <a:cubicBezTo>
                    <a:pt x="71" y="120"/>
                    <a:pt x="71" y="120"/>
                    <a:pt x="71" y="120"/>
                  </a:cubicBezTo>
                  <a:cubicBezTo>
                    <a:pt x="60" y="111"/>
                    <a:pt x="43" y="117"/>
                    <a:pt x="34" y="128"/>
                  </a:cubicBezTo>
                  <a:cubicBezTo>
                    <a:pt x="26" y="143"/>
                    <a:pt x="31" y="159"/>
                    <a:pt x="43" y="168"/>
                  </a:cubicBezTo>
                  <a:cubicBezTo>
                    <a:pt x="49" y="171"/>
                    <a:pt x="49" y="171"/>
                    <a:pt x="49" y="171"/>
                  </a:cubicBezTo>
                  <a:cubicBezTo>
                    <a:pt x="51" y="174"/>
                    <a:pt x="57" y="174"/>
                    <a:pt x="63" y="174"/>
                  </a:cubicBezTo>
                  <a:cubicBezTo>
                    <a:pt x="71" y="174"/>
                    <a:pt x="80" y="168"/>
                    <a:pt x="86" y="159"/>
                  </a:cubicBezTo>
                  <a:cubicBezTo>
                    <a:pt x="94" y="145"/>
                    <a:pt x="89" y="128"/>
                    <a:pt x="77" y="120"/>
                  </a:cubicBezTo>
                  <a:moveTo>
                    <a:pt x="257" y="151"/>
                  </a:moveTo>
                  <a:lnTo>
                    <a:pt x="257" y="151"/>
                  </a:lnTo>
                  <a:cubicBezTo>
                    <a:pt x="240" y="151"/>
                    <a:pt x="228" y="162"/>
                    <a:pt x="228" y="179"/>
                  </a:cubicBezTo>
                  <a:cubicBezTo>
                    <a:pt x="228" y="502"/>
                    <a:pt x="228" y="502"/>
                    <a:pt x="228" y="502"/>
                  </a:cubicBezTo>
                  <a:cubicBezTo>
                    <a:pt x="228" y="516"/>
                    <a:pt x="240" y="530"/>
                    <a:pt x="257" y="530"/>
                  </a:cubicBezTo>
                  <a:cubicBezTo>
                    <a:pt x="271" y="530"/>
                    <a:pt x="285" y="516"/>
                    <a:pt x="285" y="502"/>
                  </a:cubicBezTo>
                  <a:cubicBezTo>
                    <a:pt x="285" y="179"/>
                    <a:pt x="285" y="179"/>
                    <a:pt x="285" y="179"/>
                  </a:cubicBezTo>
                  <a:cubicBezTo>
                    <a:pt x="285" y="162"/>
                    <a:pt x="271" y="151"/>
                    <a:pt x="257" y="151"/>
                  </a:cubicBezTo>
                  <a:moveTo>
                    <a:pt x="468" y="345"/>
                  </a:moveTo>
                  <a:lnTo>
                    <a:pt x="468" y="345"/>
                  </a:lnTo>
                  <a:cubicBezTo>
                    <a:pt x="462" y="345"/>
                    <a:pt x="462" y="345"/>
                    <a:pt x="462" y="345"/>
                  </a:cubicBezTo>
                  <a:cubicBezTo>
                    <a:pt x="451" y="336"/>
                    <a:pt x="434" y="342"/>
                    <a:pt x="425" y="353"/>
                  </a:cubicBezTo>
                  <a:cubicBezTo>
                    <a:pt x="417" y="368"/>
                    <a:pt x="422" y="385"/>
                    <a:pt x="434" y="393"/>
                  </a:cubicBezTo>
                  <a:cubicBezTo>
                    <a:pt x="439" y="396"/>
                    <a:pt x="439" y="396"/>
                    <a:pt x="439" y="396"/>
                  </a:cubicBezTo>
                  <a:cubicBezTo>
                    <a:pt x="442" y="399"/>
                    <a:pt x="448" y="399"/>
                    <a:pt x="454" y="399"/>
                  </a:cubicBezTo>
                  <a:cubicBezTo>
                    <a:pt x="462" y="399"/>
                    <a:pt x="471" y="393"/>
                    <a:pt x="476" y="385"/>
                  </a:cubicBezTo>
                  <a:cubicBezTo>
                    <a:pt x="485" y="371"/>
                    <a:pt x="479" y="353"/>
                    <a:pt x="468" y="345"/>
                  </a:cubicBezTo>
                  <a:moveTo>
                    <a:pt x="482" y="228"/>
                  </a:moveTo>
                  <a:lnTo>
                    <a:pt x="482" y="228"/>
                  </a:lnTo>
                  <a:cubicBezTo>
                    <a:pt x="479" y="228"/>
                    <a:pt x="479" y="228"/>
                    <a:pt x="479" y="228"/>
                  </a:cubicBezTo>
                  <a:cubicBezTo>
                    <a:pt x="468" y="228"/>
                    <a:pt x="454" y="239"/>
                    <a:pt x="451" y="251"/>
                  </a:cubicBezTo>
                  <a:cubicBezTo>
                    <a:pt x="448" y="271"/>
                    <a:pt x="462" y="285"/>
                    <a:pt x="479" y="285"/>
                  </a:cubicBezTo>
                  <a:cubicBezTo>
                    <a:pt x="482" y="285"/>
                    <a:pt x="482" y="285"/>
                    <a:pt x="482" y="285"/>
                  </a:cubicBezTo>
                  <a:cubicBezTo>
                    <a:pt x="496" y="285"/>
                    <a:pt x="508" y="276"/>
                    <a:pt x="510" y="265"/>
                  </a:cubicBezTo>
                  <a:cubicBezTo>
                    <a:pt x="513" y="245"/>
                    <a:pt x="502" y="228"/>
                    <a:pt x="482" y="228"/>
                  </a:cubicBezTo>
                  <a:moveTo>
                    <a:pt x="257" y="0"/>
                  </a:moveTo>
                  <a:lnTo>
                    <a:pt x="257" y="0"/>
                  </a:lnTo>
                  <a:cubicBezTo>
                    <a:pt x="240" y="0"/>
                    <a:pt x="228" y="14"/>
                    <a:pt x="228" y="28"/>
                  </a:cubicBezTo>
                  <a:cubicBezTo>
                    <a:pt x="228" y="34"/>
                    <a:pt x="228" y="34"/>
                    <a:pt x="228" y="34"/>
                  </a:cubicBezTo>
                  <a:cubicBezTo>
                    <a:pt x="228" y="48"/>
                    <a:pt x="240" y="63"/>
                    <a:pt x="257" y="63"/>
                  </a:cubicBezTo>
                  <a:cubicBezTo>
                    <a:pt x="271" y="63"/>
                    <a:pt x="285" y="48"/>
                    <a:pt x="285" y="34"/>
                  </a:cubicBezTo>
                  <a:cubicBezTo>
                    <a:pt x="285" y="28"/>
                    <a:pt x="285" y="28"/>
                    <a:pt x="285" y="28"/>
                  </a:cubicBezTo>
                  <a:cubicBezTo>
                    <a:pt x="285" y="14"/>
                    <a:pt x="271" y="0"/>
                    <a:pt x="257" y="0"/>
                  </a:cubicBezTo>
                  <a:moveTo>
                    <a:pt x="382" y="37"/>
                  </a:moveTo>
                  <a:lnTo>
                    <a:pt x="382" y="37"/>
                  </a:lnTo>
                  <a:cubicBezTo>
                    <a:pt x="371" y="28"/>
                    <a:pt x="354" y="31"/>
                    <a:pt x="345" y="45"/>
                  </a:cubicBezTo>
                  <a:cubicBezTo>
                    <a:pt x="342" y="48"/>
                    <a:pt x="342" y="48"/>
                    <a:pt x="342" y="48"/>
                  </a:cubicBezTo>
                  <a:cubicBezTo>
                    <a:pt x="334" y="63"/>
                    <a:pt x="339" y="80"/>
                    <a:pt x="354" y="88"/>
                  </a:cubicBezTo>
                  <a:cubicBezTo>
                    <a:pt x="357" y="91"/>
                    <a:pt x="362" y="91"/>
                    <a:pt x="368" y="91"/>
                  </a:cubicBezTo>
                  <a:cubicBezTo>
                    <a:pt x="377" y="91"/>
                    <a:pt x="388" y="85"/>
                    <a:pt x="391" y="77"/>
                  </a:cubicBezTo>
                  <a:cubicBezTo>
                    <a:pt x="394" y="74"/>
                    <a:pt x="394" y="74"/>
                    <a:pt x="394" y="74"/>
                  </a:cubicBezTo>
                  <a:cubicBezTo>
                    <a:pt x="402" y="60"/>
                    <a:pt x="397" y="43"/>
                    <a:pt x="382" y="37"/>
                  </a:cubicBezTo>
                  <a:moveTo>
                    <a:pt x="382" y="37"/>
                  </a:moveTo>
                  <a:lnTo>
                    <a:pt x="382" y="37"/>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285" name="Shape 2285"/>
        <p:cNvGrpSpPr/>
        <p:nvPr/>
      </p:nvGrpSpPr>
      <p:grpSpPr>
        <a:xfrm>
          <a:off x="0" y="0"/>
          <a:ext cx="0" cy="0"/>
          <a:chOff x="0" y="0"/>
          <a:chExt cx="0" cy="0"/>
        </a:xfrm>
      </p:grpSpPr>
      <p:sp>
        <p:nvSpPr>
          <p:cNvPr id="2286" name="Google Shape;2286;p54"/>
          <p:cNvSpPr txBox="1"/>
          <p:nvPr>
            <p:ph type="title"/>
          </p:nvPr>
        </p:nvSpPr>
        <p:spPr>
          <a:xfrm>
            <a:off x="3432656" y="567950"/>
            <a:ext cx="4945800" cy="968700"/>
          </a:xfrm>
          <a:prstGeom prst="rect">
            <a:avLst/>
          </a:prstGeom>
        </p:spPr>
        <p:txBody>
          <a:bodyPr anchorCtr="0" anchor="t" bIns="91425" lIns="91425" spcFirstLastPara="1" rIns="91425" wrap="square" tIns="91425">
            <a:noAutofit/>
          </a:bodyPr>
          <a:lstStyle>
            <a:lvl1pPr lvl="0" algn="l">
              <a:spcBef>
                <a:spcPts val="0"/>
              </a:spcBef>
              <a:spcAft>
                <a:spcPts val="0"/>
              </a:spcAft>
              <a:buSzPts val="3000"/>
              <a:buNone/>
              <a:defRPr sz="50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287" name="Google Shape;2287;p54"/>
          <p:cNvSpPr txBox="1"/>
          <p:nvPr>
            <p:ph idx="1" type="subTitle"/>
          </p:nvPr>
        </p:nvSpPr>
        <p:spPr>
          <a:xfrm>
            <a:off x="3432600" y="1384250"/>
            <a:ext cx="4945800" cy="104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88" name="Google Shape;2288;p54"/>
          <p:cNvSpPr txBox="1"/>
          <p:nvPr/>
        </p:nvSpPr>
        <p:spPr>
          <a:xfrm>
            <a:off x="3432600" y="36119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Asap"/>
                <a:ea typeface="Asap"/>
                <a:cs typeface="Asap"/>
                <a:sym typeface="Asap"/>
              </a:rPr>
              <a:t>CREDITS:</a:t>
            </a:r>
            <a:r>
              <a:rPr lang="en" sz="1200">
                <a:solidFill>
                  <a:schemeClr val="dk1"/>
                </a:solidFill>
                <a:latin typeface="Asap"/>
                <a:ea typeface="Asap"/>
                <a:cs typeface="Asap"/>
                <a:sym typeface="Asap"/>
              </a:rPr>
              <a:t> This presentation template was created by </a:t>
            </a:r>
            <a:r>
              <a:rPr b="1" lang="en" sz="1200" u="sng">
                <a:solidFill>
                  <a:schemeClr val="dk1"/>
                </a:solidFill>
                <a:latin typeface="Asap"/>
                <a:ea typeface="Asap"/>
                <a:cs typeface="Asap"/>
                <a:sym typeface="Asap"/>
                <a:hlinkClick r:id="rId2">
                  <a:extLst>
                    <a:ext uri="{A12FA001-AC4F-418D-AE19-62706E023703}">
                      <ahyp:hlinkClr val="tx"/>
                    </a:ext>
                  </a:extLst>
                </a:hlinkClick>
              </a:rPr>
              <a:t>Slidesgo</a:t>
            </a:r>
            <a:r>
              <a:rPr lang="en" sz="1200">
                <a:solidFill>
                  <a:schemeClr val="dk1"/>
                </a:solidFill>
                <a:latin typeface="Asap"/>
                <a:ea typeface="Asap"/>
                <a:cs typeface="Asap"/>
                <a:sym typeface="Asap"/>
              </a:rPr>
              <a:t>, and includes icons by </a:t>
            </a:r>
            <a:r>
              <a:rPr b="1" lang="en" sz="1200" u="sng">
                <a:solidFill>
                  <a:schemeClr val="dk1"/>
                </a:solidFill>
                <a:latin typeface="Asap"/>
                <a:ea typeface="Asap"/>
                <a:cs typeface="Asap"/>
                <a:sym typeface="Asap"/>
                <a:hlinkClick r:id="rId3">
                  <a:extLst>
                    <a:ext uri="{A12FA001-AC4F-418D-AE19-62706E023703}">
                      <ahyp:hlinkClr val="tx"/>
                    </a:ext>
                  </a:extLst>
                </a:hlinkClick>
              </a:rPr>
              <a:t>Flaticon</a:t>
            </a:r>
            <a:r>
              <a:rPr lang="en" sz="1200">
                <a:solidFill>
                  <a:schemeClr val="dk1"/>
                </a:solidFill>
                <a:latin typeface="Asap"/>
                <a:ea typeface="Asap"/>
                <a:cs typeface="Asap"/>
                <a:sym typeface="Asap"/>
              </a:rPr>
              <a:t>, and infographics &amp; images by </a:t>
            </a:r>
            <a:r>
              <a:rPr b="1" lang="en" sz="1200" u="sng">
                <a:solidFill>
                  <a:schemeClr val="dk1"/>
                </a:solidFill>
                <a:latin typeface="Asap"/>
                <a:ea typeface="Asap"/>
                <a:cs typeface="Asap"/>
                <a:sym typeface="Asap"/>
                <a:hlinkClick r:id="rId4">
                  <a:extLst>
                    <a:ext uri="{A12FA001-AC4F-418D-AE19-62706E023703}">
                      <ahyp:hlinkClr val="tx"/>
                    </a:ext>
                  </a:extLst>
                </a:hlinkClick>
              </a:rPr>
              <a:t>Freepik</a:t>
            </a:r>
            <a:r>
              <a:rPr lang="en" sz="1200" u="sng">
                <a:solidFill>
                  <a:schemeClr val="dk1"/>
                </a:solidFill>
                <a:latin typeface="Asap"/>
                <a:ea typeface="Asap"/>
                <a:cs typeface="Asap"/>
                <a:sym typeface="Asap"/>
              </a:rPr>
              <a:t> </a:t>
            </a:r>
            <a:endParaRPr b="1" sz="1200" u="sng">
              <a:solidFill>
                <a:schemeClr val="dk1"/>
              </a:solidFill>
              <a:latin typeface="Asap"/>
              <a:ea typeface="Asap"/>
              <a:cs typeface="Asap"/>
              <a:sym typeface="Asap"/>
            </a:endParaRPr>
          </a:p>
        </p:txBody>
      </p:sp>
      <p:grpSp>
        <p:nvGrpSpPr>
          <p:cNvPr id="2289" name="Google Shape;2289;p54"/>
          <p:cNvGrpSpPr/>
          <p:nvPr/>
        </p:nvGrpSpPr>
        <p:grpSpPr>
          <a:xfrm>
            <a:off x="-2899537" y="-118550"/>
            <a:ext cx="14943075" cy="5912025"/>
            <a:chOff x="-2899537" y="-118550"/>
            <a:chExt cx="14943075" cy="5912025"/>
          </a:xfrm>
        </p:grpSpPr>
        <p:grpSp>
          <p:nvGrpSpPr>
            <p:cNvPr id="2290" name="Google Shape;2290;p54"/>
            <p:cNvGrpSpPr/>
            <p:nvPr/>
          </p:nvGrpSpPr>
          <p:grpSpPr>
            <a:xfrm>
              <a:off x="-2899537" y="4782600"/>
              <a:ext cx="14943075" cy="1010875"/>
              <a:chOff x="-2899550" y="4630200"/>
              <a:chExt cx="14943075" cy="1010875"/>
            </a:xfrm>
          </p:grpSpPr>
          <p:grpSp>
            <p:nvGrpSpPr>
              <p:cNvPr id="2291" name="Google Shape;2291;p54"/>
              <p:cNvGrpSpPr/>
              <p:nvPr/>
            </p:nvGrpSpPr>
            <p:grpSpPr>
              <a:xfrm>
                <a:off x="-2899550" y="4630200"/>
                <a:ext cx="14943075" cy="1010875"/>
                <a:chOff x="-2899550" y="4630200"/>
                <a:chExt cx="14943075" cy="1010875"/>
              </a:xfrm>
            </p:grpSpPr>
            <p:sp>
              <p:nvSpPr>
                <p:cNvPr id="2292" name="Google Shape;2292;p54"/>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93" name="Google Shape;2293;p54"/>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94" name="Google Shape;2294;p54"/>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95" name="Google Shape;2295;p54"/>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96" name="Google Shape;2296;p54"/>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97" name="Google Shape;2297;p54"/>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98" name="Google Shape;2298;p54"/>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99" name="Google Shape;2299;p54"/>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0" name="Google Shape;2300;p54"/>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1" name="Google Shape;2301;p54"/>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2" name="Google Shape;2302;p54"/>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3" name="Google Shape;2303;p54"/>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4" name="Google Shape;2304;p54"/>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5" name="Google Shape;2305;p54"/>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6" name="Google Shape;2306;p54"/>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7" name="Google Shape;2307;p54"/>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8" name="Google Shape;2308;p54"/>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9" name="Google Shape;2309;p54"/>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0" name="Google Shape;2310;p54"/>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1" name="Google Shape;2311;p54"/>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2" name="Google Shape;2312;p54"/>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3" name="Google Shape;2313;p54"/>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4" name="Google Shape;2314;p54"/>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5" name="Google Shape;2315;p54"/>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6" name="Google Shape;2316;p54"/>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7" name="Google Shape;2317;p54"/>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8" name="Google Shape;2318;p54"/>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9" name="Google Shape;2319;p54"/>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0" name="Google Shape;2320;p54"/>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1" name="Google Shape;2321;p54"/>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2" name="Google Shape;2322;p54"/>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3" name="Google Shape;2323;p54"/>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4" name="Google Shape;2324;p54"/>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5" name="Google Shape;2325;p54"/>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6" name="Google Shape;2326;p54"/>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7" name="Google Shape;2327;p54"/>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8" name="Google Shape;2328;p54"/>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9" name="Google Shape;2329;p54"/>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0" name="Google Shape;2330;p54"/>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1" name="Google Shape;2331;p54"/>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2" name="Google Shape;2332;p54"/>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3" name="Google Shape;2333;p54"/>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4" name="Google Shape;2334;p54"/>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5" name="Google Shape;2335;p54"/>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6" name="Google Shape;2336;p54"/>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7" name="Google Shape;2337;p54"/>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8" name="Google Shape;2338;p54"/>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9" name="Google Shape;2339;p54"/>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0" name="Google Shape;2340;p54"/>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1" name="Google Shape;2341;p54"/>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2" name="Google Shape;2342;p54"/>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3" name="Google Shape;2343;p54"/>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4" name="Google Shape;2344;p54"/>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5" name="Google Shape;2345;p54"/>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6" name="Google Shape;2346;p54"/>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7" name="Google Shape;2347;p54"/>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8" name="Google Shape;2348;p54"/>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9" name="Google Shape;2349;p54"/>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0" name="Google Shape;2350;p54"/>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1" name="Google Shape;2351;p54"/>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2" name="Google Shape;2352;p54"/>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3" name="Google Shape;2353;p54"/>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4" name="Google Shape;2354;p54"/>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5" name="Google Shape;2355;p54"/>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6" name="Google Shape;2356;p54"/>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7" name="Google Shape;2357;p54"/>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8" name="Google Shape;2358;p54"/>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9" name="Google Shape;2359;p54"/>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0" name="Google Shape;2360;p54"/>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1" name="Google Shape;2361;p54"/>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2" name="Google Shape;2362;p54"/>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3" name="Google Shape;2363;p54"/>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4" name="Google Shape;2364;p54"/>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5" name="Google Shape;2365;p54"/>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6" name="Google Shape;2366;p54"/>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7" name="Google Shape;2367;p54"/>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8" name="Google Shape;2368;p54"/>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9" name="Google Shape;2369;p54"/>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370" name="Google Shape;2370;p54"/>
              <p:cNvGrpSpPr/>
              <p:nvPr/>
            </p:nvGrpSpPr>
            <p:grpSpPr>
              <a:xfrm>
                <a:off x="-2899550" y="4630200"/>
                <a:ext cx="14943075" cy="1010875"/>
                <a:chOff x="-2899550" y="4630200"/>
                <a:chExt cx="14943075" cy="1010875"/>
              </a:xfrm>
            </p:grpSpPr>
            <p:sp>
              <p:nvSpPr>
                <p:cNvPr id="2371" name="Google Shape;2371;p54"/>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2" name="Google Shape;2372;p54"/>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3" name="Google Shape;2373;p54"/>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4" name="Google Shape;2374;p54"/>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5" name="Google Shape;2375;p54"/>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6" name="Google Shape;2376;p54"/>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7" name="Google Shape;2377;p54"/>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8" name="Google Shape;2378;p54"/>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9" name="Google Shape;2379;p54"/>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0" name="Google Shape;2380;p54"/>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1" name="Google Shape;2381;p54"/>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2" name="Google Shape;2382;p54"/>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3" name="Google Shape;2383;p54"/>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4" name="Google Shape;2384;p54"/>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5" name="Google Shape;2385;p54"/>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6" name="Google Shape;2386;p54"/>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7" name="Google Shape;2387;p54"/>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8" name="Google Shape;2388;p54"/>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9" name="Google Shape;2389;p54"/>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0" name="Google Shape;2390;p54"/>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1" name="Google Shape;2391;p54"/>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2" name="Google Shape;2392;p54"/>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3" name="Google Shape;2393;p54"/>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4" name="Google Shape;2394;p54"/>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5" name="Google Shape;2395;p54"/>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6" name="Google Shape;2396;p54"/>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2397" name="Google Shape;2397;p54"/>
            <p:cNvSpPr/>
            <p:nvPr/>
          </p:nvSpPr>
          <p:spPr>
            <a:xfrm flipH="1">
              <a:off x="-82430" y="-118550"/>
              <a:ext cx="9321084" cy="675897"/>
            </a:xfrm>
            <a:custGeom>
              <a:rect b="b" l="l" r="r" t="t"/>
              <a:pathLst>
                <a:path extrusionOk="0" h="387" w="5337">
                  <a:moveTo>
                    <a:pt x="5337" y="0"/>
                  </a:moveTo>
                  <a:lnTo>
                    <a:pt x="5337" y="0"/>
                  </a:lnTo>
                  <a:cubicBezTo>
                    <a:pt x="0" y="0"/>
                    <a:pt x="0" y="0"/>
                    <a:pt x="0" y="0"/>
                  </a:cubicBezTo>
                  <a:cubicBezTo>
                    <a:pt x="0" y="387"/>
                    <a:pt x="0" y="387"/>
                    <a:pt x="0" y="387"/>
                  </a:cubicBezTo>
                  <a:cubicBezTo>
                    <a:pt x="1406" y="116"/>
                    <a:pt x="3939" y="87"/>
                    <a:pt x="4928" y="87"/>
                  </a:cubicBezTo>
                  <a:cubicBezTo>
                    <a:pt x="5185" y="87"/>
                    <a:pt x="5337" y="89"/>
                    <a:pt x="5337" y="89"/>
                  </a:cubicBezTo>
                  <a:cubicBezTo>
                    <a:pt x="5337" y="0"/>
                    <a:pt x="5337" y="0"/>
                    <a:pt x="5337" y="0"/>
                  </a:cubicBez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8" name="Google Shape;2398;p54"/>
            <p:cNvSpPr/>
            <p:nvPr/>
          </p:nvSpPr>
          <p:spPr>
            <a:xfrm>
              <a:off x="1982575" y="3541575"/>
              <a:ext cx="7256100" cy="106200"/>
            </a:xfrm>
            <a:prstGeom prst="rect">
              <a:avLst/>
            </a:prstGeom>
            <a:solidFill>
              <a:srgbClr val="0090AD">
                <a:alpha val="7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nvGrpSpPr>
            <p:cNvPr id="2399" name="Google Shape;2399;p54"/>
            <p:cNvGrpSpPr/>
            <p:nvPr/>
          </p:nvGrpSpPr>
          <p:grpSpPr>
            <a:xfrm>
              <a:off x="401986" y="1780362"/>
              <a:ext cx="1580585" cy="3002242"/>
              <a:chOff x="209236" y="1627962"/>
              <a:chExt cx="1580585" cy="3002242"/>
            </a:xfrm>
          </p:grpSpPr>
          <p:sp>
            <p:nvSpPr>
              <p:cNvPr id="2400" name="Google Shape;2400;p54"/>
              <p:cNvSpPr/>
              <p:nvPr/>
            </p:nvSpPr>
            <p:spPr>
              <a:xfrm>
                <a:off x="209236" y="1627962"/>
                <a:ext cx="1580585" cy="3002242"/>
              </a:xfrm>
              <a:custGeom>
                <a:rect b="b" l="l" r="r" t="t"/>
                <a:pathLst>
                  <a:path extrusionOk="0" h="1719" w="905">
                    <a:moveTo>
                      <a:pt x="0" y="1719"/>
                    </a:moveTo>
                    <a:lnTo>
                      <a:pt x="0" y="0"/>
                    </a:lnTo>
                    <a:lnTo>
                      <a:pt x="905" y="0"/>
                    </a:lnTo>
                    <a:lnTo>
                      <a:pt x="905" y="1719"/>
                    </a:lnTo>
                    <a:lnTo>
                      <a:pt x="0" y="1719"/>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1" name="Google Shape;2401;p54"/>
              <p:cNvSpPr/>
              <p:nvPr/>
            </p:nvSpPr>
            <p:spPr>
              <a:xfrm>
                <a:off x="209236" y="1627962"/>
                <a:ext cx="1580585" cy="3002242"/>
              </a:xfrm>
              <a:custGeom>
                <a:rect b="b" l="l" r="r" t="t"/>
                <a:pathLst>
                  <a:path extrusionOk="0" fill="none" h="1719" w="905">
                    <a:moveTo>
                      <a:pt x="0" y="1719"/>
                    </a:moveTo>
                    <a:lnTo>
                      <a:pt x="0" y="0"/>
                    </a:lnTo>
                    <a:lnTo>
                      <a:pt x="905" y="0"/>
                    </a:lnTo>
                    <a:lnTo>
                      <a:pt x="905" y="1719"/>
                    </a:lnTo>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2" name="Google Shape;2402;p54"/>
              <p:cNvSpPr/>
              <p:nvPr/>
            </p:nvSpPr>
            <p:spPr>
              <a:xfrm>
                <a:off x="334984" y="1760696"/>
                <a:ext cx="1329088" cy="2869508"/>
              </a:xfrm>
              <a:custGeom>
                <a:rect b="b" l="l" r="r" t="t"/>
                <a:pathLst>
                  <a:path extrusionOk="0" h="1643" w="761">
                    <a:moveTo>
                      <a:pt x="0" y="1643"/>
                    </a:moveTo>
                    <a:lnTo>
                      <a:pt x="0" y="0"/>
                    </a:lnTo>
                    <a:lnTo>
                      <a:pt x="761" y="0"/>
                    </a:lnTo>
                    <a:lnTo>
                      <a:pt x="761" y="1643"/>
                    </a:lnTo>
                    <a:lnTo>
                      <a:pt x="0" y="1643"/>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3" name="Google Shape;2403;p54"/>
              <p:cNvSpPr/>
              <p:nvPr/>
            </p:nvSpPr>
            <p:spPr>
              <a:xfrm>
                <a:off x="371661" y="1795626"/>
                <a:ext cx="1257482" cy="2834578"/>
              </a:xfrm>
              <a:custGeom>
                <a:rect b="b" l="l" r="r" t="t"/>
                <a:pathLst>
                  <a:path extrusionOk="0" h="1623" w="720">
                    <a:moveTo>
                      <a:pt x="0" y="1623"/>
                    </a:moveTo>
                    <a:lnTo>
                      <a:pt x="0" y="0"/>
                    </a:lnTo>
                    <a:lnTo>
                      <a:pt x="720" y="0"/>
                    </a:lnTo>
                    <a:lnTo>
                      <a:pt x="720" y="1623"/>
                    </a:lnTo>
                    <a:lnTo>
                      <a:pt x="0" y="1623"/>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4" name="Google Shape;2404;p54"/>
              <p:cNvSpPr/>
              <p:nvPr/>
            </p:nvSpPr>
            <p:spPr>
              <a:xfrm>
                <a:off x="371661" y="1795626"/>
                <a:ext cx="1257482" cy="2834578"/>
              </a:xfrm>
              <a:custGeom>
                <a:rect b="b" l="l" r="r" t="t"/>
                <a:pathLst>
                  <a:path extrusionOk="0" fill="none" h="1623" w="720">
                    <a:moveTo>
                      <a:pt x="0" y="1623"/>
                    </a:moveTo>
                    <a:lnTo>
                      <a:pt x="0" y="0"/>
                    </a:lnTo>
                    <a:lnTo>
                      <a:pt x="720" y="0"/>
                    </a:lnTo>
                    <a:lnTo>
                      <a:pt x="720" y="1623"/>
                    </a:lnTo>
                  </a:path>
                </a:pathLst>
              </a:custGeom>
              <a:no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5" name="Google Shape;2405;p54"/>
              <p:cNvSpPr/>
              <p:nvPr/>
            </p:nvSpPr>
            <p:spPr>
              <a:xfrm>
                <a:off x="680792" y="2064587"/>
                <a:ext cx="635727" cy="639221"/>
              </a:xfrm>
              <a:custGeom>
                <a:rect b="b" l="l" r="r" t="t"/>
                <a:pathLst>
                  <a:path extrusionOk="0" h="366" w="364">
                    <a:moveTo>
                      <a:pt x="364" y="183"/>
                    </a:moveTo>
                    <a:lnTo>
                      <a:pt x="364" y="183"/>
                    </a:lnTo>
                    <a:cubicBezTo>
                      <a:pt x="364" y="282"/>
                      <a:pt x="282" y="366"/>
                      <a:pt x="183" y="366"/>
                    </a:cubicBezTo>
                    <a:cubicBezTo>
                      <a:pt x="81" y="366"/>
                      <a:pt x="0" y="282"/>
                      <a:pt x="0" y="183"/>
                    </a:cubicBezTo>
                    <a:cubicBezTo>
                      <a:pt x="0" y="82"/>
                      <a:pt x="81" y="0"/>
                      <a:pt x="183" y="0"/>
                    </a:cubicBezTo>
                    <a:cubicBezTo>
                      <a:pt x="282" y="0"/>
                      <a:pt x="364" y="82"/>
                      <a:pt x="364" y="183"/>
                    </a:cubicBez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6" name="Google Shape;2406;p54"/>
              <p:cNvSpPr/>
              <p:nvPr/>
            </p:nvSpPr>
            <p:spPr>
              <a:xfrm>
                <a:off x="775103" y="2158899"/>
                <a:ext cx="448851" cy="448852"/>
              </a:xfrm>
              <a:custGeom>
                <a:rect b="b" l="l" r="r" t="t"/>
                <a:pathLst>
                  <a:path extrusionOk="0" h="257" w="257">
                    <a:moveTo>
                      <a:pt x="257" y="129"/>
                    </a:moveTo>
                    <a:lnTo>
                      <a:pt x="257" y="129"/>
                    </a:lnTo>
                    <a:cubicBezTo>
                      <a:pt x="257" y="200"/>
                      <a:pt x="199" y="257"/>
                      <a:pt x="129" y="257"/>
                    </a:cubicBezTo>
                    <a:cubicBezTo>
                      <a:pt x="58" y="257"/>
                      <a:pt x="0" y="200"/>
                      <a:pt x="0" y="129"/>
                    </a:cubicBezTo>
                    <a:cubicBezTo>
                      <a:pt x="0" y="58"/>
                      <a:pt x="58" y="0"/>
                      <a:pt x="129" y="0"/>
                    </a:cubicBezTo>
                    <a:cubicBezTo>
                      <a:pt x="199" y="0"/>
                      <a:pt x="257" y="58"/>
                      <a:pt x="257" y="129"/>
                    </a:cubicBez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7" name="Google Shape;2407;p54"/>
              <p:cNvSpPr/>
              <p:nvPr/>
            </p:nvSpPr>
            <p:spPr>
              <a:xfrm>
                <a:off x="443267" y="3143927"/>
                <a:ext cx="179890" cy="581586"/>
              </a:xfrm>
              <a:custGeom>
                <a:rect b="b" l="l" r="r" t="t"/>
                <a:pathLst>
                  <a:path extrusionOk="0" h="333" w="103">
                    <a:moveTo>
                      <a:pt x="103" y="333"/>
                    </a:moveTo>
                    <a:lnTo>
                      <a:pt x="0" y="333"/>
                    </a:lnTo>
                    <a:lnTo>
                      <a:pt x="0" y="0"/>
                    </a:lnTo>
                    <a:lnTo>
                      <a:pt x="103" y="0"/>
                    </a:lnTo>
                    <a:lnTo>
                      <a:pt x="103" y="333"/>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408" name="Google Shape;2408;p54"/>
            <p:cNvSpPr/>
            <p:nvPr/>
          </p:nvSpPr>
          <p:spPr>
            <a:xfrm>
              <a:off x="-242200" y="3562350"/>
              <a:ext cx="644100" cy="106200"/>
            </a:xfrm>
            <a:prstGeom prst="rect">
              <a:avLst/>
            </a:prstGeom>
            <a:solidFill>
              <a:srgbClr val="0090AD">
                <a:alpha val="7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grpSp>
      <p:grpSp>
        <p:nvGrpSpPr>
          <p:cNvPr id="2409" name="Google Shape;2409;p54"/>
          <p:cNvGrpSpPr/>
          <p:nvPr/>
        </p:nvGrpSpPr>
        <p:grpSpPr>
          <a:xfrm>
            <a:off x="8642420" y="2368933"/>
            <a:ext cx="731785" cy="822604"/>
            <a:chOff x="8709470" y="2216533"/>
            <a:chExt cx="731785" cy="822604"/>
          </a:xfrm>
        </p:grpSpPr>
        <p:sp>
          <p:nvSpPr>
            <p:cNvPr id="2410" name="Google Shape;2410;p54"/>
            <p:cNvSpPr/>
            <p:nvPr/>
          </p:nvSpPr>
          <p:spPr>
            <a:xfrm>
              <a:off x="8709470" y="2216533"/>
              <a:ext cx="731785" cy="822604"/>
            </a:xfrm>
            <a:custGeom>
              <a:rect b="b" l="l" r="r" t="t"/>
              <a:pathLst>
                <a:path extrusionOk="0" h="471" w="419">
                  <a:moveTo>
                    <a:pt x="419" y="0"/>
                  </a:moveTo>
                  <a:lnTo>
                    <a:pt x="0" y="0"/>
                  </a:lnTo>
                  <a:lnTo>
                    <a:pt x="0" y="471"/>
                  </a:lnTo>
                  <a:lnTo>
                    <a:pt x="419" y="471"/>
                  </a:lnTo>
                  <a:lnTo>
                    <a:pt x="419" y="429"/>
                  </a:lnTo>
                  <a:lnTo>
                    <a:pt x="48" y="429"/>
                  </a:lnTo>
                  <a:lnTo>
                    <a:pt x="48" y="42"/>
                  </a:lnTo>
                  <a:lnTo>
                    <a:pt x="419" y="42"/>
                  </a:lnTo>
                  <a:lnTo>
                    <a:pt x="419" y="0"/>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1" name="Google Shape;2411;p54"/>
            <p:cNvSpPr/>
            <p:nvPr/>
          </p:nvSpPr>
          <p:spPr>
            <a:xfrm>
              <a:off x="8793302" y="2289886"/>
              <a:ext cx="647952" cy="675897"/>
            </a:xfrm>
            <a:custGeom>
              <a:rect b="b" l="l" r="r" t="t"/>
              <a:pathLst>
                <a:path extrusionOk="0" h="387" w="371">
                  <a:moveTo>
                    <a:pt x="371" y="0"/>
                  </a:moveTo>
                  <a:lnTo>
                    <a:pt x="0" y="0"/>
                  </a:lnTo>
                  <a:lnTo>
                    <a:pt x="0" y="387"/>
                  </a:lnTo>
                  <a:lnTo>
                    <a:pt x="371" y="387"/>
                  </a:lnTo>
                  <a:lnTo>
                    <a:pt x="371" y="0"/>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412" name="Shape 2412"/>
        <p:cNvGrpSpPr/>
        <p:nvPr/>
      </p:nvGrpSpPr>
      <p:grpSpPr>
        <a:xfrm>
          <a:off x="0" y="0"/>
          <a:ext cx="0" cy="0"/>
          <a:chOff x="0" y="0"/>
          <a:chExt cx="0" cy="0"/>
        </a:xfrm>
      </p:grpSpPr>
      <p:grpSp>
        <p:nvGrpSpPr>
          <p:cNvPr id="2413" name="Google Shape;2413;p55"/>
          <p:cNvGrpSpPr/>
          <p:nvPr/>
        </p:nvGrpSpPr>
        <p:grpSpPr>
          <a:xfrm>
            <a:off x="-2899537" y="-48075"/>
            <a:ext cx="14943075" cy="5841550"/>
            <a:chOff x="-2899537" y="-48075"/>
            <a:chExt cx="14943075" cy="5841550"/>
          </a:xfrm>
        </p:grpSpPr>
        <p:grpSp>
          <p:nvGrpSpPr>
            <p:cNvPr id="2414" name="Google Shape;2414;p55"/>
            <p:cNvGrpSpPr/>
            <p:nvPr/>
          </p:nvGrpSpPr>
          <p:grpSpPr>
            <a:xfrm>
              <a:off x="-2899537" y="4782600"/>
              <a:ext cx="14943075" cy="1010875"/>
              <a:chOff x="-2899550" y="4630200"/>
              <a:chExt cx="14943075" cy="1010875"/>
            </a:xfrm>
          </p:grpSpPr>
          <p:grpSp>
            <p:nvGrpSpPr>
              <p:cNvPr id="2415" name="Google Shape;2415;p55"/>
              <p:cNvGrpSpPr/>
              <p:nvPr/>
            </p:nvGrpSpPr>
            <p:grpSpPr>
              <a:xfrm>
                <a:off x="-2899550" y="4630200"/>
                <a:ext cx="14943075" cy="1010875"/>
                <a:chOff x="-2899550" y="4630200"/>
                <a:chExt cx="14943075" cy="1010875"/>
              </a:xfrm>
            </p:grpSpPr>
            <p:sp>
              <p:nvSpPr>
                <p:cNvPr id="2416" name="Google Shape;2416;p55"/>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7" name="Google Shape;2417;p55"/>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8" name="Google Shape;2418;p55"/>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9" name="Google Shape;2419;p55"/>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0" name="Google Shape;2420;p55"/>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1" name="Google Shape;2421;p55"/>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2" name="Google Shape;2422;p55"/>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3" name="Google Shape;2423;p55"/>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4" name="Google Shape;2424;p55"/>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5" name="Google Shape;2425;p55"/>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6" name="Google Shape;2426;p55"/>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7" name="Google Shape;2427;p55"/>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8" name="Google Shape;2428;p55"/>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9" name="Google Shape;2429;p55"/>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0" name="Google Shape;2430;p55"/>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1" name="Google Shape;2431;p55"/>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2" name="Google Shape;2432;p55"/>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3" name="Google Shape;2433;p55"/>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4" name="Google Shape;2434;p55"/>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5" name="Google Shape;2435;p55"/>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6" name="Google Shape;2436;p55"/>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7" name="Google Shape;2437;p55"/>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8" name="Google Shape;2438;p55"/>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9" name="Google Shape;2439;p55"/>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0" name="Google Shape;2440;p55"/>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1" name="Google Shape;2441;p55"/>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2" name="Google Shape;2442;p55"/>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3" name="Google Shape;2443;p55"/>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4" name="Google Shape;2444;p55"/>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5" name="Google Shape;2445;p55"/>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6" name="Google Shape;2446;p55"/>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7" name="Google Shape;2447;p55"/>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8" name="Google Shape;2448;p55"/>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9" name="Google Shape;2449;p55"/>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0" name="Google Shape;2450;p55"/>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1" name="Google Shape;2451;p55"/>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2" name="Google Shape;2452;p55"/>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3" name="Google Shape;2453;p55"/>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4" name="Google Shape;2454;p55"/>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5" name="Google Shape;2455;p55"/>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6" name="Google Shape;2456;p55"/>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7" name="Google Shape;2457;p55"/>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8" name="Google Shape;2458;p55"/>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9" name="Google Shape;2459;p55"/>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0" name="Google Shape;2460;p55"/>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1" name="Google Shape;2461;p55"/>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2" name="Google Shape;2462;p55"/>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3" name="Google Shape;2463;p55"/>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4" name="Google Shape;2464;p55"/>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5" name="Google Shape;2465;p55"/>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6" name="Google Shape;2466;p55"/>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7" name="Google Shape;2467;p55"/>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8" name="Google Shape;2468;p55"/>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9" name="Google Shape;2469;p55"/>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70" name="Google Shape;2470;p55"/>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71" name="Google Shape;2471;p55"/>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72" name="Google Shape;2472;p55"/>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73" name="Google Shape;2473;p55"/>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74" name="Google Shape;2474;p55"/>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75" name="Google Shape;2475;p55"/>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76" name="Google Shape;2476;p55"/>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77" name="Google Shape;2477;p55"/>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78" name="Google Shape;2478;p55"/>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79" name="Google Shape;2479;p55"/>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80" name="Google Shape;2480;p55"/>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81" name="Google Shape;2481;p55"/>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82" name="Google Shape;2482;p55"/>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83" name="Google Shape;2483;p55"/>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84" name="Google Shape;2484;p55"/>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85" name="Google Shape;2485;p55"/>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86" name="Google Shape;2486;p55"/>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87" name="Google Shape;2487;p55"/>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88" name="Google Shape;2488;p55"/>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89" name="Google Shape;2489;p55"/>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90" name="Google Shape;2490;p55"/>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91" name="Google Shape;2491;p55"/>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92" name="Google Shape;2492;p55"/>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93" name="Google Shape;2493;p55"/>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494" name="Google Shape;2494;p55"/>
              <p:cNvGrpSpPr/>
              <p:nvPr/>
            </p:nvGrpSpPr>
            <p:grpSpPr>
              <a:xfrm>
                <a:off x="-2899550" y="4630200"/>
                <a:ext cx="14943075" cy="1010875"/>
                <a:chOff x="-2899550" y="4630200"/>
                <a:chExt cx="14943075" cy="1010875"/>
              </a:xfrm>
            </p:grpSpPr>
            <p:sp>
              <p:nvSpPr>
                <p:cNvPr id="2495" name="Google Shape;2495;p55"/>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96" name="Google Shape;2496;p55"/>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97" name="Google Shape;2497;p55"/>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98" name="Google Shape;2498;p55"/>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99" name="Google Shape;2499;p55"/>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00" name="Google Shape;2500;p55"/>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01" name="Google Shape;2501;p55"/>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02" name="Google Shape;2502;p55"/>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03" name="Google Shape;2503;p55"/>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04" name="Google Shape;2504;p55"/>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05" name="Google Shape;2505;p55"/>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06" name="Google Shape;2506;p55"/>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07" name="Google Shape;2507;p55"/>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08" name="Google Shape;2508;p55"/>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09" name="Google Shape;2509;p55"/>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10" name="Google Shape;2510;p55"/>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11" name="Google Shape;2511;p55"/>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12" name="Google Shape;2512;p55"/>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13" name="Google Shape;2513;p55"/>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14" name="Google Shape;2514;p55"/>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15" name="Google Shape;2515;p55"/>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16" name="Google Shape;2516;p55"/>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17" name="Google Shape;2517;p55"/>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18" name="Google Shape;2518;p55"/>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19" name="Google Shape;2519;p55"/>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20" name="Google Shape;2520;p55"/>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521" name="Google Shape;2521;p55"/>
            <p:cNvGrpSpPr/>
            <p:nvPr/>
          </p:nvGrpSpPr>
          <p:grpSpPr>
            <a:xfrm rot="10800000">
              <a:off x="-202230" y="2368933"/>
              <a:ext cx="731785" cy="822604"/>
              <a:chOff x="8709470" y="2216533"/>
              <a:chExt cx="731785" cy="822604"/>
            </a:xfrm>
          </p:grpSpPr>
          <p:sp>
            <p:nvSpPr>
              <p:cNvPr id="2522" name="Google Shape;2522;p55"/>
              <p:cNvSpPr/>
              <p:nvPr/>
            </p:nvSpPr>
            <p:spPr>
              <a:xfrm>
                <a:off x="8709470" y="2216533"/>
                <a:ext cx="731785" cy="822604"/>
              </a:xfrm>
              <a:custGeom>
                <a:rect b="b" l="l" r="r" t="t"/>
                <a:pathLst>
                  <a:path extrusionOk="0" h="471" w="419">
                    <a:moveTo>
                      <a:pt x="419" y="0"/>
                    </a:moveTo>
                    <a:lnTo>
                      <a:pt x="0" y="0"/>
                    </a:lnTo>
                    <a:lnTo>
                      <a:pt x="0" y="471"/>
                    </a:lnTo>
                    <a:lnTo>
                      <a:pt x="419" y="471"/>
                    </a:lnTo>
                    <a:lnTo>
                      <a:pt x="419" y="429"/>
                    </a:lnTo>
                    <a:lnTo>
                      <a:pt x="48" y="429"/>
                    </a:lnTo>
                    <a:lnTo>
                      <a:pt x="48" y="42"/>
                    </a:lnTo>
                    <a:lnTo>
                      <a:pt x="419" y="42"/>
                    </a:lnTo>
                    <a:lnTo>
                      <a:pt x="419" y="0"/>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23" name="Google Shape;2523;p55"/>
              <p:cNvSpPr/>
              <p:nvPr/>
            </p:nvSpPr>
            <p:spPr>
              <a:xfrm>
                <a:off x="8793302" y="2289886"/>
                <a:ext cx="647952" cy="675897"/>
              </a:xfrm>
              <a:custGeom>
                <a:rect b="b" l="l" r="r" t="t"/>
                <a:pathLst>
                  <a:path extrusionOk="0" h="387" w="371">
                    <a:moveTo>
                      <a:pt x="371" y="0"/>
                    </a:moveTo>
                    <a:lnTo>
                      <a:pt x="0" y="0"/>
                    </a:lnTo>
                    <a:lnTo>
                      <a:pt x="0" y="387"/>
                    </a:lnTo>
                    <a:lnTo>
                      <a:pt x="371" y="387"/>
                    </a:lnTo>
                    <a:lnTo>
                      <a:pt x="371" y="0"/>
                    </a:lnTo>
                    <a:close/>
                  </a:path>
                </a:pathLst>
              </a:custGeom>
              <a:solidFill>
                <a:srgbClr val="9FE3F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24" name="Google Shape;2524;p55"/>
              <p:cNvSpPr/>
              <p:nvPr/>
            </p:nvSpPr>
            <p:spPr>
              <a:xfrm>
                <a:off x="8793302" y="2289886"/>
                <a:ext cx="647952" cy="675897"/>
              </a:xfrm>
              <a:custGeom>
                <a:rect b="b" l="l" r="r" t="t"/>
                <a:pathLst>
                  <a:path extrusionOk="0" h="387" w="371">
                    <a:moveTo>
                      <a:pt x="371" y="0"/>
                    </a:moveTo>
                    <a:lnTo>
                      <a:pt x="0" y="0"/>
                    </a:lnTo>
                    <a:lnTo>
                      <a:pt x="0" y="387"/>
                    </a:lnTo>
                    <a:lnTo>
                      <a:pt x="371" y="387"/>
                    </a:lnTo>
                    <a:lnTo>
                      <a:pt x="3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525" name="Google Shape;2525;p55"/>
            <p:cNvSpPr/>
            <p:nvPr/>
          </p:nvSpPr>
          <p:spPr>
            <a:xfrm>
              <a:off x="-242200" y="3562350"/>
              <a:ext cx="9474900" cy="106200"/>
            </a:xfrm>
            <a:prstGeom prst="rect">
              <a:avLst/>
            </a:prstGeom>
            <a:solidFill>
              <a:srgbClr val="0090AD">
                <a:alpha val="7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2526" name="Google Shape;2526;p55"/>
            <p:cNvSpPr/>
            <p:nvPr/>
          </p:nvSpPr>
          <p:spPr>
            <a:xfrm>
              <a:off x="8673225" y="3562350"/>
              <a:ext cx="644100" cy="106200"/>
            </a:xfrm>
            <a:prstGeom prst="rect">
              <a:avLst/>
            </a:prstGeom>
            <a:solidFill>
              <a:srgbClr val="0090AD">
                <a:alpha val="75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ap"/>
                <a:ea typeface="Asap"/>
                <a:cs typeface="Asap"/>
                <a:sym typeface="Asap"/>
              </a:endParaRPr>
            </a:p>
          </p:txBody>
        </p:sp>
        <p:sp>
          <p:nvSpPr>
            <p:cNvPr id="2527" name="Google Shape;2527;p55"/>
            <p:cNvSpPr/>
            <p:nvPr/>
          </p:nvSpPr>
          <p:spPr>
            <a:xfrm flipH="1">
              <a:off x="-88542" y="-48075"/>
              <a:ext cx="9321084" cy="675897"/>
            </a:xfrm>
            <a:custGeom>
              <a:rect b="b" l="l" r="r" t="t"/>
              <a:pathLst>
                <a:path extrusionOk="0" h="387" w="5337">
                  <a:moveTo>
                    <a:pt x="5337" y="0"/>
                  </a:moveTo>
                  <a:lnTo>
                    <a:pt x="5337" y="0"/>
                  </a:lnTo>
                  <a:cubicBezTo>
                    <a:pt x="0" y="0"/>
                    <a:pt x="0" y="0"/>
                    <a:pt x="0" y="0"/>
                  </a:cubicBezTo>
                  <a:cubicBezTo>
                    <a:pt x="0" y="387"/>
                    <a:pt x="0" y="387"/>
                    <a:pt x="0" y="387"/>
                  </a:cubicBezTo>
                  <a:cubicBezTo>
                    <a:pt x="1406" y="116"/>
                    <a:pt x="3939" y="87"/>
                    <a:pt x="4928" y="87"/>
                  </a:cubicBezTo>
                  <a:cubicBezTo>
                    <a:pt x="5185" y="87"/>
                    <a:pt x="5337" y="89"/>
                    <a:pt x="5337" y="89"/>
                  </a:cubicBezTo>
                  <a:cubicBezTo>
                    <a:pt x="5337" y="0"/>
                    <a:pt x="5337" y="0"/>
                    <a:pt x="5337" y="0"/>
                  </a:cubicBez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528" name="Google Shape;2528;p55"/>
          <p:cNvGrpSpPr/>
          <p:nvPr/>
        </p:nvGrpSpPr>
        <p:grpSpPr>
          <a:xfrm>
            <a:off x="127643" y="2944576"/>
            <a:ext cx="496394" cy="2113985"/>
            <a:chOff x="10577697" y="445030"/>
            <a:chExt cx="1077947" cy="4590630"/>
          </a:xfrm>
        </p:grpSpPr>
        <p:sp>
          <p:nvSpPr>
            <p:cNvPr id="2529" name="Google Shape;2529;p55"/>
            <p:cNvSpPr/>
            <p:nvPr/>
          </p:nvSpPr>
          <p:spPr>
            <a:xfrm>
              <a:off x="10619878" y="620782"/>
              <a:ext cx="906881" cy="2823743"/>
            </a:xfrm>
            <a:custGeom>
              <a:rect b="b" l="l" r="r" t="t"/>
              <a:pathLst>
                <a:path extrusionOk="0" h="1205" w="387">
                  <a:moveTo>
                    <a:pt x="120" y="1204"/>
                  </a:moveTo>
                  <a:lnTo>
                    <a:pt x="120" y="1204"/>
                  </a:lnTo>
                  <a:cubicBezTo>
                    <a:pt x="46" y="1195"/>
                    <a:pt x="-9" y="1124"/>
                    <a:pt x="1" y="1047"/>
                  </a:cubicBezTo>
                  <a:cubicBezTo>
                    <a:pt x="114" y="0"/>
                    <a:pt x="114" y="0"/>
                    <a:pt x="114" y="0"/>
                  </a:cubicBezTo>
                  <a:cubicBezTo>
                    <a:pt x="146" y="3"/>
                    <a:pt x="146" y="3"/>
                    <a:pt x="146" y="3"/>
                  </a:cubicBezTo>
                  <a:cubicBezTo>
                    <a:pt x="33" y="1050"/>
                    <a:pt x="33" y="1050"/>
                    <a:pt x="33" y="1050"/>
                  </a:cubicBezTo>
                  <a:cubicBezTo>
                    <a:pt x="23" y="1111"/>
                    <a:pt x="65" y="1162"/>
                    <a:pt x="123" y="1172"/>
                  </a:cubicBezTo>
                  <a:cubicBezTo>
                    <a:pt x="181" y="1179"/>
                    <a:pt x="236" y="1137"/>
                    <a:pt x="242" y="1075"/>
                  </a:cubicBezTo>
                  <a:cubicBezTo>
                    <a:pt x="355" y="32"/>
                    <a:pt x="355" y="32"/>
                    <a:pt x="355" y="32"/>
                  </a:cubicBezTo>
                  <a:cubicBezTo>
                    <a:pt x="387" y="35"/>
                    <a:pt x="387" y="35"/>
                    <a:pt x="387" y="35"/>
                  </a:cubicBezTo>
                  <a:cubicBezTo>
                    <a:pt x="275" y="1082"/>
                    <a:pt x="275" y="1082"/>
                    <a:pt x="275" y="1082"/>
                  </a:cubicBezTo>
                  <a:cubicBezTo>
                    <a:pt x="265" y="1159"/>
                    <a:pt x="194" y="1214"/>
                    <a:pt x="120" y="1204"/>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30" name="Google Shape;2530;p55"/>
            <p:cNvSpPr/>
            <p:nvPr/>
          </p:nvSpPr>
          <p:spPr>
            <a:xfrm>
              <a:off x="10786257" y="445030"/>
              <a:ext cx="869387" cy="424147"/>
            </a:xfrm>
            <a:custGeom>
              <a:rect b="b" l="l" r="r" t="t"/>
              <a:pathLst>
                <a:path extrusionOk="0" h="181" w="371">
                  <a:moveTo>
                    <a:pt x="313" y="181"/>
                  </a:moveTo>
                  <a:lnTo>
                    <a:pt x="313" y="181"/>
                  </a:lnTo>
                  <a:cubicBezTo>
                    <a:pt x="39" y="146"/>
                    <a:pt x="39" y="146"/>
                    <a:pt x="39" y="146"/>
                  </a:cubicBezTo>
                  <a:cubicBezTo>
                    <a:pt x="14" y="142"/>
                    <a:pt x="-3" y="120"/>
                    <a:pt x="1" y="97"/>
                  </a:cubicBezTo>
                  <a:cubicBezTo>
                    <a:pt x="7" y="39"/>
                    <a:pt x="7" y="39"/>
                    <a:pt x="7" y="39"/>
                  </a:cubicBezTo>
                  <a:cubicBezTo>
                    <a:pt x="10" y="13"/>
                    <a:pt x="33" y="-3"/>
                    <a:pt x="56" y="1"/>
                  </a:cubicBezTo>
                  <a:cubicBezTo>
                    <a:pt x="91" y="13"/>
                    <a:pt x="139" y="30"/>
                    <a:pt x="200" y="36"/>
                  </a:cubicBezTo>
                  <a:cubicBezTo>
                    <a:pt x="252" y="43"/>
                    <a:pt x="297" y="39"/>
                    <a:pt x="333" y="36"/>
                  </a:cubicBezTo>
                  <a:cubicBezTo>
                    <a:pt x="336" y="36"/>
                    <a:pt x="349" y="39"/>
                    <a:pt x="361" y="52"/>
                  </a:cubicBezTo>
                  <a:cubicBezTo>
                    <a:pt x="368" y="62"/>
                    <a:pt x="371" y="75"/>
                    <a:pt x="371" y="85"/>
                  </a:cubicBezTo>
                  <a:cubicBezTo>
                    <a:pt x="361" y="142"/>
                    <a:pt x="361" y="142"/>
                    <a:pt x="361" y="142"/>
                  </a:cubicBezTo>
                  <a:cubicBezTo>
                    <a:pt x="358" y="168"/>
                    <a:pt x="336" y="184"/>
                    <a:pt x="313" y="181"/>
                  </a:cubicBezTo>
                  <a:close/>
                </a:path>
              </a:pathLst>
            </a:custGeom>
            <a:solidFill>
              <a:schemeClr val="dk1"/>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31" name="Google Shape;2531;p55"/>
            <p:cNvSpPr/>
            <p:nvPr/>
          </p:nvSpPr>
          <p:spPr>
            <a:xfrm>
              <a:off x="10751106" y="1956494"/>
              <a:ext cx="571780" cy="142945"/>
            </a:xfrm>
            <a:custGeom>
              <a:rect b="b" l="l" r="r" t="t"/>
              <a:pathLst>
                <a:path extrusionOk="0" h="61" w="244">
                  <a:moveTo>
                    <a:pt x="238" y="61"/>
                  </a:moveTo>
                  <a:lnTo>
                    <a:pt x="0" y="32"/>
                  </a:lnTo>
                  <a:lnTo>
                    <a:pt x="6" y="0"/>
                  </a:lnTo>
                  <a:lnTo>
                    <a:pt x="244" y="29"/>
                  </a:lnTo>
                  <a:lnTo>
                    <a:pt x="238" y="61"/>
                  </a:lnTo>
                  <a:close/>
                </a:path>
              </a:pathLst>
            </a:custGeom>
            <a:solidFill>
              <a:schemeClr val="accent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32" name="Google Shape;2532;p55"/>
            <p:cNvSpPr/>
            <p:nvPr/>
          </p:nvSpPr>
          <p:spPr>
            <a:xfrm>
              <a:off x="10659715" y="3390626"/>
              <a:ext cx="316354" cy="1394296"/>
            </a:xfrm>
            <a:custGeom>
              <a:rect b="b" l="l" r="r" t="t"/>
              <a:pathLst>
                <a:path extrusionOk="0" h="595" w="135">
                  <a:moveTo>
                    <a:pt x="61" y="595"/>
                  </a:moveTo>
                  <a:lnTo>
                    <a:pt x="0" y="589"/>
                  </a:lnTo>
                  <a:lnTo>
                    <a:pt x="74" y="0"/>
                  </a:lnTo>
                  <a:lnTo>
                    <a:pt x="135" y="9"/>
                  </a:lnTo>
                  <a:lnTo>
                    <a:pt x="61" y="595"/>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33" name="Google Shape;2533;p55"/>
            <p:cNvSpPr/>
            <p:nvPr/>
          </p:nvSpPr>
          <p:spPr>
            <a:xfrm>
              <a:off x="10577697" y="4702904"/>
              <a:ext cx="262457" cy="332756"/>
            </a:xfrm>
            <a:custGeom>
              <a:rect b="b" l="l" r="r" t="t"/>
              <a:pathLst>
                <a:path extrusionOk="0" h="142" w="112">
                  <a:moveTo>
                    <a:pt x="96" y="142"/>
                  </a:moveTo>
                  <a:lnTo>
                    <a:pt x="0" y="132"/>
                  </a:lnTo>
                  <a:lnTo>
                    <a:pt x="19" y="0"/>
                  </a:lnTo>
                  <a:lnTo>
                    <a:pt x="112" y="10"/>
                  </a:lnTo>
                  <a:lnTo>
                    <a:pt x="96" y="142"/>
                  </a:lnTo>
                  <a:close/>
                </a:path>
              </a:pathLst>
            </a:custGeom>
            <a:solidFill>
              <a:schemeClr val="dk1"/>
            </a:solidFill>
            <a:ln>
              <a:noFill/>
            </a:ln>
          </p:spPr>
          <p:txBody>
            <a:bodyPr anchorCtr="1" anchor="ctr" bIns="6100" lIns="90000" spcFirstLastPara="1" rIns="90000" wrap="square" tIns="6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34" name="Google Shape;2534;p55"/>
            <p:cNvSpPr/>
            <p:nvPr/>
          </p:nvSpPr>
          <p:spPr>
            <a:xfrm>
              <a:off x="10697209" y="4386552"/>
              <a:ext cx="173409" cy="44524"/>
            </a:xfrm>
            <a:custGeom>
              <a:rect b="b" l="l" r="r" t="t"/>
              <a:pathLst>
                <a:path extrusionOk="0" h="19" w="74">
                  <a:moveTo>
                    <a:pt x="68" y="19"/>
                  </a:moveTo>
                  <a:lnTo>
                    <a:pt x="68" y="19"/>
                  </a:lnTo>
                  <a:lnTo>
                    <a:pt x="68" y="19"/>
                  </a:lnTo>
                  <a:cubicBezTo>
                    <a:pt x="3" y="9"/>
                    <a:pt x="3" y="9"/>
                    <a:pt x="3" y="9"/>
                  </a:cubicBezTo>
                  <a:cubicBezTo>
                    <a:pt x="0" y="9"/>
                    <a:pt x="0" y="6"/>
                    <a:pt x="0" y="3"/>
                  </a:cubicBezTo>
                  <a:cubicBezTo>
                    <a:pt x="0" y="3"/>
                    <a:pt x="3" y="0"/>
                    <a:pt x="6" y="0"/>
                  </a:cubicBezTo>
                  <a:cubicBezTo>
                    <a:pt x="68" y="6"/>
                    <a:pt x="68" y="6"/>
                    <a:pt x="68" y="6"/>
                  </a:cubicBezTo>
                  <a:cubicBezTo>
                    <a:pt x="71" y="9"/>
                    <a:pt x="74" y="9"/>
                    <a:pt x="74" y="13"/>
                  </a:cubicBezTo>
                  <a:cubicBezTo>
                    <a:pt x="74" y="16"/>
                    <a:pt x="71" y="19"/>
                    <a:pt x="68" y="19"/>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535" name="Shape 2535"/>
        <p:cNvGrpSpPr/>
        <p:nvPr/>
      </p:nvGrpSpPr>
      <p:grpSpPr>
        <a:xfrm>
          <a:off x="0" y="0"/>
          <a:ext cx="0" cy="0"/>
          <a:chOff x="0" y="0"/>
          <a:chExt cx="0" cy="0"/>
        </a:xfrm>
      </p:grpSpPr>
      <p:grpSp>
        <p:nvGrpSpPr>
          <p:cNvPr id="2536" name="Google Shape;2536;p56"/>
          <p:cNvGrpSpPr/>
          <p:nvPr/>
        </p:nvGrpSpPr>
        <p:grpSpPr>
          <a:xfrm>
            <a:off x="-2899537" y="-48075"/>
            <a:ext cx="14943075" cy="5841550"/>
            <a:chOff x="-2899537" y="-48075"/>
            <a:chExt cx="14943075" cy="5841550"/>
          </a:xfrm>
        </p:grpSpPr>
        <p:grpSp>
          <p:nvGrpSpPr>
            <p:cNvPr id="2537" name="Google Shape;2537;p56"/>
            <p:cNvGrpSpPr/>
            <p:nvPr/>
          </p:nvGrpSpPr>
          <p:grpSpPr>
            <a:xfrm>
              <a:off x="-2899537" y="4782600"/>
              <a:ext cx="14943075" cy="1010875"/>
              <a:chOff x="-2899550" y="4630200"/>
              <a:chExt cx="14943075" cy="1010875"/>
            </a:xfrm>
          </p:grpSpPr>
          <p:grpSp>
            <p:nvGrpSpPr>
              <p:cNvPr id="2538" name="Google Shape;2538;p56"/>
              <p:cNvGrpSpPr/>
              <p:nvPr/>
            </p:nvGrpSpPr>
            <p:grpSpPr>
              <a:xfrm>
                <a:off x="-2899550" y="4630200"/>
                <a:ext cx="14943075" cy="1010875"/>
                <a:chOff x="-2899550" y="4630200"/>
                <a:chExt cx="14943075" cy="1010875"/>
              </a:xfrm>
            </p:grpSpPr>
            <p:sp>
              <p:nvSpPr>
                <p:cNvPr id="2539" name="Google Shape;2539;p56"/>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40" name="Google Shape;2540;p56"/>
                <p:cNvSpPr/>
                <p:nvPr/>
              </p:nvSpPr>
              <p:spPr>
                <a:xfrm>
                  <a:off x="-550504" y="4630200"/>
                  <a:ext cx="1199847" cy="173694"/>
                </a:xfrm>
                <a:custGeom>
                  <a:rect b="b" l="l" r="r" t="t"/>
                  <a:pathLst>
                    <a:path extrusionOk="0" h="161" w="687">
                      <a:moveTo>
                        <a:pt x="687" y="0"/>
                      </a:moveTo>
                      <a:lnTo>
                        <a:pt x="279" y="0"/>
                      </a:lnTo>
                      <a:lnTo>
                        <a:pt x="0" y="161"/>
                      </a:lnTo>
                      <a:lnTo>
                        <a:pt x="451" y="161"/>
                      </a:lnTo>
                      <a:lnTo>
                        <a:pt x="68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41" name="Google Shape;2541;p56"/>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42" name="Google Shape;2542;p56"/>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43" name="Google Shape;2543;p56"/>
                <p:cNvSpPr/>
                <p:nvPr/>
              </p:nvSpPr>
              <p:spPr>
                <a:xfrm>
                  <a:off x="1024841" y="4630200"/>
                  <a:ext cx="1049648" cy="173694"/>
                </a:xfrm>
                <a:custGeom>
                  <a:rect b="b" l="l" r="r" t="t"/>
                  <a:pathLst>
                    <a:path extrusionOk="0" h="161" w="601">
                      <a:moveTo>
                        <a:pt x="601" y="0"/>
                      </a:moveTo>
                      <a:lnTo>
                        <a:pt x="194" y="0"/>
                      </a:lnTo>
                      <a:lnTo>
                        <a:pt x="0" y="161"/>
                      </a:lnTo>
                      <a:lnTo>
                        <a:pt x="451" y="161"/>
                      </a:lnTo>
                      <a:lnTo>
                        <a:pt x="601"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44" name="Google Shape;2544;p56"/>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45" name="Google Shape;2545;p56"/>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46" name="Google Shape;2546;p56"/>
                <p:cNvSpPr/>
                <p:nvPr/>
              </p:nvSpPr>
              <p:spPr>
                <a:xfrm>
                  <a:off x="2603679" y="4630200"/>
                  <a:ext cx="897702" cy="173694"/>
                </a:xfrm>
                <a:custGeom>
                  <a:rect b="b" l="l" r="r" t="t"/>
                  <a:pathLst>
                    <a:path extrusionOk="0" h="161" w="514">
                      <a:moveTo>
                        <a:pt x="514" y="0"/>
                      </a:moveTo>
                      <a:lnTo>
                        <a:pt x="107" y="0"/>
                      </a:lnTo>
                      <a:lnTo>
                        <a:pt x="0" y="161"/>
                      </a:lnTo>
                      <a:lnTo>
                        <a:pt x="451" y="161"/>
                      </a:lnTo>
                      <a:lnTo>
                        <a:pt x="514"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47" name="Google Shape;2547;p56"/>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48" name="Google Shape;2548;p56"/>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49" name="Google Shape;2549;p56"/>
                <p:cNvSpPr/>
                <p:nvPr/>
              </p:nvSpPr>
              <p:spPr>
                <a:xfrm>
                  <a:off x="4179024" y="4630200"/>
                  <a:ext cx="787673" cy="173694"/>
                </a:xfrm>
                <a:custGeom>
                  <a:rect b="b" l="l" r="r" t="t"/>
                  <a:pathLst>
                    <a:path extrusionOk="0" h="161" w="451">
                      <a:moveTo>
                        <a:pt x="429" y="0"/>
                      </a:moveTo>
                      <a:lnTo>
                        <a:pt x="21" y="0"/>
                      </a:lnTo>
                      <a:lnTo>
                        <a:pt x="0" y="161"/>
                      </a:lnTo>
                      <a:lnTo>
                        <a:pt x="451" y="161"/>
                      </a:lnTo>
                      <a:lnTo>
                        <a:pt x="42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50" name="Google Shape;2550;p56"/>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51" name="Google Shape;2551;p56"/>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52" name="Google Shape;2552;p56"/>
                <p:cNvSpPr/>
                <p:nvPr/>
              </p:nvSpPr>
              <p:spPr>
                <a:xfrm>
                  <a:off x="5642593" y="4630200"/>
                  <a:ext cx="897702" cy="173694"/>
                </a:xfrm>
                <a:custGeom>
                  <a:rect b="b" l="l" r="r" t="t"/>
                  <a:pathLst>
                    <a:path extrusionOk="0" h="161" w="514">
                      <a:moveTo>
                        <a:pt x="407" y="0"/>
                      </a:moveTo>
                      <a:lnTo>
                        <a:pt x="0" y="0"/>
                      </a:lnTo>
                      <a:lnTo>
                        <a:pt x="63" y="161"/>
                      </a:lnTo>
                      <a:lnTo>
                        <a:pt x="514" y="161"/>
                      </a:lnTo>
                      <a:lnTo>
                        <a:pt x="407"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53" name="Google Shape;2553;p56"/>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54" name="Google Shape;2554;p56"/>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55" name="Google Shape;2555;p56"/>
                <p:cNvSpPr/>
                <p:nvPr/>
              </p:nvSpPr>
              <p:spPr>
                <a:xfrm>
                  <a:off x="7065993" y="4630200"/>
                  <a:ext cx="1049648" cy="173694"/>
                </a:xfrm>
                <a:custGeom>
                  <a:rect b="b" l="l" r="r" t="t"/>
                  <a:pathLst>
                    <a:path extrusionOk="0" h="161" w="601">
                      <a:moveTo>
                        <a:pt x="409" y="0"/>
                      </a:moveTo>
                      <a:lnTo>
                        <a:pt x="0" y="0"/>
                      </a:lnTo>
                      <a:lnTo>
                        <a:pt x="150" y="161"/>
                      </a:lnTo>
                      <a:lnTo>
                        <a:pt x="601"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56" name="Google Shape;2556;p56"/>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57" name="Google Shape;2557;p56"/>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58" name="Google Shape;2558;p56"/>
                <p:cNvSpPr/>
                <p:nvPr/>
              </p:nvSpPr>
              <p:spPr>
                <a:xfrm>
                  <a:off x="8492885" y="4630200"/>
                  <a:ext cx="1201594" cy="173694"/>
                </a:xfrm>
                <a:custGeom>
                  <a:rect b="b" l="l" r="r" t="t"/>
                  <a:pathLst>
                    <a:path extrusionOk="0" h="161" w="688">
                      <a:moveTo>
                        <a:pt x="409" y="0"/>
                      </a:moveTo>
                      <a:lnTo>
                        <a:pt x="0" y="0"/>
                      </a:lnTo>
                      <a:lnTo>
                        <a:pt x="235" y="161"/>
                      </a:lnTo>
                      <a:lnTo>
                        <a:pt x="688" y="161"/>
                      </a:lnTo>
                      <a:lnTo>
                        <a:pt x="409" y="0"/>
                      </a:lnTo>
                      <a:close/>
                    </a:path>
                  </a:pathLst>
                </a:custGeom>
                <a:solidFill>
                  <a:srgbClr val="0090AD">
                    <a:alpha val="759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59" name="Google Shape;2559;p56"/>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0" name="Google Shape;2560;p56"/>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1" name="Google Shape;2561;p56"/>
                <p:cNvSpPr/>
                <p:nvPr/>
              </p:nvSpPr>
              <p:spPr>
                <a:xfrm>
                  <a:off x="-267571" y="4803894"/>
                  <a:ext cx="1292412" cy="212532"/>
                </a:xfrm>
                <a:custGeom>
                  <a:rect b="b" l="l" r="r" t="t"/>
                  <a:pathLst>
                    <a:path extrusionOk="0" h="197" w="740">
                      <a:moveTo>
                        <a:pt x="740" y="0"/>
                      </a:moveTo>
                      <a:lnTo>
                        <a:pt x="289" y="0"/>
                      </a:lnTo>
                      <a:lnTo>
                        <a:pt x="0" y="197"/>
                      </a:lnTo>
                      <a:lnTo>
                        <a:pt x="503" y="197"/>
                      </a:lnTo>
                      <a:lnTo>
                        <a:pt x="74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2" name="Google Shape;2562;p56"/>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3" name="Google Shape;2563;p56"/>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4" name="Google Shape;2564;p56"/>
                <p:cNvSpPr/>
                <p:nvPr/>
              </p:nvSpPr>
              <p:spPr>
                <a:xfrm>
                  <a:off x="1489411" y="4803894"/>
                  <a:ext cx="1114269" cy="212532"/>
                </a:xfrm>
                <a:custGeom>
                  <a:rect b="b" l="l" r="r" t="t"/>
                  <a:pathLst>
                    <a:path extrusionOk="0" h="197" w="638">
                      <a:moveTo>
                        <a:pt x="638" y="0"/>
                      </a:moveTo>
                      <a:lnTo>
                        <a:pt x="185" y="0"/>
                      </a:lnTo>
                      <a:lnTo>
                        <a:pt x="0" y="197"/>
                      </a:lnTo>
                      <a:lnTo>
                        <a:pt x="506" y="197"/>
                      </a:lnTo>
                      <a:lnTo>
                        <a:pt x="638"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5" name="Google Shape;2565;p56"/>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6" name="Google Shape;2566;p56"/>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7" name="Google Shape;2567;p56"/>
                <p:cNvSpPr/>
                <p:nvPr/>
              </p:nvSpPr>
              <p:spPr>
                <a:xfrm>
                  <a:off x="3251632" y="4803894"/>
                  <a:ext cx="927393" cy="212532"/>
                </a:xfrm>
                <a:custGeom>
                  <a:rect b="b" l="l" r="r" t="t"/>
                  <a:pathLst>
                    <a:path extrusionOk="0" h="197" w="531">
                      <a:moveTo>
                        <a:pt x="531" y="0"/>
                      </a:moveTo>
                      <a:lnTo>
                        <a:pt x="80" y="0"/>
                      </a:lnTo>
                      <a:lnTo>
                        <a:pt x="0" y="197"/>
                      </a:lnTo>
                      <a:lnTo>
                        <a:pt x="503" y="197"/>
                      </a:lnTo>
                      <a:lnTo>
                        <a:pt x="53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8" name="Google Shape;2568;p56"/>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9" name="Google Shape;2569;p56"/>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0" name="Google Shape;2570;p56"/>
                <p:cNvSpPr/>
                <p:nvPr/>
              </p:nvSpPr>
              <p:spPr>
                <a:xfrm>
                  <a:off x="4966697" y="4803894"/>
                  <a:ext cx="925646" cy="212532"/>
                </a:xfrm>
                <a:custGeom>
                  <a:rect b="b" l="l" r="r" t="t"/>
                  <a:pathLst>
                    <a:path extrusionOk="0" h="197" w="530">
                      <a:moveTo>
                        <a:pt x="450" y="0"/>
                      </a:moveTo>
                      <a:lnTo>
                        <a:pt x="450" y="0"/>
                      </a:lnTo>
                      <a:lnTo>
                        <a:pt x="0" y="0"/>
                      </a:lnTo>
                      <a:lnTo>
                        <a:pt x="25" y="197"/>
                      </a:lnTo>
                      <a:lnTo>
                        <a:pt x="530" y="197"/>
                      </a:lnTo>
                      <a:lnTo>
                        <a:pt x="450"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1" name="Google Shape;2571;p56"/>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2" name="Google Shape;2572;p56"/>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3" name="Google Shape;2573;p56"/>
                <p:cNvSpPr/>
                <p:nvPr/>
              </p:nvSpPr>
              <p:spPr>
                <a:xfrm>
                  <a:off x="6540296" y="4803894"/>
                  <a:ext cx="1110776" cy="212532"/>
                </a:xfrm>
                <a:custGeom>
                  <a:rect b="b" l="l" r="r" t="t"/>
                  <a:pathLst>
                    <a:path extrusionOk="0" h="197" w="636">
                      <a:moveTo>
                        <a:pt x="451" y="0"/>
                      </a:moveTo>
                      <a:lnTo>
                        <a:pt x="451" y="0"/>
                      </a:lnTo>
                      <a:lnTo>
                        <a:pt x="0" y="0"/>
                      </a:lnTo>
                      <a:lnTo>
                        <a:pt x="132" y="197"/>
                      </a:lnTo>
                      <a:lnTo>
                        <a:pt x="636"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4" name="Google Shape;2574;p56"/>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5" name="Google Shape;2575;p56"/>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6" name="Google Shape;2576;p56"/>
                <p:cNvSpPr/>
                <p:nvPr/>
              </p:nvSpPr>
              <p:spPr>
                <a:xfrm>
                  <a:off x="8115641" y="4803894"/>
                  <a:ext cx="1295905" cy="212532"/>
                </a:xfrm>
                <a:custGeom>
                  <a:rect b="b" l="l" r="r" t="t"/>
                  <a:pathLst>
                    <a:path extrusionOk="0" h="197" w="742">
                      <a:moveTo>
                        <a:pt x="451" y="0"/>
                      </a:moveTo>
                      <a:lnTo>
                        <a:pt x="451" y="0"/>
                      </a:lnTo>
                      <a:lnTo>
                        <a:pt x="0" y="0"/>
                      </a:lnTo>
                      <a:lnTo>
                        <a:pt x="239" y="197"/>
                      </a:lnTo>
                      <a:lnTo>
                        <a:pt x="742" y="197"/>
                      </a:lnTo>
                      <a:lnTo>
                        <a:pt x="451"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7" name="Google Shape;2577;p56"/>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0090AD">
                    <a:alpha val="759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8" name="Google Shape;2578;p56"/>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9" name="Google Shape;2579;p56"/>
                <p:cNvSpPr/>
                <p:nvPr/>
              </p:nvSpPr>
              <p:spPr>
                <a:xfrm>
                  <a:off x="-1909283" y="5016425"/>
                  <a:ext cx="1641712" cy="271868"/>
                </a:xfrm>
                <a:custGeom>
                  <a:rect b="b" l="l" r="r" t="t"/>
                  <a:pathLst>
                    <a:path extrusionOk="0" h="252" w="940">
                      <a:moveTo>
                        <a:pt x="940" y="0"/>
                      </a:moveTo>
                      <a:lnTo>
                        <a:pt x="434" y="0"/>
                      </a:lnTo>
                      <a:lnTo>
                        <a:pt x="0" y="252"/>
                      </a:lnTo>
                      <a:lnTo>
                        <a:pt x="570" y="252"/>
                      </a:lnTo>
                      <a:lnTo>
                        <a:pt x="94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80" name="Google Shape;2580;p56"/>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81" name="Google Shape;2581;p56"/>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82" name="Google Shape;2582;p56"/>
                <p:cNvSpPr/>
                <p:nvPr/>
              </p:nvSpPr>
              <p:spPr>
                <a:xfrm>
                  <a:off x="85223" y="5016425"/>
                  <a:ext cx="1404188" cy="271868"/>
                </a:xfrm>
                <a:custGeom>
                  <a:rect b="b" l="l" r="r" t="t"/>
                  <a:pathLst>
                    <a:path extrusionOk="0" h="252" w="804">
                      <a:moveTo>
                        <a:pt x="804" y="0"/>
                      </a:moveTo>
                      <a:lnTo>
                        <a:pt x="301" y="0"/>
                      </a:lnTo>
                      <a:lnTo>
                        <a:pt x="0" y="252"/>
                      </a:lnTo>
                      <a:lnTo>
                        <a:pt x="571" y="252"/>
                      </a:lnTo>
                      <a:lnTo>
                        <a:pt x="8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83" name="Google Shape;2583;p56"/>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84" name="Google Shape;2584;p56"/>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85" name="Google Shape;2585;p56"/>
                <p:cNvSpPr/>
                <p:nvPr/>
              </p:nvSpPr>
              <p:spPr>
                <a:xfrm>
                  <a:off x="2077982" y="5016425"/>
                  <a:ext cx="1173650" cy="271868"/>
                </a:xfrm>
                <a:custGeom>
                  <a:rect b="b" l="l" r="r" t="t"/>
                  <a:pathLst>
                    <a:path extrusionOk="0" h="252" w="672">
                      <a:moveTo>
                        <a:pt x="672" y="0"/>
                      </a:moveTo>
                      <a:lnTo>
                        <a:pt x="169" y="0"/>
                      </a:lnTo>
                      <a:lnTo>
                        <a:pt x="0" y="252"/>
                      </a:lnTo>
                      <a:lnTo>
                        <a:pt x="571" y="252"/>
                      </a:lnTo>
                      <a:lnTo>
                        <a:pt x="6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86" name="Google Shape;2586;p56"/>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87" name="Google Shape;2587;p56"/>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88" name="Google Shape;2588;p56"/>
                <p:cNvSpPr/>
                <p:nvPr/>
              </p:nvSpPr>
              <p:spPr>
                <a:xfrm>
                  <a:off x="4074234" y="5016425"/>
                  <a:ext cx="995506" cy="271868"/>
                </a:xfrm>
                <a:custGeom>
                  <a:rect b="b" l="l" r="r" t="t"/>
                  <a:pathLst>
                    <a:path extrusionOk="0" h="252" w="570">
                      <a:moveTo>
                        <a:pt x="536" y="0"/>
                      </a:moveTo>
                      <a:lnTo>
                        <a:pt x="536" y="0"/>
                      </a:lnTo>
                      <a:lnTo>
                        <a:pt x="32" y="0"/>
                      </a:lnTo>
                      <a:lnTo>
                        <a:pt x="0" y="252"/>
                      </a:lnTo>
                      <a:lnTo>
                        <a:pt x="570" y="252"/>
                      </a:lnTo>
                      <a:lnTo>
                        <a:pt x="53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89" name="Google Shape;2589;p56"/>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90" name="Google Shape;2590;p56"/>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91" name="Google Shape;2591;p56"/>
                <p:cNvSpPr/>
                <p:nvPr/>
              </p:nvSpPr>
              <p:spPr>
                <a:xfrm>
                  <a:off x="5892343" y="5016425"/>
                  <a:ext cx="1170157" cy="271868"/>
                </a:xfrm>
                <a:custGeom>
                  <a:rect b="b" l="l" r="r" t="t"/>
                  <a:pathLst>
                    <a:path extrusionOk="0" h="252" w="670">
                      <a:moveTo>
                        <a:pt x="503" y="0"/>
                      </a:moveTo>
                      <a:lnTo>
                        <a:pt x="503" y="0"/>
                      </a:lnTo>
                      <a:lnTo>
                        <a:pt x="0" y="0"/>
                      </a:lnTo>
                      <a:lnTo>
                        <a:pt x="100" y="252"/>
                      </a:lnTo>
                      <a:lnTo>
                        <a:pt x="670"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92" name="Google Shape;2592;p56"/>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93" name="Google Shape;2593;p56"/>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94" name="Google Shape;2594;p56"/>
                <p:cNvSpPr/>
                <p:nvPr/>
              </p:nvSpPr>
              <p:spPr>
                <a:xfrm>
                  <a:off x="7651071" y="5016425"/>
                  <a:ext cx="1407681" cy="271868"/>
                </a:xfrm>
                <a:custGeom>
                  <a:rect b="b" l="l" r="r" t="t"/>
                  <a:pathLst>
                    <a:path extrusionOk="0" h="252" w="806">
                      <a:moveTo>
                        <a:pt x="505" y="0"/>
                      </a:moveTo>
                      <a:lnTo>
                        <a:pt x="505" y="0"/>
                      </a:lnTo>
                      <a:lnTo>
                        <a:pt x="0" y="0"/>
                      </a:lnTo>
                      <a:lnTo>
                        <a:pt x="235" y="252"/>
                      </a:lnTo>
                      <a:lnTo>
                        <a:pt x="806" y="252"/>
                      </a:lnTo>
                      <a:lnTo>
                        <a:pt x="505"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95" name="Google Shape;2595;p56"/>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96" name="Google Shape;2596;p56"/>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97" name="Google Shape;2597;p56"/>
                <p:cNvSpPr/>
                <p:nvPr/>
              </p:nvSpPr>
              <p:spPr>
                <a:xfrm>
                  <a:off x="9411546" y="5016425"/>
                  <a:ext cx="1639966" cy="271868"/>
                </a:xfrm>
                <a:custGeom>
                  <a:rect b="b" l="l" r="r" t="t"/>
                  <a:pathLst>
                    <a:path extrusionOk="0" h="252" w="939">
                      <a:moveTo>
                        <a:pt x="504" y="0"/>
                      </a:moveTo>
                      <a:lnTo>
                        <a:pt x="504" y="0"/>
                      </a:lnTo>
                      <a:lnTo>
                        <a:pt x="0" y="0"/>
                      </a:lnTo>
                      <a:lnTo>
                        <a:pt x="368" y="252"/>
                      </a:lnTo>
                      <a:lnTo>
                        <a:pt x="939" y="252"/>
                      </a:lnTo>
                      <a:lnTo>
                        <a:pt x="50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98" name="Google Shape;2598;p56"/>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99" name="Google Shape;2599;p56"/>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0" name="Google Shape;2600;p56"/>
                <p:cNvSpPr/>
                <p:nvPr/>
              </p:nvSpPr>
              <p:spPr>
                <a:xfrm>
                  <a:off x="-1752098" y="5288294"/>
                  <a:ext cx="1837321" cy="352781"/>
                </a:xfrm>
                <a:custGeom>
                  <a:rect b="b" l="l" r="r" t="t"/>
                  <a:pathLst>
                    <a:path extrusionOk="0" h="327" w="1052">
                      <a:moveTo>
                        <a:pt x="1052" y="0"/>
                      </a:moveTo>
                      <a:lnTo>
                        <a:pt x="480" y="0"/>
                      </a:lnTo>
                      <a:lnTo>
                        <a:pt x="0" y="327"/>
                      </a:lnTo>
                      <a:lnTo>
                        <a:pt x="659" y="327"/>
                      </a:lnTo>
                      <a:lnTo>
                        <a:pt x="105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1" name="Google Shape;2601;p56"/>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2" name="Google Shape;2602;p56"/>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3" name="Google Shape;2603;p56"/>
                <p:cNvSpPr/>
                <p:nvPr/>
              </p:nvSpPr>
              <p:spPr>
                <a:xfrm>
                  <a:off x="548046" y="5288294"/>
                  <a:ext cx="1529936" cy="352781"/>
                </a:xfrm>
                <a:custGeom>
                  <a:rect b="b" l="l" r="r" t="t"/>
                  <a:pathLst>
                    <a:path extrusionOk="0" h="327" w="876">
                      <a:moveTo>
                        <a:pt x="876" y="0"/>
                      </a:moveTo>
                      <a:lnTo>
                        <a:pt x="306" y="0"/>
                      </a:lnTo>
                      <a:lnTo>
                        <a:pt x="0" y="327"/>
                      </a:lnTo>
                      <a:lnTo>
                        <a:pt x="659" y="327"/>
                      </a:lnTo>
                      <a:lnTo>
                        <a:pt x="876"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4" name="Google Shape;2604;p56"/>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5" name="Google Shape;2605;p56"/>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6" name="Google Shape;2606;p56"/>
                <p:cNvSpPr/>
                <p:nvPr/>
              </p:nvSpPr>
              <p:spPr>
                <a:xfrm>
                  <a:off x="2846443" y="5288294"/>
                  <a:ext cx="1227791" cy="352781"/>
                </a:xfrm>
                <a:custGeom>
                  <a:rect b="b" l="l" r="r" t="t"/>
                  <a:pathLst>
                    <a:path extrusionOk="0" h="327" w="703">
                      <a:moveTo>
                        <a:pt x="703" y="0"/>
                      </a:moveTo>
                      <a:lnTo>
                        <a:pt x="131" y="0"/>
                      </a:lnTo>
                      <a:lnTo>
                        <a:pt x="0" y="327"/>
                      </a:lnTo>
                      <a:lnTo>
                        <a:pt x="659" y="327"/>
                      </a:lnTo>
                      <a:lnTo>
                        <a:pt x="703"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7" name="Google Shape;2607;p56"/>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8" name="Google Shape;2608;p56"/>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9" name="Google Shape;2609;p56"/>
                <p:cNvSpPr/>
                <p:nvPr/>
              </p:nvSpPr>
              <p:spPr>
                <a:xfrm>
                  <a:off x="5069741" y="5288294"/>
                  <a:ext cx="1227791" cy="352781"/>
                </a:xfrm>
                <a:custGeom>
                  <a:rect b="b" l="l" r="r" t="t"/>
                  <a:pathLst>
                    <a:path extrusionOk="0" h="327" w="703">
                      <a:moveTo>
                        <a:pt x="571" y="0"/>
                      </a:moveTo>
                      <a:lnTo>
                        <a:pt x="571" y="0"/>
                      </a:lnTo>
                      <a:lnTo>
                        <a:pt x="0" y="0"/>
                      </a:lnTo>
                      <a:lnTo>
                        <a:pt x="44" y="327"/>
                      </a:lnTo>
                      <a:lnTo>
                        <a:pt x="703"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0" name="Google Shape;2610;p56"/>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1" name="Google Shape;2611;p56"/>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2" name="Google Shape;2612;p56"/>
                <p:cNvSpPr/>
                <p:nvPr/>
              </p:nvSpPr>
              <p:spPr>
                <a:xfrm>
                  <a:off x="7062500" y="5288294"/>
                  <a:ext cx="1533429" cy="352781"/>
                </a:xfrm>
                <a:custGeom>
                  <a:rect b="b" l="l" r="r" t="t"/>
                  <a:pathLst>
                    <a:path extrusionOk="0" h="327" w="878">
                      <a:moveTo>
                        <a:pt x="572" y="0"/>
                      </a:moveTo>
                      <a:lnTo>
                        <a:pt x="572" y="0"/>
                      </a:lnTo>
                      <a:lnTo>
                        <a:pt x="0" y="0"/>
                      </a:lnTo>
                      <a:lnTo>
                        <a:pt x="219" y="327"/>
                      </a:lnTo>
                      <a:lnTo>
                        <a:pt x="878" y="327"/>
                      </a:lnTo>
                      <a:lnTo>
                        <a:pt x="572"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3" name="Google Shape;2613;p56"/>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4" name="Google Shape;2614;p56"/>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5" name="Google Shape;2615;p56"/>
                <p:cNvSpPr/>
                <p:nvPr/>
              </p:nvSpPr>
              <p:spPr>
                <a:xfrm>
                  <a:off x="9058752" y="5288294"/>
                  <a:ext cx="1837321" cy="352781"/>
                </a:xfrm>
                <a:custGeom>
                  <a:rect b="b" l="l" r="r" t="t"/>
                  <a:pathLst>
                    <a:path extrusionOk="0" h="327" w="1052">
                      <a:moveTo>
                        <a:pt x="570" y="0"/>
                      </a:moveTo>
                      <a:lnTo>
                        <a:pt x="570" y="0"/>
                      </a:lnTo>
                      <a:lnTo>
                        <a:pt x="0" y="0"/>
                      </a:lnTo>
                      <a:lnTo>
                        <a:pt x="393" y="327"/>
                      </a:lnTo>
                      <a:lnTo>
                        <a:pt x="1052" y="327"/>
                      </a:lnTo>
                      <a:lnTo>
                        <a:pt x="570"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6" name="Google Shape;2616;p56"/>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617" name="Google Shape;2617;p56"/>
              <p:cNvGrpSpPr/>
              <p:nvPr/>
            </p:nvGrpSpPr>
            <p:grpSpPr>
              <a:xfrm>
                <a:off x="-2899550" y="4630200"/>
                <a:ext cx="14943075" cy="1010875"/>
                <a:chOff x="-2899550" y="4630200"/>
                <a:chExt cx="14943075" cy="1010875"/>
              </a:xfrm>
            </p:grpSpPr>
            <p:sp>
              <p:nvSpPr>
                <p:cNvPr id="2618" name="Google Shape;2618;p56"/>
                <p:cNvSpPr/>
                <p:nvPr/>
              </p:nvSpPr>
              <p:spPr>
                <a:xfrm>
                  <a:off x="237168" y="4630200"/>
                  <a:ext cx="1126494" cy="173694"/>
                </a:xfrm>
                <a:custGeom>
                  <a:rect b="b" l="l" r="r" t="t"/>
                  <a:pathLst>
                    <a:path extrusionOk="0" h="161" w="645">
                      <a:moveTo>
                        <a:pt x="645" y="0"/>
                      </a:moveTo>
                      <a:lnTo>
                        <a:pt x="236" y="0"/>
                      </a:lnTo>
                      <a:lnTo>
                        <a:pt x="0" y="161"/>
                      </a:lnTo>
                      <a:lnTo>
                        <a:pt x="451" y="161"/>
                      </a:lnTo>
                      <a:lnTo>
                        <a:pt x="645"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9" name="Google Shape;2619;p56"/>
                <p:cNvSpPr/>
                <p:nvPr/>
              </p:nvSpPr>
              <p:spPr>
                <a:xfrm>
                  <a:off x="1812514" y="4630200"/>
                  <a:ext cx="978041" cy="173694"/>
                </a:xfrm>
                <a:custGeom>
                  <a:rect b="b" l="l" r="r" t="t"/>
                  <a:pathLst>
                    <a:path extrusionOk="0" h="161" w="560">
                      <a:moveTo>
                        <a:pt x="560" y="0"/>
                      </a:moveTo>
                      <a:lnTo>
                        <a:pt x="150" y="0"/>
                      </a:lnTo>
                      <a:lnTo>
                        <a:pt x="0" y="161"/>
                      </a:lnTo>
                      <a:lnTo>
                        <a:pt x="453" y="161"/>
                      </a:lnTo>
                      <a:lnTo>
                        <a:pt x="560"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0" name="Google Shape;2620;p56"/>
                <p:cNvSpPr/>
                <p:nvPr/>
              </p:nvSpPr>
              <p:spPr>
                <a:xfrm>
                  <a:off x="3391352" y="4630200"/>
                  <a:ext cx="824349" cy="173694"/>
                </a:xfrm>
                <a:custGeom>
                  <a:rect b="b" l="l" r="r" t="t"/>
                  <a:pathLst>
                    <a:path extrusionOk="0" h="161" w="472">
                      <a:moveTo>
                        <a:pt x="472" y="0"/>
                      </a:moveTo>
                      <a:lnTo>
                        <a:pt x="63" y="0"/>
                      </a:lnTo>
                      <a:lnTo>
                        <a:pt x="0" y="161"/>
                      </a:lnTo>
                      <a:lnTo>
                        <a:pt x="451" y="161"/>
                      </a:lnTo>
                      <a:lnTo>
                        <a:pt x="472"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1" name="Google Shape;2621;p56"/>
                <p:cNvSpPr/>
                <p:nvPr/>
              </p:nvSpPr>
              <p:spPr>
                <a:xfrm>
                  <a:off x="4928274" y="4630200"/>
                  <a:ext cx="824349" cy="173694"/>
                </a:xfrm>
                <a:custGeom>
                  <a:rect b="b" l="l" r="r" t="t"/>
                  <a:pathLst>
                    <a:path extrusionOk="0" h="161" w="472">
                      <a:moveTo>
                        <a:pt x="409" y="0"/>
                      </a:moveTo>
                      <a:lnTo>
                        <a:pt x="0" y="0"/>
                      </a:lnTo>
                      <a:lnTo>
                        <a:pt x="22" y="161"/>
                      </a:lnTo>
                      <a:lnTo>
                        <a:pt x="472" y="161"/>
                      </a:lnTo>
                      <a:lnTo>
                        <a:pt x="409"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2" name="Google Shape;2622;p56"/>
                <p:cNvSpPr/>
                <p:nvPr/>
              </p:nvSpPr>
              <p:spPr>
                <a:xfrm>
                  <a:off x="6353420" y="4630200"/>
                  <a:ext cx="974548" cy="173694"/>
                </a:xfrm>
                <a:custGeom>
                  <a:rect b="b" l="l" r="r" t="t"/>
                  <a:pathLst>
                    <a:path extrusionOk="0" h="161" w="558">
                      <a:moveTo>
                        <a:pt x="408" y="0"/>
                      </a:moveTo>
                      <a:lnTo>
                        <a:pt x="0" y="0"/>
                      </a:lnTo>
                      <a:lnTo>
                        <a:pt x="107" y="161"/>
                      </a:lnTo>
                      <a:lnTo>
                        <a:pt x="558"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3" name="Google Shape;2623;p56"/>
                <p:cNvSpPr/>
                <p:nvPr/>
              </p:nvSpPr>
              <p:spPr>
                <a:xfrm>
                  <a:off x="7780312" y="4630200"/>
                  <a:ext cx="1123001" cy="173694"/>
                </a:xfrm>
                <a:custGeom>
                  <a:rect b="b" l="l" r="r" t="t"/>
                  <a:pathLst>
                    <a:path extrusionOk="0" h="161" w="643">
                      <a:moveTo>
                        <a:pt x="408" y="0"/>
                      </a:moveTo>
                      <a:lnTo>
                        <a:pt x="0" y="0"/>
                      </a:lnTo>
                      <a:lnTo>
                        <a:pt x="192" y="161"/>
                      </a:lnTo>
                      <a:lnTo>
                        <a:pt x="643" y="161"/>
                      </a:lnTo>
                      <a:lnTo>
                        <a:pt x="408" y="0"/>
                      </a:lnTo>
                      <a:close/>
                    </a:path>
                  </a:pathLst>
                </a:custGeom>
                <a:solidFill>
                  <a:srgbClr val="F0F5F8">
                    <a:alpha val="17720"/>
                  </a:srgbClr>
                </a:solidFill>
                <a:ln>
                  <a:noFill/>
                </a:ln>
              </p:spPr>
              <p:txBody>
                <a:bodyPr anchorCtr="1" anchor="ctr" bIns="12950" lIns="90000" spcFirstLastPara="1" rIns="90000" wrap="square" tIns="12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4" name="Google Shape;2624;p56"/>
                <p:cNvSpPr/>
                <p:nvPr/>
              </p:nvSpPr>
              <p:spPr>
                <a:xfrm>
                  <a:off x="-1151301" y="4803894"/>
                  <a:ext cx="1388469" cy="212532"/>
                </a:xfrm>
                <a:custGeom>
                  <a:rect b="b" l="l" r="r" t="t"/>
                  <a:pathLst>
                    <a:path extrusionOk="0" h="197" w="795">
                      <a:moveTo>
                        <a:pt x="795" y="0"/>
                      </a:moveTo>
                      <a:lnTo>
                        <a:pt x="344" y="0"/>
                      </a:lnTo>
                      <a:lnTo>
                        <a:pt x="0" y="197"/>
                      </a:lnTo>
                      <a:lnTo>
                        <a:pt x="506" y="197"/>
                      </a:lnTo>
                      <a:lnTo>
                        <a:pt x="795"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5" name="Google Shape;2625;p56"/>
                <p:cNvSpPr/>
                <p:nvPr/>
              </p:nvSpPr>
              <p:spPr>
                <a:xfrm>
                  <a:off x="610920" y="4803894"/>
                  <a:ext cx="1201594" cy="212532"/>
                </a:xfrm>
                <a:custGeom>
                  <a:rect b="b" l="l" r="r" t="t"/>
                  <a:pathLst>
                    <a:path extrusionOk="0" h="197" w="688">
                      <a:moveTo>
                        <a:pt x="688" y="0"/>
                      </a:moveTo>
                      <a:lnTo>
                        <a:pt x="237" y="0"/>
                      </a:lnTo>
                      <a:lnTo>
                        <a:pt x="0" y="197"/>
                      </a:lnTo>
                      <a:lnTo>
                        <a:pt x="503" y="197"/>
                      </a:lnTo>
                      <a:lnTo>
                        <a:pt x="688"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6" name="Google Shape;2626;p56"/>
                <p:cNvSpPr/>
                <p:nvPr/>
              </p:nvSpPr>
              <p:spPr>
                <a:xfrm>
                  <a:off x="2373141" y="4803894"/>
                  <a:ext cx="1018211" cy="212532"/>
                </a:xfrm>
                <a:custGeom>
                  <a:rect b="b" l="l" r="r" t="t"/>
                  <a:pathLst>
                    <a:path extrusionOk="0" h="197" w="583">
                      <a:moveTo>
                        <a:pt x="583" y="0"/>
                      </a:moveTo>
                      <a:lnTo>
                        <a:pt x="132" y="0"/>
                      </a:lnTo>
                      <a:lnTo>
                        <a:pt x="0" y="197"/>
                      </a:lnTo>
                      <a:lnTo>
                        <a:pt x="503" y="197"/>
                      </a:lnTo>
                      <a:lnTo>
                        <a:pt x="58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7" name="Google Shape;2627;p56"/>
                <p:cNvSpPr/>
                <p:nvPr/>
              </p:nvSpPr>
              <p:spPr>
                <a:xfrm>
                  <a:off x="4130122" y="4803894"/>
                  <a:ext cx="880237" cy="212532"/>
                </a:xfrm>
                <a:custGeom>
                  <a:rect b="b" l="l" r="r" t="t"/>
                  <a:pathLst>
                    <a:path extrusionOk="0" h="197" w="504">
                      <a:moveTo>
                        <a:pt x="479" y="0"/>
                      </a:moveTo>
                      <a:lnTo>
                        <a:pt x="479" y="0"/>
                      </a:lnTo>
                      <a:lnTo>
                        <a:pt x="28" y="0"/>
                      </a:lnTo>
                      <a:lnTo>
                        <a:pt x="0" y="197"/>
                      </a:lnTo>
                      <a:lnTo>
                        <a:pt x="504" y="197"/>
                      </a:lnTo>
                      <a:lnTo>
                        <a:pt x="479"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8" name="Google Shape;2628;p56"/>
                <p:cNvSpPr/>
                <p:nvPr/>
              </p:nvSpPr>
              <p:spPr>
                <a:xfrm>
                  <a:off x="5752623" y="4803894"/>
                  <a:ext cx="1018211" cy="212532"/>
                </a:xfrm>
                <a:custGeom>
                  <a:rect b="b" l="l" r="r" t="t"/>
                  <a:pathLst>
                    <a:path extrusionOk="0" h="197" w="583">
                      <a:moveTo>
                        <a:pt x="451" y="0"/>
                      </a:moveTo>
                      <a:lnTo>
                        <a:pt x="451" y="0"/>
                      </a:lnTo>
                      <a:lnTo>
                        <a:pt x="0" y="0"/>
                      </a:lnTo>
                      <a:lnTo>
                        <a:pt x="80" y="197"/>
                      </a:lnTo>
                      <a:lnTo>
                        <a:pt x="583"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9" name="Google Shape;2629;p56"/>
                <p:cNvSpPr/>
                <p:nvPr/>
              </p:nvSpPr>
              <p:spPr>
                <a:xfrm>
                  <a:off x="7327968" y="4803894"/>
                  <a:ext cx="1205087" cy="212532"/>
                </a:xfrm>
                <a:custGeom>
                  <a:rect b="b" l="l" r="r" t="t"/>
                  <a:pathLst>
                    <a:path extrusionOk="0" h="197" w="690">
                      <a:moveTo>
                        <a:pt x="451" y="0"/>
                      </a:moveTo>
                      <a:lnTo>
                        <a:pt x="451" y="0"/>
                      </a:lnTo>
                      <a:lnTo>
                        <a:pt x="0" y="0"/>
                      </a:lnTo>
                      <a:lnTo>
                        <a:pt x="185" y="197"/>
                      </a:lnTo>
                      <a:lnTo>
                        <a:pt x="690" y="197"/>
                      </a:lnTo>
                      <a:lnTo>
                        <a:pt x="451"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0" name="Google Shape;2630;p56"/>
                <p:cNvSpPr/>
                <p:nvPr/>
              </p:nvSpPr>
              <p:spPr>
                <a:xfrm>
                  <a:off x="8903314" y="4803894"/>
                  <a:ext cx="1388469" cy="212532"/>
                </a:xfrm>
                <a:custGeom>
                  <a:rect b="b" l="l" r="r" t="t"/>
                  <a:pathLst>
                    <a:path extrusionOk="0" h="197" w="795">
                      <a:moveTo>
                        <a:pt x="453" y="0"/>
                      </a:moveTo>
                      <a:lnTo>
                        <a:pt x="453" y="0"/>
                      </a:lnTo>
                      <a:lnTo>
                        <a:pt x="0" y="0"/>
                      </a:lnTo>
                      <a:lnTo>
                        <a:pt x="291" y="197"/>
                      </a:lnTo>
                      <a:lnTo>
                        <a:pt x="795" y="197"/>
                      </a:lnTo>
                      <a:lnTo>
                        <a:pt x="453" y="0"/>
                      </a:lnTo>
                      <a:close/>
                    </a:path>
                  </a:pathLst>
                </a:custGeom>
                <a:solidFill>
                  <a:srgbClr val="F0F5F8">
                    <a:alpha val="17720"/>
                  </a:srgbClr>
                </a:solidFill>
                <a:ln>
                  <a:noFill/>
                </a:ln>
              </p:spPr>
              <p:txBody>
                <a:bodyPr anchorCtr="1" anchor="ctr" bIns="25900" lIns="90000" spcFirstLastPara="1" rIns="90000" wrap="square" tIns="259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1" name="Google Shape;2631;p56"/>
                <p:cNvSpPr/>
                <p:nvPr/>
              </p:nvSpPr>
              <p:spPr>
                <a:xfrm>
                  <a:off x="-913777" y="5016425"/>
                  <a:ext cx="1524697" cy="271868"/>
                </a:xfrm>
                <a:custGeom>
                  <a:rect b="b" l="l" r="r" t="t"/>
                  <a:pathLst>
                    <a:path extrusionOk="0" h="252" w="873">
                      <a:moveTo>
                        <a:pt x="873" y="0"/>
                      </a:moveTo>
                      <a:lnTo>
                        <a:pt x="370" y="0"/>
                      </a:lnTo>
                      <a:lnTo>
                        <a:pt x="0" y="252"/>
                      </a:lnTo>
                      <a:lnTo>
                        <a:pt x="572" y="252"/>
                      </a:lnTo>
                      <a:lnTo>
                        <a:pt x="87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2" name="Google Shape;2632;p56"/>
                <p:cNvSpPr/>
                <p:nvPr/>
              </p:nvSpPr>
              <p:spPr>
                <a:xfrm>
                  <a:off x="1082476" y="5016425"/>
                  <a:ext cx="1290665" cy="271868"/>
                </a:xfrm>
                <a:custGeom>
                  <a:rect b="b" l="l" r="r" t="t"/>
                  <a:pathLst>
                    <a:path extrusionOk="0" h="252" w="739">
                      <a:moveTo>
                        <a:pt x="739" y="0"/>
                      </a:moveTo>
                      <a:lnTo>
                        <a:pt x="233" y="0"/>
                      </a:lnTo>
                      <a:lnTo>
                        <a:pt x="0" y="252"/>
                      </a:lnTo>
                      <a:lnTo>
                        <a:pt x="570" y="252"/>
                      </a:lnTo>
                      <a:lnTo>
                        <a:pt x="739"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3" name="Google Shape;2633;p56"/>
                <p:cNvSpPr/>
                <p:nvPr/>
              </p:nvSpPr>
              <p:spPr>
                <a:xfrm>
                  <a:off x="3075235" y="5016425"/>
                  <a:ext cx="1054888" cy="271868"/>
                </a:xfrm>
                <a:custGeom>
                  <a:rect b="b" l="l" r="r" t="t"/>
                  <a:pathLst>
                    <a:path extrusionOk="0" h="252" w="604">
                      <a:moveTo>
                        <a:pt x="604" y="0"/>
                      </a:moveTo>
                      <a:lnTo>
                        <a:pt x="101" y="0"/>
                      </a:lnTo>
                      <a:lnTo>
                        <a:pt x="0" y="252"/>
                      </a:lnTo>
                      <a:lnTo>
                        <a:pt x="572" y="252"/>
                      </a:lnTo>
                      <a:lnTo>
                        <a:pt x="6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4" name="Google Shape;2634;p56"/>
                <p:cNvSpPr/>
                <p:nvPr/>
              </p:nvSpPr>
              <p:spPr>
                <a:xfrm>
                  <a:off x="5010360" y="5016425"/>
                  <a:ext cx="1056634" cy="271868"/>
                </a:xfrm>
                <a:custGeom>
                  <a:rect b="b" l="l" r="r" t="t"/>
                  <a:pathLst>
                    <a:path extrusionOk="0" h="252" w="605">
                      <a:moveTo>
                        <a:pt x="505" y="0"/>
                      </a:moveTo>
                      <a:lnTo>
                        <a:pt x="505" y="0"/>
                      </a:lnTo>
                      <a:lnTo>
                        <a:pt x="0" y="0"/>
                      </a:lnTo>
                      <a:lnTo>
                        <a:pt x="34" y="252"/>
                      </a:lnTo>
                      <a:lnTo>
                        <a:pt x="605" y="252"/>
                      </a:lnTo>
                      <a:lnTo>
                        <a:pt x="505"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5" name="Google Shape;2635;p56"/>
                <p:cNvSpPr/>
                <p:nvPr/>
              </p:nvSpPr>
              <p:spPr>
                <a:xfrm>
                  <a:off x="6770834" y="5016425"/>
                  <a:ext cx="1290665" cy="271868"/>
                </a:xfrm>
                <a:custGeom>
                  <a:rect b="b" l="l" r="r" t="t"/>
                  <a:pathLst>
                    <a:path extrusionOk="0" h="252" w="739">
                      <a:moveTo>
                        <a:pt x="504" y="0"/>
                      </a:moveTo>
                      <a:lnTo>
                        <a:pt x="504" y="0"/>
                      </a:lnTo>
                      <a:lnTo>
                        <a:pt x="0" y="0"/>
                      </a:lnTo>
                      <a:lnTo>
                        <a:pt x="167" y="252"/>
                      </a:lnTo>
                      <a:lnTo>
                        <a:pt x="739" y="252"/>
                      </a:lnTo>
                      <a:lnTo>
                        <a:pt x="50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6" name="Google Shape;2636;p56"/>
                <p:cNvSpPr/>
                <p:nvPr/>
              </p:nvSpPr>
              <p:spPr>
                <a:xfrm>
                  <a:off x="8533055" y="5016425"/>
                  <a:ext cx="1521204" cy="271868"/>
                </a:xfrm>
                <a:custGeom>
                  <a:rect b="b" l="l" r="r" t="t"/>
                  <a:pathLst>
                    <a:path extrusionOk="0" h="252" w="871">
                      <a:moveTo>
                        <a:pt x="503" y="0"/>
                      </a:moveTo>
                      <a:lnTo>
                        <a:pt x="503" y="0"/>
                      </a:lnTo>
                      <a:lnTo>
                        <a:pt x="0" y="0"/>
                      </a:lnTo>
                      <a:lnTo>
                        <a:pt x="301" y="252"/>
                      </a:lnTo>
                      <a:lnTo>
                        <a:pt x="871" y="252"/>
                      </a:lnTo>
                      <a:lnTo>
                        <a:pt x="503"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7" name="Google Shape;2637;p56"/>
                <p:cNvSpPr/>
                <p:nvPr/>
              </p:nvSpPr>
              <p:spPr>
                <a:xfrm>
                  <a:off x="-2899550" y="5288294"/>
                  <a:ext cx="1985773" cy="352781"/>
                </a:xfrm>
                <a:custGeom>
                  <a:rect b="b" l="l" r="r" t="t"/>
                  <a:pathLst>
                    <a:path extrusionOk="0" h="327" w="1137">
                      <a:moveTo>
                        <a:pt x="1137" y="0"/>
                      </a:moveTo>
                      <a:lnTo>
                        <a:pt x="567" y="0"/>
                      </a:lnTo>
                      <a:lnTo>
                        <a:pt x="0" y="327"/>
                      </a:lnTo>
                      <a:lnTo>
                        <a:pt x="657" y="327"/>
                      </a:lnTo>
                      <a:lnTo>
                        <a:pt x="1137"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8" name="Google Shape;2638;p56"/>
                <p:cNvSpPr/>
                <p:nvPr/>
              </p:nvSpPr>
              <p:spPr>
                <a:xfrm>
                  <a:off x="-601153" y="5288294"/>
                  <a:ext cx="1683628" cy="352781"/>
                </a:xfrm>
                <a:custGeom>
                  <a:rect b="b" l="l" r="r" t="t"/>
                  <a:pathLst>
                    <a:path extrusionOk="0" h="327" w="964">
                      <a:moveTo>
                        <a:pt x="964" y="0"/>
                      </a:moveTo>
                      <a:lnTo>
                        <a:pt x="393" y="0"/>
                      </a:lnTo>
                      <a:lnTo>
                        <a:pt x="0" y="327"/>
                      </a:lnTo>
                      <a:lnTo>
                        <a:pt x="658" y="327"/>
                      </a:lnTo>
                      <a:lnTo>
                        <a:pt x="96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9" name="Google Shape;2639;p56"/>
                <p:cNvSpPr/>
                <p:nvPr/>
              </p:nvSpPr>
              <p:spPr>
                <a:xfrm>
                  <a:off x="1698991" y="5288294"/>
                  <a:ext cx="1376244" cy="352781"/>
                </a:xfrm>
                <a:custGeom>
                  <a:rect b="b" l="l" r="r" t="t"/>
                  <a:pathLst>
                    <a:path extrusionOk="0" h="327" w="788">
                      <a:moveTo>
                        <a:pt x="788" y="0"/>
                      </a:moveTo>
                      <a:lnTo>
                        <a:pt x="217" y="0"/>
                      </a:lnTo>
                      <a:lnTo>
                        <a:pt x="0" y="327"/>
                      </a:lnTo>
                      <a:lnTo>
                        <a:pt x="657" y="327"/>
                      </a:lnTo>
                      <a:lnTo>
                        <a:pt x="788"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0" name="Google Shape;2640;p56"/>
                <p:cNvSpPr/>
                <p:nvPr/>
              </p:nvSpPr>
              <p:spPr>
                <a:xfrm>
                  <a:off x="3997388" y="5288294"/>
                  <a:ext cx="1149199" cy="352781"/>
                </a:xfrm>
                <a:custGeom>
                  <a:rect b="b" l="l" r="r" t="t"/>
                  <a:pathLst>
                    <a:path extrusionOk="0" h="327" w="658">
                      <a:moveTo>
                        <a:pt x="614" y="0"/>
                      </a:moveTo>
                      <a:lnTo>
                        <a:pt x="614" y="0"/>
                      </a:lnTo>
                      <a:lnTo>
                        <a:pt x="44" y="0"/>
                      </a:lnTo>
                      <a:lnTo>
                        <a:pt x="0" y="327"/>
                      </a:lnTo>
                      <a:lnTo>
                        <a:pt x="658" y="327"/>
                      </a:lnTo>
                      <a:lnTo>
                        <a:pt x="614"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1" name="Google Shape;2641;p56"/>
                <p:cNvSpPr/>
                <p:nvPr/>
              </p:nvSpPr>
              <p:spPr>
                <a:xfrm>
                  <a:off x="6066994" y="5288294"/>
                  <a:ext cx="1377990" cy="352781"/>
                </a:xfrm>
                <a:custGeom>
                  <a:rect b="b" l="l" r="r" t="t"/>
                  <a:pathLst>
                    <a:path extrusionOk="0" h="327" w="789">
                      <a:moveTo>
                        <a:pt x="570" y="0"/>
                      </a:moveTo>
                      <a:lnTo>
                        <a:pt x="570" y="0"/>
                      </a:lnTo>
                      <a:lnTo>
                        <a:pt x="0" y="0"/>
                      </a:lnTo>
                      <a:lnTo>
                        <a:pt x="132" y="327"/>
                      </a:lnTo>
                      <a:lnTo>
                        <a:pt x="789" y="327"/>
                      </a:lnTo>
                      <a:lnTo>
                        <a:pt x="570"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2" name="Google Shape;2642;p56"/>
                <p:cNvSpPr/>
                <p:nvPr/>
              </p:nvSpPr>
              <p:spPr>
                <a:xfrm>
                  <a:off x="8061499" y="5288294"/>
                  <a:ext cx="1683628" cy="352781"/>
                </a:xfrm>
                <a:custGeom>
                  <a:rect b="b" l="l" r="r" t="t"/>
                  <a:pathLst>
                    <a:path extrusionOk="0" h="327" w="964">
                      <a:moveTo>
                        <a:pt x="571" y="0"/>
                      </a:moveTo>
                      <a:lnTo>
                        <a:pt x="571" y="0"/>
                      </a:lnTo>
                      <a:lnTo>
                        <a:pt x="0" y="0"/>
                      </a:lnTo>
                      <a:lnTo>
                        <a:pt x="306" y="327"/>
                      </a:lnTo>
                      <a:lnTo>
                        <a:pt x="964"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3" name="Google Shape;2643;p56"/>
                <p:cNvSpPr/>
                <p:nvPr/>
              </p:nvSpPr>
              <p:spPr>
                <a:xfrm>
                  <a:off x="10054259" y="5288294"/>
                  <a:ext cx="1989266" cy="352781"/>
                </a:xfrm>
                <a:custGeom>
                  <a:rect b="b" l="l" r="r" t="t"/>
                  <a:pathLst>
                    <a:path extrusionOk="0" h="327" w="1139">
                      <a:moveTo>
                        <a:pt x="571" y="0"/>
                      </a:moveTo>
                      <a:lnTo>
                        <a:pt x="571" y="0"/>
                      </a:lnTo>
                      <a:lnTo>
                        <a:pt x="0" y="0"/>
                      </a:lnTo>
                      <a:lnTo>
                        <a:pt x="482" y="327"/>
                      </a:lnTo>
                      <a:lnTo>
                        <a:pt x="1139" y="327"/>
                      </a:lnTo>
                      <a:lnTo>
                        <a:pt x="571" y="0"/>
                      </a:ln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644" name="Google Shape;2644;p56"/>
            <p:cNvGrpSpPr/>
            <p:nvPr/>
          </p:nvGrpSpPr>
          <p:grpSpPr>
            <a:xfrm>
              <a:off x="8057586" y="1780362"/>
              <a:ext cx="1580585" cy="3002242"/>
              <a:chOff x="209236" y="1627962"/>
              <a:chExt cx="1580585" cy="3002242"/>
            </a:xfrm>
          </p:grpSpPr>
          <p:sp>
            <p:nvSpPr>
              <p:cNvPr id="2645" name="Google Shape;2645;p56"/>
              <p:cNvSpPr/>
              <p:nvPr/>
            </p:nvSpPr>
            <p:spPr>
              <a:xfrm>
                <a:off x="209236" y="1627962"/>
                <a:ext cx="1580585" cy="3002242"/>
              </a:xfrm>
              <a:custGeom>
                <a:rect b="b" l="l" r="r" t="t"/>
                <a:pathLst>
                  <a:path extrusionOk="0" h="1719" w="905">
                    <a:moveTo>
                      <a:pt x="0" y="1719"/>
                    </a:moveTo>
                    <a:lnTo>
                      <a:pt x="0" y="0"/>
                    </a:lnTo>
                    <a:lnTo>
                      <a:pt x="905" y="0"/>
                    </a:lnTo>
                    <a:lnTo>
                      <a:pt x="905" y="1719"/>
                    </a:lnTo>
                    <a:lnTo>
                      <a:pt x="0" y="1719"/>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6" name="Google Shape;2646;p56"/>
              <p:cNvSpPr/>
              <p:nvPr/>
            </p:nvSpPr>
            <p:spPr>
              <a:xfrm>
                <a:off x="209236" y="1627962"/>
                <a:ext cx="1580585" cy="3002242"/>
              </a:xfrm>
              <a:custGeom>
                <a:rect b="b" l="l" r="r" t="t"/>
                <a:pathLst>
                  <a:path extrusionOk="0" fill="none" h="1719" w="905">
                    <a:moveTo>
                      <a:pt x="0" y="1719"/>
                    </a:moveTo>
                    <a:lnTo>
                      <a:pt x="0" y="0"/>
                    </a:lnTo>
                    <a:lnTo>
                      <a:pt x="905" y="0"/>
                    </a:lnTo>
                    <a:lnTo>
                      <a:pt x="905" y="1719"/>
                    </a:lnTo>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7" name="Google Shape;2647;p56"/>
              <p:cNvSpPr/>
              <p:nvPr/>
            </p:nvSpPr>
            <p:spPr>
              <a:xfrm>
                <a:off x="334984" y="1760696"/>
                <a:ext cx="1329088" cy="2869508"/>
              </a:xfrm>
              <a:custGeom>
                <a:rect b="b" l="l" r="r" t="t"/>
                <a:pathLst>
                  <a:path extrusionOk="0" h="1643" w="761">
                    <a:moveTo>
                      <a:pt x="0" y="1643"/>
                    </a:moveTo>
                    <a:lnTo>
                      <a:pt x="0" y="0"/>
                    </a:lnTo>
                    <a:lnTo>
                      <a:pt x="761" y="0"/>
                    </a:lnTo>
                    <a:lnTo>
                      <a:pt x="761" y="1643"/>
                    </a:lnTo>
                    <a:lnTo>
                      <a:pt x="0" y="1643"/>
                    </a:ln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8" name="Google Shape;2648;p56"/>
              <p:cNvSpPr/>
              <p:nvPr/>
            </p:nvSpPr>
            <p:spPr>
              <a:xfrm>
                <a:off x="371661" y="1795626"/>
                <a:ext cx="1257482" cy="2834578"/>
              </a:xfrm>
              <a:custGeom>
                <a:rect b="b" l="l" r="r" t="t"/>
                <a:pathLst>
                  <a:path extrusionOk="0" h="1623" w="720">
                    <a:moveTo>
                      <a:pt x="0" y="1623"/>
                    </a:moveTo>
                    <a:lnTo>
                      <a:pt x="0" y="0"/>
                    </a:lnTo>
                    <a:lnTo>
                      <a:pt x="720" y="0"/>
                    </a:lnTo>
                    <a:lnTo>
                      <a:pt x="720" y="1623"/>
                    </a:lnTo>
                    <a:lnTo>
                      <a:pt x="0" y="1623"/>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9" name="Google Shape;2649;p56"/>
              <p:cNvSpPr/>
              <p:nvPr/>
            </p:nvSpPr>
            <p:spPr>
              <a:xfrm>
                <a:off x="371661" y="1795626"/>
                <a:ext cx="1257482" cy="2834578"/>
              </a:xfrm>
              <a:custGeom>
                <a:rect b="b" l="l" r="r" t="t"/>
                <a:pathLst>
                  <a:path extrusionOk="0" fill="none" h="1623" w="720">
                    <a:moveTo>
                      <a:pt x="0" y="1623"/>
                    </a:moveTo>
                    <a:lnTo>
                      <a:pt x="0" y="0"/>
                    </a:lnTo>
                    <a:lnTo>
                      <a:pt x="720" y="0"/>
                    </a:lnTo>
                    <a:lnTo>
                      <a:pt x="720" y="1623"/>
                    </a:lnTo>
                  </a:path>
                </a:pathLst>
              </a:custGeom>
              <a:no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0" name="Google Shape;2650;p56"/>
              <p:cNvSpPr/>
              <p:nvPr/>
            </p:nvSpPr>
            <p:spPr>
              <a:xfrm>
                <a:off x="680792" y="2064587"/>
                <a:ext cx="635727" cy="639221"/>
              </a:xfrm>
              <a:custGeom>
                <a:rect b="b" l="l" r="r" t="t"/>
                <a:pathLst>
                  <a:path extrusionOk="0" h="366" w="364">
                    <a:moveTo>
                      <a:pt x="364" y="183"/>
                    </a:moveTo>
                    <a:lnTo>
                      <a:pt x="364" y="183"/>
                    </a:lnTo>
                    <a:cubicBezTo>
                      <a:pt x="364" y="282"/>
                      <a:pt x="282" y="366"/>
                      <a:pt x="183" y="366"/>
                    </a:cubicBezTo>
                    <a:cubicBezTo>
                      <a:pt x="81" y="366"/>
                      <a:pt x="0" y="282"/>
                      <a:pt x="0" y="183"/>
                    </a:cubicBezTo>
                    <a:cubicBezTo>
                      <a:pt x="0" y="82"/>
                      <a:pt x="81" y="0"/>
                      <a:pt x="183" y="0"/>
                    </a:cubicBezTo>
                    <a:cubicBezTo>
                      <a:pt x="282" y="0"/>
                      <a:pt x="364" y="82"/>
                      <a:pt x="364" y="183"/>
                    </a:cubicBez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1" name="Google Shape;2651;p56"/>
              <p:cNvSpPr/>
              <p:nvPr/>
            </p:nvSpPr>
            <p:spPr>
              <a:xfrm>
                <a:off x="775103" y="2158899"/>
                <a:ext cx="448851" cy="448852"/>
              </a:xfrm>
              <a:custGeom>
                <a:rect b="b" l="l" r="r" t="t"/>
                <a:pathLst>
                  <a:path extrusionOk="0" h="257" w="257">
                    <a:moveTo>
                      <a:pt x="257" y="129"/>
                    </a:moveTo>
                    <a:lnTo>
                      <a:pt x="257" y="129"/>
                    </a:lnTo>
                    <a:cubicBezTo>
                      <a:pt x="257" y="200"/>
                      <a:pt x="199" y="257"/>
                      <a:pt x="129" y="257"/>
                    </a:cubicBezTo>
                    <a:cubicBezTo>
                      <a:pt x="58" y="257"/>
                      <a:pt x="0" y="200"/>
                      <a:pt x="0" y="129"/>
                    </a:cubicBezTo>
                    <a:cubicBezTo>
                      <a:pt x="0" y="58"/>
                      <a:pt x="58" y="0"/>
                      <a:pt x="129" y="0"/>
                    </a:cubicBezTo>
                    <a:cubicBezTo>
                      <a:pt x="199" y="0"/>
                      <a:pt x="257" y="58"/>
                      <a:pt x="257" y="129"/>
                    </a:cubicBez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2" name="Google Shape;2652;p56"/>
              <p:cNvSpPr/>
              <p:nvPr/>
            </p:nvSpPr>
            <p:spPr>
              <a:xfrm>
                <a:off x="443267" y="3143927"/>
                <a:ext cx="179890" cy="581586"/>
              </a:xfrm>
              <a:custGeom>
                <a:rect b="b" l="l" r="r" t="t"/>
                <a:pathLst>
                  <a:path extrusionOk="0" h="333" w="103">
                    <a:moveTo>
                      <a:pt x="103" y="333"/>
                    </a:moveTo>
                    <a:lnTo>
                      <a:pt x="0" y="333"/>
                    </a:lnTo>
                    <a:lnTo>
                      <a:pt x="0" y="0"/>
                    </a:lnTo>
                    <a:lnTo>
                      <a:pt x="103" y="0"/>
                    </a:lnTo>
                    <a:lnTo>
                      <a:pt x="103" y="333"/>
                    </a:lnTo>
                    <a:close/>
                  </a:path>
                </a:pathLst>
              </a:custGeom>
              <a:solidFill>
                <a:srgbClr val="E1F6FF">
                  <a:alpha val="15189"/>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653" name="Google Shape;2653;p56"/>
            <p:cNvSpPr/>
            <p:nvPr/>
          </p:nvSpPr>
          <p:spPr>
            <a:xfrm flipH="1">
              <a:off x="-88542" y="-48075"/>
              <a:ext cx="9321084" cy="675897"/>
            </a:xfrm>
            <a:custGeom>
              <a:rect b="b" l="l" r="r" t="t"/>
              <a:pathLst>
                <a:path extrusionOk="0" h="387" w="5337">
                  <a:moveTo>
                    <a:pt x="5337" y="0"/>
                  </a:moveTo>
                  <a:lnTo>
                    <a:pt x="5337" y="0"/>
                  </a:lnTo>
                  <a:cubicBezTo>
                    <a:pt x="0" y="0"/>
                    <a:pt x="0" y="0"/>
                    <a:pt x="0" y="0"/>
                  </a:cubicBezTo>
                  <a:cubicBezTo>
                    <a:pt x="0" y="387"/>
                    <a:pt x="0" y="387"/>
                    <a:pt x="0" y="387"/>
                  </a:cubicBezTo>
                  <a:cubicBezTo>
                    <a:pt x="1406" y="116"/>
                    <a:pt x="3939" y="87"/>
                    <a:pt x="4928" y="87"/>
                  </a:cubicBezTo>
                  <a:cubicBezTo>
                    <a:pt x="5185" y="87"/>
                    <a:pt x="5337" y="89"/>
                    <a:pt x="5337" y="89"/>
                  </a:cubicBezTo>
                  <a:cubicBezTo>
                    <a:pt x="5337" y="0"/>
                    <a:pt x="5337" y="0"/>
                    <a:pt x="5337" y="0"/>
                  </a:cubicBezTo>
                  <a:close/>
                </a:path>
              </a:pathLst>
            </a:custGeom>
            <a:solidFill>
              <a:srgbClr val="0090AD">
                <a:alpha val="759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54" name="Shape 2654"/>
        <p:cNvGrpSpPr/>
        <p:nvPr/>
      </p:nvGrpSpPr>
      <p:grpSpPr>
        <a:xfrm>
          <a:off x="0" y="0"/>
          <a:ext cx="0" cy="0"/>
          <a:chOff x="0" y="0"/>
          <a:chExt cx="0" cy="0"/>
        </a:xfrm>
      </p:grpSpPr>
      <p:sp>
        <p:nvSpPr>
          <p:cNvPr id="2655" name="Google Shape;2655;p57"/>
          <p:cNvSpPr txBox="1"/>
          <p:nvPr>
            <p:ph type="title"/>
          </p:nvPr>
        </p:nvSpPr>
        <p:spPr>
          <a:xfrm>
            <a:off x="802386" y="363474"/>
            <a:ext cx="7543800" cy="12069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656" name="Google Shape;2656;p57"/>
          <p:cNvSpPr txBox="1"/>
          <p:nvPr>
            <p:ph idx="1" type="body"/>
          </p:nvPr>
        </p:nvSpPr>
        <p:spPr>
          <a:xfrm>
            <a:off x="802386" y="1591056"/>
            <a:ext cx="7543800" cy="30381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900"/>
              </a:spcBef>
              <a:spcAft>
                <a:spcPts val="0"/>
              </a:spcAft>
              <a:buSzPts val="1100"/>
              <a:buChar char="●"/>
              <a:defRPr/>
            </a:lvl1pPr>
            <a:lvl2pPr indent="-298450" lvl="1" marL="914400" algn="l">
              <a:lnSpc>
                <a:spcPct val="90000"/>
              </a:lnSpc>
              <a:spcBef>
                <a:spcPts val="300"/>
              </a:spcBef>
              <a:spcAft>
                <a:spcPts val="0"/>
              </a:spcAft>
              <a:buSzPts val="1100"/>
              <a:buChar char="○"/>
              <a:defRPr/>
            </a:lvl2pPr>
            <a:lvl3pPr indent="-298450" lvl="2" marL="1371600" algn="l">
              <a:lnSpc>
                <a:spcPct val="90000"/>
              </a:lnSpc>
              <a:spcBef>
                <a:spcPts val="300"/>
              </a:spcBef>
              <a:spcAft>
                <a:spcPts val="0"/>
              </a:spcAft>
              <a:buSzPts val="1100"/>
              <a:buChar char="■"/>
              <a:defRPr/>
            </a:lvl3pPr>
            <a:lvl4pPr indent="-298450" lvl="3" marL="1828800" algn="l">
              <a:lnSpc>
                <a:spcPct val="90000"/>
              </a:lnSpc>
              <a:spcBef>
                <a:spcPts val="300"/>
              </a:spcBef>
              <a:spcAft>
                <a:spcPts val="0"/>
              </a:spcAft>
              <a:buSzPts val="1100"/>
              <a:buChar char="●"/>
              <a:defRPr/>
            </a:lvl4pPr>
            <a:lvl5pPr indent="-298450" lvl="4" marL="2286000" algn="l">
              <a:lnSpc>
                <a:spcPct val="90000"/>
              </a:lnSpc>
              <a:spcBef>
                <a:spcPts val="300"/>
              </a:spcBef>
              <a:spcAft>
                <a:spcPts val="0"/>
              </a:spcAft>
              <a:buSzPts val="11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200"/>
              </a:spcAft>
              <a:buSzPts val="1100"/>
              <a:buChar char="■"/>
              <a:defRPr/>
            </a:lvl9pPr>
          </a:lstStyle>
          <a:p/>
        </p:txBody>
      </p:sp>
      <p:sp>
        <p:nvSpPr>
          <p:cNvPr id="2657" name="Google Shape;2657;p57"/>
          <p:cNvSpPr txBox="1"/>
          <p:nvPr>
            <p:ph idx="10" type="dt"/>
          </p:nvPr>
        </p:nvSpPr>
        <p:spPr>
          <a:xfrm>
            <a:off x="5973318" y="4704588"/>
            <a:ext cx="24552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2658" name="Google Shape;2658;p57"/>
          <p:cNvSpPr txBox="1"/>
          <p:nvPr>
            <p:ph idx="11" type="ftr"/>
          </p:nvPr>
        </p:nvSpPr>
        <p:spPr>
          <a:xfrm>
            <a:off x="816102" y="4704588"/>
            <a:ext cx="47457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2659" name="Google Shape;2659;p57"/>
          <p:cNvSpPr txBox="1"/>
          <p:nvPr>
            <p:ph idx="12" type="sldNum"/>
          </p:nvPr>
        </p:nvSpPr>
        <p:spPr>
          <a:xfrm>
            <a:off x="8483346" y="4704588"/>
            <a:ext cx="480300" cy="2739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sz="1100"/>
            </a:lvl1pPr>
            <a:lvl2pPr indent="0" lvl="1" marL="0" algn="ctr">
              <a:spcBef>
                <a:spcPts val="0"/>
              </a:spcBef>
              <a:buNone/>
              <a:defRPr sz="1100"/>
            </a:lvl2pPr>
            <a:lvl3pPr indent="0" lvl="2" marL="0" algn="ctr">
              <a:spcBef>
                <a:spcPts val="0"/>
              </a:spcBef>
              <a:buNone/>
              <a:defRPr sz="1100"/>
            </a:lvl3pPr>
            <a:lvl4pPr indent="0" lvl="3" marL="0" algn="ctr">
              <a:spcBef>
                <a:spcPts val="0"/>
              </a:spcBef>
              <a:buNone/>
              <a:defRPr sz="1100"/>
            </a:lvl4pPr>
            <a:lvl5pPr indent="0" lvl="4" marL="0" algn="ctr">
              <a:spcBef>
                <a:spcPts val="0"/>
              </a:spcBef>
              <a:buNone/>
              <a:defRPr sz="1100"/>
            </a:lvl5pPr>
            <a:lvl6pPr indent="0" lvl="5" marL="0" algn="ctr">
              <a:spcBef>
                <a:spcPts val="0"/>
              </a:spcBef>
              <a:buNone/>
              <a:defRPr sz="1100"/>
            </a:lvl6pPr>
            <a:lvl7pPr indent="0" lvl="6" marL="0" algn="ctr">
              <a:spcBef>
                <a:spcPts val="0"/>
              </a:spcBef>
              <a:buNone/>
              <a:defRPr sz="1100"/>
            </a:lvl7pPr>
            <a:lvl8pPr indent="0" lvl="7" marL="0" algn="ctr">
              <a:spcBef>
                <a:spcPts val="0"/>
              </a:spcBef>
              <a:buNone/>
              <a:defRPr sz="1100"/>
            </a:lvl8pPr>
            <a:lvl9pPr indent="0" lvl="8" marL="0" algn="ctr">
              <a:spcBef>
                <a:spcPts val="0"/>
              </a:spcBef>
              <a:buNone/>
              <a:defRPr sz="11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OBJECT_1">
    <p:spTree>
      <p:nvGrpSpPr>
        <p:cNvPr id="2660" name="Shape 2660"/>
        <p:cNvGrpSpPr/>
        <p:nvPr/>
      </p:nvGrpSpPr>
      <p:grpSpPr>
        <a:xfrm>
          <a:off x="0" y="0"/>
          <a:ext cx="0" cy="0"/>
          <a:chOff x="0" y="0"/>
          <a:chExt cx="0" cy="0"/>
        </a:xfrm>
      </p:grpSpPr>
      <p:sp>
        <p:nvSpPr>
          <p:cNvPr id="2661" name="Google Shape;2661;p58"/>
          <p:cNvSpPr txBox="1"/>
          <p:nvPr>
            <p:ph type="title"/>
          </p:nvPr>
        </p:nvSpPr>
        <p:spPr>
          <a:xfrm>
            <a:off x="802386" y="363474"/>
            <a:ext cx="7543800" cy="12069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662" name="Google Shape;2662;p58"/>
          <p:cNvSpPr txBox="1"/>
          <p:nvPr>
            <p:ph idx="1" type="body"/>
          </p:nvPr>
        </p:nvSpPr>
        <p:spPr>
          <a:xfrm>
            <a:off x="802386" y="1591056"/>
            <a:ext cx="7543800" cy="30381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900"/>
              </a:spcBef>
              <a:spcAft>
                <a:spcPts val="0"/>
              </a:spcAft>
              <a:buSzPts val="1100"/>
              <a:buChar char="●"/>
              <a:defRPr/>
            </a:lvl1pPr>
            <a:lvl2pPr indent="-298450" lvl="1" marL="914400" algn="l">
              <a:lnSpc>
                <a:spcPct val="90000"/>
              </a:lnSpc>
              <a:spcBef>
                <a:spcPts val="300"/>
              </a:spcBef>
              <a:spcAft>
                <a:spcPts val="0"/>
              </a:spcAft>
              <a:buSzPts val="1100"/>
              <a:buChar char="○"/>
              <a:defRPr/>
            </a:lvl2pPr>
            <a:lvl3pPr indent="-298450" lvl="2" marL="1371600" algn="l">
              <a:lnSpc>
                <a:spcPct val="90000"/>
              </a:lnSpc>
              <a:spcBef>
                <a:spcPts val="300"/>
              </a:spcBef>
              <a:spcAft>
                <a:spcPts val="0"/>
              </a:spcAft>
              <a:buSzPts val="1100"/>
              <a:buChar char="■"/>
              <a:defRPr/>
            </a:lvl3pPr>
            <a:lvl4pPr indent="-298450" lvl="3" marL="1828800" algn="l">
              <a:lnSpc>
                <a:spcPct val="90000"/>
              </a:lnSpc>
              <a:spcBef>
                <a:spcPts val="300"/>
              </a:spcBef>
              <a:spcAft>
                <a:spcPts val="0"/>
              </a:spcAft>
              <a:buSzPts val="1100"/>
              <a:buChar char="●"/>
              <a:defRPr/>
            </a:lvl4pPr>
            <a:lvl5pPr indent="-298450" lvl="4" marL="2286000" algn="l">
              <a:lnSpc>
                <a:spcPct val="90000"/>
              </a:lnSpc>
              <a:spcBef>
                <a:spcPts val="300"/>
              </a:spcBef>
              <a:spcAft>
                <a:spcPts val="0"/>
              </a:spcAft>
              <a:buSzPts val="11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200"/>
              </a:spcAft>
              <a:buSzPts val="1100"/>
              <a:buChar char="■"/>
              <a:defRPr/>
            </a:lvl9pPr>
          </a:lstStyle>
          <a:p/>
        </p:txBody>
      </p:sp>
      <p:sp>
        <p:nvSpPr>
          <p:cNvPr id="2663" name="Google Shape;2663;p58"/>
          <p:cNvSpPr txBox="1"/>
          <p:nvPr>
            <p:ph idx="10" type="dt"/>
          </p:nvPr>
        </p:nvSpPr>
        <p:spPr>
          <a:xfrm>
            <a:off x="5973318" y="4704588"/>
            <a:ext cx="24552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2664" name="Google Shape;2664;p58"/>
          <p:cNvSpPr txBox="1"/>
          <p:nvPr>
            <p:ph idx="11" type="ftr"/>
          </p:nvPr>
        </p:nvSpPr>
        <p:spPr>
          <a:xfrm>
            <a:off x="816102" y="4704588"/>
            <a:ext cx="47457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2665" name="Google Shape;2665;p58"/>
          <p:cNvSpPr txBox="1"/>
          <p:nvPr>
            <p:ph idx="12" type="sldNum"/>
          </p:nvPr>
        </p:nvSpPr>
        <p:spPr>
          <a:xfrm>
            <a:off x="8483346" y="4704588"/>
            <a:ext cx="480300" cy="273900"/>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sz="1100"/>
            </a:lvl1pPr>
            <a:lvl2pPr indent="0" lvl="1" marL="0" algn="ctr">
              <a:spcBef>
                <a:spcPts val="0"/>
              </a:spcBef>
              <a:buNone/>
              <a:defRPr sz="1100"/>
            </a:lvl2pPr>
            <a:lvl3pPr indent="0" lvl="2" marL="0" algn="ctr">
              <a:spcBef>
                <a:spcPts val="0"/>
              </a:spcBef>
              <a:buNone/>
              <a:defRPr sz="1100"/>
            </a:lvl3pPr>
            <a:lvl4pPr indent="0" lvl="3" marL="0" algn="ctr">
              <a:spcBef>
                <a:spcPts val="0"/>
              </a:spcBef>
              <a:buNone/>
              <a:defRPr sz="1100"/>
            </a:lvl4pPr>
            <a:lvl5pPr indent="0" lvl="4" marL="0" algn="ctr">
              <a:spcBef>
                <a:spcPts val="0"/>
              </a:spcBef>
              <a:buNone/>
              <a:defRPr sz="1100"/>
            </a:lvl5pPr>
            <a:lvl6pPr indent="0" lvl="5" marL="0" algn="ctr">
              <a:spcBef>
                <a:spcPts val="0"/>
              </a:spcBef>
              <a:buNone/>
              <a:defRPr sz="1100"/>
            </a:lvl6pPr>
            <a:lvl7pPr indent="0" lvl="6" marL="0" algn="ctr">
              <a:spcBef>
                <a:spcPts val="0"/>
              </a:spcBef>
              <a:buNone/>
              <a:defRPr sz="1100"/>
            </a:lvl7pPr>
            <a:lvl8pPr indent="0" lvl="7" marL="0" algn="ctr">
              <a:spcBef>
                <a:spcPts val="0"/>
              </a:spcBef>
              <a:buNone/>
              <a:defRPr sz="1100"/>
            </a:lvl8pPr>
            <a:lvl9pPr indent="0" lvl="8" marL="0" algn="ctr">
              <a:spcBef>
                <a:spcPts val="0"/>
              </a:spcBef>
              <a:buNone/>
              <a:defRPr sz="1100"/>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 name="Shape 65"/>
        <p:cNvGrpSpPr/>
        <p:nvPr/>
      </p:nvGrpSpPr>
      <p:grpSpPr>
        <a:xfrm>
          <a:off x="0" y="0"/>
          <a:ext cx="0" cy="0"/>
          <a:chOff x="0" y="0"/>
          <a:chExt cx="0" cy="0"/>
        </a:xfrm>
      </p:grpSpPr>
      <p:sp>
        <p:nvSpPr>
          <p:cNvPr id="66" name="Google Shape;66;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 name="Google Shape;67;p7"/>
          <p:cNvSpPr txBox="1"/>
          <p:nvPr>
            <p:ph idx="1" type="subTitle"/>
          </p:nvPr>
        </p:nvSpPr>
        <p:spPr>
          <a:xfrm>
            <a:off x="720000" y="1288400"/>
            <a:ext cx="42948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Light"/>
              <a:buChar char="●"/>
              <a:defRPr/>
            </a:lvl1pPr>
            <a:lvl2pPr lvl="1" rtl="0" algn="ctr">
              <a:lnSpc>
                <a:spcPct val="100000"/>
              </a:lnSpc>
              <a:spcBef>
                <a:spcPts val="0"/>
              </a:spcBef>
              <a:spcAft>
                <a:spcPts val="0"/>
              </a:spcAft>
              <a:buClr>
                <a:srgbClr val="E76A28"/>
              </a:buClr>
              <a:buSzPts val="1400"/>
              <a:buFont typeface="Nunito Light"/>
              <a:buChar char="○"/>
              <a:defRPr/>
            </a:lvl2pPr>
            <a:lvl3pPr lvl="2" rtl="0" algn="ctr">
              <a:lnSpc>
                <a:spcPct val="100000"/>
              </a:lnSpc>
              <a:spcBef>
                <a:spcPts val="0"/>
              </a:spcBef>
              <a:spcAft>
                <a:spcPts val="0"/>
              </a:spcAft>
              <a:buClr>
                <a:srgbClr val="E76A28"/>
              </a:buClr>
              <a:buSzPts val="1400"/>
              <a:buFont typeface="Nunito Light"/>
              <a:buChar char="■"/>
              <a:defRPr/>
            </a:lvl3pPr>
            <a:lvl4pPr lvl="3" rtl="0" algn="ctr">
              <a:lnSpc>
                <a:spcPct val="100000"/>
              </a:lnSpc>
              <a:spcBef>
                <a:spcPts val="0"/>
              </a:spcBef>
              <a:spcAft>
                <a:spcPts val="0"/>
              </a:spcAft>
              <a:buClr>
                <a:srgbClr val="E76A28"/>
              </a:buClr>
              <a:buSzPts val="14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400"/>
              <a:buFont typeface="Nunito Light"/>
              <a:buChar char="●"/>
              <a:defRPr/>
            </a:lvl7pPr>
            <a:lvl8pPr lvl="7" rtl="0" algn="ctr">
              <a:lnSpc>
                <a:spcPct val="100000"/>
              </a:lnSpc>
              <a:spcBef>
                <a:spcPts val="0"/>
              </a:spcBef>
              <a:spcAft>
                <a:spcPts val="0"/>
              </a:spcAft>
              <a:buClr>
                <a:srgbClr val="999999"/>
              </a:buClr>
              <a:buSzPts val="14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68" name="Google Shape;68;p7"/>
          <p:cNvSpPr/>
          <p:nvPr/>
        </p:nvSpPr>
        <p:spPr>
          <a:xfrm flipH="1">
            <a:off x="-9355" y="4284875"/>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9" name="Google Shape;69;p7"/>
          <p:cNvGrpSpPr/>
          <p:nvPr/>
        </p:nvGrpSpPr>
        <p:grpSpPr>
          <a:xfrm>
            <a:off x="188242" y="132494"/>
            <a:ext cx="8741140" cy="4672864"/>
            <a:chOff x="188242" y="132494"/>
            <a:chExt cx="8741140" cy="4672864"/>
          </a:xfrm>
        </p:grpSpPr>
        <p:grpSp>
          <p:nvGrpSpPr>
            <p:cNvPr id="70" name="Google Shape;70;p7"/>
            <p:cNvGrpSpPr/>
            <p:nvPr/>
          </p:nvGrpSpPr>
          <p:grpSpPr>
            <a:xfrm>
              <a:off x="188242" y="132494"/>
              <a:ext cx="8741140" cy="1030914"/>
              <a:chOff x="188242" y="132494"/>
              <a:chExt cx="8741140" cy="1030914"/>
            </a:xfrm>
          </p:grpSpPr>
          <p:grpSp>
            <p:nvGrpSpPr>
              <p:cNvPr id="71" name="Google Shape;71;p7"/>
              <p:cNvGrpSpPr/>
              <p:nvPr/>
            </p:nvGrpSpPr>
            <p:grpSpPr>
              <a:xfrm>
                <a:off x="8632788" y="866808"/>
                <a:ext cx="296595" cy="296600"/>
                <a:chOff x="10268217" y="1610115"/>
                <a:chExt cx="50999" cy="50999"/>
              </a:xfrm>
            </p:grpSpPr>
            <p:sp>
              <p:nvSpPr>
                <p:cNvPr id="72" name="Google Shape;72;p7"/>
                <p:cNvSpPr/>
                <p:nvPr/>
              </p:nvSpPr>
              <p:spPr>
                <a:xfrm>
                  <a:off x="10286369" y="1610115"/>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7"/>
                <p:cNvSpPr/>
                <p:nvPr/>
              </p:nvSpPr>
              <p:spPr>
                <a:xfrm rot="5400000">
                  <a:off x="10286381" y="161012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 name="Google Shape;74;p7"/>
              <p:cNvGrpSpPr/>
              <p:nvPr/>
            </p:nvGrpSpPr>
            <p:grpSpPr>
              <a:xfrm>
                <a:off x="188242" y="132494"/>
                <a:ext cx="311576" cy="311581"/>
                <a:chOff x="8010777" y="386361"/>
                <a:chExt cx="53575" cy="53575"/>
              </a:xfrm>
            </p:grpSpPr>
            <p:sp>
              <p:nvSpPr>
                <p:cNvPr id="75" name="Google Shape;75;p7"/>
                <p:cNvSpPr/>
                <p:nvPr/>
              </p:nvSpPr>
              <p:spPr>
                <a:xfrm>
                  <a:off x="8029860" y="386361"/>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7"/>
                <p:cNvSpPr/>
                <p:nvPr/>
              </p:nvSpPr>
              <p:spPr>
                <a:xfrm rot="5400000">
                  <a:off x="8029860" y="386337"/>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77" name="Google Shape;77;p7"/>
            <p:cNvSpPr/>
            <p:nvPr/>
          </p:nvSpPr>
          <p:spPr>
            <a:xfrm>
              <a:off x="4389677" y="4402631"/>
              <a:ext cx="371542" cy="402727"/>
            </a:xfrm>
            <a:custGeom>
              <a:rect b="b" l="l" r="r" t="t"/>
              <a:pathLst>
                <a:path extrusionOk="0" h="132150" w="121917">
                  <a:moveTo>
                    <a:pt x="75688" y="55890"/>
                  </a:moveTo>
                  <a:lnTo>
                    <a:pt x="121918" y="69391"/>
                  </a:lnTo>
                  <a:lnTo>
                    <a:pt x="72254" y="67936"/>
                  </a:lnTo>
                  <a:lnTo>
                    <a:pt x="95607" y="123635"/>
                  </a:lnTo>
                  <a:lnTo>
                    <a:pt x="67292" y="76833"/>
                  </a:lnTo>
                  <a:lnTo>
                    <a:pt x="51381" y="132151"/>
                  </a:lnTo>
                  <a:lnTo>
                    <a:pt x="53671" y="78694"/>
                  </a:lnTo>
                  <a:lnTo>
                    <a:pt x="0" y="103287"/>
                  </a:lnTo>
                  <a:lnTo>
                    <a:pt x="39955" y="60350"/>
                  </a:lnTo>
                  <a:lnTo>
                    <a:pt x="6894" y="48519"/>
                  </a:lnTo>
                  <a:lnTo>
                    <a:pt x="43224" y="49568"/>
                  </a:lnTo>
                  <a:lnTo>
                    <a:pt x="19561" y="8850"/>
                  </a:lnTo>
                  <a:lnTo>
                    <a:pt x="57870" y="45394"/>
                  </a:lnTo>
                  <a:lnTo>
                    <a:pt x="63595" y="0"/>
                  </a:lnTo>
                  <a:lnTo>
                    <a:pt x="71371" y="44464"/>
                  </a:lnTo>
                  <a:lnTo>
                    <a:pt x="108559" y="20061"/>
                  </a:lnTo>
                  <a:lnTo>
                    <a:pt x="75688" y="5589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8"/>
          <p:cNvSpPr txBox="1"/>
          <p:nvPr>
            <p:ph type="title"/>
          </p:nvPr>
        </p:nvSpPr>
        <p:spPr>
          <a:xfrm>
            <a:off x="931950" y="833675"/>
            <a:ext cx="7280100" cy="2143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3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0" name="Google Shape;80;p8"/>
          <p:cNvGrpSpPr/>
          <p:nvPr/>
        </p:nvGrpSpPr>
        <p:grpSpPr>
          <a:xfrm>
            <a:off x="564925" y="133444"/>
            <a:ext cx="8369168" cy="608189"/>
            <a:chOff x="564925" y="133444"/>
            <a:chExt cx="8369168" cy="608189"/>
          </a:xfrm>
        </p:grpSpPr>
        <p:grpSp>
          <p:nvGrpSpPr>
            <p:cNvPr id="81" name="Google Shape;81;p8"/>
            <p:cNvGrpSpPr/>
            <p:nvPr/>
          </p:nvGrpSpPr>
          <p:grpSpPr>
            <a:xfrm>
              <a:off x="564925" y="445033"/>
              <a:ext cx="296595" cy="296600"/>
              <a:chOff x="10268217" y="1610115"/>
              <a:chExt cx="50999" cy="50999"/>
            </a:xfrm>
          </p:grpSpPr>
          <p:sp>
            <p:nvSpPr>
              <p:cNvPr id="82" name="Google Shape;82;p8"/>
              <p:cNvSpPr/>
              <p:nvPr/>
            </p:nvSpPr>
            <p:spPr>
              <a:xfrm>
                <a:off x="10286369" y="1610115"/>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8"/>
              <p:cNvSpPr/>
              <p:nvPr/>
            </p:nvSpPr>
            <p:spPr>
              <a:xfrm rot="5400000">
                <a:off x="10286381" y="161012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4" name="Google Shape;84;p8"/>
            <p:cNvGrpSpPr/>
            <p:nvPr/>
          </p:nvGrpSpPr>
          <p:grpSpPr>
            <a:xfrm>
              <a:off x="8622517" y="133444"/>
              <a:ext cx="311576" cy="311581"/>
              <a:chOff x="8010777" y="386361"/>
              <a:chExt cx="53575" cy="53575"/>
            </a:xfrm>
          </p:grpSpPr>
          <p:sp>
            <p:nvSpPr>
              <p:cNvPr id="85" name="Google Shape;85;p8"/>
              <p:cNvSpPr/>
              <p:nvPr/>
            </p:nvSpPr>
            <p:spPr>
              <a:xfrm>
                <a:off x="8029860" y="386361"/>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8"/>
              <p:cNvSpPr/>
              <p:nvPr/>
            </p:nvSpPr>
            <p:spPr>
              <a:xfrm rot="5400000">
                <a:off x="8029860" y="386337"/>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7" name="Google Shape;87;p8"/>
          <p:cNvGrpSpPr/>
          <p:nvPr/>
        </p:nvGrpSpPr>
        <p:grpSpPr>
          <a:xfrm>
            <a:off x="0" y="3845125"/>
            <a:ext cx="9143995" cy="1298812"/>
            <a:chOff x="0" y="3845125"/>
            <a:chExt cx="9143995" cy="1298812"/>
          </a:xfrm>
        </p:grpSpPr>
        <p:sp>
          <p:nvSpPr>
            <p:cNvPr id="88" name="Google Shape;88;p8"/>
            <p:cNvSpPr/>
            <p:nvPr/>
          </p:nvSpPr>
          <p:spPr>
            <a:xfrm>
              <a:off x="0" y="3845125"/>
              <a:ext cx="4572321" cy="1298812"/>
            </a:xfrm>
            <a:custGeom>
              <a:rect b="b" l="l" r="r" t="t"/>
              <a:pathLst>
                <a:path extrusionOk="0" h="215481" w="578958">
                  <a:moveTo>
                    <a:pt x="24" y="215482"/>
                  </a:moveTo>
                  <a:lnTo>
                    <a:pt x="24" y="1608"/>
                  </a:lnTo>
                  <a:cubicBezTo>
                    <a:pt x="24" y="1608"/>
                    <a:pt x="140810" y="-16307"/>
                    <a:pt x="217739" y="67468"/>
                  </a:cubicBezTo>
                  <a:cubicBezTo>
                    <a:pt x="217739" y="67468"/>
                    <a:pt x="349102" y="49530"/>
                    <a:pt x="402726" y="143228"/>
                  </a:cubicBezTo>
                  <a:cubicBezTo>
                    <a:pt x="402726" y="143228"/>
                    <a:pt x="525335" y="116392"/>
                    <a:pt x="578958" y="215482"/>
                  </a:cubicBezTo>
                  <a:lnTo>
                    <a:pt x="0"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8"/>
            <p:cNvSpPr/>
            <p:nvPr/>
          </p:nvSpPr>
          <p:spPr>
            <a:xfrm>
              <a:off x="4571674" y="3845125"/>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9"/>
          <p:cNvSpPr txBox="1"/>
          <p:nvPr>
            <p:ph type="title"/>
          </p:nvPr>
        </p:nvSpPr>
        <p:spPr>
          <a:xfrm>
            <a:off x="2135550" y="533422"/>
            <a:ext cx="4872900" cy="11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6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2" name="Google Shape;92;p9"/>
          <p:cNvSpPr txBox="1"/>
          <p:nvPr>
            <p:ph idx="1" type="subTitle"/>
          </p:nvPr>
        </p:nvSpPr>
        <p:spPr>
          <a:xfrm>
            <a:off x="2135550" y="1694847"/>
            <a:ext cx="4872900" cy="67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3" name="Google Shape;93;p9"/>
          <p:cNvGrpSpPr/>
          <p:nvPr/>
        </p:nvGrpSpPr>
        <p:grpSpPr>
          <a:xfrm>
            <a:off x="188242" y="132494"/>
            <a:ext cx="8747990" cy="2277239"/>
            <a:chOff x="188242" y="132494"/>
            <a:chExt cx="8747990" cy="2277239"/>
          </a:xfrm>
        </p:grpSpPr>
        <p:grpSp>
          <p:nvGrpSpPr>
            <p:cNvPr id="94" name="Google Shape;94;p9"/>
            <p:cNvGrpSpPr/>
            <p:nvPr/>
          </p:nvGrpSpPr>
          <p:grpSpPr>
            <a:xfrm>
              <a:off x="8639638" y="2113133"/>
              <a:ext cx="296595" cy="296600"/>
              <a:chOff x="10268217" y="1610115"/>
              <a:chExt cx="50999" cy="50999"/>
            </a:xfrm>
          </p:grpSpPr>
          <p:sp>
            <p:nvSpPr>
              <p:cNvPr id="95" name="Google Shape;95;p9"/>
              <p:cNvSpPr/>
              <p:nvPr/>
            </p:nvSpPr>
            <p:spPr>
              <a:xfrm>
                <a:off x="10286369" y="1610115"/>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9"/>
              <p:cNvSpPr/>
              <p:nvPr/>
            </p:nvSpPr>
            <p:spPr>
              <a:xfrm rot="5400000">
                <a:off x="10286381" y="161012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7" name="Google Shape;97;p9"/>
            <p:cNvGrpSpPr/>
            <p:nvPr/>
          </p:nvGrpSpPr>
          <p:grpSpPr>
            <a:xfrm>
              <a:off x="188242" y="132494"/>
              <a:ext cx="311576" cy="311581"/>
              <a:chOff x="8010777" y="386361"/>
              <a:chExt cx="53575" cy="53575"/>
            </a:xfrm>
          </p:grpSpPr>
          <p:sp>
            <p:nvSpPr>
              <p:cNvPr id="98" name="Google Shape;98;p9"/>
              <p:cNvSpPr/>
              <p:nvPr/>
            </p:nvSpPr>
            <p:spPr>
              <a:xfrm>
                <a:off x="8029860" y="386361"/>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9"/>
              <p:cNvSpPr/>
              <p:nvPr/>
            </p:nvSpPr>
            <p:spPr>
              <a:xfrm rot="5400000">
                <a:off x="8029860" y="386337"/>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0" name="Google Shape;100;p9"/>
          <p:cNvGrpSpPr/>
          <p:nvPr/>
        </p:nvGrpSpPr>
        <p:grpSpPr>
          <a:xfrm>
            <a:off x="0" y="3845125"/>
            <a:ext cx="9143995" cy="1298812"/>
            <a:chOff x="0" y="3845125"/>
            <a:chExt cx="9143995" cy="1298812"/>
          </a:xfrm>
        </p:grpSpPr>
        <p:sp>
          <p:nvSpPr>
            <p:cNvPr id="101" name="Google Shape;101;p9"/>
            <p:cNvSpPr/>
            <p:nvPr/>
          </p:nvSpPr>
          <p:spPr>
            <a:xfrm>
              <a:off x="0" y="3845125"/>
              <a:ext cx="4572321" cy="1298812"/>
            </a:xfrm>
            <a:custGeom>
              <a:rect b="b" l="l" r="r" t="t"/>
              <a:pathLst>
                <a:path extrusionOk="0" h="215481" w="578958">
                  <a:moveTo>
                    <a:pt x="24" y="215482"/>
                  </a:moveTo>
                  <a:lnTo>
                    <a:pt x="24" y="1608"/>
                  </a:lnTo>
                  <a:cubicBezTo>
                    <a:pt x="24" y="1608"/>
                    <a:pt x="140810" y="-16307"/>
                    <a:pt x="217739" y="67468"/>
                  </a:cubicBezTo>
                  <a:cubicBezTo>
                    <a:pt x="217739" y="67468"/>
                    <a:pt x="349102" y="49530"/>
                    <a:pt x="402726" y="143228"/>
                  </a:cubicBezTo>
                  <a:cubicBezTo>
                    <a:pt x="402726" y="143228"/>
                    <a:pt x="525335" y="116392"/>
                    <a:pt x="578958" y="215482"/>
                  </a:cubicBezTo>
                  <a:lnTo>
                    <a:pt x="0"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9"/>
            <p:cNvSpPr/>
            <p:nvPr/>
          </p:nvSpPr>
          <p:spPr>
            <a:xfrm>
              <a:off x="4571674" y="3845125"/>
              <a:ext cx="4572321" cy="1298812"/>
            </a:xfrm>
            <a:custGeom>
              <a:rect b="b" l="l" r="r" t="t"/>
              <a:pathLst>
                <a:path extrusionOk="0" h="215481" w="578958">
                  <a:moveTo>
                    <a:pt x="578934" y="215482"/>
                  </a:moveTo>
                  <a:lnTo>
                    <a:pt x="578934" y="1608"/>
                  </a:lnTo>
                  <a:cubicBezTo>
                    <a:pt x="578934" y="1608"/>
                    <a:pt x="438149" y="-16307"/>
                    <a:pt x="361220" y="67468"/>
                  </a:cubicBezTo>
                  <a:cubicBezTo>
                    <a:pt x="361220" y="67468"/>
                    <a:pt x="229856" y="49530"/>
                    <a:pt x="176232" y="143228"/>
                  </a:cubicBezTo>
                  <a:cubicBezTo>
                    <a:pt x="176232" y="143228"/>
                    <a:pt x="53624" y="116392"/>
                    <a:pt x="0" y="215482"/>
                  </a:cubicBezTo>
                  <a:lnTo>
                    <a:pt x="578958" y="215482"/>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p:nvPr>
            <p:ph idx="2" type="pic"/>
          </p:nvPr>
        </p:nvSpPr>
        <p:spPr>
          <a:xfrm>
            <a:off x="0" y="-6900"/>
            <a:ext cx="9144000" cy="5157300"/>
          </a:xfrm>
          <a:prstGeom prst="rect">
            <a:avLst/>
          </a:prstGeom>
          <a:noFill/>
          <a:ln>
            <a:noFill/>
          </a:ln>
        </p:spPr>
      </p:sp>
      <p:sp>
        <p:nvSpPr>
          <p:cNvPr id="105" name="Google Shape;105;p10"/>
          <p:cNvSpPr txBox="1"/>
          <p:nvPr>
            <p:ph type="title"/>
          </p:nvPr>
        </p:nvSpPr>
        <p:spPr>
          <a:xfrm>
            <a:off x="713225" y="3911600"/>
            <a:ext cx="7717500" cy="692400"/>
          </a:xfrm>
          <a:prstGeom prst="rect">
            <a:avLst/>
          </a:prstGeom>
          <a:solidFill>
            <a:schemeClr val="lt1"/>
          </a:solidFill>
          <a:ln cap="flat" cmpd="sng" w="28575">
            <a:solidFill>
              <a:schemeClr val="accent6"/>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3" Type="http://schemas.openxmlformats.org/officeDocument/2006/relationships/theme" Target="../theme/theme3.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5" Type="http://schemas.openxmlformats.org/officeDocument/2006/relationships/slideLayout" Target="../slideLayouts/slideLayout49.xml"/><Relationship Id="rId14" Type="http://schemas.openxmlformats.org/officeDocument/2006/relationships/slideLayout" Target="../slideLayouts/slideLayout48.xml"/><Relationship Id="rId17" Type="http://schemas.openxmlformats.org/officeDocument/2006/relationships/slideLayout" Target="../slideLayouts/slideLayout51.xml"/><Relationship Id="rId16" Type="http://schemas.openxmlformats.org/officeDocument/2006/relationships/slideLayout" Target="../slideLayouts/slideLayout50.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alsamiq Sans"/>
              <a:buNone/>
              <a:defRPr sz="3500">
                <a:solidFill>
                  <a:schemeClr val="dk1"/>
                </a:solidFill>
                <a:latin typeface="Balsamiq Sans"/>
                <a:ea typeface="Balsamiq Sans"/>
                <a:cs typeface="Balsamiq Sans"/>
                <a:sym typeface="Balsamiq Sans"/>
              </a:defRPr>
            </a:lvl1pPr>
            <a:lvl2pPr lvl="1"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indent="-317500" lvl="1" marL="9144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66" name="Shape 366"/>
        <p:cNvGrpSpPr/>
        <p:nvPr/>
      </p:nvGrpSpPr>
      <p:grpSpPr>
        <a:xfrm>
          <a:off x="0" y="0"/>
          <a:ext cx="0" cy="0"/>
          <a:chOff x="0" y="0"/>
          <a:chExt cx="0" cy="0"/>
        </a:xfrm>
      </p:grpSpPr>
      <p:sp>
        <p:nvSpPr>
          <p:cNvPr id="367" name="Google Shape;367;p3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3000"/>
              <a:buFont typeface="Lilita One"/>
              <a:buNone/>
              <a:defRPr sz="3000">
                <a:solidFill>
                  <a:schemeClr val="dk1"/>
                </a:solidFill>
                <a:latin typeface="Lilita One"/>
                <a:ea typeface="Lilita One"/>
                <a:cs typeface="Lilita One"/>
                <a:sym typeface="Lilita One"/>
              </a:defRPr>
            </a:lvl1pPr>
            <a:lvl2pPr lvl="1">
              <a:spcBef>
                <a:spcPts val="0"/>
              </a:spcBef>
              <a:spcAft>
                <a:spcPts val="0"/>
              </a:spcAft>
              <a:buClr>
                <a:schemeClr val="dk1"/>
              </a:buClr>
              <a:buSzPts val="3500"/>
              <a:buFont typeface="Lilita One"/>
              <a:buNone/>
              <a:defRPr sz="3500">
                <a:solidFill>
                  <a:schemeClr val="dk1"/>
                </a:solidFill>
                <a:latin typeface="Lilita One"/>
                <a:ea typeface="Lilita One"/>
                <a:cs typeface="Lilita One"/>
                <a:sym typeface="Lilita One"/>
              </a:defRPr>
            </a:lvl2pPr>
            <a:lvl3pPr lvl="2">
              <a:spcBef>
                <a:spcPts val="0"/>
              </a:spcBef>
              <a:spcAft>
                <a:spcPts val="0"/>
              </a:spcAft>
              <a:buClr>
                <a:schemeClr val="dk1"/>
              </a:buClr>
              <a:buSzPts val="3500"/>
              <a:buFont typeface="Lilita One"/>
              <a:buNone/>
              <a:defRPr sz="3500">
                <a:solidFill>
                  <a:schemeClr val="dk1"/>
                </a:solidFill>
                <a:latin typeface="Lilita One"/>
                <a:ea typeface="Lilita One"/>
                <a:cs typeface="Lilita One"/>
                <a:sym typeface="Lilita One"/>
              </a:defRPr>
            </a:lvl3pPr>
            <a:lvl4pPr lvl="3">
              <a:spcBef>
                <a:spcPts val="0"/>
              </a:spcBef>
              <a:spcAft>
                <a:spcPts val="0"/>
              </a:spcAft>
              <a:buClr>
                <a:schemeClr val="dk1"/>
              </a:buClr>
              <a:buSzPts val="3500"/>
              <a:buFont typeface="Lilita One"/>
              <a:buNone/>
              <a:defRPr sz="3500">
                <a:solidFill>
                  <a:schemeClr val="dk1"/>
                </a:solidFill>
                <a:latin typeface="Lilita One"/>
                <a:ea typeface="Lilita One"/>
                <a:cs typeface="Lilita One"/>
                <a:sym typeface="Lilita One"/>
              </a:defRPr>
            </a:lvl4pPr>
            <a:lvl5pPr lvl="4">
              <a:spcBef>
                <a:spcPts val="0"/>
              </a:spcBef>
              <a:spcAft>
                <a:spcPts val="0"/>
              </a:spcAft>
              <a:buClr>
                <a:schemeClr val="dk1"/>
              </a:buClr>
              <a:buSzPts val="3500"/>
              <a:buFont typeface="Lilita One"/>
              <a:buNone/>
              <a:defRPr sz="3500">
                <a:solidFill>
                  <a:schemeClr val="dk1"/>
                </a:solidFill>
                <a:latin typeface="Lilita One"/>
                <a:ea typeface="Lilita One"/>
                <a:cs typeface="Lilita One"/>
                <a:sym typeface="Lilita One"/>
              </a:defRPr>
            </a:lvl5pPr>
            <a:lvl6pPr lvl="5">
              <a:spcBef>
                <a:spcPts val="0"/>
              </a:spcBef>
              <a:spcAft>
                <a:spcPts val="0"/>
              </a:spcAft>
              <a:buClr>
                <a:schemeClr val="dk1"/>
              </a:buClr>
              <a:buSzPts val="3500"/>
              <a:buFont typeface="Lilita One"/>
              <a:buNone/>
              <a:defRPr sz="3500">
                <a:solidFill>
                  <a:schemeClr val="dk1"/>
                </a:solidFill>
                <a:latin typeface="Lilita One"/>
                <a:ea typeface="Lilita One"/>
                <a:cs typeface="Lilita One"/>
                <a:sym typeface="Lilita One"/>
              </a:defRPr>
            </a:lvl6pPr>
            <a:lvl7pPr lvl="6">
              <a:spcBef>
                <a:spcPts val="0"/>
              </a:spcBef>
              <a:spcAft>
                <a:spcPts val="0"/>
              </a:spcAft>
              <a:buClr>
                <a:schemeClr val="dk1"/>
              </a:buClr>
              <a:buSzPts val="3500"/>
              <a:buFont typeface="Lilita One"/>
              <a:buNone/>
              <a:defRPr sz="3500">
                <a:solidFill>
                  <a:schemeClr val="dk1"/>
                </a:solidFill>
                <a:latin typeface="Lilita One"/>
                <a:ea typeface="Lilita One"/>
                <a:cs typeface="Lilita One"/>
                <a:sym typeface="Lilita One"/>
              </a:defRPr>
            </a:lvl7pPr>
            <a:lvl8pPr lvl="7">
              <a:spcBef>
                <a:spcPts val="0"/>
              </a:spcBef>
              <a:spcAft>
                <a:spcPts val="0"/>
              </a:spcAft>
              <a:buClr>
                <a:schemeClr val="dk1"/>
              </a:buClr>
              <a:buSzPts val="3500"/>
              <a:buFont typeface="Lilita One"/>
              <a:buNone/>
              <a:defRPr sz="3500">
                <a:solidFill>
                  <a:schemeClr val="dk1"/>
                </a:solidFill>
                <a:latin typeface="Lilita One"/>
                <a:ea typeface="Lilita One"/>
                <a:cs typeface="Lilita One"/>
                <a:sym typeface="Lilita One"/>
              </a:defRPr>
            </a:lvl8pPr>
            <a:lvl9pPr lvl="8">
              <a:spcBef>
                <a:spcPts val="0"/>
              </a:spcBef>
              <a:spcAft>
                <a:spcPts val="0"/>
              </a:spcAft>
              <a:buClr>
                <a:schemeClr val="dk1"/>
              </a:buClr>
              <a:buSzPts val="3500"/>
              <a:buFont typeface="Lilita One"/>
              <a:buNone/>
              <a:defRPr sz="3500">
                <a:solidFill>
                  <a:schemeClr val="dk1"/>
                </a:solidFill>
                <a:latin typeface="Lilita One"/>
                <a:ea typeface="Lilita One"/>
                <a:cs typeface="Lilita One"/>
                <a:sym typeface="Lilita One"/>
              </a:defRPr>
            </a:lvl9pPr>
          </a:lstStyle>
          <a:p/>
        </p:txBody>
      </p:sp>
      <p:sp>
        <p:nvSpPr>
          <p:cNvPr id="368" name="Google Shape;368;p36"/>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1pPr>
            <a:lvl2pPr indent="-317500" lvl="1" marL="9144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2pPr>
            <a:lvl3pPr indent="-317500" lvl="2" marL="13716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3pPr>
            <a:lvl4pPr indent="-317500" lvl="3" marL="18288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4pPr>
            <a:lvl5pPr indent="-317500" lvl="4" marL="22860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5pPr>
            <a:lvl6pPr indent="-317500" lvl="5" marL="27432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6pPr>
            <a:lvl7pPr indent="-317500" lvl="6" marL="32004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7pPr>
            <a:lvl8pPr indent="-317500" lvl="7" marL="36576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8pPr>
            <a:lvl9pPr indent="-317500" lvl="8" marL="41148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9pPr>
          </a:lstStyle>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6.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 Id="rId3" Type="http://schemas.openxmlformats.org/officeDocument/2006/relationships/image" Target="../media/image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9.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 Id="rId3" Type="http://schemas.openxmlformats.org/officeDocument/2006/relationships/hyperlink" Target="http://drive.google.com/file/d/1jGi0Dox89QS1MMSZhNWGdNcPOwTo6kSf/view"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9" name="Shape 2669"/>
        <p:cNvGrpSpPr/>
        <p:nvPr/>
      </p:nvGrpSpPr>
      <p:grpSpPr>
        <a:xfrm>
          <a:off x="0" y="0"/>
          <a:ext cx="0" cy="0"/>
          <a:chOff x="0" y="0"/>
          <a:chExt cx="0" cy="0"/>
        </a:xfrm>
      </p:grpSpPr>
      <p:sp>
        <p:nvSpPr>
          <p:cNvPr id="2670" name="Google Shape;2670;p59"/>
          <p:cNvSpPr txBox="1"/>
          <p:nvPr>
            <p:ph type="ctrTitle"/>
          </p:nvPr>
        </p:nvSpPr>
        <p:spPr>
          <a:xfrm>
            <a:off x="561275" y="290025"/>
            <a:ext cx="4664700" cy="15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900"/>
              <a:t>La Buena Salud y la vida sana</a:t>
            </a:r>
            <a:endParaRPr sz="4900"/>
          </a:p>
        </p:txBody>
      </p:sp>
      <p:sp>
        <p:nvSpPr>
          <p:cNvPr id="2671" name="Google Shape;2671;p59"/>
          <p:cNvSpPr txBox="1"/>
          <p:nvPr>
            <p:ph idx="1" type="subTitle"/>
          </p:nvPr>
        </p:nvSpPr>
        <p:spPr>
          <a:xfrm>
            <a:off x="713225" y="1861425"/>
            <a:ext cx="4360800" cy="11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Los mandatos </a:t>
            </a:r>
            <a:r>
              <a:rPr lang="en" sz="2600"/>
              <a:t>formales</a:t>
            </a:r>
            <a:r>
              <a:rPr lang="en" sz="2600"/>
              <a:t> - </a:t>
            </a:r>
            <a:r>
              <a:rPr lang="en" sz="2600"/>
              <a:t>afirmativos</a:t>
            </a:r>
            <a:r>
              <a:rPr lang="en" sz="2600"/>
              <a:t> y negativos </a:t>
            </a:r>
            <a:endParaRPr sz="2600"/>
          </a:p>
        </p:txBody>
      </p:sp>
      <p:sp>
        <p:nvSpPr>
          <p:cNvPr id="2672" name="Google Shape;2672;p59"/>
          <p:cNvSpPr txBox="1"/>
          <p:nvPr>
            <p:ph idx="4294967295" type="subTitle"/>
          </p:nvPr>
        </p:nvSpPr>
        <p:spPr>
          <a:xfrm>
            <a:off x="7141050" y="539503"/>
            <a:ext cx="1289700" cy="402600"/>
          </a:xfrm>
          <a:prstGeom prst="rect">
            <a:avLst/>
          </a:prstGeom>
          <a:solidFill>
            <a:schemeClr val="accent5"/>
          </a:solidFill>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Grado 9</a:t>
            </a:r>
            <a:endParaRPr b="1" sz="1600"/>
          </a:p>
        </p:txBody>
      </p:sp>
      <p:sp>
        <p:nvSpPr>
          <p:cNvPr id="2673" name="Google Shape;2673;p59"/>
          <p:cNvSpPr/>
          <p:nvPr/>
        </p:nvSpPr>
        <p:spPr>
          <a:xfrm>
            <a:off x="2158324" y="4440458"/>
            <a:ext cx="371687" cy="327099"/>
          </a:xfrm>
          <a:custGeom>
            <a:rect b="b" l="l" r="r" t="t"/>
            <a:pathLst>
              <a:path extrusionOk="0" h="116717" w="132627">
                <a:moveTo>
                  <a:pt x="53934" y="47541"/>
                </a:moveTo>
                <a:lnTo>
                  <a:pt x="61543" y="0"/>
                </a:lnTo>
                <a:lnTo>
                  <a:pt x="66314" y="49449"/>
                </a:lnTo>
                <a:lnTo>
                  <a:pt x="118673" y="19322"/>
                </a:lnTo>
                <a:lnTo>
                  <a:pt x="75760" y="53266"/>
                </a:lnTo>
                <a:lnTo>
                  <a:pt x="132628" y="62140"/>
                </a:lnTo>
                <a:lnTo>
                  <a:pt x="79314" y="66529"/>
                </a:lnTo>
                <a:lnTo>
                  <a:pt x="110420" y="116717"/>
                </a:lnTo>
                <a:lnTo>
                  <a:pt x="62831" y="82439"/>
                </a:lnTo>
                <a:lnTo>
                  <a:pt x="55198" y="116717"/>
                </a:lnTo>
                <a:lnTo>
                  <a:pt x="51715" y="80555"/>
                </a:lnTo>
                <a:lnTo>
                  <a:pt x="14265" y="109108"/>
                </a:lnTo>
                <a:lnTo>
                  <a:pt x="45752" y="66529"/>
                </a:lnTo>
                <a:lnTo>
                  <a:pt x="0" y="66529"/>
                </a:lnTo>
                <a:lnTo>
                  <a:pt x="43152" y="53266"/>
                </a:lnTo>
                <a:lnTo>
                  <a:pt x="14265" y="19417"/>
                </a:lnTo>
                <a:lnTo>
                  <a:pt x="53934" y="4754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674" name="Google Shape;2674;p59"/>
          <p:cNvGrpSpPr/>
          <p:nvPr/>
        </p:nvGrpSpPr>
        <p:grpSpPr>
          <a:xfrm rot="-306717">
            <a:off x="3933881" y="3857962"/>
            <a:ext cx="1204340" cy="1492092"/>
            <a:chOff x="7786336" y="1422122"/>
            <a:chExt cx="385311" cy="477388"/>
          </a:xfrm>
        </p:grpSpPr>
        <p:sp>
          <p:nvSpPr>
            <p:cNvPr id="2675" name="Google Shape;2675;p59"/>
            <p:cNvSpPr/>
            <p:nvPr/>
          </p:nvSpPr>
          <p:spPr>
            <a:xfrm>
              <a:off x="7786336" y="1422122"/>
              <a:ext cx="385311" cy="477388"/>
            </a:xfrm>
            <a:custGeom>
              <a:rect b="b" l="l" r="r" t="t"/>
              <a:pathLst>
                <a:path extrusionOk="0" h="477388" w="385311">
                  <a:moveTo>
                    <a:pt x="227757" y="246530"/>
                  </a:moveTo>
                  <a:cubicBezTo>
                    <a:pt x="227757" y="245481"/>
                    <a:pt x="227757" y="244407"/>
                    <a:pt x="227781" y="243358"/>
                  </a:cubicBezTo>
                  <a:cubicBezTo>
                    <a:pt x="229928" y="239923"/>
                    <a:pt x="232480" y="237012"/>
                    <a:pt x="235199" y="234937"/>
                  </a:cubicBezTo>
                  <a:cubicBezTo>
                    <a:pt x="235628" y="234603"/>
                    <a:pt x="236034" y="234269"/>
                    <a:pt x="236440" y="233935"/>
                  </a:cubicBezTo>
                  <a:cubicBezTo>
                    <a:pt x="236893" y="233721"/>
                    <a:pt x="237346" y="233482"/>
                    <a:pt x="237776" y="233244"/>
                  </a:cubicBezTo>
                  <a:cubicBezTo>
                    <a:pt x="238085" y="233077"/>
                    <a:pt x="238372" y="232910"/>
                    <a:pt x="238682" y="232767"/>
                  </a:cubicBezTo>
                  <a:cubicBezTo>
                    <a:pt x="238921" y="232647"/>
                    <a:pt x="239183" y="232504"/>
                    <a:pt x="239421" y="232385"/>
                  </a:cubicBezTo>
                  <a:cubicBezTo>
                    <a:pt x="239779" y="232266"/>
                    <a:pt x="240113" y="232146"/>
                    <a:pt x="240447" y="232003"/>
                  </a:cubicBezTo>
                  <a:lnTo>
                    <a:pt x="240901" y="231812"/>
                  </a:lnTo>
                  <a:cubicBezTo>
                    <a:pt x="249559" y="228473"/>
                    <a:pt x="256716" y="222247"/>
                    <a:pt x="261797" y="214137"/>
                  </a:cubicBezTo>
                  <a:cubicBezTo>
                    <a:pt x="268333" y="220339"/>
                    <a:pt x="276991" y="223869"/>
                    <a:pt x="286318" y="223869"/>
                  </a:cubicBezTo>
                  <a:cubicBezTo>
                    <a:pt x="298985" y="223869"/>
                    <a:pt x="310435" y="217405"/>
                    <a:pt x="316947" y="206551"/>
                  </a:cubicBezTo>
                  <a:cubicBezTo>
                    <a:pt x="321717" y="198608"/>
                    <a:pt x="327395" y="192119"/>
                    <a:pt x="333812" y="187229"/>
                  </a:cubicBezTo>
                  <a:cubicBezTo>
                    <a:pt x="334813" y="186466"/>
                    <a:pt x="335744" y="185631"/>
                    <a:pt x="336602" y="184749"/>
                  </a:cubicBezTo>
                  <a:cubicBezTo>
                    <a:pt x="337747" y="184319"/>
                    <a:pt x="338868" y="183818"/>
                    <a:pt x="339965" y="183198"/>
                  </a:cubicBezTo>
                  <a:cubicBezTo>
                    <a:pt x="340610" y="182840"/>
                    <a:pt x="341278" y="182459"/>
                    <a:pt x="341969" y="182125"/>
                  </a:cubicBezTo>
                  <a:cubicBezTo>
                    <a:pt x="342637" y="181791"/>
                    <a:pt x="343258" y="181433"/>
                    <a:pt x="343878" y="181051"/>
                  </a:cubicBezTo>
                  <a:cubicBezTo>
                    <a:pt x="344570" y="180860"/>
                    <a:pt x="345262" y="180622"/>
                    <a:pt x="345953" y="180336"/>
                  </a:cubicBezTo>
                  <a:cubicBezTo>
                    <a:pt x="346263" y="180216"/>
                    <a:pt x="346573" y="180097"/>
                    <a:pt x="346955" y="179930"/>
                  </a:cubicBezTo>
                  <a:cubicBezTo>
                    <a:pt x="369736" y="171223"/>
                    <a:pt x="385121" y="145414"/>
                    <a:pt x="385312" y="115620"/>
                  </a:cubicBezTo>
                  <a:cubicBezTo>
                    <a:pt x="385312" y="111899"/>
                    <a:pt x="384477" y="108225"/>
                    <a:pt x="382855" y="104909"/>
                  </a:cubicBezTo>
                  <a:cubicBezTo>
                    <a:pt x="383618" y="101308"/>
                    <a:pt x="383547" y="97515"/>
                    <a:pt x="382545" y="93770"/>
                  </a:cubicBezTo>
                  <a:cubicBezTo>
                    <a:pt x="376963" y="73088"/>
                    <a:pt x="363701" y="57416"/>
                    <a:pt x="345166" y="49592"/>
                  </a:cubicBezTo>
                  <a:cubicBezTo>
                    <a:pt x="337055" y="46181"/>
                    <a:pt x="328969" y="44440"/>
                    <a:pt x="321073" y="44440"/>
                  </a:cubicBezTo>
                  <a:cubicBezTo>
                    <a:pt x="313178" y="44440"/>
                    <a:pt x="306809" y="45967"/>
                    <a:pt x="300798" y="48519"/>
                  </a:cubicBezTo>
                  <a:cubicBezTo>
                    <a:pt x="292353" y="27265"/>
                    <a:pt x="278971" y="12142"/>
                    <a:pt x="261367" y="4294"/>
                  </a:cubicBezTo>
                  <a:cubicBezTo>
                    <a:pt x="260985" y="4127"/>
                    <a:pt x="260604" y="3960"/>
                    <a:pt x="260198" y="3817"/>
                  </a:cubicBezTo>
                  <a:cubicBezTo>
                    <a:pt x="253591" y="1288"/>
                    <a:pt x="246721" y="0"/>
                    <a:pt x="239732" y="0"/>
                  </a:cubicBezTo>
                  <a:cubicBezTo>
                    <a:pt x="212157" y="0"/>
                    <a:pt x="190593" y="19298"/>
                    <a:pt x="179477" y="37498"/>
                  </a:cubicBezTo>
                  <a:cubicBezTo>
                    <a:pt x="169601" y="31702"/>
                    <a:pt x="159487" y="28744"/>
                    <a:pt x="149325" y="28744"/>
                  </a:cubicBezTo>
                  <a:cubicBezTo>
                    <a:pt x="122657" y="28744"/>
                    <a:pt x="103669" y="47827"/>
                    <a:pt x="93459" y="71395"/>
                  </a:cubicBezTo>
                  <a:cubicBezTo>
                    <a:pt x="88474" y="69606"/>
                    <a:pt x="82963" y="68556"/>
                    <a:pt x="76929" y="68556"/>
                  </a:cubicBezTo>
                  <a:cubicBezTo>
                    <a:pt x="69558" y="68556"/>
                    <a:pt x="61996" y="70178"/>
                    <a:pt x="54458" y="73351"/>
                  </a:cubicBezTo>
                  <a:cubicBezTo>
                    <a:pt x="37212" y="80626"/>
                    <a:pt x="24856" y="95225"/>
                    <a:pt x="19656" y="114427"/>
                  </a:cubicBezTo>
                  <a:cubicBezTo>
                    <a:pt x="18725" y="117862"/>
                    <a:pt x="18606" y="121345"/>
                    <a:pt x="19178" y="124684"/>
                  </a:cubicBezTo>
                  <a:cubicBezTo>
                    <a:pt x="17795" y="127785"/>
                    <a:pt x="17079" y="131149"/>
                    <a:pt x="17103" y="134584"/>
                  </a:cubicBezTo>
                  <a:cubicBezTo>
                    <a:pt x="17270" y="162159"/>
                    <a:pt x="31654" y="186108"/>
                    <a:pt x="52932" y="194290"/>
                  </a:cubicBezTo>
                  <a:lnTo>
                    <a:pt x="53766" y="194648"/>
                  </a:lnTo>
                  <a:cubicBezTo>
                    <a:pt x="54363" y="194887"/>
                    <a:pt x="54959" y="195077"/>
                    <a:pt x="55555" y="195268"/>
                  </a:cubicBezTo>
                  <a:cubicBezTo>
                    <a:pt x="56080" y="195578"/>
                    <a:pt x="56605" y="195864"/>
                    <a:pt x="57154" y="196151"/>
                  </a:cubicBezTo>
                  <a:cubicBezTo>
                    <a:pt x="57726" y="196437"/>
                    <a:pt x="58299" y="196747"/>
                    <a:pt x="58847" y="197057"/>
                  </a:cubicBezTo>
                  <a:cubicBezTo>
                    <a:pt x="59754" y="197558"/>
                    <a:pt x="60684" y="198011"/>
                    <a:pt x="61638" y="198393"/>
                  </a:cubicBezTo>
                  <a:cubicBezTo>
                    <a:pt x="62378" y="199109"/>
                    <a:pt x="63165" y="199800"/>
                    <a:pt x="64000" y="200445"/>
                  </a:cubicBezTo>
                  <a:cubicBezTo>
                    <a:pt x="69462" y="204595"/>
                    <a:pt x="74305" y="210153"/>
                    <a:pt x="78384" y="216927"/>
                  </a:cubicBezTo>
                  <a:cubicBezTo>
                    <a:pt x="84658" y="227376"/>
                    <a:pt x="95702" y="233625"/>
                    <a:pt x="107915" y="233625"/>
                  </a:cubicBezTo>
                  <a:cubicBezTo>
                    <a:pt x="109036" y="233625"/>
                    <a:pt x="110157" y="233554"/>
                    <a:pt x="111254" y="233458"/>
                  </a:cubicBezTo>
                  <a:cubicBezTo>
                    <a:pt x="111207" y="238372"/>
                    <a:pt x="111183" y="243358"/>
                    <a:pt x="111207" y="248343"/>
                  </a:cubicBezTo>
                  <a:lnTo>
                    <a:pt x="62091" y="248343"/>
                  </a:lnTo>
                  <a:cubicBezTo>
                    <a:pt x="55078" y="248343"/>
                    <a:pt x="48423" y="251420"/>
                    <a:pt x="43891" y="256764"/>
                  </a:cubicBezTo>
                  <a:cubicBezTo>
                    <a:pt x="39359" y="262107"/>
                    <a:pt x="37403" y="269168"/>
                    <a:pt x="38548" y="276085"/>
                  </a:cubicBezTo>
                  <a:lnTo>
                    <a:pt x="44749" y="313536"/>
                  </a:lnTo>
                  <a:cubicBezTo>
                    <a:pt x="28648" y="332190"/>
                    <a:pt x="0" y="376224"/>
                    <a:pt x="0" y="453534"/>
                  </a:cubicBezTo>
                  <a:cubicBezTo>
                    <a:pt x="0" y="466702"/>
                    <a:pt x="10687" y="477388"/>
                    <a:pt x="23854" y="477388"/>
                  </a:cubicBezTo>
                  <a:lnTo>
                    <a:pt x="329923" y="477388"/>
                  </a:lnTo>
                  <a:cubicBezTo>
                    <a:pt x="343090" y="477388"/>
                    <a:pt x="353777" y="466702"/>
                    <a:pt x="353777" y="453534"/>
                  </a:cubicBezTo>
                  <a:cubicBezTo>
                    <a:pt x="353777" y="376224"/>
                    <a:pt x="325152" y="332190"/>
                    <a:pt x="309027" y="313536"/>
                  </a:cubicBezTo>
                  <a:lnTo>
                    <a:pt x="315229" y="276085"/>
                  </a:lnTo>
                  <a:cubicBezTo>
                    <a:pt x="316374" y="269168"/>
                    <a:pt x="314418" y="262107"/>
                    <a:pt x="309886" y="256764"/>
                  </a:cubicBezTo>
                  <a:cubicBezTo>
                    <a:pt x="305353" y="251420"/>
                    <a:pt x="298699" y="248343"/>
                    <a:pt x="291685" y="248343"/>
                  </a:cubicBezTo>
                  <a:lnTo>
                    <a:pt x="227709" y="248343"/>
                  </a:lnTo>
                  <a:cubicBezTo>
                    <a:pt x="227709" y="247890"/>
                    <a:pt x="227709" y="247437"/>
                    <a:pt x="227733" y="246983"/>
                  </a:cubicBezTo>
                  <a:cubicBezTo>
                    <a:pt x="227733" y="246864"/>
                    <a:pt x="227733" y="246721"/>
                    <a:pt x="227733" y="246578"/>
                  </a:cubicBezTo>
                  <a:close/>
                </a:path>
              </a:pathLst>
            </a:custGeom>
            <a:solidFill>
              <a:schemeClr val="accent6"/>
            </a:solidFill>
            <a:ln>
              <a:noFill/>
            </a:ln>
            <a:effectLst>
              <a:outerShdw rotWithShape="0" algn="bl" dir="5100000" dist="47625">
                <a:schemeClr val="dk1">
                  <a:alpha val="15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676" name="Google Shape;2676;p59"/>
            <p:cNvGrpSpPr/>
            <p:nvPr/>
          </p:nvGrpSpPr>
          <p:grpSpPr>
            <a:xfrm>
              <a:off x="7809776" y="1445914"/>
              <a:ext cx="337612" cy="429672"/>
              <a:chOff x="7809776" y="1445914"/>
              <a:chExt cx="337612" cy="429672"/>
            </a:xfrm>
          </p:grpSpPr>
          <p:grpSp>
            <p:nvGrpSpPr>
              <p:cNvPr id="2677" name="Google Shape;2677;p59"/>
              <p:cNvGrpSpPr/>
              <p:nvPr/>
            </p:nvGrpSpPr>
            <p:grpSpPr>
              <a:xfrm>
                <a:off x="7826864" y="1445914"/>
                <a:ext cx="320524" cy="265580"/>
                <a:chOff x="7826864" y="1445914"/>
                <a:chExt cx="320524" cy="265580"/>
              </a:xfrm>
            </p:grpSpPr>
            <p:grpSp>
              <p:nvGrpSpPr>
                <p:cNvPr id="2678" name="Google Shape;2678;p59"/>
                <p:cNvGrpSpPr/>
                <p:nvPr/>
              </p:nvGrpSpPr>
              <p:grpSpPr>
                <a:xfrm>
                  <a:off x="7964534" y="1445914"/>
                  <a:ext cx="182854" cy="265580"/>
                  <a:chOff x="7964534" y="1445914"/>
                  <a:chExt cx="182854" cy="265580"/>
                </a:xfrm>
              </p:grpSpPr>
              <p:sp>
                <p:nvSpPr>
                  <p:cNvPr id="2679" name="Google Shape;2679;p59"/>
                  <p:cNvSpPr/>
                  <p:nvPr/>
                </p:nvSpPr>
                <p:spPr>
                  <a:xfrm>
                    <a:off x="7964534" y="1445914"/>
                    <a:ext cx="107858" cy="265580"/>
                  </a:xfrm>
                  <a:custGeom>
                    <a:rect b="b" l="l" r="r" t="t"/>
                    <a:pathLst>
                      <a:path extrusionOk="0" h="265580" w="107858">
                        <a:moveTo>
                          <a:pt x="969" y="265580"/>
                        </a:moveTo>
                        <a:cubicBezTo>
                          <a:pt x="-224" y="221808"/>
                          <a:pt x="-272" y="176295"/>
                          <a:pt x="587" y="132476"/>
                        </a:cubicBezTo>
                        <a:cubicBezTo>
                          <a:pt x="873" y="96575"/>
                          <a:pt x="1922" y="58027"/>
                          <a:pt x="21029" y="26421"/>
                        </a:cubicBezTo>
                        <a:cubicBezTo>
                          <a:pt x="31478" y="9055"/>
                          <a:pt x="52207" y="-5782"/>
                          <a:pt x="73055" y="2233"/>
                        </a:cubicBezTo>
                        <a:cubicBezTo>
                          <a:pt x="92305" y="10821"/>
                          <a:pt x="101442" y="32504"/>
                          <a:pt x="105449" y="51945"/>
                        </a:cubicBezTo>
                        <a:cubicBezTo>
                          <a:pt x="107047" y="59888"/>
                          <a:pt x="107858" y="67975"/>
                          <a:pt x="107858" y="76061"/>
                        </a:cubicBezTo>
                        <a:lnTo>
                          <a:pt x="107595" y="76061"/>
                        </a:lnTo>
                        <a:cubicBezTo>
                          <a:pt x="106689" y="60103"/>
                          <a:pt x="103207" y="44001"/>
                          <a:pt x="96145" y="29665"/>
                        </a:cubicBezTo>
                        <a:cubicBezTo>
                          <a:pt x="84028" y="5740"/>
                          <a:pt x="63275" y="-6330"/>
                          <a:pt x="39039" y="10367"/>
                        </a:cubicBezTo>
                        <a:cubicBezTo>
                          <a:pt x="26063" y="19694"/>
                          <a:pt x="18024" y="34388"/>
                          <a:pt x="12586" y="49178"/>
                        </a:cubicBezTo>
                        <a:cubicBezTo>
                          <a:pt x="4427" y="71910"/>
                          <a:pt x="1613" y="96289"/>
                          <a:pt x="1541" y="120358"/>
                        </a:cubicBezTo>
                        <a:cubicBezTo>
                          <a:pt x="1541" y="126369"/>
                          <a:pt x="1660" y="138534"/>
                          <a:pt x="1780" y="144546"/>
                        </a:cubicBezTo>
                        <a:cubicBezTo>
                          <a:pt x="2233" y="167064"/>
                          <a:pt x="2281" y="194615"/>
                          <a:pt x="2066" y="217157"/>
                        </a:cubicBezTo>
                        <a:cubicBezTo>
                          <a:pt x="1660" y="233139"/>
                          <a:pt x="2161" y="250075"/>
                          <a:pt x="969" y="265556"/>
                        </a:cubicBezTo>
                        <a:lnTo>
                          <a:pt x="969" y="26555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680" name="Google Shape;2680;p59"/>
                  <p:cNvGrpSpPr/>
                  <p:nvPr/>
                </p:nvGrpSpPr>
                <p:grpSpPr>
                  <a:xfrm>
                    <a:off x="7997160" y="1490402"/>
                    <a:ext cx="150228" cy="131681"/>
                    <a:chOff x="7997160" y="1490402"/>
                    <a:chExt cx="150228" cy="131681"/>
                  </a:xfrm>
                </p:grpSpPr>
                <p:sp>
                  <p:nvSpPr>
                    <p:cNvPr id="2681" name="Google Shape;2681;p59"/>
                    <p:cNvSpPr/>
                    <p:nvPr/>
                  </p:nvSpPr>
                  <p:spPr>
                    <a:xfrm>
                      <a:off x="7997160" y="1490402"/>
                      <a:ext cx="150228" cy="131681"/>
                    </a:xfrm>
                    <a:custGeom>
                      <a:rect b="b" l="l" r="r" t="t"/>
                      <a:pathLst>
                        <a:path extrusionOk="0" h="131681" w="150228">
                          <a:moveTo>
                            <a:pt x="133912" y="24464"/>
                          </a:moveTo>
                          <a:cubicBezTo>
                            <a:pt x="137157" y="21864"/>
                            <a:pt x="143049" y="26349"/>
                            <a:pt x="148272" y="31692"/>
                          </a:cubicBezTo>
                          <a:cubicBezTo>
                            <a:pt x="144957" y="19455"/>
                            <a:pt x="137372" y="8649"/>
                            <a:pt x="124657" y="3282"/>
                          </a:cubicBezTo>
                          <a:cubicBezTo>
                            <a:pt x="88256" y="-12080"/>
                            <a:pt x="75113" y="31597"/>
                            <a:pt x="75113" y="31597"/>
                          </a:cubicBezTo>
                          <a:cubicBezTo>
                            <a:pt x="75113" y="31597"/>
                            <a:pt x="61969" y="-12104"/>
                            <a:pt x="25568" y="3282"/>
                          </a:cubicBezTo>
                          <a:cubicBezTo>
                            <a:pt x="24208" y="3855"/>
                            <a:pt x="22945" y="4499"/>
                            <a:pt x="21704" y="5167"/>
                          </a:cubicBezTo>
                          <a:cubicBezTo>
                            <a:pt x="24686" y="7457"/>
                            <a:pt x="26451" y="9866"/>
                            <a:pt x="25592" y="12180"/>
                          </a:cubicBezTo>
                          <a:cubicBezTo>
                            <a:pt x="24280" y="15639"/>
                            <a:pt x="18770" y="14446"/>
                            <a:pt x="12878" y="11917"/>
                          </a:cubicBezTo>
                          <a:cubicBezTo>
                            <a:pt x="1261" y="23820"/>
                            <a:pt x="-2031" y="42427"/>
                            <a:pt x="1142" y="58623"/>
                          </a:cubicBezTo>
                          <a:cubicBezTo>
                            <a:pt x="9419" y="55546"/>
                            <a:pt x="19796" y="52779"/>
                            <a:pt x="21799" y="57431"/>
                          </a:cubicBezTo>
                          <a:lnTo>
                            <a:pt x="3288" y="66519"/>
                          </a:lnTo>
                          <a:cubicBezTo>
                            <a:pt x="4362" y="69572"/>
                            <a:pt x="5698" y="72459"/>
                            <a:pt x="7248" y="75130"/>
                          </a:cubicBezTo>
                          <a:cubicBezTo>
                            <a:pt x="10444" y="72864"/>
                            <a:pt x="13403" y="71791"/>
                            <a:pt x="15406" y="73389"/>
                          </a:cubicBezTo>
                          <a:lnTo>
                            <a:pt x="10636" y="80020"/>
                          </a:lnTo>
                          <a:cubicBezTo>
                            <a:pt x="14070" y="84266"/>
                            <a:pt x="18269" y="87558"/>
                            <a:pt x="23159" y="89395"/>
                          </a:cubicBezTo>
                          <a:cubicBezTo>
                            <a:pt x="43817" y="97171"/>
                            <a:pt x="57031" y="112748"/>
                            <a:pt x="64951" y="125939"/>
                          </a:cubicBezTo>
                          <a:cubicBezTo>
                            <a:pt x="69555" y="133596"/>
                            <a:pt x="80719" y="133596"/>
                            <a:pt x="85322" y="125939"/>
                          </a:cubicBezTo>
                          <a:cubicBezTo>
                            <a:pt x="90498" y="117328"/>
                            <a:pt x="97941" y="107715"/>
                            <a:pt x="108198" y="99914"/>
                          </a:cubicBezTo>
                          <a:cubicBezTo>
                            <a:pt x="105026" y="94022"/>
                            <a:pt x="103069" y="88202"/>
                            <a:pt x="106123" y="86008"/>
                          </a:cubicBezTo>
                          <a:cubicBezTo>
                            <a:pt x="109296" y="83718"/>
                            <a:pt x="113470" y="88321"/>
                            <a:pt x="117120" y="94070"/>
                          </a:cubicBezTo>
                          <a:cubicBezTo>
                            <a:pt x="118098" y="93522"/>
                            <a:pt x="119099" y="92973"/>
                            <a:pt x="120125" y="92472"/>
                          </a:cubicBezTo>
                          <a:cubicBezTo>
                            <a:pt x="118789" y="89538"/>
                            <a:pt x="118241" y="86890"/>
                            <a:pt x="119791" y="85745"/>
                          </a:cubicBezTo>
                          <a:cubicBezTo>
                            <a:pt x="121580" y="84457"/>
                            <a:pt x="123918" y="86723"/>
                            <a:pt x="126017" y="89848"/>
                          </a:cubicBezTo>
                          <a:cubicBezTo>
                            <a:pt x="126375" y="89705"/>
                            <a:pt x="126732" y="89538"/>
                            <a:pt x="127090" y="89395"/>
                          </a:cubicBezTo>
                          <a:cubicBezTo>
                            <a:pt x="141594" y="83932"/>
                            <a:pt x="150109" y="65756"/>
                            <a:pt x="150229" y="47173"/>
                          </a:cubicBezTo>
                          <a:lnTo>
                            <a:pt x="133912" y="244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2" name="Google Shape;2682;p59"/>
                    <p:cNvSpPr/>
                    <p:nvPr/>
                  </p:nvSpPr>
                  <p:spPr>
                    <a:xfrm>
                      <a:off x="8079052" y="1531162"/>
                      <a:ext cx="12398" cy="13453"/>
                    </a:xfrm>
                    <a:custGeom>
                      <a:rect b="b" l="l" r="r" t="t"/>
                      <a:pathLst>
                        <a:path extrusionOk="0" h="13453" w="12398">
                          <a:moveTo>
                            <a:pt x="2189" y="1571"/>
                          </a:moveTo>
                          <a:cubicBezTo>
                            <a:pt x="8177" y="-3152"/>
                            <a:pt x="13329" y="3718"/>
                            <a:pt x="12256" y="9705"/>
                          </a:cubicBezTo>
                          <a:cubicBezTo>
                            <a:pt x="11731" y="12425"/>
                            <a:pt x="8678" y="14071"/>
                            <a:pt x="6054" y="13236"/>
                          </a:cubicBezTo>
                          <a:cubicBezTo>
                            <a:pt x="997" y="12067"/>
                            <a:pt x="-2462" y="5125"/>
                            <a:pt x="2189" y="1547"/>
                          </a:cubicBezTo>
                          <a:lnTo>
                            <a:pt x="2189" y="1547"/>
                          </a:lnTo>
                          <a:close/>
                          <a:moveTo>
                            <a:pt x="2356" y="1762"/>
                          </a:moveTo>
                          <a:cubicBezTo>
                            <a:pt x="-5" y="3837"/>
                            <a:pt x="2213" y="6914"/>
                            <a:pt x="3811" y="8727"/>
                          </a:cubicBezTo>
                          <a:cubicBezTo>
                            <a:pt x="5576" y="10970"/>
                            <a:pt x="9846" y="12830"/>
                            <a:pt x="11444" y="9491"/>
                          </a:cubicBezTo>
                          <a:cubicBezTo>
                            <a:pt x="12232" y="7439"/>
                            <a:pt x="10681" y="5340"/>
                            <a:pt x="9250" y="4076"/>
                          </a:cubicBezTo>
                          <a:cubicBezTo>
                            <a:pt x="7437" y="2382"/>
                            <a:pt x="4861" y="-266"/>
                            <a:pt x="2380" y="1786"/>
                          </a:cubicBezTo>
                          <a:lnTo>
                            <a:pt x="2380" y="178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3" name="Google Shape;2683;p59"/>
                    <p:cNvSpPr/>
                    <p:nvPr/>
                  </p:nvSpPr>
                  <p:spPr>
                    <a:xfrm>
                      <a:off x="8047905" y="1549227"/>
                      <a:ext cx="18096" cy="25058"/>
                    </a:xfrm>
                    <a:custGeom>
                      <a:rect b="b" l="l" r="r" t="t"/>
                      <a:pathLst>
                        <a:path extrusionOk="0" h="25058" w="18096">
                          <a:moveTo>
                            <a:pt x="13967" y="776"/>
                          </a:moveTo>
                          <a:cubicBezTo>
                            <a:pt x="9936" y="-965"/>
                            <a:pt x="6954" y="3233"/>
                            <a:pt x="5189" y="6263"/>
                          </a:cubicBezTo>
                          <a:cubicBezTo>
                            <a:pt x="3281" y="9554"/>
                            <a:pt x="1277" y="13037"/>
                            <a:pt x="872" y="16901"/>
                          </a:cubicBezTo>
                          <a:cubicBezTo>
                            <a:pt x="251" y="23461"/>
                            <a:pt x="5404" y="25417"/>
                            <a:pt x="9770" y="20742"/>
                          </a:cubicBezTo>
                          <a:cubicBezTo>
                            <a:pt x="13204" y="17259"/>
                            <a:pt x="20384" y="3830"/>
                            <a:pt x="13967" y="752"/>
                          </a:cubicBezTo>
                          <a:lnTo>
                            <a:pt x="13967" y="752"/>
                          </a:lnTo>
                          <a:close/>
                          <a:moveTo>
                            <a:pt x="14063" y="538"/>
                          </a:moveTo>
                          <a:cubicBezTo>
                            <a:pt x="21887" y="4855"/>
                            <a:pt x="16854" y="17975"/>
                            <a:pt x="11391" y="22483"/>
                          </a:cubicBezTo>
                          <a:cubicBezTo>
                            <a:pt x="5642" y="27683"/>
                            <a:pt x="-535" y="24606"/>
                            <a:pt x="37" y="16854"/>
                          </a:cubicBezTo>
                          <a:cubicBezTo>
                            <a:pt x="132" y="11415"/>
                            <a:pt x="1611" y="5452"/>
                            <a:pt x="6191" y="1969"/>
                          </a:cubicBezTo>
                          <a:cubicBezTo>
                            <a:pt x="8386" y="275"/>
                            <a:pt x="11463" y="-655"/>
                            <a:pt x="14039" y="538"/>
                          </a:cubicBezTo>
                          <a:lnTo>
                            <a:pt x="14039" y="53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4" name="Google Shape;2684;p59"/>
                    <p:cNvSpPr/>
                    <p:nvPr/>
                  </p:nvSpPr>
                  <p:spPr>
                    <a:xfrm>
                      <a:off x="8056301" y="1579151"/>
                      <a:ext cx="9054" cy="12110"/>
                    </a:xfrm>
                    <a:custGeom>
                      <a:rect b="b" l="l" r="r" t="t"/>
                      <a:pathLst>
                        <a:path extrusionOk="0" h="12110" w="9054">
                          <a:moveTo>
                            <a:pt x="6621" y="574"/>
                          </a:moveTo>
                          <a:cubicBezTo>
                            <a:pt x="4044" y="-285"/>
                            <a:pt x="3496" y="3269"/>
                            <a:pt x="2303" y="4796"/>
                          </a:cubicBezTo>
                          <a:cubicBezTo>
                            <a:pt x="1420" y="6132"/>
                            <a:pt x="347" y="7945"/>
                            <a:pt x="1063" y="9591"/>
                          </a:cubicBezTo>
                          <a:cubicBezTo>
                            <a:pt x="1254" y="10091"/>
                            <a:pt x="1683" y="10425"/>
                            <a:pt x="2088" y="10449"/>
                          </a:cubicBezTo>
                          <a:cubicBezTo>
                            <a:pt x="3711" y="10521"/>
                            <a:pt x="5070" y="8398"/>
                            <a:pt x="5977" y="6513"/>
                          </a:cubicBezTo>
                          <a:cubicBezTo>
                            <a:pt x="6597" y="4820"/>
                            <a:pt x="8911" y="1886"/>
                            <a:pt x="6645" y="574"/>
                          </a:cubicBezTo>
                          <a:lnTo>
                            <a:pt x="6645" y="574"/>
                          </a:lnTo>
                          <a:close/>
                          <a:moveTo>
                            <a:pt x="6716" y="335"/>
                          </a:moveTo>
                          <a:cubicBezTo>
                            <a:pt x="10700" y="2554"/>
                            <a:pt x="9030" y="8589"/>
                            <a:pt x="5905" y="10950"/>
                          </a:cubicBezTo>
                          <a:cubicBezTo>
                            <a:pt x="4116" y="12668"/>
                            <a:pt x="824" y="12620"/>
                            <a:pt x="228" y="9853"/>
                          </a:cubicBezTo>
                          <a:cubicBezTo>
                            <a:pt x="-82" y="7873"/>
                            <a:pt x="-106" y="5917"/>
                            <a:pt x="347" y="3937"/>
                          </a:cubicBezTo>
                          <a:cubicBezTo>
                            <a:pt x="919" y="1361"/>
                            <a:pt x="4212" y="-834"/>
                            <a:pt x="6716" y="311"/>
                          </a:cubicBezTo>
                          <a:lnTo>
                            <a:pt x="6716" y="311"/>
                          </a:lnTo>
                          <a:close/>
                        </a:path>
                      </a:pathLst>
                    </a:custGeom>
                    <a:solidFill>
                      <a:srgbClr val="1C1B1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685" name="Google Shape;2685;p59"/>
                <p:cNvGrpSpPr/>
                <p:nvPr/>
              </p:nvGrpSpPr>
              <p:grpSpPr>
                <a:xfrm>
                  <a:off x="7826864" y="1474645"/>
                  <a:ext cx="163049" cy="236848"/>
                  <a:chOff x="7826864" y="1474645"/>
                  <a:chExt cx="163049" cy="236848"/>
                </a:xfrm>
              </p:grpSpPr>
              <p:sp>
                <p:nvSpPr>
                  <p:cNvPr id="2686" name="Google Shape;2686;p59"/>
                  <p:cNvSpPr/>
                  <p:nvPr/>
                </p:nvSpPr>
                <p:spPr>
                  <a:xfrm>
                    <a:off x="7893655" y="1474645"/>
                    <a:ext cx="96258" cy="236848"/>
                  </a:xfrm>
                  <a:custGeom>
                    <a:rect b="b" l="l" r="r" t="t"/>
                    <a:pathLst>
                      <a:path extrusionOk="0" h="236848" w="96258">
                        <a:moveTo>
                          <a:pt x="95058" y="236849"/>
                        </a:moveTo>
                        <a:cubicBezTo>
                          <a:pt x="94008" y="201497"/>
                          <a:pt x="93769" y="164428"/>
                          <a:pt x="94485" y="129029"/>
                        </a:cubicBezTo>
                        <a:cubicBezTo>
                          <a:pt x="94700" y="115051"/>
                          <a:pt x="95153" y="99832"/>
                          <a:pt x="93745" y="85973"/>
                        </a:cubicBezTo>
                        <a:cubicBezTo>
                          <a:pt x="91694" y="64790"/>
                          <a:pt x="86947" y="43131"/>
                          <a:pt x="75521" y="24954"/>
                        </a:cubicBezTo>
                        <a:cubicBezTo>
                          <a:pt x="66672" y="10594"/>
                          <a:pt x="49186" y="-2048"/>
                          <a:pt x="31940" y="4488"/>
                        </a:cubicBezTo>
                        <a:cubicBezTo>
                          <a:pt x="22231" y="8638"/>
                          <a:pt x="15362" y="17464"/>
                          <a:pt x="10567" y="26696"/>
                        </a:cubicBezTo>
                        <a:cubicBezTo>
                          <a:pt x="4245" y="39457"/>
                          <a:pt x="1121" y="53794"/>
                          <a:pt x="262" y="67987"/>
                        </a:cubicBezTo>
                        <a:cubicBezTo>
                          <a:pt x="262" y="67987"/>
                          <a:pt x="0" y="67987"/>
                          <a:pt x="0" y="67987"/>
                        </a:cubicBezTo>
                        <a:cubicBezTo>
                          <a:pt x="0" y="60783"/>
                          <a:pt x="691" y="53579"/>
                          <a:pt x="2099" y="46471"/>
                        </a:cubicBezTo>
                        <a:cubicBezTo>
                          <a:pt x="7633" y="16224"/>
                          <a:pt x="30604" y="-14524"/>
                          <a:pt x="62783" y="7446"/>
                        </a:cubicBezTo>
                        <a:cubicBezTo>
                          <a:pt x="96608" y="33613"/>
                          <a:pt x="95320" y="90195"/>
                          <a:pt x="95845" y="129029"/>
                        </a:cubicBezTo>
                        <a:cubicBezTo>
                          <a:pt x="96274" y="149090"/>
                          <a:pt x="96370" y="173636"/>
                          <a:pt x="96131" y="193721"/>
                        </a:cubicBezTo>
                        <a:cubicBezTo>
                          <a:pt x="95725" y="207938"/>
                          <a:pt x="96226" y="223109"/>
                          <a:pt x="95034" y="236849"/>
                        </a:cubicBezTo>
                        <a:lnTo>
                          <a:pt x="95034" y="236849"/>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687" name="Google Shape;2687;p59"/>
                  <p:cNvGrpSpPr/>
                  <p:nvPr/>
                </p:nvGrpSpPr>
                <p:grpSpPr>
                  <a:xfrm>
                    <a:off x="7826864" y="1514476"/>
                    <a:ext cx="133889" cy="117333"/>
                    <a:chOff x="7826864" y="1514476"/>
                    <a:chExt cx="133889" cy="117333"/>
                  </a:xfrm>
                </p:grpSpPr>
                <p:sp>
                  <p:nvSpPr>
                    <p:cNvPr id="2688" name="Google Shape;2688;p59"/>
                    <p:cNvSpPr/>
                    <p:nvPr/>
                  </p:nvSpPr>
                  <p:spPr>
                    <a:xfrm>
                      <a:off x="7826864" y="1514476"/>
                      <a:ext cx="133889" cy="117333"/>
                    </a:xfrm>
                    <a:custGeom>
                      <a:rect b="b" l="l" r="r" t="t"/>
                      <a:pathLst>
                        <a:path extrusionOk="0" h="117333" w="133889">
                          <a:moveTo>
                            <a:pt x="14551" y="21811"/>
                          </a:moveTo>
                          <a:cubicBezTo>
                            <a:pt x="11640" y="19497"/>
                            <a:pt x="6417" y="23481"/>
                            <a:pt x="1765" y="28251"/>
                          </a:cubicBezTo>
                          <a:cubicBezTo>
                            <a:pt x="4699" y="17326"/>
                            <a:pt x="11473" y="7713"/>
                            <a:pt x="22804" y="2918"/>
                          </a:cubicBezTo>
                          <a:cubicBezTo>
                            <a:pt x="55245" y="-10774"/>
                            <a:pt x="66958" y="28156"/>
                            <a:pt x="66958" y="28156"/>
                          </a:cubicBezTo>
                          <a:cubicBezTo>
                            <a:pt x="66958" y="28156"/>
                            <a:pt x="78670" y="-10774"/>
                            <a:pt x="111111" y="2918"/>
                          </a:cubicBezTo>
                          <a:cubicBezTo>
                            <a:pt x="112304" y="3419"/>
                            <a:pt x="113449" y="3992"/>
                            <a:pt x="114546" y="4612"/>
                          </a:cubicBezTo>
                          <a:cubicBezTo>
                            <a:pt x="111899" y="6640"/>
                            <a:pt x="110324" y="8787"/>
                            <a:pt x="111087" y="10862"/>
                          </a:cubicBezTo>
                          <a:cubicBezTo>
                            <a:pt x="112256" y="13963"/>
                            <a:pt x="117170" y="12866"/>
                            <a:pt x="122418" y="10623"/>
                          </a:cubicBezTo>
                          <a:cubicBezTo>
                            <a:pt x="132771" y="21238"/>
                            <a:pt x="135705" y="37817"/>
                            <a:pt x="132866" y="52224"/>
                          </a:cubicBezTo>
                          <a:cubicBezTo>
                            <a:pt x="125495" y="49481"/>
                            <a:pt x="116240" y="47024"/>
                            <a:pt x="114475" y="51175"/>
                          </a:cubicBezTo>
                          <a:lnTo>
                            <a:pt x="130958" y="59285"/>
                          </a:lnTo>
                          <a:cubicBezTo>
                            <a:pt x="130004" y="62005"/>
                            <a:pt x="128811" y="64581"/>
                            <a:pt x="127427" y="66942"/>
                          </a:cubicBezTo>
                          <a:cubicBezTo>
                            <a:pt x="124589" y="64915"/>
                            <a:pt x="121941" y="63984"/>
                            <a:pt x="120176" y="65392"/>
                          </a:cubicBezTo>
                          <a:lnTo>
                            <a:pt x="124422" y="71308"/>
                          </a:lnTo>
                          <a:cubicBezTo>
                            <a:pt x="121368" y="75100"/>
                            <a:pt x="117623" y="78011"/>
                            <a:pt x="113258" y="79656"/>
                          </a:cubicBezTo>
                          <a:cubicBezTo>
                            <a:pt x="94843" y="86598"/>
                            <a:pt x="83083" y="100457"/>
                            <a:pt x="76022" y="112217"/>
                          </a:cubicBezTo>
                          <a:cubicBezTo>
                            <a:pt x="71919" y="119039"/>
                            <a:pt x="61972" y="119039"/>
                            <a:pt x="57870" y="112217"/>
                          </a:cubicBezTo>
                          <a:cubicBezTo>
                            <a:pt x="53265" y="104560"/>
                            <a:pt x="46634" y="95997"/>
                            <a:pt x="37498" y="89031"/>
                          </a:cubicBezTo>
                          <a:cubicBezTo>
                            <a:pt x="40337" y="83783"/>
                            <a:pt x="42078" y="78607"/>
                            <a:pt x="39335" y="76627"/>
                          </a:cubicBezTo>
                          <a:cubicBezTo>
                            <a:pt x="36520" y="74599"/>
                            <a:pt x="32775" y="78679"/>
                            <a:pt x="29531" y="83807"/>
                          </a:cubicBezTo>
                          <a:cubicBezTo>
                            <a:pt x="28649" y="83306"/>
                            <a:pt x="27766" y="82829"/>
                            <a:pt x="26836" y="82376"/>
                          </a:cubicBezTo>
                          <a:cubicBezTo>
                            <a:pt x="28028" y="79752"/>
                            <a:pt x="28529" y="77390"/>
                            <a:pt x="27122" y="76389"/>
                          </a:cubicBezTo>
                          <a:cubicBezTo>
                            <a:pt x="25524" y="75244"/>
                            <a:pt x="23448" y="77271"/>
                            <a:pt x="21563" y="80038"/>
                          </a:cubicBezTo>
                          <a:cubicBezTo>
                            <a:pt x="21230" y="79919"/>
                            <a:pt x="20919" y="79776"/>
                            <a:pt x="20610" y="79633"/>
                          </a:cubicBezTo>
                          <a:cubicBezTo>
                            <a:pt x="7705" y="74766"/>
                            <a:pt x="95" y="58570"/>
                            <a:pt x="0" y="42015"/>
                          </a:cubicBezTo>
                          <a:lnTo>
                            <a:pt x="14527" y="2178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9" name="Google Shape;2689;p59"/>
                    <p:cNvSpPr/>
                    <p:nvPr/>
                  </p:nvSpPr>
                  <p:spPr>
                    <a:xfrm>
                      <a:off x="7876660" y="1550769"/>
                      <a:ext cx="11207" cy="12182"/>
                    </a:xfrm>
                    <a:custGeom>
                      <a:rect b="b" l="l" r="r" t="t"/>
                      <a:pathLst>
                        <a:path extrusionOk="0" h="12182" w="11207">
                          <a:moveTo>
                            <a:pt x="9004" y="1643"/>
                          </a:moveTo>
                          <a:cubicBezTo>
                            <a:pt x="6785" y="-170"/>
                            <a:pt x="4614" y="2287"/>
                            <a:pt x="2992" y="3743"/>
                          </a:cubicBezTo>
                          <a:cubicBezTo>
                            <a:pt x="1704" y="4840"/>
                            <a:pt x="273" y="6677"/>
                            <a:pt x="989" y="8489"/>
                          </a:cubicBezTo>
                          <a:cubicBezTo>
                            <a:pt x="2420" y="11400"/>
                            <a:pt x="6094" y="9658"/>
                            <a:pt x="7620" y="7726"/>
                          </a:cubicBezTo>
                          <a:cubicBezTo>
                            <a:pt x="9004" y="6152"/>
                            <a:pt x="11103" y="3504"/>
                            <a:pt x="9004" y="1643"/>
                          </a:cubicBezTo>
                          <a:lnTo>
                            <a:pt x="9004" y="1643"/>
                          </a:lnTo>
                          <a:close/>
                          <a:moveTo>
                            <a:pt x="9171" y="1452"/>
                          </a:moveTo>
                          <a:cubicBezTo>
                            <a:pt x="13417" y="4673"/>
                            <a:pt x="10411" y="10946"/>
                            <a:pt x="5759" y="11996"/>
                          </a:cubicBezTo>
                          <a:cubicBezTo>
                            <a:pt x="2205" y="12974"/>
                            <a:pt x="-514" y="9945"/>
                            <a:pt x="82" y="6581"/>
                          </a:cubicBezTo>
                          <a:cubicBezTo>
                            <a:pt x="273" y="1596"/>
                            <a:pt x="4686" y="-2197"/>
                            <a:pt x="9171" y="1452"/>
                          </a:cubicBezTo>
                          <a:lnTo>
                            <a:pt x="9171" y="145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0" name="Google Shape;2690;p59"/>
                    <p:cNvSpPr/>
                    <p:nvPr/>
                  </p:nvSpPr>
                  <p:spPr>
                    <a:xfrm>
                      <a:off x="7899306" y="1566878"/>
                      <a:ext cx="16256" cy="22472"/>
                    </a:xfrm>
                    <a:custGeom>
                      <a:rect b="b" l="l" r="r" t="t"/>
                      <a:pathLst>
                        <a:path extrusionOk="0" h="22472" w="16256">
                          <a:moveTo>
                            <a:pt x="3675" y="491"/>
                          </a:moveTo>
                          <a:cubicBezTo>
                            <a:pt x="5989" y="-583"/>
                            <a:pt x="8755" y="228"/>
                            <a:pt x="10735" y="1731"/>
                          </a:cubicBezTo>
                          <a:cubicBezTo>
                            <a:pt x="14910" y="4808"/>
                            <a:pt x="16150" y="10175"/>
                            <a:pt x="16222" y="15065"/>
                          </a:cubicBezTo>
                          <a:cubicBezTo>
                            <a:pt x="16747" y="22031"/>
                            <a:pt x="11189" y="24846"/>
                            <a:pt x="5989" y="20170"/>
                          </a:cubicBezTo>
                          <a:cubicBezTo>
                            <a:pt x="1003" y="16044"/>
                            <a:pt x="-3362" y="4498"/>
                            <a:pt x="3675" y="515"/>
                          </a:cubicBezTo>
                          <a:lnTo>
                            <a:pt x="3675" y="515"/>
                          </a:lnTo>
                          <a:close/>
                          <a:moveTo>
                            <a:pt x="3770" y="729"/>
                          </a:moveTo>
                          <a:cubicBezTo>
                            <a:pt x="-1859" y="3425"/>
                            <a:pt x="4653" y="15376"/>
                            <a:pt x="7610" y="18429"/>
                          </a:cubicBezTo>
                          <a:cubicBezTo>
                            <a:pt x="11523" y="22603"/>
                            <a:pt x="15959" y="20814"/>
                            <a:pt x="15411" y="15089"/>
                          </a:cubicBezTo>
                          <a:cubicBezTo>
                            <a:pt x="14767" y="10581"/>
                            <a:pt x="12167" y="6550"/>
                            <a:pt x="9638" y="2900"/>
                          </a:cubicBezTo>
                          <a:cubicBezTo>
                            <a:pt x="8326" y="1111"/>
                            <a:pt x="6012" y="-320"/>
                            <a:pt x="3770" y="729"/>
                          </a:cubicBezTo>
                          <a:lnTo>
                            <a:pt x="3770" y="72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1" name="Google Shape;2691;p59"/>
                    <p:cNvSpPr/>
                    <p:nvPr/>
                  </p:nvSpPr>
                  <p:spPr>
                    <a:xfrm>
                      <a:off x="7899897" y="1593573"/>
                      <a:ext cx="8239" cy="10906"/>
                    </a:xfrm>
                    <a:custGeom>
                      <a:rect b="b" l="l" r="r" t="t"/>
                      <a:pathLst>
                        <a:path extrusionOk="0" h="10906" w="8239">
                          <a:moveTo>
                            <a:pt x="2177" y="298"/>
                          </a:moveTo>
                          <a:cubicBezTo>
                            <a:pt x="4396" y="-752"/>
                            <a:pt x="7473" y="1132"/>
                            <a:pt x="7974" y="3494"/>
                          </a:cubicBezTo>
                          <a:cubicBezTo>
                            <a:pt x="8356" y="5283"/>
                            <a:pt x="8284" y="7024"/>
                            <a:pt x="8022" y="8813"/>
                          </a:cubicBezTo>
                          <a:cubicBezTo>
                            <a:pt x="7497" y="11342"/>
                            <a:pt x="4468" y="11437"/>
                            <a:pt x="2821" y="9863"/>
                          </a:cubicBezTo>
                          <a:cubicBezTo>
                            <a:pt x="-65" y="7740"/>
                            <a:pt x="-1448" y="2254"/>
                            <a:pt x="2177" y="298"/>
                          </a:cubicBezTo>
                          <a:lnTo>
                            <a:pt x="2177" y="298"/>
                          </a:lnTo>
                          <a:close/>
                          <a:moveTo>
                            <a:pt x="2273" y="536"/>
                          </a:moveTo>
                          <a:cubicBezTo>
                            <a:pt x="270" y="1729"/>
                            <a:pt x="2488" y="4281"/>
                            <a:pt x="3012" y="5760"/>
                          </a:cubicBezTo>
                          <a:cubicBezTo>
                            <a:pt x="3824" y="7430"/>
                            <a:pt x="4993" y="9267"/>
                            <a:pt x="6305" y="9267"/>
                          </a:cubicBezTo>
                          <a:cubicBezTo>
                            <a:pt x="6638" y="9267"/>
                            <a:pt x="7020" y="9004"/>
                            <a:pt x="7187" y="8551"/>
                          </a:cubicBezTo>
                          <a:cubicBezTo>
                            <a:pt x="7855" y="7096"/>
                            <a:pt x="6829" y="5498"/>
                            <a:pt x="6018" y="4329"/>
                          </a:cubicBezTo>
                          <a:cubicBezTo>
                            <a:pt x="4921" y="3017"/>
                            <a:pt x="4563" y="-227"/>
                            <a:pt x="2273" y="536"/>
                          </a:cubicBezTo>
                          <a:lnTo>
                            <a:pt x="2273" y="53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692" name="Google Shape;2692;p59"/>
                <p:cNvGrpSpPr/>
                <p:nvPr/>
              </p:nvGrpSpPr>
              <p:grpSpPr>
                <a:xfrm>
                  <a:off x="7920942" y="1550097"/>
                  <a:ext cx="111279" cy="161396"/>
                  <a:chOff x="7920942" y="1550097"/>
                  <a:chExt cx="111279" cy="161396"/>
                </a:xfrm>
              </p:grpSpPr>
              <p:sp>
                <p:nvSpPr>
                  <p:cNvPr id="2693" name="Google Shape;2693;p59"/>
                  <p:cNvSpPr/>
                  <p:nvPr/>
                </p:nvSpPr>
                <p:spPr>
                  <a:xfrm>
                    <a:off x="7920942" y="1550097"/>
                    <a:ext cx="65873" cy="161396"/>
                  </a:xfrm>
                  <a:custGeom>
                    <a:rect b="b" l="l" r="r" t="t"/>
                    <a:pathLst>
                      <a:path extrusionOk="0" h="161396" w="65873">
                        <a:moveTo>
                          <a:pt x="955" y="161397"/>
                        </a:moveTo>
                        <a:cubicBezTo>
                          <a:pt x="-476" y="132056"/>
                          <a:pt x="-71" y="102740"/>
                          <a:pt x="693" y="73399"/>
                        </a:cubicBezTo>
                        <a:cubicBezTo>
                          <a:pt x="835" y="63619"/>
                          <a:pt x="1432" y="53792"/>
                          <a:pt x="3054" y="44107"/>
                        </a:cubicBezTo>
                        <a:cubicBezTo>
                          <a:pt x="5558" y="29747"/>
                          <a:pt x="10687" y="14242"/>
                          <a:pt x="22876" y="5058"/>
                        </a:cubicBezTo>
                        <a:cubicBezTo>
                          <a:pt x="31130" y="-1335"/>
                          <a:pt x="43630" y="-2194"/>
                          <a:pt x="51406" y="5535"/>
                        </a:cubicBezTo>
                        <a:cubicBezTo>
                          <a:pt x="58920" y="12381"/>
                          <a:pt x="62761" y="22161"/>
                          <a:pt x="64597" y="31894"/>
                        </a:cubicBezTo>
                        <a:cubicBezTo>
                          <a:pt x="65504" y="36736"/>
                          <a:pt x="65957" y="41650"/>
                          <a:pt x="65861" y="46564"/>
                        </a:cubicBezTo>
                        <a:lnTo>
                          <a:pt x="65599" y="46564"/>
                        </a:lnTo>
                        <a:cubicBezTo>
                          <a:pt x="64239" y="31488"/>
                          <a:pt x="60041" y="14361"/>
                          <a:pt x="46969" y="5297"/>
                        </a:cubicBezTo>
                        <a:cubicBezTo>
                          <a:pt x="40028" y="788"/>
                          <a:pt x="30868" y="2434"/>
                          <a:pt x="24403" y="7157"/>
                        </a:cubicBezTo>
                        <a:cubicBezTo>
                          <a:pt x="12667" y="15816"/>
                          <a:pt x="7586" y="30510"/>
                          <a:pt x="4413" y="44345"/>
                        </a:cubicBezTo>
                        <a:cubicBezTo>
                          <a:pt x="168" y="63214"/>
                          <a:pt x="1814" y="83514"/>
                          <a:pt x="2147" y="102716"/>
                        </a:cubicBezTo>
                        <a:cubicBezTo>
                          <a:pt x="2291" y="112496"/>
                          <a:pt x="2219" y="122276"/>
                          <a:pt x="2076" y="132056"/>
                        </a:cubicBezTo>
                        <a:cubicBezTo>
                          <a:pt x="1909" y="141836"/>
                          <a:pt x="1694" y="151616"/>
                          <a:pt x="1217" y="161397"/>
                        </a:cubicBezTo>
                        <a:lnTo>
                          <a:pt x="955" y="161397"/>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694" name="Google Shape;2694;p59"/>
                  <p:cNvGrpSpPr/>
                  <p:nvPr/>
                </p:nvGrpSpPr>
                <p:grpSpPr>
                  <a:xfrm>
                    <a:off x="7941143" y="1577472"/>
                    <a:ext cx="91078" cy="79855"/>
                    <a:chOff x="7941143" y="1577472"/>
                    <a:chExt cx="91078" cy="79855"/>
                  </a:xfrm>
                </p:grpSpPr>
                <p:sp>
                  <p:nvSpPr>
                    <p:cNvPr id="2695" name="Google Shape;2695;p59"/>
                    <p:cNvSpPr/>
                    <p:nvPr/>
                  </p:nvSpPr>
                  <p:spPr>
                    <a:xfrm>
                      <a:off x="7941143" y="1577472"/>
                      <a:ext cx="91078" cy="79855"/>
                    </a:xfrm>
                    <a:custGeom>
                      <a:rect b="b" l="l" r="r" t="t"/>
                      <a:pathLst>
                        <a:path extrusionOk="0" h="79855" w="91078">
                          <a:moveTo>
                            <a:pt x="81155" y="14848"/>
                          </a:moveTo>
                          <a:cubicBezTo>
                            <a:pt x="83135" y="13273"/>
                            <a:pt x="86689" y="15993"/>
                            <a:pt x="89862" y="19213"/>
                          </a:cubicBezTo>
                          <a:cubicBezTo>
                            <a:pt x="87858" y="11794"/>
                            <a:pt x="83254" y="5235"/>
                            <a:pt x="75549" y="1991"/>
                          </a:cubicBezTo>
                          <a:cubicBezTo>
                            <a:pt x="53484" y="-7336"/>
                            <a:pt x="45518" y="19141"/>
                            <a:pt x="45518" y="19141"/>
                          </a:cubicBezTo>
                          <a:cubicBezTo>
                            <a:pt x="45518" y="19141"/>
                            <a:pt x="37550" y="-7336"/>
                            <a:pt x="15485" y="1991"/>
                          </a:cubicBezTo>
                          <a:cubicBezTo>
                            <a:pt x="14674" y="2325"/>
                            <a:pt x="13887" y="2730"/>
                            <a:pt x="13148" y="3135"/>
                          </a:cubicBezTo>
                          <a:cubicBezTo>
                            <a:pt x="14961" y="4519"/>
                            <a:pt x="16034" y="5974"/>
                            <a:pt x="15509" y="7382"/>
                          </a:cubicBezTo>
                          <a:cubicBezTo>
                            <a:pt x="14722" y="9481"/>
                            <a:pt x="11382" y="8741"/>
                            <a:pt x="7804" y="7238"/>
                          </a:cubicBezTo>
                          <a:cubicBezTo>
                            <a:pt x="768" y="14442"/>
                            <a:pt x="-1236" y="25725"/>
                            <a:pt x="696" y="35529"/>
                          </a:cubicBezTo>
                          <a:cubicBezTo>
                            <a:pt x="5705" y="33668"/>
                            <a:pt x="12003" y="31975"/>
                            <a:pt x="13219" y="34814"/>
                          </a:cubicBezTo>
                          <a:lnTo>
                            <a:pt x="2008" y="40324"/>
                          </a:lnTo>
                          <a:cubicBezTo>
                            <a:pt x="2652" y="42184"/>
                            <a:pt x="3463" y="43926"/>
                            <a:pt x="4417" y="45548"/>
                          </a:cubicBezTo>
                          <a:cubicBezTo>
                            <a:pt x="6349" y="44164"/>
                            <a:pt x="8162" y="43520"/>
                            <a:pt x="9355" y="44498"/>
                          </a:cubicBezTo>
                          <a:lnTo>
                            <a:pt x="6468" y="48530"/>
                          </a:lnTo>
                          <a:cubicBezTo>
                            <a:pt x="8544" y="51106"/>
                            <a:pt x="11096" y="53086"/>
                            <a:pt x="14054" y="54207"/>
                          </a:cubicBezTo>
                          <a:cubicBezTo>
                            <a:pt x="26577" y="58930"/>
                            <a:pt x="34568" y="68352"/>
                            <a:pt x="39387" y="76367"/>
                          </a:cubicBezTo>
                          <a:cubicBezTo>
                            <a:pt x="42178" y="81019"/>
                            <a:pt x="48929" y="81019"/>
                            <a:pt x="51719" y="76367"/>
                          </a:cubicBezTo>
                          <a:cubicBezTo>
                            <a:pt x="54844" y="71143"/>
                            <a:pt x="59352" y="65323"/>
                            <a:pt x="65579" y="60600"/>
                          </a:cubicBezTo>
                          <a:cubicBezTo>
                            <a:pt x="63646" y="57045"/>
                            <a:pt x="62477" y="53491"/>
                            <a:pt x="64314" y="52155"/>
                          </a:cubicBezTo>
                          <a:cubicBezTo>
                            <a:pt x="66223" y="50772"/>
                            <a:pt x="68775" y="53563"/>
                            <a:pt x="70993" y="57045"/>
                          </a:cubicBezTo>
                          <a:cubicBezTo>
                            <a:pt x="71590" y="56711"/>
                            <a:pt x="72186" y="56377"/>
                            <a:pt x="72830" y="56067"/>
                          </a:cubicBezTo>
                          <a:cubicBezTo>
                            <a:pt x="72019" y="54278"/>
                            <a:pt x="71685" y="52680"/>
                            <a:pt x="72639" y="51988"/>
                          </a:cubicBezTo>
                          <a:cubicBezTo>
                            <a:pt x="73736" y="51201"/>
                            <a:pt x="75144" y="52585"/>
                            <a:pt x="76408" y="54469"/>
                          </a:cubicBezTo>
                          <a:cubicBezTo>
                            <a:pt x="76623" y="54374"/>
                            <a:pt x="76838" y="54278"/>
                            <a:pt x="77052" y="54207"/>
                          </a:cubicBezTo>
                          <a:cubicBezTo>
                            <a:pt x="85830" y="50891"/>
                            <a:pt x="91007" y="39871"/>
                            <a:pt x="91078" y="28611"/>
                          </a:cubicBezTo>
                          <a:lnTo>
                            <a:pt x="81203" y="14848"/>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6" name="Google Shape;2696;p59"/>
                    <p:cNvSpPr/>
                    <p:nvPr/>
                  </p:nvSpPr>
                  <p:spPr>
                    <a:xfrm>
                      <a:off x="7990427" y="1601947"/>
                      <a:ext cx="8024" cy="8868"/>
                    </a:xfrm>
                    <a:custGeom>
                      <a:rect b="b" l="l" r="r" t="t"/>
                      <a:pathLst>
                        <a:path extrusionOk="0" h="8868" w="8024">
                          <a:moveTo>
                            <a:pt x="1649" y="1178"/>
                          </a:moveTo>
                          <a:cubicBezTo>
                            <a:pt x="4964" y="-1565"/>
                            <a:pt x="7994" y="844"/>
                            <a:pt x="7970" y="4685"/>
                          </a:cubicBezTo>
                          <a:cubicBezTo>
                            <a:pt x="8375" y="7046"/>
                            <a:pt x="6491" y="9456"/>
                            <a:pt x="3867" y="8740"/>
                          </a:cubicBezTo>
                          <a:cubicBezTo>
                            <a:pt x="289" y="7977"/>
                            <a:pt x="-1548" y="3468"/>
                            <a:pt x="1649" y="1178"/>
                          </a:cubicBezTo>
                          <a:lnTo>
                            <a:pt x="1649" y="1178"/>
                          </a:lnTo>
                          <a:close/>
                          <a:moveTo>
                            <a:pt x="1816" y="1369"/>
                          </a:moveTo>
                          <a:cubicBezTo>
                            <a:pt x="409" y="2657"/>
                            <a:pt x="2221" y="4208"/>
                            <a:pt x="3056" y="5186"/>
                          </a:cubicBezTo>
                          <a:cubicBezTo>
                            <a:pt x="3963" y="6116"/>
                            <a:pt x="4964" y="7022"/>
                            <a:pt x="6348" y="6641"/>
                          </a:cubicBezTo>
                          <a:cubicBezTo>
                            <a:pt x="7016" y="6450"/>
                            <a:pt x="7398" y="5591"/>
                            <a:pt x="7159" y="4804"/>
                          </a:cubicBezTo>
                          <a:cubicBezTo>
                            <a:pt x="6944" y="3993"/>
                            <a:pt x="6181" y="3444"/>
                            <a:pt x="5609" y="2991"/>
                          </a:cubicBezTo>
                          <a:cubicBezTo>
                            <a:pt x="4464" y="2180"/>
                            <a:pt x="3366" y="176"/>
                            <a:pt x="1816" y="1369"/>
                          </a:cubicBezTo>
                          <a:lnTo>
                            <a:pt x="1816" y="136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7" name="Google Shape;2697;p59"/>
                    <p:cNvSpPr/>
                    <p:nvPr/>
                  </p:nvSpPr>
                  <p:spPr>
                    <a:xfrm>
                      <a:off x="7971727" y="1613038"/>
                      <a:ext cx="11516" cy="15652"/>
                    </a:xfrm>
                    <a:custGeom>
                      <a:rect b="b" l="l" r="r" t="t"/>
                      <a:pathLst>
                        <a:path extrusionOk="0" h="15652" w="11516">
                          <a:moveTo>
                            <a:pt x="8612" y="631"/>
                          </a:moveTo>
                          <a:cubicBezTo>
                            <a:pt x="5249" y="-537"/>
                            <a:pt x="4057" y="3947"/>
                            <a:pt x="2577" y="6094"/>
                          </a:cubicBezTo>
                          <a:cubicBezTo>
                            <a:pt x="1480" y="7979"/>
                            <a:pt x="240" y="10388"/>
                            <a:pt x="1123" y="12606"/>
                          </a:cubicBezTo>
                          <a:cubicBezTo>
                            <a:pt x="1385" y="13298"/>
                            <a:pt x="1909" y="13799"/>
                            <a:pt x="2506" y="13894"/>
                          </a:cubicBezTo>
                          <a:cubicBezTo>
                            <a:pt x="5225" y="14204"/>
                            <a:pt x="6967" y="10841"/>
                            <a:pt x="8112" y="8694"/>
                          </a:cubicBezTo>
                          <a:cubicBezTo>
                            <a:pt x="8994" y="6380"/>
                            <a:pt x="11642" y="2349"/>
                            <a:pt x="8636" y="631"/>
                          </a:cubicBezTo>
                          <a:lnTo>
                            <a:pt x="8636" y="631"/>
                          </a:lnTo>
                          <a:close/>
                          <a:moveTo>
                            <a:pt x="8708" y="393"/>
                          </a:moveTo>
                          <a:cubicBezTo>
                            <a:pt x="13765" y="3399"/>
                            <a:pt x="11165" y="11008"/>
                            <a:pt x="7396" y="14085"/>
                          </a:cubicBezTo>
                          <a:cubicBezTo>
                            <a:pt x="3651" y="17353"/>
                            <a:pt x="-357" y="15230"/>
                            <a:pt x="25" y="10316"/>
                          </a:cubicBezTo>
                          <a:cubicBezTo>
                            <a:pt x="25" y="8646"/>
                            <a:pt x="96" y="6905"/>
                            <a:pt x="622" y="5235"/>
                          </a:cubicBezTo>
                          <a:cubicBezTo>
                            <a:pt x="1456" y="2015"/>
                            <a:pt x="5392" y="-1086"/>
                            <a:pt x="8684" y="369"/>
                          </a:cubicBezTo>
                          <a:lnTo>
                            <a:pt x="8684" y="36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8" name="Google Shape;2698;p59"/>
                    <p:cNvSpPr/>
                    <p:nvPr/>
                  </p:nvSpPr>
                  <p:spPr>
                    <a:xfrm>
                      <a:off x="7976733" y="1631198"/>
                      <a:ext cx="6116" cy="7813"/>
                    </a:xfrm>
                    <a:custGeom>
                      <a:rect b="b" l="l" r="r" t="t"/>
                      <a:pathLst>
                        <a:path extrusionOk="0" h="7813" w="6116">
                          <a:moveTo>
                            <a:pt x="4227" y="481"/>
                          </a:moveTo>
                          <a:cubicBezTo>
                            <a:pt x="2629" y="28"/>
                            <a:pt x="2867" y="2366"/>
                            <a:pt x="2008" y="3153"/>
                          </a:cubicBezTo>
                          <a:cubicBezTo>
                            <a:pt x="1364" y="3868"/>
                            <a:pt x="243" y="5299"/>
                            <a:pt x="1293" y="6111"/>
                          </a:cubicBezTo>
                          <a:cubicBezTo>
                            <a:pt x="1460" y="6254"/>
                            <a:pt x="1698" y="6111"/>
                            <a:pt x="1841" y="6039"/>
                          </a:cubicBezTo>
                          <a:cubicBezTo>
                            <a:pt x="2509" y="5443"/>
                            <a:pt x="2914" y="4656"/>
                            <a:pt x="3344" y="3797"/>
                          </a:cubicBezTo>
                          <a:cubicBezTo>
                            <a:pt x="3630" y="2819"/>
                            <a:pt x="5539" y="1364"/>
                            <a:pt x="4227" y="457"/>
                          </a:cubicBezTo>
                          <a:lnTo>
                            <a:pt x="4227" y="457"/>
                          </a:lnTo>
                          <a:close/>
                          <a:moveTo>
                            <a:pt x="4322" y="242"/>
                          </a:moveTo>
                          <a:cubicBezTo>
                            <a:pt x="7590" y="1936"/>
                            <a:pt x="5992" y="6945"/>
                            <a:pt x="2748" y="7757"/>
                          </a:cubicBezTo>
                          <a:cubicBezTo>
                            <a:pt x="1603" y="8043"/>
                            <a:pt x="339" y="7208"/>
                            <a:pt x="219" y="6111"/>
                          </a:cubicBezTo>
                          <a:cubicBezTo>
                            <a:pt x="100" y="4822"/>
                            <a:pt x="-115" y="3630"/>
                            <a:pt x="76" y="2318"/>
                          </a:cubicBezTo>
                          <a:cubicBezTo>
                            <a:pt x="291" y="529"/>
                            <a:pt x="2867" y="-497"/>
                            <a:pt x="4346" y="242"/>
                          </a:cubicBezTo>
                          <a:lnTo>
                            <a:pt x="4346" y="24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2699" name="Google Shape;2699;p59"/>
              <p:cNvGrpSpPr/>
              <p:nvPr/>
            </p:nvGrpSpPr>
            <p:grpSpPr>
              <a:xfrm>
                <a:off x="7809776" y="1694249"/>
                <a:ext cx="306069" cy="181337"/>
                <a:chOff x="7809776" y="1694249"/>
                <a:chExt cx="306069" cy="181337"/>
              </a:xfrm>
            </p:grpSpPr>
            <p:sp>
              <p:nvSpPr>
                <p:cNvPr id="2700" name="Google Shape;2700;p59"/>
                <p:cNvSpPr/>
                <p:nvPr/>
              </p:nvSpPr>
              <p:spPr>
                <a:xfrm>
                  <a:off x="7809776" y="1694249"/>
                  <a:ext cx="306069" cy="181337"/>
                </a:xfrm>
                <a:custGeom>
                  <a:rect b="b" l="l" r="r" t="t"/>
                  <a:pathLst>
                    <a:path extrusionOk="0" h="181337" w="306069">
                      <a:moveTo>
                        <a:pt x="259698" y="49330"/>
                      </a:moveTo>
                      <a:lnTo>
                        <a:pt x="267856" y="0"/>
                      </a:lnTo>
                      <a:lnTo>
                        <a:pt x="38238" y="0"/>
                      </a:lnTo>
                      <a:lnTo>
                        <a:pt x="46396" y="49330"/>
                      </a:lnTo>
                      <a:cubicBezTo>
                        <a:pt x="46396" y="49330"/>
                        <a:pt x="0" y="86351"/>
                        <a:pt x="0" y="181338"/>
                      </a:cubicBezTo>
                      <a:lnTo>
                        <a:pt x="306070" y="181338"/>
                      </a:lnTo>
                      <a:cubicBezTo>
                        <a:pt x="306070" y="86327"/>
                        <a:pt x="259674" y="49330"/>
                        <a:pt x="259674" y="4933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1" name="Google Shape;2701;p59"/>
                <p:cNvSpPr/>
                <p:nvPr/>
              </p:nvSpPr>
              <p:spPr>
                <a:xfrm>
                  <a:off x="7856156" y="1742286"/>
                  <a:ext cx="213302" cy="2607"/>
                </a:xfrm>
                <a:custGeom>
                  <a:rect b="b" l="l" r="r" t="t"/>
                  <a:pathLst>
                    <a:path extrusionOk="0" h="2607" w="213302">
                      <a:moveTo>
                        <a:pt x="0" y="1173"/>
                      </a:moveTo>
                      <a:cubicBezTo>
                        <a:pt x="26669" y="-235"/>
                        <a:pt x="53314" y="147"/>
                        <a:pt x="79982" y="886"/>
                      </a:cubicBezTo>
                      <a:cubicBezTo>
                        <a:pt x="124422" y="529"/>
                        <a:pt x="168862" y="-1070"/>
                        <a:pt x="213302" y="1173"/>
                      </a:cubicBezTo>
                      <a:cubicBezTo>
                        <a:pt x="213302" y="1173"/>
                        <a:pt x="213302" y="1435"/>
                        <a:pt x="213302" y="1435"/>
                      </a:cubicBezTo>
                      <a:cubicBezTo>
                        <a:pt x="168862" y="3677"/>
                        <a:pt x="124422" y="2079"/>
                        <a:pt x="79982" y="1721"/>
                      </a:cubicBezTo>
                      <a:cubicBezTo>
                        <a:pt x="53481" y="2222"/>
                        <a:pt x="26001" y="3319"/>
                        <a:pt x="0" y="1196"/>
                      </a:cubicBezTo>
                      <a:lnTo>
                        <a:pt x="0" y="119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2702" name="Google Shape;2702;p59"/>
          <p:cNvGrpSpPr/>
          <p:nvPr/>
        </p:nvGrpSpPr>
        <p:grpSpPr>
          <a:xfrm>
            <a:off x="401659" y="3446123"/>
            <a:ext cx="1319985" cy="1571263"/>
            <a:chOff x="4493925" y="112536"/>
            <a:chExt cx="598389" cy="712300"/>
          </a:xfrm>
        </p:grpSpPr>
        <p:sp>
          <p:nvSpPr>
            <p:cNvPr id="2703" name="Google Shape;2703;p59"/>
            <p:cNvSpPr/>
            <p:nvPr/>
          </p:nvSpPr>
          <p:spPr>
            <a:xfrm>
              <a:off x="4493925" y="112536"/>
              <a:ext cx="598389" cy="712300"/>
            </a:xfrm>
            <a:custGeom>
              <a:rect b="b" l="l" r="r" t="t"/>
              <a:pathLst>
                <a:path extrusionOk="0" h="855616" w="720950">
                  <a:moveTo>
                    <a:pt x="702076" y="187897"/>
                  </a:moveTo>
                  <a:cubicBezTo>
                    <a:pt x="702076" y="179000"/>
                    <a:pt x="699929" y="171200"/>
                    <a:pt x="695707" y="164687"/>
                  </a:cubicBezTo>
                  <a:cubicBezTo>
                    <a:pt x="695182" y="163876"/>
                    <a:pt x="694633" y="163113"/>
                    <a:pt x="694061" y="162350"/>
                  </a:cubicBezTo>
                  <a:cubicBezTo>
                    <a:pt x="721827" y="116431"/>
                    <a:pt x="724093" y="100950"/>
                    <a:pt x="718463" y="85970"/>
                  </a:cubicBezTo>
                  <a:cubicBezTo>
                    <a:pt x="714217" y="74687"/>
                    <a:pt x="704890" y="66648"/>
                    <a:pt x="693679" y="64119"/>
                  </a:cubicBezTo>
                  <a:cubicBezTo>
                    <a:pt x="694800" y="46778"/>
                    <a:pt x="690888" y="31845"/>
                    <a:pt x="677196" y="22113"/>
                  </a:cubicBezTo>
                  <a:cubicBezTo>
                    <a:pt x="671185" y="17843"/>
                    <a:pt x="664148" y="15577"/>
                    <a:pt x="656825" y="15577"/>
                  </a:cubicBezTo>
                  <a:cubicBezTo>
                    <a:pt x="650742" y="15577"/>
                    <a:pt x="645303" y="16841"/>
                    <a:pt x="640342" y="19369"/>
                  </a:cubicBezTo>
                  <a:cubicBezTo>
                    <a:pt x="635929" y="11450"/>
                    <a:pt x="629560" y="5749"/>
                    <a:pt x="620686" y="2314"/>
                  </a:cubicBezTo>
                  <a:cubicBezTo>
                    <a:pt x="616703" y="787"/>
                    <a:pt x="612528" y="0"/>
                    <a:pt x="608282" y="0"/>
                  </a:cubicBezTo>
                  <a:cubicBezTo>
                    <a:pt x="576771" y="0"/>
                    <a:pt x="569257" y="35518"/>
                    <a:pt x="566061" y="50666"/>
                  </a:cubicBezTo>
                  <a:cubicBezTo>
                    <a:pt x="564749" y="56868"/>
                    <a:pt x="563485" y="64072"/>
                    <a:pt x="562244" y="72158"/>
                  </a:cubicBezTo>
                  <a:cubicBezTo>
                    <a:pt x="559453" y="72301"/>
                    <a:pt x="556662" y="72731"/>
                    <a:pt x="553919" y="73470"/>
                  </a:cubicBezTo>
                  <a:cubicBezTo>
                    <a:pt x="526845" y="80817"/>
                    <a:pt x="522337" y="109800"/>
                    <a:pt x="522766" y="156673"/>
                  </a:cubicBezTo>
                  <a:cubicBezTo>
                    <a:pt x="493783" y="169673"/>
                    <a:pt x="500105" y="207338"/>
                    <a:pt x="503158" y="225467"/>
                  </a:cubicBezTo>
                  <a:cubicBezTo>
                    <a:pt x="504637" y="234317"/>
                    <a:pt x="506736" y="244407"/>
                    <a:pt x="509384" y="255642"/>
                  </a:cubicBezTo>
                  <a:cubicBezTo>
                    <a:pt x="500128" y="261248"/>
                    <a:pt x="491469" y="268953"/>
                    <a:pt x="483359" y="278781"/>
                  </a:cubicBezTo>
                  <a:cubicBezTo>
                    <a:pt x="475845" y="271076"/>
                    <a:pt x="467616" y="264635"/>
                    <a:pt x="458742" y="259531"/>
                  </a:cubicBezTo>
                  <a:cubicBezTo>
                    <a:pt x="453470" y="252422"/>
                    <a:pt x="451323" y="247103"/>
                    <a:pt x="448437" y="239923"/>
                  </a:cubicBezTo>
                  <a:cubicBezTo>
                    <a:pt x="447864" y="238491"/>
                    <a:pt x="447292" y="237060"/>
                    <a:pt x="446672" y="235629"/>
                  </a:cubicBezTo>
                  <a:cubicBezTo>
                    <a:pt x="445956" y="233935"/>
                    <a:pt x="445169" y="232313"/>
                    <a:pt x="444310" y="230787"/>
                  </a:cubicBezTo>
                  <a:lnTo>
                    <a:pt x="484957" y="200349"/>
                  </a:lnTo>
                  <a:cubicBezTo>
                    <a:pt x="495525" y="192453"/>
                    <a:pt x="500033" y="178785"/>
                    <a:pt x="496288" y="166143"/>
                  </a:cubicBezTo>
                  <a:cubicBezTo>
                    <a:pt x="492543" y="153500"/>
                    <a:pt x="481308" y="144531"/>
                    <a:pt x="468140" y="143648"/>
                  </a:cubicBezTo>
                  <a:cubicBezTo>
                    <a:pt x="464705" y="143410"/>
                    <a:pt x="461318" y="143314"/>
                    <a:pt x="458002" y="143314"/>
                  </a:cubicBezTo>
                  <a:cubicBezTo>
                    <a:pt x="437870" y="143314"/>
                    <a:pt x="421148" y="147513"/>
                    <a:pt x="407528" y="154454"/>
                  </a:cubicBezTo>
                  <a:cubicBezTo>
                    <a:pt x="388779" y="119365"/>
                    <a:pt x="358078" y="106150"/>
                    <a:pt x="356099" y="105339"/>
                  </a:cubicBezTo>
                  <a:cubicBezTo>
                    <a:pt x="352186" y="103717"/>
                    <a:pt x="348084" y="102930"/>
                    <a:pt x="344029" y="102930"/>
                  </a:cubicBezTo>
                  <a:cubicBezTo>
                    <a:pt x="334153" y="102930"/>
                    <a:pt x="324588" y="107581"/>
                    <a:pt x="318505" y="115930"/>
                  </a:cubicBezTo>
                  <a:lnTo>
                    <a:pt x="305815" y="133415"/>
                  </a:lnTo>
                  <a:cubicBezTo>
                    <a:pt x="299231" y="142479"/>
                    <a:pt x="297943" y="154383"/>
                    <a:pt x="302475" y="164640"/>
                  </a:cubicBezTo>
                  <a:cubicBezTo>
                    <a:pt x="306983" y="174897"/>
                    <a:pt x="316620" y="182005"/>
                    <a:pt x="327760" y="183270"/>
                  </a:cubicBezTo>
                  <a:cubicBezTo>
                    <a:pt x="339401" y="184605"/>
                    <a:pt x="346700" y="195674"/>
                    <a:pt x="351209" y="207219"/>
                  </a:cubicBezTo>
                  <a:cubicBezTo>
                    <a:pt x="343074" y="211179"/>
                    <a:pt x="337612" y="216379"/>
                    <a:pt x="334010" y="221102"/>
                  </a:cubicBezTo>
                  <a:cubicBezTo>
                    <a:pt x="333533" y="221722"/>
                    <a:pt x="333056" y="222366"/>
                    <a:pt x="332579" y="222986"/>
                  </a:cubicBezTo>
                  <a:cubicBezTo>
                    <a:pt x="325756" y="211799"/>
                    <a:pt x="318195" y="201351"/>
                    <a:pt x="309822" y="191475"/>
                  </a:cubicBezTo>
                  <a:cubicBezTo>
                    <a:pt x="279146" y="155384"/>
                    <a:pt x="241051" y="136301"/>
                    <a:pt x="199665" y="136301"/>
                  </a:cubicBezTo>
                  <a:cubicBezTo>
                    <a:pt x="158278" y="136301"/>
                    <a:pt x="110880" y="156362"/>
                    <a:pt x="64318" y="195912"/>
                  </a:cubicBezTo>
                  <a:cubicBezTo>
                    <a:pt x="-18217" y="266067"/>
                    <a:pt x="-21318" y="370618"/>
                    <a:pt x="55014" y="477675"/>
                  </a:cubicBezTo>
                  <a:lnTo>
                    <a:pt x="31733" y="477675"/>
                  </a:lnTo>
                  <a:cubicBezTo>
                    <a:pt x="23360" y="477675"/>
                    <a:pt x="15345" y="480990"/>
                    <a:pt x="9430" y="486906"/>
                  </a:cubicBezTo>
                  <a:cubicBezTo>
                    <a:pt x="3514" y="492822"/>
                    <a:pt x="198" y="500837"/>
                    <a:pt x="198" y="509209"/>
                  </a:cubicBezTo>
                  <a:cubicBezTo>
                    <a:pt x="198" y="509925"/>
                    <a:pt x="246" y="526480"/>
                    <a:pt x="3633" y="551550"/>
                  </a:cubicBezTo>
                  <a:cubicBezTo>
                    <a:pt x="3729" y="552528"/>
                    <a:pt x="3848" y="553482"/>
                    <a:pt x="4039" y="554437"/>
                  </a:cubicBezTo>
                  <a:cubicBezTo>
                    <a:pt x="11099" y="604029"/>
                    <a:pt x="29443" y="675471"/>
                    <a:pt x="76817" y="737229"/>
                  </a:cubicBezTo>
                  <a:cubicBezTo>
                    <a:pt x="137048" y="815780"/>
                    <a:pt x="225498" y="855616"/>
                    <a:pt x="339687" y="855616"/>
                  </a:cubicBezTo>
                  <a:cubicBezTo>
                    <a:pt x="515037" y="855616"/>
                    <a:pt x="598406" y="760391"/>
                    <a:pt x="637479" y="680481"/>
                  </a:cubicBezTo>
                  <a:cubicBezTo>
                    <a:pt x="678699" y="596181"/>
                    <a:pt x="679176" y="512692"/>
                    <a:pt x="679176" y="509186"/>
                  </a:cubicBezTo>
                  <a:cubicBezTo>
                    <a:pt x="679176" y="491772"/>
                    <a:pt x="665054" y="477651"/>
                    <a:pt x="647641" y="477651"/>
                  </a:cubicBezTo>
                  <a:lnTo>
                    <a:pt x="620376" y="477651"/>
                  </a:lnTo>
                  <a:cubicBezTo>
                    <a:pt x="623906" y="462599"/>
                    <a:pt x="625290" y="449050"/>
                    <a:pt x="624670" y="435859"/>
                  </a:cubicBezTo>
                  <a:cubicBezTo>
                    <a:pt x="640843" y="382975"/>
                    <a:pt x="651649" y="327824"/>
                    <a:pt x="631468" y="289539"/>
                  </a:cubicBezTo>
                  <a:cubicBezTo>
                    <a:pt x="702124" y="226875"/>
                    <a:pt x="702124" y="197987"/>
                    <a:pt x="702124" y="187826"/>
                  </a:cubicBezTo>
                  <a:close/>
                </a:path>
              </a:pathLst>
            </a:custGeom>
            <a:solidFill>
              <a:schemeClr val="accent6"/>
            </a:solidFill>
            <a:ln>
              <a:noFill/>
            </a:ln>
            <a:effectLst>
              <a:outerShdw rotWithShape="0" algn="bl" dir="5100000" dist="47625">
                <a:schemeClr val="dk1">
                  <a:alpha val="15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04" name="Google Shape;2704;p59"/>
            <p:cNvGrpSpPr/>
            <p:nvPr/>
          </p:nvGrpSpPr>
          <p:grpSpPr>
            <a:xfrm>
              <a:off x="4544228" y="166034"/>
              <a:ext cx="497823" cy="599605"/>
              <a:chOff x="4544228" y="166034"/>
              <a:chExt cx="497823" cy="599605"/>
            </a:xfrm>
          </p:grpSpPr>
          <p:grpSp>
            <p:nvGrpSpPr>
              <p:cNvPr id="2705" name="Google Shape;2705;p59"/>
              <p:cNvGrpSpPr/>
              <p:nvPr/>
            </p:nvGrpSpPr>
            <p:grpSpPr>
              <a:xfrm>
                <a:off x="4544228" y="269118"/>
                <a:ext cx="327678" cy="307041"/>
                <a:chOff x="4544228" y="269118"/>
                <a:chExt cx="327678" cy="307041"/>
              </a:xfrm>
            </p:grpSpPr>
            <p:sp>
              <p:nvSpPr>
                <p:cNvPr id="2706" name="Google Shape;2706;p59"/>
                <p:cNvSpPr/>
                <p:nvPr/>
              </p:nvSpPr>
              <p:spPr>
                <a:xfrm>
                  <a:off x="4544228" y="269118"/>
                  <a:ext cx="327678" cy="307041"/>
                </a:xfrm>
                <a:custGeom>
                  <a:rect b="b" l="l" r="r" t="t"/>
                  <a:pathLst>
                    <a:path extrusionOk="0" h="307041" w="327678">
                      <a:moveTo>
                        <a:pt x="40483" y="39432"/>
                      </a:moveTo>
                      <a:cubicBezTo>
                        <a:pt x="-26952" y="96752"/>
                        <a:pt x="-1500" y="176496"/>
                        <a:pt x="53841" y="241593"/>
                      </a:cubicBezTo>
                      <a:cubicBezTo>
                        <a:pt x="109158" y="306691"/>
                        <a:pt x="254309" y="326132"/>
                        <a:pt x="300681" y="286725"/>
                      </a:cubicBezTo>
                      <a:cubicBezTo>
                        <a:pt x="347053" y="247318"/>
                        <a:pt x="320575" y="219004"/>
                        <a:pt x="316186" y="213851"/>
                      </a:cubicBezTo>
                      <a:cubicBezTo>
                        <a:pt x="311797" y="208699"/>
                        <a:pt x="272796" y="195078"/>
                        <a:pt x="252496" y="171177"/>
                      </a:cubicBezTo>
                      <a:cubicBezTo>
                        <a:pt x="232197" y="147275"/>
                        <a:pt x="237182" y="85780"/>
                        <a:pt x="192599" y="33325"/>
                      </a:cubicBezTo>
                      <a:cubicBezTo>
                        <a:pt x="148016" y="-19130"/>
                        <a:pt x="91530" y="-3959"/>
                        <a:pt x="40483" y="39432"/>
                      </a:cubicBezTo>
                      <a:close/>
                    </a:path>
                  </a:pathLst>
                </a:custGeom>
                <a:solidFill>
                  <a:srgbClr val="FFF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7" name="Google Shape;2707;p59"/>
                <p:cNvSpPr/>
                <p:nvPr/>
              </p:nvSpPr>
              <p:spPr>
                <a:xfrm>
                  <a:off x="4555156" y="279989"/>
                  <a:ext cx="305829" cy="285298"/>
                </a:xfrm>
                <a:custGeom>
                  <a:rect b="b" l="l" r="r" t="t"/>
                  <a:pathLst>
                    <a:path extrusionOk="0" h="285298" w="305829">
                      <a:moveTo>
                        <a:pt x="51248" y="223663"/>
                      </a:moveTo>
                      <a:cubicBezTo>
                        <a:pt x="22623" y="189981"/>
                        <a:pt x="5258" y="155941"/>
                        <a:pt x="1011" y="125218"/>
                      </a:cubicBezTo>
                      <a:cubicBezTo>
                        <a:pt x="-3735" y="90701"/>
                        <a:pt x="8239" y="60955"/>
                        <a:pt x="36649" y="36839"/>
                      </a:cubicBezTo>
                      <a:cubicBezTo>
                        <a:pt x="62435" y="14917"/>
                        <a:pt x="86838" y="2656"/>
                        <a:pt x="109189" y="390"/>
                      </a:cubicBezTo>
                      <a:cubicBezTo>
                        <a:pt x="133639" y="-2115"/>
                        <a:pt x="154655" y="7427"/>
                        <a:pt x="173428" y="29492"/>
                      </a:cubicBezTo>
                      <a:cubicBezTo>
                        <a:pt x="198426" y="58904"/>
                        <a:pt x="207038" y="92156"/>
                        <a:pt x="213955" y="118872"/>
                      </a:cubicBezTo>
                      <a:cubicBezTo>
                        <a:pt x="219084" y="138695"/>
                        <a:pt x="223521" y="155822"/>
                        <a:pt x="233325" y="167344"/>
                      </a:cubicBezTo>
                      <a:cubicBezTo>
                        <a:pt x="248591" y="185306"/>
                        <a:pt x="272922" y="197733"/>
                        <a:pt x="287449" y="205152"/>
                      </a:cubicBezTo>
                      <a:cubicBezTo>
                        <a:pt x="291242" y="207084"/>
                        <a:pt x="295917" y="209470"/>
                        <a:pt x="297468" y="210543"/>
                      </a:cubicBezTo>
                      <a:lnTo>
                        <a:pt x="297969" y="211139"/>
                      </a:lnTo>
                      <a:cubicBezTo>
                        <a:pt x="312210" y="227885"/>
                        <a:pt x="307081" y="246873"/>
                        <a:pt x="282750" y="267554"/>
                      </a:cubicBezTo>
                      <a:cubicBezTo>
                        <a:pt x="263285" y="284085"/>
                        <a:pt x="219633" y="289666"/>
                        <a:pt x="171520" y="281747"/>
                      </a:cubicBezTo>
                      <a:cubicBezTo>
                        <a:pt x="119900" y="273255"/>
                        <a:pt x="74935" y="251548"/>
                        <a:pt x="51272" y="22368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8" name="Google Shape;2708;p59"/>
                <p:cNvSpPr/>
                <p:nvPr/>
              </p:nvSpPr>
              <p:spPr>
                <a:xfrm>
                  <a:off x="4583121" y="356672"/>
                  <a:ext cx="49011" cy="55351"/>
                </a:xfrm>
                <a:custGeom>
                  <a:rect b="b" l="l" r="r" t="t"/>
                  <a:pathLst>
                    <a:path extrusionOk="0" h="55351" w="49011">
                      <a:moveTo>
                        <a:pt x="46459" y="36822"/>
                      </a:moveTo>
                      <a:cubicBezTo>
                        <a:pt x="42667" y="46030"/>
                        <a:pt x="34318" y="54283"/>
                        <a:pt x="23941" y="55237"/>
                      </a:cubicBezTo>
                      <a:cubicBezTo>
                        <a:pt x="17047" y="56000"/>
                        <a:pt x="9939" y="52876"/>
                        <a:pt x="5693" y="47437"/>
                      </a:cubicBezTo>
                      <a:cubicBezTo>
                        <a:pt x="-7451" y="30787"/>
                        <a:pt x="3474" y="2234"/>
                        <a:pt x="25062" y="111"/>
                      </a:cubicBezTo>
                      <a:cubicBezTo>
                        <a:pt x="32004" y="-629"/>
                        <a:pt x="39231" y="2377"/>
                        <a:pt x="43573" y="7839"/>
                      </a:cubicBezTo>
                      <a:cubicBezTo>
                        <a:pt x="50181" y="15902"/>
                        <a:pt x="50300" y="27614"/>
                        <a:pt x="46435" y="36822"/>
                      </a:cubicBezTo>
                      <a:lnTo>
                        <a:pt x="46435" y="36822"/>
                      </a:lnTo>
                      <a:close/>
                      <a:moveTo>
                        <a:pt x="46292" y="36750"/>
                      </a:moveTo>
                      <a:cubicBezTo>
                        <a:pt x="52995" y="21341"/>
                        <a:pt x="43573" y="469"/>
                        <a:pt x="25205" y="1876"/>
                      </a:cubicBezTo>
                      <a:cubicBezTo>
                        <a:pt x="15330" y="2663"/>
                        <a:pt x="7029" y="9962"/>
                        <a:pt x="3069" y="18884"/>
                      </a:cubicBezTo>
                      <a:cubicBezTo>
                        <a:pt x="-2489" y="30858"/>
                        <a:pt x="1256" y="47365"/>
                        <a:pt x="14328" y="52375"/>
                      </a:cubicBezTo>
                      <a:cubicBezTo>
                        <a:pt x="26994" y="57360"/>
                        <a:pt x="41474" y="48964"/>
                        <a:pt x="46292" y="36774"/>
                      </a:cubicBezTo>
                      <a:lnTo>
                        <a:pt x="46292" y="36774"/>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9" name="Google Shape;2709;p59"/>
                <p:cNvSpPr/>
                <p:nvPr/>
              </p:nvSpPr>
              <p:spPr>
                <a:xfrm>
                  <a:off x="4629532" y="393374"/>
                  <a:ext cx="215400" cy="153929"/>
                </a:xfrm>
                <a:custGeom>
                  <a:rect b="b" l="l" r="r" t="t"/>
                  <a:pathLst>
                    <a:path extrusionOk="0" h="153929" w="215400">
                      <a:moveTo>
                        <a:pt x="0" y="0"/>
                      </a:moveTo>
                      <a:cubicBezTo>
                        <a:pt x="10854" y="5582"/>
                        <a:pt x="19441" y="14718"/>
                        <a:pt x="27146" y="23997"/>
                      </a:cubicBezTo>
                      <a:cubicBezTo>
                        <a:pt x="30867" y="28529"/>
                        <a:pt x="34636" y="33849"/>
                        <a:pt x="37880" y="38715"/>
                      </a:cubicBezTo>
                      <a:cubicBezTo>
                        <a:pt x="56749" y="67196"/>
                        <a:pt x="74901" y="122013"/>
                        <a:pt x="118149" y="112400"/>
                      </a:cubicBezTo>
                      <a:cubicBezTo>
                        <a:pt x="122395" y="111493"/>
                        <a:pt x="127022" y="109728"/>
                        <a:pt x="131268" y="108798"/>
                      </a:cubicBezTo>
                      <a:cubicBezTo>
                        <a:pt x="165522" y="100878"/>
                        <a:pt x="206432" y="117695"/>
                        <a:pt x="215401" y="153882"/>
                      </a:cubicBezTo>
                      <a:cubicBezTo>
                        <a:pt x="215401" y="153882"/>
                        <a:pt x="215234" y="153929"/>
                        <a:pt x="215234" y="153929"/>
                      </a:cubicBezTo>
                      <a:cubicBezTo>
                        <a:pt x="213469" y="148133"/>
                        <a:pt x="210845" y="142646"/>
                        <a:pt x="207529" y="137637"/>
                      </a:cubicBezTo>
                      <a:cubicBezTo>
                        <a:pt x="197415" y="122561"/>
                        <a:pt x="180503" y="113187"/>
                        <a:pt x="162875" y="110014"/>
                      </a:cubicBezTo>
                      <a:cubicBezTo>
                        <a:pt x="149588" y="107557"/>
                        <a:pt x="135729" y="108559"/>
                        <a:pt x="122919" y="112781"/>
                      </a:cubicBezTo>
                      <a:cubicBezTo>
                        <a:pt x="121440" y="113211"/>
                        <a:pt x="119961" y="113568"/>
                        <a:pt x="118459" y="113879"/>
                      </a:cubicBezTo>
                      <a:cubicBezTo>
                        <a:pt x="109442" y="115787"/>
                        <a:pt x="99757" y="114976"/>
                        <a:pt x="91504" y="110778"/>
                      </a:cubicBezTo>
                      <a:cubicBezTo>
                        <a:pt x="69272" y="99304"/>
                        <a:pt x="53981" y="68222"/>
                        <a:pt x="41434" y="47231"/>
                      </a:cubicBezTo>
                      <a:cubicBezTo>
                        <a:pt x="36759" y="39621"/>
                        <a:pt x="31702" y="31797"/>
                        <a:pt x="26120" y="24832"/>
                      </a:cubicBezTo>
                      <a:cubicBezTo>
                        <a:pt x="18773" y="15362"/>
                        <a:pt x="9923" y="6297"/>
                        <a:pt x="0" y="24"/>
                      </a:cubicBezTo>
                      <a:lnTo>
                        <a:pt x="0" y="24"/>
                      </a:lnTo>
                      <a:close/>
                    </a:path>
                  </a:pathLst>
                </a:custGeom>
                <a:solidFill>
                  <a:srgbClr val="FFF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0" name="Google Shape;2710;p59"/>
                <p:cNvSpPr/>
                <p:nvPr/>
              </p:nvSpPr>
              <p:spPr>
                <a:xfrm>
                  <a:off x="4638153" y="448787"/>
                  <a:ext cx="41126" cy="83918"/>
                </a:xfrm>
                <a:custGeom>
                  <a:rect b="b" l="l" r="r" t="t"/>
                  <a:pathLst>
                    <a:path extrusionOk="0" h="83918" w="41126">
                      <a:moveTo>
                        <a:pt x="38491" y="24"/>
                      </a:moveTo>
                      <a:cubicBezTo>
                        <a:pt x="41831" y="7681"/>
                        <a:pt x="42021" y="16793"/>
                        <a:pt x="38921" y="24570"/>
                      </a:cubicBezTo>
                      <a:cubicBezTo>
                        <a:pt x="35795" y="32417"/>
                        <a:pt x="29403" y="38238"/>
                        <a:pt x="23201" y="43677"/>
                      </a:cubicBezTo>
                      <a:cubicBezTo>
                        <a:pt x="15043" y="51620"/>
                        <a:pt x="4070" y="61161"/>
                        <a:pt x="1422" y="72444"/>
                      </a:cubicBezTo>
                      <a:cubicBezTo>
                        <a:pt x="587" y="76428"/>
                        <a:pt x="1708" y="80531"/>
                        <a:pt x="4141" y="83799"/>
                      </a:cubicBezTo>
                      <a:lnTo>
                        <a:pt x="4022" y="83918"/>
                      </a:lnTo>
                      <a:cubicBezTo>
                        <a:pt x="-6068" y="73255"/>
                        <a:pt x="5024" y="59086"/>
                        <a:pt x="13254" y="51167"/>
                      </a:cubicBezTo>
                      <a:cubicBezTo>
                        <a:pt x="16212" y="48233"/>
                        <a:pt x="19360" y="45537"/>
                        <a:pt x="22604" y="42961"/>
                      </a:cubicBezTo>
                      <a:cubicBezTo>
                        <a:pt x="25801" y="40432"/>
                        <a:pt x="29212" y="37904"/>
                        <a:pt x="31764" y="34731"/>
                      </a:cubicBezTo>
                      <a:cubicBezTo>
                        <a:pt x="39517" y="25118"/>
                        <a:pt x="41544" y="11951"/>
                        <a:pt x="38324" y="72"/>
                      </a:cubicBezTo>
                      <a:lnTo>
                        <a:pt x="38491" y="0"/>
                      </a:lnTo>
                      <a:lnTo>
                        <a:pt x="38491" y="0"/>
                      </a:lnTo>
                      <a:close/>
                    </a:path>
                  </a:pathLst>
                </a:custGeom>
                <a:solidFill>
                  <a:srgbClr val="FFF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1" name="Google Shape;2711;p59"/>
                <p:cNvSpPr/>
                <p:nvPr/>
              </p:nvSpPr>
              <p:spPr>
                <a:xfrm>
                  <a:off x="4592453" y="409643"/>
                  <a:ext cx="62381" cy="94556"/>
                </a:xfrm>
                <a:custGeom>
                  <a:rect b="b" l="l" r="r" t="t"/>
                  <a:pathLst>
                    <a:path extrusionOk="0" h="94556" w="62381">
                      <a:moveTo>
                        <a:pt x="55996" y="94533"/>
                      </a:moveTo>
                      <a:cubicBezTo>
                        <a:pt x="59312" y="81843"/>
                        <a:pt x="66396" y="52932"/>
                        <a:pt x="53372" y="44416"/>
                      </a:cubicBezTo>
                      <a:cubicBezTo>
                        <a:pt x="48363" y="40838"/>
                        <a:pt x="41946" y="41959"/>
                        <a:pt x="36436" y="43653"/>
                      </a:cubicBezTo>
                      <a:cubicBezTo>
                        <a:pt x="30734" y="45346"/>
                        <a:pt x="24604" y="47302"/>
                        <a:pt x="18593" y="45847"/>
                      </a:cubicBezTo>
                      <a:cubicBezTo>
                        <a:pt x="12510" y="44392"/>
                        <a:pt x="7572" y="40003"/>
                        <a:pt x="4281" y="34827"/>
                      </a:cubicBezTo>
                      <a:cubicBezTo>
                        <a:pt x="-2303" y="24283"/>
                        <a:pt x="-586" y="10639"/>
                        <a:pt x="4662" y="0"/>
                      </a:cubicBezTo>
                      <a:cubicBezTo>
                        <a:pt x="4662" y="0"/>
                        <a:pt x="4805" y="72"/>
                        <a:pt x="4805" y="72"/>
                      </a:cubicBezTo>
                      <a:cubicBezTo>
                        <a:pt x="1681" y="8277"/>
                        <a:pt x="225" y="17390"/>
                        <a:pt x="2396" y="25953"/>
                      </a:cubicBezTo>
                      <a:cubicBezTo>
                        <a:pt x="4519" y="34111"/>
                        <a:pt x="10697" y="41983"/>
                        <a:pt x="18975" y="44273"/>
                      </a:cubicBezTo>
                      <a:cubicBezTo>
                        <a:pt x="24724" y="45728"/>
                        <a:pt x="30544" y="44058"/>
                        <a:pt x="36197" y="42722"/>
                      </a:cubicBezTo>
                      <a:cubicBezTo>
                        <a:pt x="41898" y="41291"/>
                        <a:pt x="48530" y="40361"/>
                        <a:pt x="53682" y="43939"/>
                      </a:cubicBezTo>
                      <a:cubicBezTo>
                        <a:pt x="64297" y="51000"/>
                        <a:pt x="63009" y="66338"/>
                        <a:pt x="61053" y="77358"/>
                      </a:cubicBezTo>
                      <a:cubicBezTo>
                        <a:pt x="59908" y="83226"/>
                        <a:pt x="58334" y="88999"/>
                        <a:pt x="56139" y="94557"/>
                      </a:cubicBezTo>
                      <a:lnTo>
                        <a:pt x="55972" y="94509"/>
                      </a:lnTo>
                      <a:lnTo>
                        <a:pt x="55972" y="94509"/>
                      </a:lnTo>
                      <a:close/>
                    </a:path>
                  </a:pathLst>
                </a:custGeom>
                <a:solidFill>
                  <a:srgbClr val="FFF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2" name="Google Shape;2712;p59"/>
                <p:cNvSpPr/>
                <p:nvPr/>
              </p:nvSpPr>
              <p:spPr>
                <a:xfrm>
                  <a:off x="4653673" y="388317"/>
                  <a:ext cx="132198" cy="35770"/>
                </a:xfrm>
                <a:custGeom>
                  <a:rect b="b" l="l" r="r" t="t"/>
                  <a:pathLst>
                    <a:path extrusionOk="0" h="35770" w="132198">
                      <a:moveTo>
                        <a:pt x="119" y="26383"/>
                      </a:moveTo>
                      <a:cubicBezTo>
                        <a:pt x="10520" y="33682"/>
                        <a:pt x="24260" y="36426"/>
                        <a:pt x="36449" y="32418"/>
                      </a:cubicBezTo>
                      <a:cubicBezTo>
                        <a:pt x="57011" y="26669"/>
                        <a:pt x="67602" y="1456"/>
                        <a:pt x="83918" y="48"/>
                      </a:cubicBezTo>
                      <a:cubicBezTo>
                        <a:pt x="90907" y="-524"/>
                        <a:pt x="96584" y="4080"/>
                        <a:pt x="101403" y="8493"/>
                      </a:cubicBezTo>
                      <a:cubicBezTo>
                        <a:pt x="103812" y="10640"/>
                        <a:pt x="106245" y="12763"/>
                        <a:pt x="108631" y="14957"/>
                      </a:cubicBezTo>
                      <a:cubicBezTo>
                        <a:pt x="111016" y="17128"/>
                        <a:pt x="113378" y="19322"/>
                        <a:pt x="115787" y="21469"/>
                      </a:cubicBezTo>
                      <a:cubicBezTo>
                        <a:pt x="120510" y="25596"/>
                        <a:pt x="125519" y="30486"/>
                        <a:pt x="132199" y="30271"/>
                      </a:cubicBezTo>
                      <a:lnTo>
                        <a:pt x="132199" y="30438"/>
                      </a:lnTo>
                      <a:cubicBezTo>
                        <a:pt x="125424" y="31249"/>
                        <a:pt x="119818" y="26455"/>
                        <a:pt x="114904" y="22471"/>
                      </a:cubicBezTo>
                      <a:cubicBezTo>
                        <a:pt x="109943" y="18321"/>
                        <a:pt x="105100" y="14075"/>
                        <a:pt x="100210" y="9876"/>
                      </a:cubicBezTo>
                      <a:cubicBezTo>
                        <a:pt x="97801" y="7825"/>
                        <a:pt x="95487" y="5630"/>
                        <a:pt x="92744" y="4008"/>
                      </a:cubicBezTo>
                      <a:cubicBezTo>
                        <a:pt x="83489" y="-1717"/>
                        <a:pt x="74735" y="4080"/>
                        <a:pt x="67578" y="10306"/>
                      </a:cubicBezTo>
                      <a:cubicBezTo>
                        <a:pt x="57822" y="18607"/>
                        <a:pt x="49354" y="29389"/>
                        <a:pt x="36878" y="33778"/>
                      </a:cubicBezTo>
                      <a:cubicBezTo>
                        <a:pt x="24474" y="38239"/>
                        <a:pt x="9923" y="34947"/>
                        <a:pt x="0" y="26526"/>
                      </a:cubicBezTo>
                      <a:cubicBezTo>
                        <a:pt x="0" y="26526"/>
                        <a:pt x="119" y="26407"/>
                        <a:pt x="119" y="26407"/>
                      </a:cubicBezTo>
                      <a:lnTo>
                        <a:pt x="119" y="26407"/>
                      </a:lnTo>
                      <a:close/>
                    </a:path>
                  </a:pathLst>
                </a:custGeom>
                <a:solidFill>
                  <a:srgbClr val="FFF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3" name="Google Shape;2713;p59"/>
                <p:cNvSpPr/>
                <p:nvPr/>
              </p:nvSpPr>
              <p:spPr>
                <a:xfrm>
                  <a:off x="4648210" y="295812"/>
                  <a:ext cx="63665" cy="112638"/>
                </a:xfrm>
                <a:custGeom>
                  <a:rect b="b" l="l" r="r" t="t"/>
                  <a:pathLst>
                    <a:path extrusionOk="0" h="112638" w="63665">
                      <a:moveTo>
                        <a:pt x="24" y="112471"/>
                      </a:moveTo>
                      <a:cubicBezTo>
                        <a:pt x="11307" y="106031"/>
                        <a:pt x="21945" y="98636"/>
                        <a:pt x="31726" y="90168"/>
                      </a:cubicBezTo>
                      <a:cubicBezTo>
                        <a:pt x="41386" y="81867"/>
                        <a:pt x="49807" y="70727"/>
                        <a:pt x="50690" y="57631"/>
                      </a:cubicBezTo>
                      <a:cubicBezTo>
                        <a:pt x="50690" y="56415"/>
                        <a:pt x="50809" y="54602"/>
                        <a:pt x="50642" y="53409"/>
                      </a:cubicBezTo>
                      <a:cubicBezTo>
                        <a:pt x="50570" y="52335"/>
                        <a:pt x="50379" y="50189"/>
                        <a:pt x="50260" y="49139"/>
                      </a:cubicBezTo>
                      <a:cubicBezTo>
                        <a:pt x="49544" y="43366"/>
                        <a:pt x="49568" y="37474"/>
                        <a:pt x="50165" y="31678"/>
                      </a:cubicBezTo>
                      <a:cubicBezTo>
                        <a:pt x="51524" y="20204"/>
                        <a:pt x="55484" y="8468"/>
                        <a:pt x="63547" y="0"/>
                      </a:cubicBezTo>
                      <a:cubicBezTo>
                        <a:pt x="63547" y="0"/>
                        <a:pt x="63666" y="119"/>
                        <a:pt x="63666" y="119"/>
                      </a:cubicBezTo>
                      <a:cubicBezTo>
                        <a:pt x="53051" y="13811"/>
                        <a:pt x="50451" y="32131"/>
                        <a:pt x="51835" y="48996"/>
                      </a:cubicBezTo>
                      <a:cubicBezTo>
                        <a:pt x="51954" y="50570"/>
                        <a:pt x="52121" y="52884"/>
                        <a:pt x="52168" y="54458"/>
                      </a:cubicBezTo>
                      <a:cubicBezTo>
                        <a:pt x="52168" y="55198"/>
                        <a:pt x="52025" y="57011"/>
                        <a:pt x="52001" y="57774"/>
                      </a:cubicBezTo>
                      <a:cubicBezTo>
                        <a:pt x="50356" y="71920"/>
                        <a:pt x="39502" y="84681"/>
                        <a:pt x="29316" y="94032"/>
                      </a:cubicBezTo>
                      <a:cubicBezTo>
                        <a:pt x="24975" y="97896"/>
                        <a:pt x="20252" y="101308"/>
                        <a:pt x="15362" y="104409"/>
                      </a:cubicBezTo>
                      <a:cubicBezTo>
                        <a:pt x="10448" y="107486"/>
                        <a:pt x="5391" y="110324"/>
                        <a:pt x="71" y="112638"/>
                      </a:cubicBezTo>
                      <a:lnTo>
                        <a:pt x="0" y="112495"/>
                      </a:lnTo>
                      <a:lnTo>
                        <a:pt x="0" y="11249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4" name="Google Shape;2714;p59"/>
                <p:cNvSpPr/>
                <p:nvPr/>
              </p:nvSpPr>
              <p:spPr>
                <a:xfrm>
                  <a:off x="4621470" y="280355"/>
                  <a:ext cx="55973" cy="80697"/>
                </a:xfrm>
                <a:custGeom>
                  <a:rect b="b" l="l" r="r" t="t"/>
                  <a:pathLst>
                    <a:path extrusionOk="0" h="80697" w="55973">
                      <a:moveTo>
                        <a:pt x="0" y="80602"/>
                      </a:moveTo>
                      <a:cubicBezTo>
                        <a:pt x="4008" y="71991"/>
                        <a:pt x="12213" y="65956"/>
                        <a:pt x="20562" y="61925"/>
                      </a:cubicBezTo>
                      <a:cubicBezTo>
                        <a:pt x="26860" y="58800"/>
                        <a:pt x="34063" y="57941"/>
                        <a:pt x="40003" y="54101"/>
                      </a:cubicBezTo>
                      <a:cubicBezTo>
                        <a:pt x="54578" y="44798"/>
                        <a:pt x="57727" y="26716"/>
                        <a:pt x="50332" y="11712"/>
                      </a:cubicBezTo>
                      <a:cubicBezTo>
                        <a:pt x="48376" y="7514"/>
                        <a:pt x="45728" y="3697"/>
                        <a:pt x="42770" y="119"/>
                      </a:cubicBezTo>
                      <a:lnTo>
                        <a:pt x="42889" y="0"/>
                      </a:lnTo>
                      <a:cubicBezTo>
                        <a:pt x="46277" y="3220"/>
                        <a:pt x="49282" y="6918"/>
                        <a:pt x="51524" y="11116"/>
                      </a:cubicBezTo>
                      <a:cubicBezTo>
                        <a:pt x="58752" y="23830"/>
                        <a:pt x="57345" y="40599"/>
                        <a:pt x="46038" y="50451"/>
                      </a:cubicBezTo>
                      <a:cubicBezTo>
                        <a:pt x="40766" y="55293"/>
                        <a:pt x="33992" y="57703"/>
                        <a:pt x="27456" y="60183"/>
                      </a:cubicBezTo>
                      <a:cubicBezTo>
                        <a:pt x="19059" y="63952"/>
                        <a:pt x="10830" y="68532"/>
                        <a:pt x="4437" y="75235"/>
                      </a:cubicBezTo>
                      <a:cubicBezTo>
                        <a:pt x="2863" y="76905"/>
                        <a:pt x="1360" y="78694"/>
                        <a:pt x="167" y="80698"/>
                      </a:cubicBezTo>
                      <a:lnTo>
                        <a:pt x="0" y="80626"/>
                      </a:lnTo>
                      <a:lnTo>
                        <a:pt x="0" y="8062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5" name="Google Shape;2715;p59"/>
                <p:cNvSpPr/>
                <p:nvPr/>
              </p:nvSpPr>
              <p:spPr>
                <a:xfrm>
                  <a:off x="4585088" y="316803"/>
                  <a:ext cx="13162" cy="55293"/>
                </a:xfrm>
                <a:custGeom>
                  <a:rect b="b" l="l" r="r" t="t"/>
                  <a:pathLst>
                    <a:path extrusionOk="0" h="55293" w="13162">
                      <a:moveTo>
                        <a:pt x="2224" y="55198"/>
                      </a:moveTo>
                      <a:cubicBezTo>
                        <a:pt x="5873" y="49664"/>
                        <a:pt x="9380" y="44177"/>
                        <a:pt x="11693" y="38047"/>
                      </a:cubicBezTo>
                      <a:cubicBezTo>
                        <a:pt x="13363" y="33873"/>
                        <a:pt x="12862" y="28601"/>
                        <a:pt x="9141" y="25691"/>
                      </a:cubicBezTo>
                      <a:cubicBezTo>
                        <a:pt x="9141" y="25691"/>
                        <a:pt x="7615" y="24403"/>
                        <a:pt x="7615" y="24403"/>
                      </a:cubicBezTo>
                      <a:cubicBezTo>
                        <a:pt x="4657" y="21636"/>
                        <a:pt x="1174" y="18773"/>
                        <a:pt x="172" y="14694"/>
                      </a:cubicBezTo>
                      <a:cubicBezTo>
                        <a:pt x="-925" y="9231"/>
                        <a:pt x="3464" y="4055"/>
                        <a:pt x="6565" y="0"/>
                      </a:cubicBezTo>
                      <a:cubicBezTo>
                        <a:pt x="6565" y="0"/>
                        <a:pt x="6708" y="95"/>
                        <a:pt x="6708" y="95"/>
                      </a:cubicBezTo>
                      <a:cubicBezTo>
                        <a:pt x="5205" y="3053"/>
                        <a:pt x="3535" y="5868"/>
                        <a:pt x="2462" y="8945"/>
                      </a:cubicBezTo>
                      <a:cubicBezTo>
                        <a:pt x="1436" y="11498"/>
                        <a:pt x="1436" y="14408"/>
                        <a:pt x="2987" y="16745"/>
                      </a:cubicBezTo>
                      <a:cubicBezTo>
                        <a:pt x="5086" y="20443"/>
                        <a:pt x="8759" y="23043"/>
                        <a:pt x="11217" y="26478"/>
                      </a:cubicBezTo>
                      <a:cubicBezTo>
                        <a:pt x="15534" y="33348"/>
                        <a:pt x="11932" y="43247"/>
                        <a:pt x="7567" y="49234"/>
                      </a:cubicBezTo>
                      <a:cubicBezTo>
                        <a:pt x="6016" y="51429"/>
                        <a:pt x="4323" y="53480"/>
                        <a:pt x="2343" y="55293"/>
                      </a:cubicBezTo>
                      <a:lnTo>
                        <a:pt x="2224" y="55174"/>
                      </a:lnTo>
                      <a:lnTo>
                        <a:pt x="2224" y="55174"/>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6" name="Google Shape;2716;p59"/>
                <p:cNvSpPr/>
                <p:nvPr/>
              </p:nvSpPr>
              <p:spPr>
                <a:xfrm>
                  <a:off x="4554750" y="392015"/>
                  <a:ext cx="29077" cy="42102"/>
                </a:xfrm>
                <a:custGeom>
                  <a:rect b="b" l="l" r="r" t="t"/>
                  <a:pathLst>
                    <a:path extrusionOk="0" h="42102" w="29077">
                      <a:moveTo>
                        <a:pt x="29078" y="167"/>
                      </a:moveTo>
                      <a:cubicBezTo>
                        <a:pt x="21707" y="2576"/>
                        <a:pt x="15410" y="8802"/>
                        <a:pt x="14646" y="16650"/>
                      </a:cubicBezTo>
                      <a:cubicBezTo>
                        <a:pt x="14432" y="18868"/>
                        <a:pt x="14551" y="21278"/>
                        <a:pt x="14169" y="23472"/>
                      </a:cubicBezTo>
                      <a:cubicBezTo>
                        <a:pt x="13024" y="31487"/>
                        <a:pt x="7633" y="39073"/>
                        <a:pt x="72" y="42102"/>
                      </a:cubicBezTo>
                      <a:lnTo>
                        <a:pt x="0" y="41959"/>
                      </a:lnTo>
                      <a:cubicBezTo>
                        <a:pt x="6870" y="37045"/>
                        <a:pt x="11521" y="29770"/>
                        <a:pt x="13263" y="21588"/>
                      </a:cubicBezTo>
                      <a:cubicBezTo>
                        <a:pt x="14193" y="16578"/>
                        <a:pt x="14503" y="11187"/>
                        <a:pt x="17294" y="6751"/>
                      </a:cubicBezTo>
                      <a:cubicBezTo>
                        <a:pt x="19894" y="2886"/>
                        <a:pt x="24403" y="191"/>
                        <a:pt x="29078" y="0"/>
                      </a:cubicBezTo>
                      <a:lnTo>
                        <a:pt x="29078" y="167"/>
                      </a:lnTo>
                      <a:lnTo>
                        <a:pt x="29078" y="167"/>
                      </a:lnTo>
                      <a:close/>
                    </a:path>
                  </a:pathLst>
                </a:custGeom>
                <a:solidFill>
                  <a:srgbClr val="FFF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7" name="Google Shape;2717;p59"/>
                <p:cNvSpPr/>
                <p:nvPr/>
              </p:nvSpPr>
              <p:spPr>
                <a:xfrm>
                  <a:off x="4704505" y="454882"/>
                  <a:ext cx="94485" cy="35983"/>
                </a:xfrm>
                <a:custGeom>
                  <a:rect b="b" l="l" r="r" t="t"/>
                  <a:pathLst>
                    <a:path extrusionOk="0" h="35983" w="94485">
                      <a:moveTo>
                        <a:pt x="0" y="35840"/>
                      </a:moveTo>
                      <a:cubicBezTo>
                        <a:pt x="13835" y="33693"/>
                        <a:pt x="32155" y="29423"/>
                        <a:pt x="42293" y="19381"/>
                      </a:cubicBezTo>
                      <a:cubicBezTo>
                        <a:pt x="42961" y="18737"/>
                        <a:pt x="43915" y="17687"/>
                        <a:pt x="44511" y="16948"/>
                      </a:cubicBezTo>
                      <a:cubicBezTo>
                        <a:pt x="52669" y="6762"/>
                        <a:pt x="64978" y="-5189"/>
                        <a:pt x="78789" y="2397"/>
                      </a:cubicBezTo>
                      <a:cubicBezTo>
                        <a:pt x="83560" y="4925"/>
                        <a:pt x="89333" y="4997"/>
                        <a:pt x="94414" y="2898"/>
                      </a:cubicBezTo>
                      <a:lnTo>
                        <a:pt x="94485" y="3041"/>
                      </a:lnTo>
                      <a:cubicBezTo>
                        <a:pt x="90144" y="5545"/>
                        <a:pt x="84562" y="6118"/>
                        <a:pt x="79720" y="4400"/>
                      </a:cubicBezTo>
                      <a:cubicBezTo>
                        <a:pt x="78933" y="4090"/>
                        <a:pt x="77406" y="3446"/>
                        <a:pt x="76643" y="3112"/>
                      </a:cubicBezTo>
                      <a:cubicBezTo>
                        <a:pt x="65360" y="-1682"/>
                        <a:pt x="54840" y="7334"/>
                        <a:pt x="47326" y="15015"/>
                      </a:cubicBezTo>
                      <a:cubicBezTo>
                        <a:pt x="41506" y="21694"/>
                        <a:pt x="34183" y="27109"/>
                        <a:pt x="26024" y="30711"/>
                      </a:cubicBezTo>
                      <a:cubicBezTo>
                        <a:pt x="21922" y="32476"/>
                        <a:pt x="17604" y="33717"/>
                        <a:pt x="13263" y="34599"/>
                      </a:cubicBezTo>
                      <a:cubicBezTo>
                        <a:pt x="8897" y="35482"/>
                        <a:pt x="4461" y="36007"/>
                        <a:pt x="24" y="35983"/>
                      </a:cubicBezTo>
                      <a:lnTo>
                        <a:pt x="24" y="35816"/>
                      </a:lnTo>
                      <a:lnTo>
                        <a:pt x="24" y="35816"/>
                      </a:lnTo>
                      <a:close/>
                    </a:path>
                  </a:pathLst>
                </a:custGeom>
                <a:solidFill>
                  <a:srgbClr val="FFF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8" name="Google Shape;2718;p59"/>
                <p:cNvSpPr/>
                <p:nvPr/>
              </p:nvSpPr>
              <p:spPr>
                <a:xfrm>
                  <a:off x="4720545" y="419300"/>
                  <a:ext cx="59171" cy="65935"/>
                </a:xfrm>
                <a:custGeom>
                  <a:rect b="b" l="l" r="r" t="t"/>
                  <a:pathLst>
                    <a:path extrusionOk="0" h="65935" w="59171">
                      <a:moveTo>
                        <a:pt x="8888" y="65912"/>
                      </a:moveTo>
                      <a:cubicBezTo>
                        <a:pt x="10844" y="54677"/>
                        <a:pt x="8315" y="43179"/>
                        <a:pt x="4427" y="32636"/>
                      </a:cubicBezTo>
                      <a:cubicBezTo>
                        <a:pt x="3068" y="29177"/>
                        <a:pt x="1326" y="25456"/>
                        <a:pt x="611" y="21830"/>
                      </a:cubicBezTo>
                      <a:cubicBezTo>
                        <a:pt x="-2061" y="10571"/>
                        <a:pt x="4189" y="123"/>
                        <a:pt x="16354" y="4"/>
                      </a:cubicBezTo>
                      <a:cubicBezTo>
                        <a:pt x="21673" y="-92"/>
                        <a:pt x="26802" y="1769"/>
                        <a:pt x="31215" y="4488"/>
                      </a:cubicBezTo>
                      <a:lnTo>
                        <a:pt x="34459" y="6372"/>
                      </a:lnTo>
                      <a:cubicBezTo>
                        <a:pt x="41806" y="10356"/>
                        <a:pt x="51825" y="13242"/>
                        <a:pt x="59053" y="7565"/>
                      </a:cubicBezTo>
                      <a:lnTo>
                        <a:pt x="59172" y="7684"/>
                      </a:lnTo>
                      <a:cubicBezTo>
                        <a:pt x="53375" y="13433"/>
                        <a:pt x="44120" y="12384"/>
                        <a:pt x="37155" y="9545"/>
                      </a:cubicBezTo>
                      <a:cubicBezTo>
                        <a:pt x="35079" y="8686"/>
                        <a:pt x="32217" y="7160"/>
                        <a:pt x="30261" y="6015"/>
                      </a:cubicBezTo>
                      <a:cubicBezTo>
                        <a:pt x="26063" y="3462"/>
                        <a:pt x="21316" y="1602"/>
                        <a:pt x="16378" y="1578"/>
                      </a:cubicBezTo>
                      <a:cubicBezTo>
                        <a:pt x="5023" y="1411"/>
                        <a:pt x="-1584" y="10929"/>
                        <a:pt x="1159" y="21687"/>
                      </a:cubicBezTo>
                      <a:cubicBezTo>
                        <a:pt x="1946" y="25289"/>
                        <a:pt x="3974" y="28843"/>
                        <a:pt x="5548" y="32159"/>
                      </a:cubicBezTo>
                      <a:cubicBezTo>
                        <a:pt x="8196" y="38003"/>
                        <a:pt x="9890" y="44300"/>
                        <a:pt x="10414" y="50693"/>
                      </a:cubicBezTo>
                      <a:cubicBezTo>
                        <a:pt x="10820" y="55798"/>
                        <a:pt x="10605" y="61046"/>
                        <a:pt x="9055" y="65936"/>
                      </a:cubicBezTo>
                      <a:lnTo>
                        <a:pt x="8888" y="65888"/>
                      </a:lnTo>
                      <a:lnTo>
                        <a:pt x="8888" y="65888"/>
                      </a:lnTo>
                      <a:close/>
                    </a:path>
                  </a:pathLst>
                </a:custGeom>
                <a:solidFill>
                  <a:srgbClr val="FFF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9" name="Google Shape;2719;p59"/>
                <p:cNvSpPr/>
                <p:nvPr/>
              </p:nvSpPr>
              <p:spPr>
                <a:xfrm>
                  <a:off x="4717482" y="317567"/>
                  <a:ext cx="20442" cy="83894"/>
                </a:xfrm>
                <a:custGeom>
                  <a:rect b="b" l="l" r="r" t="t"/>
                  <a:pathLst>
                    <a:path extrusionOk="0" h="83894" w="20442">
                      <a:moveTo>
                        <a:pt x="24" y="83775"/>
                      </a:moveTo>
                      <a:cubicBezTo>
                        <a:pt x="7299" y="75092"/>
                        <a:pt x="13883" y="64000"/>
                        <a:pt x="11331" y="52407"/>
                      </a:cubicBezTo>
                      <a:cubicBezTo>
                        <a:pt x="10663" y="49545"/>
                        <a:pt x="9088" y="47040"/>
                        <a:pt x="7991" y="44321"/>
                      </a:cubicBezTo>
                      <a:cubicBezTo>
                        <a:pt x="6154" y="39717"/>
                        <a:pt x="5129" y="34803"/>
                        <a:pt x="5105" y="29841"/>
                      </a:cubicBezTo>
                      <a:cubicBezTo>
                        <a:pt x="4985" y="21922"/>
                        <a:pt x="6751" y="13788"/>
                        <a:pt x="11140" y="7108"/>
                      </a:cubicBezTo>
                      <a:cubicBezTo>
                        <a:pt x="13334" y="3864"/>
                        <a:pt x="16435" y="739"/>
                        <a:pt x="20395" y="0"/>
                      </a:cubicBezTo>
                      <a:lnTo>
                        <a:pt x="20443" y="167"/>
                      </a:lnTo>
                      <a:cubicBezTo>
                        <a:pt x="13120" y="3029"/>
                        <a:pt x="10043" y="11426"/>
                        <a:pt x="8158" y="18487"/>
                      </a:cubicBezTo>
                      <a:cubicBezTo>
                        <a:pt x="5963" y="27718"/>
                        <a:pt x="5940" y="37904"/>
                        <a:pt x="9709" y="46778"/>
                      </a:cubicBezTo>
                      <a:cubicBezTo>
                        <a:pt x="12333" y="52073"/>
                        <a:pt x="13644" y="58204"/>
                        <a:pt x="12452" y="64072"/>
                      </a:cubicBezTo>
                      <a:cubicBezTo>
                        <a:pt x="11688" y="68007"/>
                        <a:pt x="9995" y="71705"/>
                        <a:pt x="7872" y="75021"/>
                      </a:cubicBezTo>
                      <a:cubicBezTo>
                        <a:pt x="5725" y="78360"/>
                        <a:pt x="3149" y="81366"/>
                        <a:pt x="119" y="83894"/>
                      </a:cubicBezTo>
                      <a:lnTo>
                        <a:pt x="0" y="83775"/>
                      </a:lnTo>
                      <a:lnTo>
                        <a:pt x="0" y="8377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0" name="Google Shape;2720;p59"/>
                <p:cNvSpPr/>
                <p:nvPr/>
              </p:nvSpPr>
              <p:spPr>
                <a:xfrm>
                  <a:off x="4631059" y="352847"/>
                  <a:ext cx="68603" cy="22398"/>
                </a:xfrm>
                <a:custGeom>
                  <a:rect b="b" l="l" r="r" t="t"/>
                  <a:pathLst>
                    <a:path extrusionOk="0" h="22398" w="68603">
                      <a:moveTo>
                        <a:pt x="0" y="22280"/>
                      </a:moveTo>
                      <a:cubicBezTo>
                        <a:pt x="4270" y="17628"/>
                        <a:pt x="10639" y="15004"/>
                        <a:pt x="16912" y="14646"/>
                      </a:cubicBezTo>
                      <a:cubicBezTo>
                        <a:pt x="23329" y="14098"/>
                        <a:pt x="29317" y="17413"/>
                        <a:pt x="35423" y="15887"/>
                      </a:cubicBezTo>
                      <a:cubicBezTo>
                        <a:pt x="47565" y="13382"/>
                        <a:pt x="58156" y="6608"/>
                        <a:pt x="68484" y="0"/>
                      </a:cubicBezTo>
                      <a:cubicBezTo>
                        <a:pt x="68484" y="0"/>
                        <a:pt x="68604" y="119"/>
                        <a:pt x="68604" y="119"/>
                      </a:cubicBezTo>
                      <a:cubicBezTo>
                        <a:pt x="58585" y="9279"/>
                        <a:pt x="44869" y="17604"/>
                        <a:pt x="30819" y="16841"/>
                      </a:cubicBezTo>
                      <a:cubicBezTo>
                        <a:pt x="27766" y="16602"/>
                        <a:pt x="24665" y="15720"/>
                        <a:pt x="21588" y="15767"/>
                      </a:cubicBezTo>
                      <a:cubicBezTo>
                        <a:pt x="13978" y="15815"/>
                        <a:pt x="6369" y="17795"/>
                        <a:pt x="119" y="22399"/>
                      </a:cubicBezTo>
                      <a:lnTo>
                        <a:pt x="0" y="22280"/>
                      </a:lnTo>
                      <a:lnTo>
                        <a:pt x="0" y="2228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1" name="Google Shape;2721;p59"/>
                <p:cNvSpPr/>
                <p:nvPr/>
              </p:nvSpPr>
              <p:spPr>
                <a:xfrm>
                  <a:off x="4754408" y="504677"/>
                  <a:ext cx="44642" cy="66695"/>
                </a:xfrm>
                <a:custGeom>
                  <a:rect b="b" l="l" r="r" t="t"/>
                  <a:pathLst>
                    <a:path extrusionOk="0" h="66695" w="44642">
                      <a:moveTo>
                        <a:pt x="24" y="0"/>
                      </a:moveTo>
                      <a:cubicBezTo>
                        <a:pt x="15434" y="2171"/>
                        <a:pt x="30748" y="9470"/>
                        <a:pt x="40265" y="22065"/>
                      </a:cubicBezTo>
                      <a:cubicBezTo>
                        <a:pt x="47732" y="32203"/>
                        <a:pt x="44464" y="45656"/>
                        <a:pt x="39240" y="56009"/>
                      </a:cubicBezTo>
                      <a:cubicBezTo>
                        <a:pt x="37904" y="59086"/>
                        <a:pt x="35900" y="61972"/>
                        <a:pt x="35328" y="65288"/>
                      </a:cubicBezTo>
                      <a:cubicBezTo>
                        <a:pt x="35304" y="65741"/>
                        <a:pt x="35352" y="66218"/>
                        <a:pt x="35662" y="66576"/>
                      </a:cubicBezTo>
                      <a:lnTo>
                        <a:pt x="35542" y="66696"/>
                      </a:lnTo>
                      <a:cubicBezTo>
                        <a:pt x="33539" y="64835"/>
                        <a:pt x="37284" y="57846"/>
                        <a:pt x="38023" y="55484"/>
                      </a:cubicBezTo>
                      <a:cubicBezTo>
                        <a:pt x="42317" y="45132"/>
                        <a:pt x="45847" y="32823"/>
                        <a:pt x="39478" y="22566"/>
                      </a:cubicBezTo>
                      <a:cubicBezTo>
                        <a:pt x="35566" y="15815"/>
                        <a:pt x="28672" y="11450"/>
                        <a:pt x="21707" y="8325"/>
                      </a:cubicBezTo>
                      <a:cubicBezTo>
                        <a:pt x="14742" y="5033"/>
                        <a:pt x="7466" y="2385"/>
                        <a:pt x="0" y="167"/>
                      </a:cubicBezTo>
                      <a:lnTo>
                        <a:pt x="0" y="0"/>
                      </a:lnTo>
                      <a:lnTo>
                        <a:pt x="24" y="0"/>
                      </a:lnTo>
                      <a:close/>
                    </a:path>
                  </a:pathLst>
                </a:custGeom>
                <a:solidFill>
                  <a:srgbClr val="FFF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2" name="Google Shape;2722;p59"/>
                <p:cNvSpPr/>
                <p:nvPr/>
              </p:nvSpPr>
              <p:spPr>
                <a:xfrm>
                  <a:off x="4676262" y="473309"/>
                  <a:ext cx="85899" cy="99327"/>
                </a:xfrm>
                <a:custGeom>
                  <a:rect b="b" l="l" r="r" t="t"/>
                  <a:pathLst>
                    <a:path extrusionOk="0" h="99327" w="85899">
                      <a:moveTo>
                        <a:pt x="191" y="0"/>
                      </a:moveTo>
                      <a:cubicBezTo>
                        <a:pt x="4222" y="18988"/>
                        <a:pt x="12500" y="40027"/>
                        <a:pt x="27623" y="52813"/>
                      </a:cubicBezTo>
                      <a:cubicBezTo>
                        <a:pt x="34207" y="58323"/>
                        <a:pt x="42341" y="61472"/>
                        <a:pt x="50833" y="58752"/>
                      </a:cubicBezTo>
                      <a:cubicBezTo>
                        <a:pt x="55770" y="57369"/>
                        <a:pt x="60327" y="54936"/>
                        <a:pt x="65646" y="54721"/>
                      </a:cubicBezTo>
                      <a:cubicBezTo>
                        <a:pt x="71490" y="54435"/>
                        <a:pt x="76858" y="57512"/>
                        <a:pt x="80984" y="61424"/>
                      </a:cubicBezTo>
                      <a:cubicBezTo>
                        <a:pt x="93698" y="74090"/>
                        <a:pt x="78981" y="91217"/>
                        <a:pt x="68055" y="99328"/>
                      </a:cubicBezTo>
                      <a:lnTo>
                        <a:pt x="67960" y="99185"/>
                      </a:lnTo>
                      <a:cubicBezTo>
                        <a:pt x="70512" y="96966"/>
                        <a:pt x="72850" y="94533"/>
                        <a:pt x="75068" y="91981"/>
                      </a:cubicBezTo>
                      <a:cubicBezTo>
                        <a:pt x="79291" y="86948"/>
                        <a:pt x="83322" y="81246"/>
                        <a:pt x="84157" y="74591"/>
                      </a:cubicBezTo>
                      <a:cubicBezTo>
                        <a:pt x="85254" y="66171"/>
                        <a:pt x="77859" y="59444"/>
                        <a:pt x="70465" y="56939"/>
                      </a:cubicBezTo>
                      <a:cubicBezTo>
                        <a:pt x="62116" y="54363"/>
                        <a:pt x="54673" y="60374"/>
                        <a:pt x="45990" y="60589"/>
                      </a:cubicBezTo>
                      <a:cubicBezTo>
                        <a:pt x="39001" y="60971"/>
                        <a:pt x="32585" y="57440"/>
                        <a:pt x="27265" y="53218"/>
                      </a:cubicBezTo>
                      <a:cubicBezTo>
                        <a:pt x="16388" y="44845"/>
                        <a:pt x="8898" y="32728"/>
                        <a:pt x="4532" y="19846"/>
                      </a:cubicBezTo>
                      <a:cubicBezTo>
                        <a:pt x="2362" y="13406"/>
                        <a:pt x="692" y="6751"/>
                        <a:pt x="0" y="0"/>
                      </a:cubicBezTo>
                      <a:lnTo>
                        <a:pt x="167" y="0"/>
                      </a:lnTo>
                      <a:close/>
                    </a:path>
                  </a:pathLst>
                </a:custGeom>
                <a:solidFill>
                  <a:srgbClr val="FFF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3" name="Google Shape;2723;p59"/>
                <p:cNvSpPr/>
                <p:nvPr/>
              </p:nvSpPr>
              <p:spPr>
                <a:xfrm>
                  <a:off x="4670943" y="533808"/>
                  <a:ext cx="48829" cy="20103"/>
                </a:xfrm>
                <a:custGeom>
                  <a:rect b="b" l="l" r="r" t="t"/>
                  <a:pathLst>
                    <a:path extrusionOk="0" h="20103" w="48829">
                      <a:moveTo>
                        <a:pt x="0" y="19960"/>
                      </a:moveTo>
                      <a:cubicBezTo>
                        <a:pt x="119" y="19316"/>
                        <a:pt x="2839" y="4431"/>
                        <a:pt x="10949" y="782"/>
                      </a:cubicBezTo>
                      <a:cubicBezTo>
                        <a:pt x="14050" y="-602"/>
                        <a:pt x="17509" y="-149"/>
                        <a:pt x="21254" y="2141"/>
                      </a:cubicBezTo>
                      <a:cubicBezTo>
                        <a:pt x="27670" y="6101"/>
                        <a:pt x="34159" y="7007"/>
                        <a:pt x="40528" y="4837"/>
                      </a:cubicBezTo>
                      <a:cubicBezTo>
                        <a:pt x="45299" y="3215"/>
                        <a:pt x="48185" y="400"/>
                        <a:pt x="48233" y="352"/>
                      </a:cubicBezTo>
                      <a:lnTo>
                        <a:pt x="48829" y="949"/>
                      </a:lnTo>
                      <a:cubicBezTo>
                        <a:pt x="48829" y="949"/>
                        <a:pt x="36711" y="12613"/>
                        <a:pt x="20824" y="2857"/>
                      </a:cubicBezTo>
                      <a:cubicBezTo>
                        <a:pt x="17342" y="710"/>
                        <a:pt x="14145" y="257"/>
                        <a:pt x="11307" y="1545"/>
                      </a:cubicBezTo>
                      <a:cubicBezTo>
                        <a:pt x="3602" y="5004"/>
                        <a:pt x="883" y="19936"/>
                        <a:pt x="859" y="20103"/>
                      </a:cubicBezTo>
                      <a:lnTo>
                        <a:pt x="24" y="19960"/>
                      </a:lnTo>
                      <a:close/>
                    </a:path>
                  </a:pathLst>
                </a:custGeom>
                <a:solidFill>
                  <a:srgbClr val="FFF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24" name="Google Shape;2724;p59"/>
              <p:cNvGrpSpPr/>
              <p:nvPr/>
            </p:nvGrpSpPr>
            <p:grpSpPr>
              <a:xfrm>
                <a:off x="4708566" y="243858"/>
                <a:ext cx="175377" cy="316374"/>
                <a:chOff x="4708566" y="243858"/>
                <a:chExt cx="175377" cy="316374"/>
              </a:xfrm>
            </p:grpSpPr>
            <p:sp>
              <p:nvSpPr>
                <p:cNvPr id="2725" name="Google Shape;2725;p59"/>
                <p:cNvSpPr/>
                <p:nvPr/>
              </p:nvSpPr>
              <p:spPr>
                <a:xfrm>
                  <a:off x="4708566" y="319628"/>
                  <a:ext cx="175377" cy="240604"/>
                </a:xfrm>
                <a:custGeom>
                  <a:rect b="b" l="l" r="r" t="t"/>
                  <a:pathLst>
                    <a:path extrusionOk="0" h="240604" w="175377">
                      <a:moveTo>
                        <a:pt x="57881" y="30604"/>
                      </a:moveTo>
                      <a:cubicBezTo>
                        <a:pt x="72241" y="20991"/>
                        <a:pt x="76726" y="13692"/>
                        <a:pt x="82593" y="5987"/>
                      </a:cubicBezTo>
                      <a:cubicBezTo>
                        <a:pt x="88605" y="-1932"/>
                        <a:pt x="105803" y="286"/>
                        <a:pt x="105803" y="286"/>
                      </a:cubicBezTo>
                      <a:cubicBezTo>
                        <a:pt x="105803" y="286"/>
                        <a:pt x="123002" y="2504"/>
                        <a:pt x="126819" y="11688"/>
                      </a:cubicBezTo>
                      <a:cubicBezTo>
                        <a:pt x="130540" y="20633"/>
                        <a:pt x="133045" y="28839"/>
                        <a:pt x="144471" y="41792"/>
                      </a:cubicBezTo>
                      <a:cubicBezTo>
                        <a:pt x="155920" y="54745"/>
                        <a:pt x="181850" y="93221"/>
                        <a:pt x="173882" y="154955"/>
                      </a:cubicBezTo>
                      <a:cubicBezTo>
                        <a:pt x="167442" y="204809"/>
                        <a:pt x="119758" y="219408"/>
                        <a:pt x="101629" y="223177"/>
                      </a:cubicBezTo>
                      <a:cubicBezTo>
                        <a:pt x="97908" y="223964"/>
                        <a:pt x="94688" y="226421"/>
                        <a:pt x="93185" y="229928"/>
                      </a:cubicBezTo>
                      <a:cubicBezTo>
                        <a:pt x="93137" y="230071"/>
                        <a:pt x="93065" y="230190"/>
                        <a:pt x="93018" y="230309"/>
                      </a:cubicBezTo>
                      <a:cubicBezTo>
                        <a:pt x="85933" y="246053"/>
                        <a:pt x="62604" y="243047"/>
                        <a:pt x="59742" y="226016"/>
                      </a:cubicBezTo>
                      <a:cubicBezTo>
                        <a:pt x="59742" y="225872"/>
                        <a:pt x="59694" y="225729"/>
                        <a:pt x="59670" y="225586"/>
                      </a:cubicBezTo>
                      <a:cubicBezTo>
                        <a:pt x="59121" y="221817"/>
                        <a:pt x="56640" y="218597"/>
                        <a:pt x="53229" y="216903"/>
                      </a:cubicBezTo>
                      <a:cubicBezTo>
                        <a:pt x="36651" y="208650"/>
                        <a:pt x="-5761" y="182435"/>
                        <a:pt x="655" y="132580"/>
                      </a:cubicBezTo>
                      <a:cubicBezTo>
                        <a:pt x="8622" y="70846"/>
                        <a:pt x="43473" y="40217"/>
                        <a:pt x="57833" y="3060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6" name="Google Shape;2726;p59"/>
                <p:cNvSpPr/>
                <p:nvPr/>
              </p:nvSpPr>
              <p:spPr>
                <a:xfrm>
                  <a:off x="4728073" y="339178"/>
                  <a:ext cx="65359" cy="83464"/>
                </a:xfrm>
                <a:custGeom>
                  <a:rect b="b" l="l" r="r" t="t"/>
                  <a:pathLst>
                    <a:path extrusionOk="0" h="83464" w="65359">
                      <a:moveTo>
                        <a:pt x="238" y="83441"/>
                      </a:moveTo>
                      <a:cubicBezTo>
                        <a:pt x="7395" y="62378"/>
                        <a:pt x="19632" y="42698"/>
                        <a:pt x="36783" y="28410"/>
                      </a:cubicBezTo>
                      <a:cubicBezTo>
                        <a:pt x="43652" y="22614"/>
                        <a:pt x="51739" y="18248"/>
                        <a:pt x="57512" y="11187"/>
                      </a:cubicBezTo>
                      <a:cubicBezTo>
                        <a:pt x="60493" y="7753"/>
                        <a:pt x="62951" y="3960"/>
                        <a:pt x="65359" y="143"/>
                      </a:cubicBezTo>
                      <a:lnTo>
                        <a:pt x="65169" y="0"/>
                      </a:lnTo>
                      <a:cubicBezTo>
                        <a:pt x="62163" y="3363"/>
                        <a:pt x="59420" y="6894"/>
                        <a:pt x="56247" y="9995"/>
                      </a:cubicBezTo>
                      <a:cubicBezTo>
                        <a:pt x="49974" y="16459"/>
                        <a:pt x="41816" y="20538"/>
                        <a:pt x="35161" y="26526"/>
                      </a:cubicBezTo>
                      <a:cubicBezTo>
                        <a:pt x="25023" y="35566"/>
                        <a:pt x="16674" y="46539"/>
                        <a:pt x="10209" y="58442"/>
                      </a:cubicBezTo>
                      <a:cubicBezTo>
                        <a:pt x="5940" y="66385"/>
                        <a:pt x="2576" y="74782"/>
                        <a:pt x="0" y="83393"/>
                      </a:cubicBezTo>
                      <a:lnTo>
                        <a:pt x="238" y="83465"/>
                      </a:lnTo>
                      <a:lnTo>
                        <a:pt x="238" y="8346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7" name="Google Shape;2727;p59"/>
                <p:cNvSpPr/>
                <p:nvPr/>
              </p:nvSpPr>
              <p:spPr>
                <a:xfrm>
                  <a:off x="4771296" y="243858"/>
                  <a:ext cx="44674" cy="74257"/>
                </a:xfrm>
                <a:custGeom>
                  <a:rect b="b" l="l" r="r" t="t"/>
                  <a:pathLst>
                    <a:path extrusionOk="0" h="74257" w="44674">
                      <a:moveTo>
                        <a:pt x="43867" y="74257"/>
                      </a:moveTo>
                      <a:cubicBezTo>
                        <a:pt x="43867" y="74257"/>
                        <a:pt x="39931" y="17819"/>
                        <a:pt x="0" y="13239"/>
                      </a:cubicBezTo>
                      <a:lnTo>
                        <a:pt x="9613" y="0"/>
                      </a:lnTo>
                      <a:cubicBezTo>
                        <a:pt x="9613" y="0"/>
                        <a:pt x="50904" y="17079"/>
                        <a:pt x="43867" y="74233"/>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8" name="Google Shape;2728;p59"/>
                <p:cNvSpPr/>
                <p:nvPr/>
              </p:nvSpPr>
              <p:spPr>
                <a:xfrm>
                  <a:off x="4815140" y="274423"/>
                  <a:ext cx="58060" cy="43692"/>
                </a:xfrm>
                <a:custGeom>
                  <a:rect b="b" l="l" r="r" t="t"/>
                  <a:pathLst>
                    <a:path extrusionOk="0" h="43692" w="58060">
                      <a:moveTo>
                        <a:pt x="0" y="43692"/>
                      </a:moveTo>
                      <a:cubicBezTo>
                        <a:pt x="0" y="43692"/>
                        <a:pt x="2409" y="-3491"/>
                        <a:pt x="58060" y="206"/>
                      </a:cubicBezTo>
                      <a:lnTo>
                        <a:pt x="0" y="4369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29" name="Google Shape;2729;p59"/>
              <p:cNvGrpSpPr/>
              <p:nvPr/>
            </p:nvGrpSpPr>
            <p:grpSpPr>
              <a:xfrm>
                <a:off x="4838842" y="166034"/>
                <a:ext cx="203209" cy="520204"/>
                <a:chOff x="4838842" y="166034"/>
                <a:chExt cx="203209" cy="520204"/>
              </a:xfrm>
            </p:grpSpPr>
            <p:sp>
              <p:nvSpPr>
                <p:cNvPr id="2730" name="Google Shape;2730;p59"/>
                <p:cNvSpPr/>
                <p:nvPr/>
              </p:nvSpPr>
              <p:spPr>
                <a:xfrm>
                  <a:off x="4923016" y="166034"/>
                  <a:ext cx="119035" cy="202985"/>
                </a:xfrm>
                <a:custGeom>
                  <a:rect b="b" l="l" r="r" t="t"/>
                  <a:pathLst>
                    <a:path extrusionOk="0" h="202985" w="119035">
                      <a:moveTo>
                        <a:pt x="37775" y="195519"/>
                      </a:moveTo>
                      <a:cubicBezTo>
                        <a:pt x="37775" y="195519"/>
                        <a:pt x="104876" y="143184"/>
                        <a:pt x="104876" y="118256"/>
                      </a:cubicBezTo>
                      <a:cubicBezTo>
                        <a:pt x="104876" y="93305"/>
                        <a:pt x="57002" y="154610"/>
                        <a:pt x="57002" y="154610"/>
                      </a:cubicBezTo>
                      <a:cubicBezTo>
                        <a:pt x="57002" y="154610"/>
                        <a:pt x="123411" y="61818"/>
                        <a:pt x="118807" y="49581"/>
                      </a:cubicBezTo>
                      <a:cubicBezTo>
                        <a:pt x="114203" y="37344"/>
                        <a:pt x="76180" y="94402"/>
                        <a:pt x="76180" y="94402"/>
                      </a:cubicBezTo>
                      <a:cubicBezTo>
                        <a:pt x="76180" y="94402"/>
                        <a:pt x="107644" y="20527"/>
                        <a:pt x="96098" y="12321"/>
                      </a:cubicBezTo>
                      <a:cubicBezTo>
                        <a:pt x="84553" y="4115"/>
                        <a:pt x="59029" y="94045"/>
                        <a:pt x="59029" y="94045"/>
                      </a:cubicBezTo>
                      <a:cubicBezTo>
                        <a:pt x="59029" y="94045"/>
                        <a:pt x="72221" y="5403"/>
                        <a:pt x="58600" y="156"/>
                      </a:cubicBezTo>
                      <a:cubicBezTo>
                        <a:pt x="44979" y="-5092"/>
                        <a:pt x="38109" y="124220"/>
                        <a:pt x="38109" y="124220"/>
                      </a:cubicBezTo>
                      <a:cubicBezTo>
                        <a:pt x="38109" y="124220"/>
                        <a:pt x="39469" y="50273"/>
                        <a:pt x="22891" y="54757"/>
                      </a:cubicBezTo>
                      <a:cubicBezTo>
                        <a:pt x="11369" y="57882"/>
                        <a:pt x="20338" y="165606"/>
                        <a:pt x="20338" y="165606"/>
                      </a:cubicBezTo>
                      <a:cubicBezTo>
                        <a:pt x="20338" y="165606"/>
                        <a:pt x="13874" y="111601"/>
                        <a:pt x="2901" y="116420"/>
                      </a:cubicBezTo>
                      <a:cubicBezTo>
                        <a:pt x="-8334" y="121333"/>
                        <a:pt x="16689" y="202985"/>
                        <a:pt x="16689" y="202985"/>
                      </a:cubicBezTo>
                      <a:lnTo>
                        <a:pt x="37775" y="195519"/>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1" name="Google Shape;2731;p59"/>
                <p:cNvSpPr/>
                <p:nvPr/>
              </p:nvSpPr>
              <p:spPr>
                <a:xfrm>
                  <a:off x="4934409" y="340490"/>
                  <a:ext cx="28660" cy="25524"/>
                </a:xfrm>
                <a:custGeom>
                  <a:rect b="b" l="l" r="r" t="t"/>
                  <a:pathLst>
                    <a:path extrusionOk="0" h="25524" w="28660">
                      <a:moveTo>
                        <a:pt x="191" y="11498"/>
                      </a:moveTo>
                      <a:cubicBezTo>
                        <a:pt x="1002" y="13764"/>
                        <a:pt x="3936" y="23282"/>
                        <a:pt x="6226" y="20109"/>
                      </a:cubicBezTo>
                      <a:cubicBezTo>
                        <a:pt x="7180" y="18941"/>
                        <a:pt x="8730" y="15362"/>
                        <a:pt x="10138" y="14695"/>
                      </a:cubicBezTo>
                      <a:cubicBezTo>
                        <a:pt x="12356" y="13860"/>
                        <a:pt x="12690" y="18058"/>
                        <a:pt x="13120" y="19656"/>
                      </a:cubicBezTo>
                      <a:cubicBezTo>
                        <a:pt x="13287" y="20849"/>
                        <a:pt x="13835" y="22399"/>
                        <a:pt x="14455" y="23210"/>
                      </a:cubicBezTo>
                      <a:cubicBezTo>
                        <a:pt x="15147" y="24355"/>
                        <a:pt x="15744" y="25548"/>
                        <a:pt x="16745" y="25524"/>
                      </a:cubicBezTo>
                      <a:cubicBezTo>
                        <a:pt x="18868" y="25333"/>
                        <a:pt x="20872" y="23425"/>
                        <a:pt x="22637" y="22065"/>
                      </a:cubicBezTo>
                      <a:cubicBezTo>
                        <a:pt x="24069" y="20801"/>
                        <a:pt x="25643" y="19346"/>
                        <a:pt x="27074" y="17915"/>
                      </a:cubicBezTo>
                      <a:lnTo>
                        <a:pt x="28171" y="15887"/>
                      </a:lnTo>
                      <a:cubicBezTo>
                        <a:pt x="28982" y="11403"/>
                        <a:pt x="29197" y="5487"/>
                        <a:pt x="25476" y="2362"/>
                      </a:cubicBezTo>
                      <a:cubicBezTo>
                        <a:pt x="24259" y="1479"/>
                        <a:pt x="22590" y="1909"/>
                        <a:pt x="21015" y="2338"/>
                      </a:cubicBezTo>
                      <a:cubicBezTo>
                        <a:pt x="20228" y="2553"/>
                        <a:pt x="19465" y="2672"/>
                        <a:pt x="18558" y="3316"/>
                      </a:cubicBezTo>
                      <a:cubicBezTo>
                        <a:pt x="18105" y="3602"/>
                        <a:pt x="17580" y="4032"/>
                        <a:pt x="17199" y="4390"/>
                      </a:cubicBezTo>
                      <a:cubicBezTo>
                        <a:pt x="15672" y="5559"/>
                        <a:pt x="13287" y="8946"/>
                        <a:pt x="11450" y="7371"/>
                      </a:cubicBezTo>
                      <a:cubicBezTo>
                        <a:pt x="9708" y="5845"/>
                        <a:pt x="9398" y="-620"/>
                        <a:pt x="6130" y="48"/>
                      </a:cubicBezTo>
                      <a:cubicBezTo>
                        <a:pt x="2362" y="1193"/>
                        <a:pt x="978" y="5010"/>
                        <a:pt x="0" y="9184"/>
                      </a:cubicBezTo>
                      <a:lnTo>
                        <a:pt x="167" y="11498"/>
                      </a:lnTo>
                      <a:lnTo>
                        <a:pt x="167" y="11498"/>
                      </a:lnTo>
                      <a:close/>
                    </a:path>
                  </a:pathLst>
                </a:custGeom>
                <a:solidFill>
                  <a:srgbClr val="23013D">
                    <a:alpha val="170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2" name="Google Shape;2732;p59"/>
                <p:cNvSpPr/>
                <p:nvPr/>
              </p:nvSpPr>
              <p:spPr>
                <a:xfrm>
                  <a:off x="4838842" y="350742"/>
                  <a:ext cx="144079" cy="335496"/>
                </a:xfrm>
                <a:custGeom>
                  <a:rect b="b" l="l" r="r" t="t"/>
                  <a:pathLst>
                    <a:path extrusionOk="0" h="335496" w="144079">
                      <a:moveTo>
                        <a:pt x="113530" y="2582"/>
                      </a:moveTo>
                      <a:cubicBezTo>
                        <a:pt x="147498" y="13388"/>
                        <a:pt x="153676" y="44708"/>
                        <a:pt x="129369" y="121136"/>
                      </a:cubicBezTo>
                      <a:cubicBezTo>
                        <a:pt x="112242" y="174927"/>
                        <a:pt x="53752" y="275352"/>
                        <a:pt x="20595" y="330120"/>
                      </a:cubicBezTo>
                      <a:cubicBezTo>
                        <a:pt x="14560" y="340091"/>
                        <a:pt x="-802" y="335201"/>
                        <a:pt x="33" y="323584"/>
                      </a:cubicBezTo>
                      <a:cubicBezTo>
                        <a:pt x="4637" y="259727"/>
                        <a:pt x="14965" y="143964"/>
                        <a:pt x="32069" y="90174"/>
                      </a:cubicBezTo>
                      <a:cubicBezTo>
                        <a:pt x="56400" y="13746"/>
                        <a:pt x="79538" y="-8224"/>
                        <a:pt x="113506" y="2582"/>
                      </a:cubicBezTo>
                      <a:close/>
                    </a:path>
                  </a:pathLst>
                </a:custGeom>
                <a:solidFill>
                  <a:srgbClr val="D9864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3" name="Google Shape;2733;p59"/>
                <p:cNvSpPr/>
                <p:nvPr/>
              </p:nvSpPr>
              <p:spPr>
                <a:xfrm>
                  <a:off x="4838842" y="350742"/>
                  <a:ext cx="144079" cy="335496"/>
                </a:xfrm>
                <a:custGeom>
                  <a:rect b="b" l="l" r="r" t="t"/>
                  <a:pathLst>
                    <a:path extrusionOk="0" h="335496" w="144079">
                      <a:moveTo>
                        <a:pt x="113530" y="2582"/>
                      </a:moveTo>
                      <a:cubicBezTo>
                        <a:pt x="147498" y="13388"/>
                        <a:pt x="153676" y="44708"/>
                        <a:pt x="129369" y="121136"/>
                      </a:cubicBezTo>
                      <a:cubicBezTo>
                        <a:pt x="112242" y="174927"/>
                        <a:pt x="53752" y="275352"/>
                        <a:pt x="20595" y="330120"/>
                      </a:cubicBezTo>
                      <a:cubicBezTo>
                        <a:pt x="14560" y="340091"/>
                        <a:pt x="-802" y="335201"/>
                        <a:pt x="33" y="323584"/>
                      </a:cubicBezTo>
                      <a:cubicBezTo>
                        <a:pt x="4637" y="259727"/>
                        <a:pt x="14965" y="143964"/>
                        <a:pt x="32069" y="90174"/>
                      </a:cubicBezTo>
                      <a:cubicBezTo>
                        <a:pt x="56400" y="13746"/>
                        <a:pt x="79538" y="-8224"/>
                        <a:pt x="113506" y="258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4" name="Google Shape;2734;p59"/>
                <p:cNvSpPr/>
                <p:nvPr/>
              </p:nvSpPr>
              <p:spPr>
                <a:xfrm>
                  <a:off x="4892856" y="385860"/>
                  <a:ext cx="65836" cy="30559"/>
                </a:xfrm>
                <a:custGeom>
                  <a:rect b="b" l="l" r="r" t="t"/>
                  <a:pathLst>
                    <a:path extrusionOk="0" h="30559" w="65836">
                      <a:moveTo>
                        <a:pt x="48" y="143"/>
                      </a:moveTo>
                      <a:cubicBezTo>
                        <a:pt x="10281" y="14145"/>
                        <a:pt x="25977" y="23520"/>
                        <a:pt x="42460" y="28315"/>
                      </a:cubicBezTo>
                      <a:cubicBezTo>
                        <a:pt x="43987" y="28649"/>
                        <a:pt x="47922" y="29483"/>
                        <a:pt x="49401" y="29746"/>
                      </a:cubicBezTo>
                      <a:cubicBezTo>
                        <a:pt x="51739" y="30080"/>
                        <a:pt x="54101" y="30247"/>
                        <a:pt x="56438" y="30461"/>
                      </a:cubicBezTo>
                      <a:cubicBezTo>
                        <a:pt x="59563" y="30676"/>
                        <a:pt x="62736" y="30485"/>
                        <a:pt x="65837" y="30390"/>
                      </a:cubicBezTo>
                      <a:lnTo>
                        <a:pt x="65837" y="30151"/>
                      </a:lnTo>
                      <a:cubicBezTo>
                        <a:pt x="64286" y="29889"/>
                        <a:pt x="62736" y="29698"/>
                        <a:pt x="61209" y="29460"/>
                      </a:cubicBezTo>
                      <a:cubicBezTo>
                        <a:pt x="58156" y="29149"/>
                        <a:pt x="55055" y="28529"/>
                        <a:pt x="52049" y="27981"/>
                      </a:cubicBezTo>
                      <a:cubicBezTo>
                        <a:pt x="50737" y="27790"/>
                        <a:pt x="48829" y="27360"/>
                        <a:pt x="47541" y="27003"/>
                      </a:cubicBezTo>
                      <a:lnTo>
                        <a:pt x="43056" y="25953"/>
                      </a:lnTo>
                      <a:cubicBezTo>
                        <a:pt x="41506" y="25476"/>
                        <a:pt x="37904" y="24498"/>
                        <a:pt x="36401" y="24045"/>
                      </a:cubicBezTo>
                      <a:cubicBezTo>
                        <a:pt x="28338" y="21397"/>
                        <a:pt x="20681" y="17580"/>
                        <a:pt x="13788" y="12595"/>
                      </a:cubicBezTo>
                      <a:cubicBezTo>
                        <a:pt x="8754" y="9017"/>
                        <a:pt x="4055" y="4866"/>
                        <a:pt x="191" y="0"/>
                      </a:cubicBezTo>
                      <a:lnTo>
                        <a:pt x="0" y="119"/>
                      </a:lnTo>
                      <a:lnTo>
                        <a:pt x="0" y="11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5" name="Google Shape;2735;p59"/>
                <p:cNvSpPr/>
                <p:nvPr/>
              </p:nvSpPr>
              <p:spPr>
                <a:xfrm>
                  <a:off x="4875943" y="424647"/>
                  <a:ext cx="65836" cy="30559"/>
                </a:xfrm>
                <a:custGeom>
                  <a:rect b="b" l="l" r="r" t="t"/>
                  <a:pathLst>
                    <a:path extrusionOk="0" h="30559" w="65836">
                      <a:moveTo>
                        <a:pt x="48" y="143"/>
                      </a:moveTo>
                      <a:cubicBezTo>
                        <a:pt x="10281" y="14145"/>
                        <a:pt x="25977" y="23520"/>
                        <a:pt x="42460" y="28315"/>
                      </a:cubicBezTo>
                      <a:cubicBezTo>
                        <a:pt x="43986" y="28649"/>
                        <a:pt x="47922" y="29483"/>
                        <a:pt x="49401" y="29746"/>
                      </a:cubicBezTo>
                      <a:cubicBezTo>
                        <a:pt x="51739" y="30080"/>
                        <a:pt x="54101" y="30247"/>
                        <a:pt x="56438" y="30461"/>
                      </a:cubicBezTo>
                      <a:cubicBezTo>
                        <a:pt x="59563" y="30676"/>
                        <a:pt x="62736" y="30485"/>
                        <a:pt x="65837" y="30390"/>
                      </a:cubicBezTo>
                      <a:lnTo>
                        <a:pt x="65837" y="30151"/>
                      </a:lnTo>
                      <a:cubicBezTo>
                        <a:pt x="64286" y="29889"/>
                        <a:pt x="62736" y="29698"/>
                        <a:pt x="61209" y="29460"/>
                      </a:cubicBezTo>
                      <a:cubicBezTo>
                        <a:pt x="58156" y="29149"/>
                        <a:pt x="55055" y="28529"/>
                        <a:pt x="52049" y="27981"/>
                      </a:cubicBezTo>
                      <a:cubicBezTo>
                        <a:pt x="50737" y="27790"/>
                        <a:pt x="48829" y="27360"/>
                        <a:pt x="47541" y="27003"/>
                      </a:cubicBezTo>
                      <a:lnTo>
                        <a:pt x="43056" y="25953"/>
                      </a:lnTo>
                      <a:cubicBezTo>
                        <a:pt x="41506" y="25476"/>
                        <a:pt x="37904" y="24498"/>
                        <a:pt x="36401" y="24045"/>
                      </a:cubicBezTo>
                      <a:cubicBezTo>
                        <a:pt x="28338" y="21397"/>
                        <a:pt x="20681" y="17580"/>
                        <a:pt x="13788" y="12595"/>
                      </a:cubicBezTo>
                      <a:cubicBezTo>
                        <a:pt x="8754" y="9017"/>
                        <a:pt x="4055" y="4866"/>
                        <a:pt x="191" y="0"/>
                      </a:cubicBezTo>
                      <a:lnTo>
                        <a:pt x="0" y="119"/>
                      </a:lnTo>
                      <a:lnTo>
                        <a:pt x="0" y="11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6" name="Google Shape;2736;p59"/>
                <p:cNvSpPr/>
                <p:nvPr/>
              </p:nvSpPr>
              <p:spPr>
                <a:xfrm>
                  <a:off x="4862991" y="468013"/>
                  <a:ext cx="61972" cy="26054"/>
                </a:xfrm>
                <a:custGeom>
                  <a:rect b="b" l="l" r="r" t="t"/>
                  <a:pathLst>
                    <a:path extrusionOk="0" h="26054" w="61972">
                      <a:moveTo>
                        <a:pt x="0" y="167"/>
                      </a:moveTo>
                      <a:cubicBezTo>
                        <a:pt x="13358" y="14885"/>
                        <a:pt x="33324" y="25047"/>
                        <a:pt x="53313" y="25953"/>
                      </a:cubicBezTo>
                      <a:cubicBezTo>
                        <a:pt x="56200" y="26192"/>
                        <a:pt x="59110" y="25953"/>
                        <a:pt x="61972" y="25810"/>
                      </a:cubicBezTo>
                      <a:lnTo>
                        <a:pt x="61972" y="25571"/>
                      </a:lnTo>
                      <a:cubicBezTo>
                        <a:pt x="45132" y="23281"/>
                        <a:pt x="28004" y="20061"/>
                        <a:pt x="13573" y="10615"/>
                      </a:cubicBezTo>
                      <a:cubicBezTo>
                        <a:pt x="8754" y="7586"/>
                        <a:pt x="4222" y="4055"/>
                        <a:pt x="191" y="0"/>
                      </a:cubicBezTo>
                      <a:lnTo>
                        <a:pt x="24" y="167"/>
                      </a:lnTo>
                      <a:lnTo>
                        <a:pt x="24" y="16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7" name="Google Shape;2737;p59"/>
                <p:cNvSpPr/>
                <p:nvPr/>
              </p:nvSpPr>
              <p:spPr>
                <a:xfrm>
                  <a:off x="4855262" y="515602"/>
                  <a:ext cx="51214" cy="16804"/>
                </a:xfrm>
                <a:custGeom>
                  <a:rect b="b" l="l" r="r" t="t"/>
                  <a:pathLst>
                    <a:path extrusionOk="0" h="16804" w="51214">
                      <a:moveTo>
                        <a:pt x="0" y="215"/>
                      </a:moveTo>
                      <a:cubicBezTo>
                        <a:pt x="14432" y="11092"/>
                        <a:pt x="32919" y="18463"/>
                        <a:pt x="51214" y="16483"/>
                      </a:cubicBezTo>
                      <a:cubicBezTo>
                        <a:pt x="51214" y="16483"/>
                        <a:pt x="51214" y="16245"/>
                        <a:pt x="51214" y="16245"/>
                      </a:cubicBezTo>
                      <a:cubicBezTo>
                        <a:pt x="42245" y="14766"/>
                        <a:pt x="33419" y="13597"/>
                        <a:pt x="24665" y="11259"/>
                      </a:cubicBezTo>
                      <a:cubicBezTo>
                        <a:pt x="15982" y="8802"/>
                        <a:pt x="7681" y="5009"/>
                        <a:pt x="143" y="0"/>
                      </a:cubicBezTo>
                      <a:lnTo>
                        <a:pt x="0" y="191"/>
                      </a:lnTo>
                      <a:lnTo>
                        <a:pt x="0" y="19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38" name="Google Shape;2738;p59"/>
              <p:cNvGrpSpPr/>
              <p:nvPr/>
            </p:nvGrpSpPr>
            <p:grpSpPr>
              <a:xfrm>
                <a:off x="4570335" y="373653"/>
                <a:ext cx="215863" cy="271964"/>
                <a:chOff x="4570335" y="373653"/>
                <a:chExt cx="215863" cy="271964"/>
              </a:xfrm>
            </p:grpSpPr>
            <p:sp>
              <p:nvSpPr>
                <p:cNvPr id="2739" name="Google Shape;2739;p59"/>
                <p:cNvSpPr/>
                <p:nvPr/>
              </p:nvSpPr>
              <p:spPr>
                <a:xfrm>
                  <a:off x="4582127" y="373653"/>
                  <a:ext cx="204071" cy="271964"/>
                </a:xfrm>
                <a:custGeom>
                  <a:rect b="b" l="l" r="r" t="t"/>
                  <a:pathLst>
                    <a:path extrusionOk="0" h="271964" w="204071">
                      <a:moveTo>
                        <a:pt x="11768" y="91665"/>
                      </a:moveTo>
                      <a:cubicBezTo>
                        <a:pt x="2393" y="61346"/>
                        <a:pt x="-14495" y="24158"/>
                        <a:pt x="24768" y="5242"/>
                      </a:cubicBezTo>
                      <a:cubicBezTo>
                        <a:pt x="64032" y="-13674"/>
                        <a:pt x="82590" y="22727"/>
                        <a:pt x="100457" y="48942"/>
                      </a:cubicBezTo>
                      <a:cubicBezTo>
                        <a:pt x="114769" y="69957"/>
                        <a:pt x="158732" y="67095"/>
                        <a:pt x="193725" y="139754"/>
                      </a:cubicBezTo>
                      <a:cubicBezTo>
                        <a:pt x="232870" y="221048"/>
                        <a:pt x="148331" y="261767"/>
                        <a:pt x="148331" y="261767"/>
                      </a:cubicBezTo>
                      <a:cubicBezTo>
                        <a:pt x="148331" y="261767"/>
                        <a:pt x="63793" y="302485"/>
                        <a:pt x="24625" y="221191"/>
                      </a:cubicBezTo>
                      <a:cubicBezTo>
                        <a:pt x="-10369" y="148532"/>
                        <a:pt x="19282" y="115948"/>
                        <a:pt x="11768" y="916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0" name="Google Shape;2740;p59"/>
                <p:cNvSpPr/>
                <p:nvPr/>
              </p:nvSpPr>
              <p:spPr>
                <a:xfrm>
                  <a:off x="4570335" y="377869"/>
                  <a:ext cx="37466" cy="217452"/>
                </a:xfrm>
                <a:custGeom>
                  <a:rect b="b" l="l" r="r" t="t"/>
                  <a:pathLst>
                    <a:path extrusionOk="0" h="217452" w="37466">
                      <a:moveTo>
                        <a:pt x="37443" y="216498"/>
                      </a:moveTo>
                      <a:cubicBezTo>
                        <a:pt x="37371" y="206646"/>
                        <a:pt x="35701" y="197129"/>
                        <a:pt x="34246" y="187492"/>
                      </a:cubicBezTo>
                      <a:cubicBezTo>
                        <a:pt x="32839" y="179501"/>
                        <a:pt x="31408" y="168599"/>
                        <a:pt x="29213" y="160942"/>
                      </a:cubicBezTo>
                      <a:cubicBezTo>
                        <a:pt x="28021" y="156577"/>
                        <a:pt x="26398" y="152164"/>
                        <a:pt x="25277" y="147584"/>
                      </a:cubicBezTo>
                      <a:cubicBezTo>
                        <a:pt x="22653" y="138353"/>
                        <a:pt x="23011" y="128716"/>
                        <a:pt x="25683" y="119508"/>
                      </a:cubicBezTo>
                      <a:cubicBezTo>
                        <a:pt x="27591" y="112304"/>
                        <a:pt x="31145" y="105172"/>
                        <a:pt x="32672" y="97491"/>
                      </a:cubicBezTo>
                      <a:cubicBezTo>
                        <a:pt x="33340" y="93961"/>
                        <a:pt x="33650" y="89810"/>
                        <a:pt x="32982" y="85969"/>
                      </a:cubicBezTo>
                      <a:cubicBezTo>
                        <a:pt x="32672" y="84061"/>
                        <a:pt x="32314" y="82010"/>
                        <a:pt x="31909" y="80149"/>
                      </a:cubicBezTo>
                      <a:cubicBezTo>
                        <a:pt x="30382" y="73255"/>
                        <a:pt x="28688" y="66099"/>
                        <a:pt x="27353" y="59372"/>
                      </a:cubicBezTo>
                      <a:cubicBezTo>
                        <a:pt x="22296" y="34350"/>
                        <a:pt x="17835" y="22780"/>
                        <a:pt x="37061" y="2075"/>
                      </a:cubicBezTo>
                      <a:cubicBezTo>
                        <a:pt x="37061" y="2075"/>
                        <a:pt x="36059" y="0"/>
                        <a:pt x="36059" y="0"/>
                      </a:cubicBezTo>
                      <a:cubicBezTo>
                        <a:pt x="9724" y="2051"/>
                        <a:pt x="-2775" y="25881"/>
                        <a:pt x="517" y="50308"/>
                      </a:cubicBezTo>
                      <a:cubicBezTo>
                        <a:pt x="2234" y="63928"/>
                        <a:pt x="7649" y="74734"/>
                        <a:pt x="12539" y="86351"/>
                      </a:cubicBezTo>
                      <a:cubicBezTo>
                        <a:pt x="13350" y="88259"/>
                        <a:pt x="14233" y="90120"/>
                        <a:pt x="15163" y="91957"/>
                      </a:cubicBezTo>
                      <a:cubicBezTo>
                        <a:pt x="18598" y="99948"/>
                        <a:pt x="18694" y="109346"/>
                        <a:pt x="18097" y="118148"/>
                      </a:cubicBezTo>
                      <a:cubicBezTo>
                        <a:pt x="17381" y="128143"/>
                        <a:pt x="15211" y="137661"/>
                        <a:pt x="12611" y="147489"/>
                      </a:cubicBezTo>
                      <a:cubicBezTo>
                        <a:pt x="10703" y="155027"/>
                        <a:pt x="9462" y="162970"/>
                        <a:pt x="10488" y="170746"/>
                      </a:cubicBezTo>
                      <a:cubicBezTo>
                        <a:pt x="12754" y="185965"/>
                        <a:pt x="19505" y="200516"/>
                        <a:pt x="29714" y="212037"/>
                      </a:cubicBezTo>
                      <a:cubicBezTo>
                        <a:pt x="31503" y="213922"/>
                        <a:pt x="33316" y="215782"/>
                        <a:pt x="35391" y="217452"/>
                      </a:cubicBezTo>
                      <a:lnTo>
                        <a:pt x="37467" y="216450"/>
                      </a:lnTo>
                      <a:lnTo>
                        <a:pt x="37467" y="21645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1" name="Google Shape;2741;p59"/>
                <p:cNvSpPr/>
                <p:nvPr/>
              </p:nvSpPr>
              <p:spPr>
                <a:xfrm>
                  <a:off x="4596303" y="387867"/>
                  <a:ext cx="175608" cy="243549"/>
                </a:xfrm>
                <a:custGeom>
                  <a:rect b="b" l="l" r="r" t="t"/>
                  <a:pathLst>
                    <a:path extrusionOk="0" h="243549" w="175608">
                      <a:moveTo>
                        <a:pt x="127977" y="234767"/>
                      </a:moveTo>
                      <a:cubicBezTo>
                        <a:pt x="128931" y="234290"/>
                        <a:pt x="147299" y="224939"/>
                        <a:pt x="160943" y="207526"/>
                      </a:cubicBezTo>
                      <a:cubicBezTo>
                        <a:pt x="178309" y="185318"/>
                        <a:pt x="180265" y="159818"/>
                        <a:pt x="166740" y="131718"/>
                      </a:cubicBezTo>
                      <a:cubicBezTo>
                        <a:pt x="145367" y="87326"/>
                        <a:pt x="121393" y="74349"/>
                        <a:pt x="102143" y="63901"/>
                      </a:cubicBezTo>
                      <a:cubicBezTo>
                        <a:pt x="91385" y="58057"/>
                        <a:pt x="81224" y="52571"/>
                        <a:pt x="74521" y="42719"/>
                      </a:cubicBezTo>
                      <a:cubicBezTo>
                        <a:pt x="72779" y="40167"/>
                        <a:pt x="71038" y="37519"/>
                        <a:pt x="69273" y="34847"/>
                      </a:cubicBezTo>
                      <a:cubicBezTo>
                        <a:pt x="49665" y="5125"/>
                        <a:pt x="38788" y="-6802"/>
                        <a:pt x="16746" y="3813"/>
                      </a:cubicBezTo>
                      <a:cubicBezTo>
                        <a:pt x="-5295" y="14428"/>
                        <a:pt x="-2766" y="30363"/>
                        <a:pt x="8254" y="64235"/>
                      </a:cubicBezTo>
                      <a:cubicBezTo>
                        <a:pt x="9256" y="67289"/>
                        <a:pt x="10234" y="70294"/>
                        <a:pt x="11141" y="73252"/>
                      </a:cubicBezTo>
                      <a:cubicBezTo>
                        <a:pt x="14647" y="84607"/>
                        <a:pt x="12620" y="96009"/>
                        <a:pt x="10473" y="108055"/>
                      </a:cubicBezTo>
                      <a:cubicBezTo>
                        <a:pt x="6632" y="129619"/>
                        <a:pt x="1838" y="156431"/>
                        <a:pt x="23235" y="200823"/>
                      </a:cubicBezTo>
                      <a:cubicBezTo>
                        <a:pt x="36760" y="228923"/>
                        <a:pt x="57918" y="243283"/>
                        <a:pt x="86114" y="243545"/>
                      </a:cubicBezTo>
                      <a:cubicBezTo>
                        <a:pt x="108250" y="243760"/>
                        <a:pt x="126999" y="235220"/>
                        <a:pt x="127977" y="23476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2" name="Google Shape;2742;p59"/>
                <p:cNvSpPr/>
                <p:nvPr/>
              </p:nvSpPr>
              <p:spPr>
                <a:xfrm>
                  <a:off x="4635479" y="487866"/>
                  <a:ext cx="101745" cy="112053"/>
                </a:xfrm>
                <a:custGeom>
                  <a:rect b="b" l="l" r="r" t="t"/>
                  <a:pathLst>
                    <a:path extrusionOk="0" h="112053" w="101745">
                      <a:moveTo>
                        <a:pt x="6552" y="77376"/>
                      </a:moveTo>
                      <a:cubicBezTo>
                        <a:pt x="20340" y="105977"/>
                        <a:pt x="51350" y="119597"/>
                        <a:pt x="75824" y="107813"/>
                      </a:cubicBezTo>
                      <a:cubicBezTo>
                        <a:pt x="100298" y="96030"/>
                        <a:pt x="108981" y="63278"/>
                        <a:pt x="95194" y="34677"/>
                      </a:cubicBezTo>
                      <a:cubicBezTo>
                        <a:pt x="81406" y="6077"/>
                        <a:pt x="50396" y="-7544"/>
                        <a:pt x="25922" y="4240"/>
                      </a:cubicBezTo>
                      <a:cubicBezTo>
                        <a:pt x="1448" y="16024"/>
                        <a:pt x="-7235" y="48775"/>
                        <a:pt x="6552" y="7737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3" name="Google Shape;2743;p59"/>
                <p:cNvSpPr/>
                <p:nvPr/>
              </p:nvSpPr>
              <p:spPr>
                <a:xfrm>
                  <a:off x="4639620" y="497354"/>
                  <a:ext cx="24453" cy="65741"/>
                </a:xfrm>
                <a:custGeom>
                  <a:rect b="b" l="l" r="r" t="t"/>
                  <a:pathLst>
                    <a:path extrusionOk="0" h="65741" w="24453">
                      <a:moveTo>
                        <a:pt x="24334" y="0"/>
                      </a:moveTo>
                      <a:cubicBezTo>
                        <a:pt x="12669" y="3960"/>
                        <a:pt x="7064" y="13310"/>
                        <a:pt x="3318" y="24403"/>
                      </a:cubicBezTo>
                      <a:cubicBezTo>
                        <a:pt x="408" y="31821"/>
                        <a:pt x="-713" y="40003"/>
                        <a:pt x="456" y="47899"/>
                      </a:cubicBezTo>
                      <a:cubicBezTo>
                        <a:pt x="1386" y="54220"/>
                        <a:pt x="3557" y="60374"/>
                        <a:pt x="6920" y="65741"/>
                      </a:cubicBezTo>
                      <a:lnTo>
                        <a:pt x="7135" y="65646"/>
                      </a:lnTo>
                      <a:cubicBezTo>
                        <a:pt x="2698" y="52455"/>
                        <a:pt x="504" y="38238"/>
                        <a:pt x="4082" y="24665"/>
                      </a:cubicBezTo>
                      <a:cubicBezTo>
                        <a:pt x="5275" y="20157"/>
                        <a:pt x="7922" y="16149"/>
                        <a:pt x="10880" y="12619"/>
                      </a:cubicBezTo>
                      <a:cubicBezTo>
                        <a:pt x="12335" y="10854"/>
                        <a:pt x="13814" y="9064"/>
                        <a:pt x="15460" y="7514"/>
                      </a:cubicBezTo>
                      <a:cubicBezTo>
                        <a:pt x="16987" y="5892"/>
                        <a:pt x="18919" y="4389"/>
                        <a:pt x="20636" y="2934"/>
                      </a:cubicBezTo>
                      <a:cubicBezTo>
                        <a:pt x="21901" y="2051"/>
                        <a:pt x="23189" y="1193"/>
                        <a:pt x="24453" y="215"/>
                      </a:cubicBezTo>
                      <a:lnTo>
                        <a:pt x="24358" y="0"/>
                      </a:lnTo>
                      <a:lnTo>
                        <a:pt x="24358" y="0"/>
                      </a:lnTo>
                      <a:close/>
                    </a:path>
                  </a:pathLst>
                </a:custGeom>
                <a:solidFill>
                  <a:srgbClr val="FFF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44" name="Google Shape;2744;p59"/>
              <p:cNvGrpSpPr/>
              <p:nvPr/>
            </p:nvGrpSpPr>
            <p:grpSpPr>
              <a:xfrm>
                <a:off x="4711765" y="376367"/>
                <a:ext cx="148880" cy="180608"/>
                <a:chOff x="4711765" y="376367"/>
                <a:chExt cx="148880" cy="180608"/>
              </a:xfrm>
            </p:grpSpPr>
            <p:sp>
              <p:nvSpPr>
                <p:cNvPr id="2745" name="Google Shape;2745;p59"/>
                <p:cNvSpPr/>
                <p:nvPr/>
              </p:nvSpPr>
              <p:spPr>
                <a:xfrm>
                  <a:off x="4711765" y="419648"/>
                  <a:ext cx="148880" cy="137327"/>
                </a:xfrm>
                <a:custGeom>
                  <a:rect b="b" l="l" r="r" t="t"/>
                  <a:pathLst>
                    <a:path extrusionOk="0" h="137327" w="148880">
                      <a:moveTo>
                        <a:pt x="36012" y="1373"/>
                      </a:moveTo>
                      <a:cubicBezTo>
                        <a:pt x="48416" y="-1465"/>
                        <a:pt x="60820" y="682"/>
                        <a:pt x="68047" y="2566"/>
                      </a:cubicBezTo>
                      <a:cubicBezTo>
                        <a:pt x="72246" y="3663"/>
                        <a:pt x="76611" y="3663"/>
                        <a:pt x="80809" y="2566"/>
                      </a:cubicBezTo>
                      <a:cubicBezTo>
                        <a:pt x="88037" y="682"/>
                        <a:pt x="100441" y="-1465"/>
                        <a:pt x="112845" y="1373"/>
                      </a:cubicBezTo>
                      <a:cubicBezTo>
                        <a:pt x="133240" y="6025"/>
                        <a:pt x="151465" y="30070"/>
                        <a:pt x="148578" y="65898"/>
                      </a:cubicBezTo>
                      <a:cubicBezTo>
                        <a:pt x="141828" y="149745"/>
                        <a:pt x="90947" y="138056"/>
                        <a:pt x="85890" y="135027"/>
                      </a:cubicBezTo>
                      <a:cubicBezTo>
                        <a:pt x="80833" y="131997"/>
                        <a:pt x="77303" y="133667"/>
                        <a:pt x="74440" y="133667"/>
                      </a:cubicBezTo>
                      <a:cubicBezTo>
                        <a:pt x="71578" y="133667"/>
                        <a:pt x="68047" y="131997"/>
                        <a:pt x="62990" y="135027"/>
                      </a:cubicBezTo>
                      <a:cubicBezTo>
                        <a:pt x="57933" y="138056"/>
                        <a:pt x="7029" y="149769"/>
                        <a:pt x="302" y="65898"/>
                      </a:cubicBezTo>
                      <a:cubicBezTo>
                        <a:pt x="-2584" y="30070"/>
                        <a:pt x="15640" y="6025"/>
                        <a:pt x="36036" y="137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6" name="Google Shape;2746;p59"/>
                <p:cNvSpPr/>
                <p:nvPr/>
              </p:nvSpPr>
              <p:spPr>
                <a:xfrm>
                  <a:off x="4717727" y="426150"/>
                  <a:ext cx="136980" cy="124350"/>
                </a:xfrm>
                <a:custGeom>
                  <a:rect b="b" l="l" r="r" t="t"/>
                  <a:pathLst>
                    <a:path extrusionOk="0" h="124350" w="136980">
                      <a:moveTo>
                        <a:pt x="31266" y="1217"/>
                      </a:moveTo>
                      <a:cubicBezTo>
                        <a:pt x="34845" y="406"/>
                        <a:pt x="38709" y="0"/>
                        <a:pt x="42788" y="0"/>
                      </a:cubicBezTo>
                      <a:cubicBezTo>
                        <a:pt x="44648" y="0"/>
                        <a:pt x="46461" y="95"/>
                        <a:pt x="48203" y="239"/>
                      </a:cubicBezTo>
                      <a:cubicBezTo>
                        <a:pt x="64829" y="3459"/>
                        <a:pt x="68478" y="27671"/>
                        <a:pt x="68478" y="27671"/>
                      </a:cubicBezTo>
                      <a:cubicBezTo>
                        <a:pt x="68478" y="27671"/>
                        <a:pt x="72128" y="3435"/>
                        <a:pt x="88754" y="239"/>
                      </a:cubicBezTo>
                      <a:cubicBezTo>
                        <a:pt x="90496" y="95"/>
                        <a:pt x="92309" y="0"/>
                        <a:pt x="94169" y="0"/>
                      </a:cubicBezTo>
                      <a:cubicBezTo>
                        <a:pt x="98224" y="0"/>
                        <a:pt x="102112" y="406"/>
                        <a:pt x="105691" y="1217"/>
                      </a:cubicBezTo>
                      <a:cubicBezTo>
                        <a:pt x="123080" y="5176"/>
                        <a:pt x="139324" y="26239"/>
                        <a:pt x="136701" y="58848"/>
                      </a:cubicBezTo>
                      <a:cubicBezTo>
                        <a:pt x="132121" y="115835"/>
                        <a:pt x="107050" y="124350"/>
                        <a:pt x="92499" y="124350"/>
                      </a:cubicBezTo>
                      <a:cubicBezTo>
                        <a:pt x="87060" y="124350"/>
                        <a:pt x="83435" y="123158"/>
                        <a:pt x="82767" y="122824"/>
                      </a:cubicBezTo>
                      <a:cubicBezTo>
                        <a:pt x="79833" y="121082"/>
                        <a:pt x="76875" y="120224"/>
                        <a:pt x="73678" y="120224"/>
                      </a:cubicBezTo>
                      <a:lnTo>
                        <a:pt x="63278" y="120224"/>
                      </a:lnTo>
                      <a:cubicBezTo>
                        <a:pt x="60082" y="120224"/>
                        <a:pt x="57124" y="121082"/>
                        <a:pt x="54190" y="122824"/>
                      </a:cubicBezTo>
                      <a:cubicBezTo>
                        <a:pt x="53498" y="123158"/>
                        <a:pt x="49896" y="124350"/>
                        <a:pt x="44457" y="124350"/>
                      </a:cubicBezTo>
                      <a:lnTo>
                        <a:pt x="44457" y="124350"/>
                      </a:lnTo>
                      <a:cubicBezTo>
                        <a:pt x="29930" y="124350"/>
                        <a:pt x="4860" y="115835"/>
                        <a:pt x="280" y="58848"/>
                      </a:cubicBezTo>
                      <a:cubicBezTo>
                        <a:pt x="-2344" y="26263"/>
                        <a:pt x="13901" y="5200"/>
                        <a:pt x="31290" y="1217"/>
                      </a:cubicBezTo>
                      <a:close/>
                    </a:path>
                  </a:pathLst>
                </a:custGeom>
                <a:solidFill>
                  <a:srgbClr val="FBE2D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47" name="Google Shape;2747;p59"/>
                <p:cNvGrpSpPr/>
                <p:nvPr/>
              </p:nvGrpSpPr>
              <p:grpSpPr>
                <a:xfrm>
                  <a:off x="4770691" y="485236"/>
                  <a:ext cx="31027" cy="21659"/>
                  <a:chOff x="4770691" y="485236"/>
                  <a:chExt cx="31027" cy="21659"/>
                </a:xfrm>
              </p:grpSpPr>
              <p:sp>
                <p:nvSpPr>
                  <p:cNvPr id="2748" name="Google Shape;2748;p59"/>
                  <p:cNvSpPr/>
                  <p:nvPr/>
                </p:nvSpPr>
                <p:spPr>
                  <a:xfrm>
                    <a:off x="4770691" y="485236"/>
                    <a:ext cx="6903" cy="21659"/>
                  </a:xfrm>
                  <a:custGeom>
                    <a:rect b="b" l="l" r="r" t="t"/>
                    <a:pathLst>
                      <a:path extrusionOk="0" h="21659" w="6903">
                        <a:moveTo>
                          <a:pt x="4612" y="0"/>
                        </a:moveTo>
                        <a:cubicBezTo>
                          <a:pt x="4612" y="0"/>
                          <a:pt x="10695" y="21659"/>
                          <a:pt x="3038" y="21659"/>
                        </a:cubicBezTo>
                        <a:cubicBezTo>
                          <a:pt x="-4619" y="21659"/>
                          <a:pt x="4612" y="0"/>
                          <a:pt x="4612" y="0"/>
                        </a:cubicBezTo>
                        <a:close/>
                      </a:path>
                    </a:pathLst>
                  </a:custGeom>
                  <a:solidFill>
                    <a:srgbClr val="1C1B1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9" name="Google Shape;2749;p59"/>
                  <p:cNvSpPr/>
                  <p:nvPr/>
                </p:nvSpPr>
                <p:spPr>
                  <a:xfrm>
                    <a:off x="4794815" y="485236"/>
                    <a:ext cx="6903" cy="21659"/>
                  </a:xfrm>
                  <a:custGeom>
                    <a:rect b="b" l="l" r="r" t="t"/>
                    <a:pathLst>
                      <a:path extrusionOk="0" h="21659" w="6903">
                        <a:moveTo>
                          <a:pt x="2291" y="0"/>
                        </a:moveTo>
                        <a:cubicBezTo>
                          <a:pt x="2291" y="0"/>
                          <a:pt x="-3792" y="21659"/>
                          <a:pt x="3865" y="21659"/>
                        </a:cubicBezTo>
                        <a:cubicBezTo>
                          <a:pt x="11522" y="21659"/>
                          <a:pt x="2291" y="0"/>
                          <a:pt x="2291" y="0"/>
                        </a:cubicBezTo>
                        <a:close/>
                      </a:path>
                    </a:pathLst>
                  </a:custGeom>
                  <a:solidFill>
                    <a:srgbClr val="1C1B1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50" name="Google Shape;2750;p59"/>
                <p:cNvSpPr/>
                <p:nvPr/>
              </p:nvSpPr>
              <p:spPr>
                <a:xfrm>
                  <a:off x="4754694" y="376367"/>
                  <a:ext cx="34209" cy="77453"/>
                </a:xfrm>
                <a:custGeom>
                  <a:rect b="b" l="l" r="r" t="t"/>
                  <a:pathLst>
                    <a:path extrusionOk="0" h="77453" w="34209">
                      <a:moveTo>
                        <a:pt x="31511" y="77454"/>
                      </a:moveTo>
                      <a:cubicBezTo>
                        <a:pt x="31511" y="77454"/>
                        <a:pt x="32036" y="12332"/>
                        <a:pt x="0" y="11259"/>
                      </a:cubicBezTo>
                      <a:lnTo>
                        <a:pt x="12667" y="0"/>
                      </a:lnTo>
                      <a:cubicBezTo>
                        <a:pt x="12667" y="0"/>
                        <a:pt x="43295" y="6345"/>
                        <a:pt x="31511" y="77454"/>
                      </a:cubicBezTo>
                      <a:close/>
                    </a:path>
                  </a:pathLst>
                </a:custGeom>
                <a:solidFill>
                  <a:srgbClr val="1C1B1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1" name="Google Shape;2751;p59"/>
                <p:cNvSpPr/>
                <p:nvPr/>
              </p:nvSpPr>
              <p:spPr>
                <a:xfrm>
                  <a:off x="4723097" y="432638"/>
                  <a:ext cx="29211" cy="52621"/>
                </a:xfrm>
                <a:custGeom>
                  <a:rect b="b" l="l" r="r" t="t"/>
                  <a:pathLst>
                    <a:path extrusionOk="0" h="52621" w="29211">
                      <a:moveTo>
                        <a:pt x="1016" y="52622"/>
                      </a:moveTo>
                      <a:cubicBezTo>
                        <a:pt x="1303" y="47231"/>
                        <a:pt x="1541" y="41935"/>
                        <a:pt x="2161" y="36592"/>
                      </a:cubicBezTo>
                      <a:cubicBezTo>
                        <a:pt x="2495" y="32704"/>
                        <a:pt x="3140" y="28434"/>
                        <a:pt x="4666" y="24832"/>
                      </a:cubicBezTo>
                      <a:cubicBezTo>
                        <a:pt x="5024" y="23735"/>
                        <a:pt x="5883" y="22256"/>
                        <a:pt x="6384" y="21206"/>
                      </a:cubicBezTo>
                      <a:cubicBezTo>
                        <a:pt x="11465" y="11903"/>
                        <a:pt x="19026" y="3864"/>
                        <a:pt x="29212" y="191"/>
                      </a:cubicBezTo>
                      <a:cubicBezTo>
                        <a:pt x="29212" y="191"/>
                        <a:pt x="29164" y="0"/>
                        <a:pt x="29164" y="0"/>
                      </a:cubicBezTo>
                      <a:cubicBezTo>
                        <a:pt x="23749" y="692"/>
                        <a:pt x="18597" y="3411"/>
                        <a:pt x="14494" y="7108"/>
                      </a:cubicBezTo>
                      <a:cubicBezTo>
                        <a:pt x="12538" y="8993"/>
                        <a:pt x="10677" y="11187"/>
                        <a:pt x="9198" y="13454"/>
                      </a:cubicBezTo>
                      <a:cubicBezTo>
                        <a:pt x="6073" y="18010"/>
                        <a:pt x="4451" y="23281"/>
                        <a:pt x="2782" y="28458"/>
                      </a:cubicBezTo>
                      <a:cubicBezTo>
                        <a:pt x="2424" y="29770"/>
                        <a:pt x="1995" y="31058"/>
                        <a:pt x="1565" y="32346"/>
                      </a:cubicBezTo>
                      <a:lnTo>
                        <a:pt x="611" y="36330"/>
                      </a:lnTo>
                      <a:cubicBezTo>
                        <a:pt x="134" y="38977"/>
                        <a:pt x="-57" y="41792"/>
                        <a:pt x="15" y="44488"/>
                      </a:cubicBezTo>
                      <a:cubicBezTo>
                        <a:pt x="-33" y="47207"/>
                        <a:pt x="372" y="49926"/>
                        <a:pt x="826" y="52598"/>
                      </a:cubicBezTo>
                      <a:lnTo>
                        <a:pt x="1016" y="52598"/>
                      </a:lnTo>
                      <a:close/>
                    </a:path>
                  </a:pathLst>
                </a:custGeom>
                <a:solidFill>
                  <a:srgbClr val="FFF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52" name="Google Shape;2752;p59"/>
              <p:cNvSpPr/>
              <p:nvPr/>
            </p:nvSpPr>
            <p:spPr>
              <a:xfrm>
                <a:off x="4544589" y="527410"/>
                <a:ext cx="465962" cy="238229"/>
              </a:xfrm>
              <a:custGeom>
                <a:rect b="b" l="l" r="r" t="t"/>
                <a:pathLst>
                  <a:path extrusionOk="0" h="238229" w="465962">
                    <a:moveTo>
                      <a:pt x="465962" y="0"/>
                    </a:moveTo>
                    <a:lnTo>
                      <a:pt x="0" y="0"/>
                    </a:lnTo>
                    <a:cubicBezTo>
                      <a:pt x="0" y="0"/>
                      <a:pt x="0" y="238229"/>
                      <a:pt x="232981" y="238229"/>
                    </a:cubicBezTo>
                    <a:cubicBezTo>
                      <a:pt x="465962" y="238229"/>
                      <a:pt x="465962" y="0"/>
                      <a:pt x="465962" y="0"/>
                    </a:cubicBezTo>
                    <a:close/>
                  </a:path>
                </a:pathLst>
              </a:custGeom>
              <a:solidFill>
                <a:srgbClr val="805D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3" name="Google Shape;2753;p59"/>
              <p:cNvSpPr/>
              <p:nvPr/>
            </p:nvSpPr>
            <p:spPr>
              <a:xfrm>
                <a:off x="4544589" y="527410"/>
                <a:ext cx="465962" cy="238229"/>
              </a:xfrm>
              <a:custGeom>
                <a:rect b="b" l="l" r="r" t="t"/>
                <a:pathLst>
                  <a:path extrusionOk="0" h="238229" w="465962">
                    <a:moveTo>
                      <a:pt x="465962" y="0"/>
                    </a:moveTo>
                    <a:lnTo>
                      <a:pt x="0" y="0"/>
                    </a:lnTo>
                    <a:cubicBezTo>
                      <a:pt x="0" y="0"/>
                      <a:pt x="0" y="238229"/>
                      <a:pt x="232981" y="238229"/>
                    </a:cubicBezTo>
                    <a:cubicBezTo>
                      <a:pt x="465962" y="238229"/>
                      <a:pt x="465962" y="0"/>
                      <a:pt x="465962"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4" name="Google Shape;2754;p59"/>
              <p:cNvSpPr/>
              <p:nvPr/>
            </p:nvSpPr>
            <p:spPr>
              <a:xfrm>
                <a:off x="4547117" y="555663"/>
                <a:ext cx="460929" cy="2841"/>
              </a:xfrm>
              <a:custGeom>
                <a:rect b="b" l="l" r="r" t="t"/>
                <a:pathLst>
                  <a:path extrusionOk="0" h="2841" w="460929">
                    <a:moveTo>
                      <a:pt x="460929" y="1278"/>
                    </a:moveTo>
                    <a:cubicBezTo>
                      <a:pt x="408808" y="-34"/>
                      <a:pt x="354660" y="-82"/>
                      <a:pt x="302491" y="848"/>
                    </a:cubicBezTo>
                    <a:cubicBezTo>
                      <a:pt x="201661" y="1015"/>
                      <a:pt x="100806" y="-1418"/>
                      <a:pt x="0" y="1278"/>
                    </a:cubicBezTo>
                    <a:cubicBezTo>
                      <a:pt x="0" y="1278"/>
                      <a:pt x="0" y="1564"/>
                      <a:pt x="0" y="1564"/>
                    </a:cubicBezTo>
                    <a:cubicBezTo>
                      <a:pt x="100830" y="4259"/>
                      <a:pt x="201661" y="1826"/>
                      <a:pt x="302491" y="1993"/>
                    </a:cubicBezTo>
                    <a:cubicBezTo>
                      <a:pt x="334527" y="2542"/>
                      <a:pt x="371262" y="2828"/>
                      <a:pt x="403322" y="2494"/>
                    </a:cubicBezTo>
                    <a:cubicBezTo>
                      <a:pt x="422333" y="2041"/>
                      <a:pt x="442490" y="2590"/>
                      <a:pt x="460929" y="1302"/>
                    </a:cubicBezTo>
                    <a:lnTo>
                      <a:pt x="460929" y="130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755" name="Google Shape;2755;p59"/>
          <p:cNvGrpSpPr/>
          <p:nvPr/>
        </p:nvGrpSpPr>
        <p:grpSpPr>
          <a:xfrm>
            <a:off x="5346914" y="897527"/>
            <a:ext cx="3617503" cy="4044649"/>
            <a:chOff x="5346914" y="897527"/>
            <a:chExt cx="3617503" cy="4044649"/>
          </a:xfrm>
        </p:grpSpPr>
        <p:grpSp>
          <p:nvGrpSpPr>
            <p:cNvPr id="2756" name="Google Shape;2756;p59"/>
            <p:cNvGrpSpPr/>
            <p:nvPr/>
          </p:nvGrpSpPr>
          <p:grpSpPr>
            <a:xfrm>
              <a:off x="6692788" y="1719383"/>
              <a:ext cx="296595" cy="296600"/>
              <a:chOff x="10268217" y="1610115"/>
              <a:chExt cx="50999" cy="50999"/>
            </a:xfrm>
          </p:grpSpPr>
          <p:sp>
            <p:nvSpPr>
              <p:cNvPr id="2757" name="Google Shape;2757;p59"/>
              <p:cNvSpPr/>
              <p:nvPr/>
            </p:nvSpPr>
            <p:spPr>
              <a:xfrm>
                <a:off x="10286369" y="1610115"/>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8" name="Google Shape;2758;p59"/>
              <p:cNvSpPr/>
              <p:nvPr/>
            </p:nvSpPr>
            <p:spPr>
              <a:xfrm rot="5400000">
                <a:off x="10286381" y="1610127"/>
                <a:ext cx="14670" cy="50999"/>
              </a:xfrm>
              <a:custGeom>
                <a:rect b="b" l="l" r="r" t="t"/>
                <a:pathLst>
                  <a:path extrusionOk="0" h="50999" w="14670">
                    <a:moveTo>
                      <a:pt x="0" y="0"/>
                    </a:moveTo>
                    <a:lnTo>
                      <a:pt x="14670" y="0"/>
                    </a:lnTo>
                    <a:lnTo>
                      <a:pt x="14670" y="51000"/>
                    </a:lnTo>
                    <a:lnTo>
                      <a:pt x="0" y="5100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59" name="Google Shape;2759;p59"/>
            <p:cNvGrpSpPr/>
            <p:nvPr/>
          </p:nvGrpSpPr>
          <p:grpSpPr>
            <a:xfrm>
              <a:off x="5346914" y="897527"/>
              <a:ext cx="3617503" cy="4044649"/>
              <a:chOff x="5346914" y="897527"/>
              <a:chExt cx="3617503" cy="4044649"/>
            </a:xfrm>
          </p:grpSpPr>
          <p:grpSp>
            <p:nvGrpSpPr>
              <p:cNvPr id="2760" name="Google Shape;2760;p59"/>
              <p:cNvGrpSpPr/>
              <p:nvPr/>
            </p:nvGrpSpPr>
            <p:grpSpPr>
              <a:xfrm>
                <a:off x="8053668" y="897527"/>
                <a:ext cx="754207" cy="896613"/>
                <a:chOff x="7177165" y="405444"/>
                <a:chExt cx="253183" cy="300988"/>
              </a:xfrm>
            </p:grpSpPr>
            <p:sp>
              <p:nvSpPr>
                <p:cNvPr id="2761" name="Google Shape;2761;p59"/>
                <p:cNvSpPr/>
                <p:nvPr/>
              </p:nvSpPr>
              <p:spPr>
                <a:xfrm>
                  <a:off x="7177165" y="405444"/>
                  <a:ext cx="253183" cy="300988"/>
                </a:xfrm>
                <a:custGeom>
                  <a:rect b="b" l="l" r="r" t="t"/>
                  <a:pathLst>
                    <a:path extrusionOk="0" h="300988" w="253183">
                      <a:moveTo>
                        <a:pt x="247497" y="26406"/>
                      </a:moveTo>
                      <a:cubicBezTo>
                        <a:pt x="237383" y="14360"/>
                        <a:pt x="221926" y="7466"/>
                        <a:pt x="205133" y="7466"/>
                      </a:cubicBezTo>
                      <a:cubicBezTo>
                        <a:pt x="191846" y="7466"/>
                        <a:pt x="178965" y="11784"/>
                        <a:pt x="168946" y="19560"/>
                      </a:cubicBezTo>
                      <a:cubicBezTo>
                        <a:pt x="166513" y="21445"/>
                        <a:pt x="164200" y="23425"/>
                        <a:pt x="162076" y="25476"/>
                      </a:cubicBezTo>
                      <a:cubicBezTo>
                        <a:pt x="161027" y="22375"/>
                        <a:pt x="159453" y="19441"/>
                        <a:pt x="157353" y="16769"/>
                      </a:cubicBezTo>
                      <a:cubicBezTo>
                        <a:pt x="150817" y="8349"/>
                        <a:pt x="140441" y="3340"/>
                        <a:pt x="129516" y="3340"/>
                      </a:cubicBezTo>
                      <a:cubicBezTo>
                        <a:pt x="127298" y="3340"/>
                        <a:pt x="125079" y="3554"/>
                        <a:pt x="122932" y="3960"/>
                      </a:cubicBezTo>
                      <a:cubicBezTo>
                        <a:pt x="117350" y="4938"/>
                        <a:pt x="112222" y="7108"/>
                        <a:pt x="107737" y="10186"/>
                      </a:cubicBezTo>
                      <a:cubicBezTo>
                        <a:pt x="104064" y="4962"/>
                        <a:pt x="98315" y="1217"/>
                        <a:pt x="91517" y="286"/>
                      </a:cubicBezTo>
                      <a:lnTo>
                        <a:pt x="91230" y="239"/>
                      </a:lnTo>
                      <a:cubicBezTo>
                        <a:pt x="90109" y="72"/>
                        <a:pt x="89012" y="0"/>
                        <a:pt x="87915" y="0"/>
                      </a:cubicBezTo>
                      <a:cubicBezTo>
                        <a:pt x="76679" y="0"/>
                        <a:pt x="66732" y="7943"/>
                        <a:pt x="64538" y="19274"/>
                      </a:cubicBezTo>
                      <a:cubicBezTo>
                        <a:pt x="63011" y="27098"/>
                        <a:pt x="63011" y="34135"/>
                        <a:pt x="64538" y="40766"/>
                      </a:cubicBezTo>
                      <a:cubicBezTo>
                        <a:pt x="64586" y="40933"/>
                        <a:pt x="64633" y="41124"/>
                        <a:pt x="64657" y="41291"/>
                      </a:cubicBezTo>
                      <a:cubicBezTo>
                        <a:pt x="65348" y="44058"/>
                        <a:pt x="66303" y="46706"/>
                        <a:pt x="67472" y="49163"/>
                      </a:cubicBezTo>
                      <a:cubicBezTo>
                        <a:pt x="67161" y="49163"/>
                        <a:pt x="66852" y="49139"/>
                        <a:pt x="66517" y="49115"/>
                      </a:cubicBezTo>
                      <a:cubicBezTo>
                        <a:pt x="66351" y="49115"/>
                        <a:pt x="65683" y="49115"/>
                        <a:pt x="65611" y="49115"/>
                      </a:cubicBezTo>
                      <a:cubicBezTo>
                        <a:pt x="44906" y="49115"/>
                        <a:pt x="26443" y="63618"/>
                        <a:pt x="21696" y="83608"/>
                      </a:cubicBezTo>
                      <a:cubicBezTo>
                        <a:pt x="21648" y="83775"/>
                        <a:pt x="21625" y="83966"/>
                        <a:pt x="21577" y="84133"/>
                      </a:cubicBezTo>
                      <a:cubicBezTo>
                        <a:pt x="20456" y="89357"/>
                        <a:pt x="20217" y="94891"/>
                        <a:pt x="20837" y="100926"/>
                      </a:cubicBezTo>
                      <a:cubicBezTo>
                        <a:pt x="15089" y="107605"/>
                        <a:pt x="11034" y="115620"/>
                        <a:pt x="9077" y="124470"/>
                      </a:cubicBezTo>
                      <a:cubicBezTo>
                        <a:pt x="6906" y="134250"/>
                        <a:pt x="7456" y="144221"/>
                        <a:pt x="10580" y="153452"/>
                      </a:cubicBezTo>
                      <a:cubicBezTo>
                        <a:pt x="9245" y="155456"/>
                        <a:pt x="8052" y="157579"/>
                        <a:pt x="7002" y="159774"/>
                      </a:cubicBezTo>
                      <a:cubicBezTo>
                        <a:pt x="1086" y="172011"/>
                        <a:pt x="61" y="185822"/>
                        <a:pt x="3806" y="198536"/>
                      </a:cubicBezTo>
                      <a:cubicBezTo>
                        <a:pt x="3233" y="201637"/>
                        <a:pt x="3018" y="204834"/>
                        <a:pt x="3162" y="208197"/>
                      </a:cubicBezTo>
                      <a:cubicBezTo>
                        <a:pt x="3162" y="208340"/>
                        <a:pt x="3233" y="209342"/>
                        <a:pt x="3257" y="209676"/>
                      </a:cubicBezTo>
                      <a:cubicBezTo>
                        <a:pt x="228" y="217428"/>
                        <a:pt x="-369" y="225897"/>
                        <a:pt x="1587" y="233864"/>
                      </a:cubicBezTo>
                      <a:cubicBezTo>
                        <a:pt x="-1919" y="248057"/>
                        <a:pt x="394" y="263300"/>
                        <a:pt x="8433" y="275918"/>
                      </a:cubicBezTo>
                      <a:cubicBezTo>
                        <a:pt x="18428" y="291614"/>
                        <a:pt x="35507" y="300989"/>
                        <a:pt x="54113" y="300989"/>
                      </a:cubicBezTo>
                      <a:cubicBezTo>
                        <a:pt x="63774" y="300989"/>
                        <a:pt x="73196" y="298412"/>
                        <a:pt x="81521" y="293522"/>
                      </a:cubicBezTo>
                      <a:cubicBezTo>
                        <a:pt x="89584" y="298150"/>
                        <a:pt x="98839" y="300679"/>
                        <a:pt x="108500" y="300679"/>
                      </a:cubicBezTo>
                      <a:cubicBezTo>
                        <a:pt x="118782" y="300679"/>
                        <a:pt x="128824" y="297745"/>
                        <a:pt x="137530" y="292210"/>
                      </a:cubicBezTo>
                      <a:cubicBezTo>
                        <a:pt x="149434" y="284625"/>
                        <a:pt x="157544" y="272841"/>
                        <a:pt x="160860" y="259745"/>
                      </a:cubicBezTo>
                      <a:cubicBezTo>
                        <a:pt x="166060" y="258338"/>
                        <a:pt x="171069" y="256119"/>
                        <a:pt x="175673" y="253185"/>
                      </a:cubicBezTo>
                      <a:cubicBezTo>
                        <a:pt x="187147" y="245886"/>
                        <a:pt x="195281" y="234699"/>
                        <a:pt x="198812" y="221889"/>
                      </a:cubicBezTo>
                      <a:cubicBezTo>
                        <a:pt x="199598" y="221006"/>
                        <a:pt x="200362" y="220100"/>
                        <a:pt x="201078" y="219146"/>
                      </a:cubicBezTo>
                      <a:cubicBezTo>
                        <a:pt x="203892" y="217977"/>
                        <a:pt x="206588" y="216546"/>
                        <a:pt x="209188" y="214900"/>
                      </a:cubicBezTo>
                      <a:cubicBezTo>
                        <a:pt x="223286" y="205931"/>
                        <a:pt x="232231" y="191046"/>
                        <a:pt x="233948" y="174849"/>
                      </a:cubicBezTo>
                      <a:cubicBezTo>
                        <a:pt x="236405" y="171820"/>
                        <a:pt x="238504" y="168504"/>
                        <a:pt x="240269" y="164950"/>
                      </a:cubicBezTo>
                      <a:cubicBezTo>
                        <a:pt x="246305" y="152760"/>
                        <a:pt x="247449" y="138973"/>
                        <a:pt x="243824" y="126211"/>
                      </a:cubicBezTo>
                      <a:cubicBezTo>
                        <a:pt x="244420" y="123134"/>
                        <a:pt x="244659" y="119914"/>
                        <a:pt x="244563" y="116550"/>
                      </a:cubicBezTo>
                      <a:cubicBezTo>
                        <a:pt x="244563" y="116383"/>
                        <a:pt x="244563" y="116240"/>
                        <a:pt x="244563" y="116073"/>
                      </a:cubicBezTo>
                      <a:cubicBezTo>
                        <a:pt x="243442" y="94247"/>
                        <a:pt x="226338" y="76046"/>
                        <a:pt x="205133" y="73613"/>
                      </a:cubicBezTo>
                      <a:cubicBezTo>
                        <a:pt x="206469" y="72921"/>
                        <a:pt x="207923" y="72230"/>
                        <a:pt x="209594" y="71442"/>
                      </a:cubicBezTo>
                      <a:cubicBezTo>
                        <a:pt x="212742" y="69940"/>
                        <a:pt x="215247" y="69009"/>
                        <a:pt x="217799" y="68413"/>
                      </a:cubicBezTo>
                      <a:cubicBezTo>
                        <a:pt x="221115" y="67626"/>
                        <a:pt x="224931" y="67173"/>
                        <a:pt x="229487" y="66982"/>
                      </a:cubicBezTo>
                      <a:cubicBezTo>
                        <a:pt x="237932" y="66648"/>
                        <a:pt x="245589" y="61877"/>
                        <a:pt x="249573" y="54411"/>
                      </a:cubicBezTo>
                      <a:lnTo>
                        <a:pt x="250360" y="52932"/>
                      </a:lnTo>
                      <a:cubicBezTo>
                        <a:pt x="254963" y="44321"/>
                        <a:pt x="253866" y="33777"/>
                        <a:pt x="247593" y="26311"/>
                      </a:cubicBezTo>
                      <a:close/>
                    </a:path>
                  </a:pathLst>
                </a:custGeom>
                <a:solidFill>
                  <a:schemeClr val="accent6"/>
                </a:solidFill>
                <a:ln>
                  <a:noFill/>
                </a:ln>
                <a:effectLst>
                  <a:outerShdw rotWithShape="0" algn="bl" dir="5100000" dist="47625">
                    <a:schemeClr val="dk1">
                      <a:alpha val="15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62" name="Google Shape;2762;p59"/>
                <p:cNvGrpSpPr/>
                <p:nvPr/>
              </p:nvGrpSpPr>
              <p:grpSpPr>
                <a:xfrm>
                  <a:off x="7194890" y="420612"/>
                  <a:ext cx="205512" cy="257207"/>
                  <a:chOff x="7194890" y="420612"/>
                  <a:chExt cx="205512" cy="257207"/>
                </a:xfrm>
              </p:grpSpPr>
              <p:sp>
                <p:nvSpPr>
                  <p:cNvPr id="2763" name="Google Shape;2763;p59"/>
                  <p:cNvSpPr/>
                  <p:nvPr/>
                </p:nvSpPr>
                <p:spPr>
                  <a:xfrm>
                    <a:off x="7293877" y="473786"/>
                    <a:ext cx="40426" cy="82832"/>
                  </a:xfrm>
                  <a:custGeom>
                    <a:rect b="b" l="l" r="r" t="t"/>
                    <a:pathLst>
                      <a:path extrusionOk="0" h="82832" w="40426">
                        <a:moveTo>
                          <a:pt x="40427" y="859"/>
                        </a:moveTo>
                        <a:cubicBezTo>
                          <a:pt x="35489" y="13310"/>
                          <a:pt x="28476" y="30700"/>
                          <a:pt x="23848" y="43032"/>
                        </a:cubicBezTo>
                        <a:cubicBezTo>
                          <a:pt x="22513" y="46515"/>
                          <a:pt x="21606" y="50141"/>
                          <a:pt x="20652" y="53695"/>
                        </a:cubicBezTo>
                        <a:cubicBezTo>
                          <a:pt x="18887" y="60613"/>
                          <a:pt x="15141" y="66743"/>
                          <a:pt x="11730" y="72754"/>
                        </a:cubicBezTo>
                        <a:cubicBezTo>
                          <a:pt x="10538" y="74901"/>
                          <a:pt x="9393" y="76738"/>
                          <a:pt x="8677" y="78956"/>
                        </a:cubicBezTo>
                        <a:cubicBezTo>
                          <a:pt x="8486" y="79624"/>
                          <a:pt x="8462" y="80388"/>
                          <a:pt x="8915" y="81294"/>
                        </a:cubicBezTo>
                        <a:lnTo>
                          <a:pt x="8247" y="82821"/>
                        </a:lnTo>
                        <a:cubicBezTo>
                          <a:pt x="7604" y="82869"/>
                          <a:pt x="6936" y="82773"/>
                          <a:pt x="6244" y="82535"/>
                        </a:cubicBezTo>
                        <a:cubicBezTo>
                          <a:pt x="1902" y="80626"/>
                          <a:pt x="566" y="74973"/>
                          <a:pt x="137" y="70918"/>
                        </a:cubicBezTo>
                        <a:cubicBezTo>
                          <a:pt x="-531" y="62330"/>
                          <a:pt x="1234" y="54244"/>
                          <a:pt x="5552" y="47111"/>
                        </a:cubicBezTo>
                        <a:cubicBezTo>
                          <a:pt x="9822" y="40528"/>
                          <a:pt x="13853" y="33992"/>
                          <a:pt x="18099" y="27456"/>
                        </a:cubicBezTo>
                        <a:cubicBezTo>
                          <a:pt x="24635" y="17962"/>
                          <a:pt x="31458" y="8731"/>
                          <a:pt x="39019" y="0"/>
                        </a:cubicBezTo>
                        <a:lnTo>
                          <a:pt x="40427" y="883"/>
                        </a:lnTo>
                        <a:lnTo>
                          <a:pt x="40427" y="883"/>
                        </a:lnTo>
                        <a:close/>
                      </a:path>
                    </a:pathLst>
                  </a:custGeom>
                  <a:solidFill>
                    <a:srgbClr val="96A9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4" name="Google Shape;2764;p59"/>
                  <p:cNvSpPr/>
                  <p:nvPr/>
                </p:nvSpPr>
                <p:spPr>
                  <a:xfrm>
                    <a:off x="7249278" y="616994"/>
                    <a:ext cx="60515" cy="60515"/>
                  </a:xfrm>
                  <a:custGeom>
                    <a:rect b="b" l="l" r="r" t="t"/>
                    <a:pathLst>
                      <a:path extrusionOk="0" h="60515" w="60515">
                        <a:moveTo>
                          <a:pt x="4734" y="46502"/>
                        </a:moveTo>
                        <a:cubicBezTo>
                          <a:pt x="-4235" y="32404"/>
                          <a:pt x="-85" y="13703"/>
                          <a:pt x="14013" y="4734"/>
                        </a:cubicBezTo>
                        <a:cubicBezTo>
                          <a:pt x="28111" y="-4235"/>
                          <a:pt x="46813" y="-85"/>
                          <a:pt x="55782" y="14013"/>
                        </a:cubicBezTo>
                        <a:cubicBezTo>
                          <a:pt x="64751" y="28111"/>
                          <a:pt x="60600" y="46812"/>
                          <a:pt x="46502" y="55781"/>
                        </a:cubicBezTo>
                        <a:cubicBezTo>
                          <a:pt x="32405" y="64750"/>
                          <a:pt x="13703" y="60600"/>
                          <a:pt x="4734" y="4650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5" name="Google Shape;2765;p59"/>
                  <p:cNvSpPr/>
                  <p:nvPr/>
                </p:nvSpPr>
                <p:spPr>
                  <a:xfrm>
                    <a:off x="7202858" y="577301"/>
                    <a:ext cx="60515" cy="60515"/>
                  </a:xfrm>
                  <a:custGeom>
                    <a:rect b="b" l="l" r="r" t="t"/>
                    <a:pathLst>
                      <a:path extrusionOk="0" h="60515" w="60515">
                        <a:moveTo>
                          <a:pt x="4734" y="46502"/>
                        </a:moveTo>
                        <a:cubicBezTo>
                          <a:pt x="-4235" y="32405"/>
                          <a:pt x="-85" y="13703"/>
                          <a:pt x="14013" y="4734"/>
                        </a:cubicBezTo>
                        <a:cubicBezTo>
                          <a:pt x="28111" y="-4235"/>
                          <a:pt x="46812" y="-85"/>
                          <a:pt x="55781" y="14013"/>
                        </a:cubicBezTo>
                        <a:cubicBezTo>
                          <a:pt x="64750" y="28111"/>
                          <a:pt x="60600" y="46812"/>
                          <a:pt x="46502" y="55781"/>
                        </a:cubicBezTo>
                        <a:cubicBezTo>
                          <a:pt x="32405" y="64750"/>
                          <a:pt x="13703" y="60600"/>
                          <a:pt x="4734" y="46502"/>
                        </a:cubicBezTo>
                        <a:close/>
                      </a:path>
                    </a:pathLst>
                  </a:custGeom>
                  <a:solidFill>
                    <a:srgbClr val="1C1B1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6" name="Google Shape;2766;p59"/>
                  <p:cNvSpPr/>
                  <p:nvPr/>
                </p:nvSpPr>
                <p:spPr>
                  <a:xfrm>
                    <a:off x="7254383" y="552064"/>
                    <a:ext cx="60515" cy="60515"/>
                  </a:xfrm>
                  <a:custGeom>
                    <a:rect b="b" l="l" r="r" t="t"/>
                    <a:pathLst>
                      <a:path extrusionOk="0" h="60515" w="60515">
                        <a:moveTo>
                          <a:pt x="4734" y="46502"/>
                        </a:moveTo>
                        <a:cubicBezTo>
                          <a:pt x="-4235" y="32405"/>
                          <a:pt x="-85" y="13703"/>
                          <a:pt x="14013" y="4734"/>
                        </a:cubicBezTo>
                        <a:cubicBezTo>
                          <a:pt x="28110" y="-4235"/>
                          <a:pt x="46812" y="-85"/>
                          <a:pt x="55781" y="14013"/>
                        </a:cubicBezTo>
                        <a:cubicBezTo>
                          <a:pt x="64750" y="28111"/>
                          <a:pt x="60600" y="46812"/>
                          <a:pt x="46502" y="55781"/>
                        </a:cubicBezTo>
                        <a:cubicBezTo>
                          <a:pt x="32404" y="64750"/>
                          <a:pt x="13703" y="60600"/>
                          <a:pt x="4734" y="46502"/>
                        </a:cubicBezTo>
                        <a:close/>
                      </a:path>
                    </a:pathLst>
                  </a:custGeom>
                  <a:solidFill>
                    <a:srgbClr val="1C1B1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7" name="Google Shape;2767;p59"/>
                  <p:cNvSpPr/>
                  <p:nvPr/>
                </p:nvSpPr>
                <p:spPr>
                  <a:xfrm>
                    <a:off x="7202691" y="506622"/>
                    <a:ext cx="60515" cy="60515"/>
                  </a:xfrm>
                  <a:custGeom>
                    <a:rect b="b" l="l" r="r" t="t"/>
                    <a:pathLst>
                      <a:path extrusionOk="0" h="60515" w="60515">
                        <a:moveTo>
                          <a:pt x="4734" y="46502"/>
                        </a:moveTo>
                        <a:cubicBezTo>
                          <a:pt x="-4235" y="32405"/>
                          <a:pt x="-85" y="13703"/>
                          <a:pt x="14013" y="4734"/>
                        </a:cubicBezTo>
                        <a:cubicBezTo>
                          <a:pt x="28111" y="-4235"/>
                          <a:pt x="46813" y="-85"/>
                          <a:pt x="55782" y="14013"/>
                        </a:cubicBezTo>
                        <a:cubicBezTo>
                          <a:pt x="64751" y="28111"/>
                          <a:pt x="60600" y="46812"/>
                          <a:pt x="46502" y="55781"/>
                        </a:cubicBezTo>
                        <a:cubicBezTo>
                          <a:pt x="32405" y="64750"/>
                          <a:pt x="13703" y="60600"/>
                          <a:pt x="4734" y="4650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8" name="Google Shape;2768;p59"/>
                  <p:cNvSpPr/>
                  <p:nvPr/>
                </p:nvSpPr>
                <p:spPr>
                  <a:xfrm>
                    <a:off x="7320935" y="539707"/>
                    <a:ext cx="60515" cy="60515"/>
                  </a:xfrm>
                  <a:custGeom>
                    <a:rect b="b" l="l" r="r" t="t"/>
                    <a:pathLst>
                      <a:path extrusionOk="0" h="60515" w="60515">
                        <a:moveTo>
                          <a:pt x="4734" y="46502"/>
                        </a:moveTo>
                        <a:cubicBezTo>
                          <a:pt x="-4235" y="32404"/>
                          <a:pt x="-85" y="13703"/>
                          <a:pt x="14013" y="4734"/>
                        </a:cubicBezTo>
                        <a:cubicBezTo>
                          <a:pt x="28111" y="-4235"/>
                          <a:pt x="46812" y="-85"/>
                          <a:pt x="55781" y="14013"/>
                        </a:cubicBezTo>
                        <a:cubicBezTo>
                          <a:pt x="64750" y="28111"/>
                          <a:pt x="60600" y="46812"/>
                          <a:pt x="46502" y="55781"/>
                        </a:cubicBezTo>
                        <a:cubicBezTo>
                          <a:pt x="32405" y="64750"/>
                          <a:pt x="13703" y="60600"/>
                          <a:pt x="4734" y="4650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69" name="Google Shape;2769;p59"/>
                  <p:cNvGrpSpPr/>
                  <p:nvPr/>
                </p:nvGrpSpPr>
                <p:grpSpPr>
                  <a:xfrm>
                    <a:off x="7332552" y="511417"/>
                    <a:ext cx="60514" cy="60514"/>
                    <a:chOff x="7332552" y="511417"/>
                    <a:chExt cx="60514" cy="60514"/>
                  </a:xfrm>
                </p:grpSpPr>
                <p:sp>
                  <p:nvSpPr>
                    <p:cNvPr id="2770" name="Google Shape;2770;p59"/>
                    <p:cNvSpPr/>
                    <p:nvPr/>
                  </p:nvSpPr>
                  <p:spPr>
                    <a:xfrm>
                      <a:off x="7332552" y="511417"/>
                      <a:ext cx="60514" cy="60514"/>
                    </a:xfrm>
                    <a:custGeom>
                      <a:rect b="b" l="l" r="r" t="t"/>
                      <a:pathLst>
                        <a:path extrusionOk="0" h="60514" w="60514">
                          <a:moveTo>
                            <a:pt x="16851" y="57379"/>
                          </a:moveTo>
                          <a:cubicBezTo>
                            <a:pt x="1871" y="49960"/>
                            <a:pt x="-4259" y="31831"/>
                            <a:pt x="3135" y="16851"/>
                          </a:cubicBezTo>
                          <a:cubicBezTo>
                            <a:pt x="10554" y="1871"/>
                            <a:pt x="28683" y="-4259"/>
                            <a:pt x="43663" y="3135"/>
                          </a:cubicBezTo>
                          <a:cubicBezTo>
                            <a:pt x="58643" y="10554"/>
                            <a:pt x="64774" y="28683"/>
                            <a:pt x="57379" y="43663"/>
                          </a:cubicBezTo>
                          <a:cubicBezTo>
                            <a:pt x="49961" y="58643"/>
                            <a:pt x="31831" y="64774"/>
                            <a:pt x="16851" y="5737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1" name="Google Shape;2771;p59"/>
                    <p:cNvSpPr/>
                    <p:nvPr/>
                  </p:nvSpPr>
                  <p:spPr>
                    <a:xfrm>
                      <a:off x="7351980" y="552385"/>
                      <a:ext cx="32727" cy="14976"/>
                    </a:xfrm>
                    <a:custGeom>
                      <a:rect b="b" l="l" r="r" t="t"/>
                      <a:pathLst>
                        <a:path extrusionOk="0" h="14976" w="32727">
                          <a:moveTo>
                            <a:pt x="32728" y="119"/>
                          </a:moveTo>
                          <a:cubicBezTo>
                            <a:pt x="28004" y="12165"/>
                            <a:pt x="10901" y="20037"/>
                            <a:pt x="0" y="11187"/>
                          </a:cubicBezTo>
                          <a:lnTo>
                            <a:pt x="119" y="10949"/>
                          </a:lnTo>
                          <a:cubicBezTo>
                            <a:pt x="9065" y="12953"/>
                            <a:pt x="18964" y="13143"/>
                            <a:pt x="26383" y="7061"/>
                          </a:cubicBezTo>
                          <a:cubicBezTo>
                            <a:pt x="28840" y="5176"/>
                            <a:pt x="30891" y="2743"/>
                            <a:pt x="32489" y="0"/>
                          </a:cubicBezTo>
                          <a:lnTo>
                            <a:pt x="32728" y="119"/>
                          </a:lnTo>
                          <a:lnTo>
                            <a:pt x="32728" y="11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72" name="Google Shape;2772;p59"/>
                  <p:cNvGrpSpPr/>
                  <p:nvPr/>
                </p:nvGrpSpPr>
                <p:grpSpPr>
                  <a:xfrm>
                    <a:off x="7289918" y="521811"/>
                    <a:ext cx="60527" cy="60527"/>
                    <a:chOff x="7289918" y="521811"/>
                    <a:chExt cx="60527" cy="60527"/>
                  </a:xfrm>
                </p:grpSpPr>
                <p:sp>
                  <p:nvSpPr>
                    <p:cNvPr id="2773" name="Google Shape;2773;p59"/>
                    <p:cNvSpPr/>
                    <p:nvPr/>
                  </p:nvSpPr>
                  <p:spPr>
                    <a:xfrm>
                      <a:off x="7289918" y="521811"/>
                      <a:ext cx="60527" cy="60527"/>
                    </a:xfrm>
                    <a:custGeom>
                      <a:rect b="b" l="l" r="r" t="t"/>
                      <a:pathLst>
                        <a:path extrusionOk="0" h="60527" w="60527">
                          <a:moveTo>
                            <a:pt x="56503" y="45339"/>
                          </a:moveTo>
                          <a:cubicBezTo>
                            <a:pt x="48178" y="59819"/>
                            <a:pt x="29691" y="64828"/>
                            <a:pt x="15188" y="56503"/>
                          </a:cubicBezTo>
                          <a:cubicBezTo>
                            <a:pt x="709" y="48178"/>
                            <a:pt x="-4301" y="29691"/>
                            <a:pt x="4024" y="15188"/>
                          </a:cubicBezTo>
                          <a:cubicBezTo>
                            <a:pt x="12349" y="709"/>
                            <a:pt x="30836" y="-4301"/>
                            <a:pt x="45340" y="4025"/>
                          </a:cubicBezTo>
                          <a:cubicBezTo>
                            <a:pt x="59819" y="12349"/>
                            <a:pt x="64828" y="30836"/>
                            <a:pt x="56503" y="4533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4" name="Google Shape;2774;p59"/>
                    <p:cNvSpPr/>
                    <p:nvPr/>
                  </p:nvSpPr>
                  <p:spPr>
                    <a:xfrm>
                      <a:off x="7332229" y="530892"/>
                      <a:ext cx="13650" cy="33371"/>
                    </a:xfrm>
                    <a:custGeom>
                      <a:rect b="b" l="l" r="r" t="t"/>
                      <a:pathLst>
                        <a:path extrusionOk="0" h="33371" w="13650">
                          <a:moveTo>
                            <a:pt x="143" y="0"/>
                          </a:moveTo>
                          <a:cubicBezTo>
                            <a:pt x="11879" y="5463"/>
                            <a:pt x="18654" y="23019"/>
                            <a:pt x="9160" y="33372"/>
                          </a:cubicBezTo>
                          <a:lnTo>
                            <a:pt x="8921" y="33229"/>
                          </a:lnTo>
                          <a:cubicBezTo>
                            <a:pt x="11474" y="24426"/>
                            <a:pt x="12285" y="14551"/>
                            <a:pt x="6655" y="6775"/>
                          </a:cubicBezTo>
                          <a:cubicBezTo>
                            <a:pt x="4914" y="4198"/>
                            <a:pt x="2624" y="2004"/>
                            <a:pt x="0" y="239"/>
                          </a:cubicBezTo>
                          <a:lnTo>
                            <a:pt x="143" y="0"/>
                          </a:lnTo>
                          <a:lnTo>
                            <a:pt x="143"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75" name="Google Shape;2775;p59"/>
                  <p:cNvGrpSpPr/>
                  <p:nvPr/>
                </p:nvGrpSpPr>
                <p:grpSpPr>
                  <a:xfrm>
                    <a:off x="7228447" y="473745"/>
                    <a:ext cx="60527" cy="60527"/>
                    <a:chOff x="7228447" y="473745"/>
                    <a:chExt cx="60527" cy="60527"/>
                  </a:xfrm>
                </p:grpSpPr>
                <p:sp>
                  <p:nvSpPr>
                    <p:cNvPr id="2776" name="Google Shape;2776;p59"/>
                    <p:cNvSpPr/>
                    <p:nvPr/>
                  </p:nvSpPr>
                  <p:spPr>
                    <a:xfrm>
                      <a:off x="7228447" y="473745"/>
                      <a:ext cx="60527" cy="60527"/>
                    </a:xfrm>
                    <a:custGeom>
                      <a:rect b="b" l="l" r="r" t="t"/>
                      <a:pathLst>
                        <a:path extrusionOk="0" h="60527" w="60527">
                          <a:moveTo>
                            <a:pt x="56503" y="45339"/>
                          </a:moveTo>
                          <a:cubicBezTo>
                            <a:pt x="48178" y="59819"/>
                            <a:pt x="29691" y="64828"/>
                            <a:pt x="15188" y="56503"/>
                          </a:cubicBezTo>
                          <a:cubicBezTo>
                            <a:pt x="709" y="48178"/>
                            <a:pt x="-4301" y="29691"/>
                            <a:pt x="4024" y="15188"/>
                          </a:cubicBezTo>
                          <a:cubicBezTo>
                            <a:pt x="12349" y="709"/>
                            <a:pt x="30836" y="-4301"/>
                            <a:pt x="45340" y="4024"/>
                          </a:cubicBezTo>
                          <a:cubicBezTo>
                            <a:pt x="59819" y="12350"/>
                            <a:pt x="64828" y="30836"/>
                            <a:pt x="56503" y="4533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7" name="Google Shape;2777;p59"/>
                    <p:cNvSpPr/>
                    <p:nvPr/>
                  </p:nvSpPr>
                  <p:spPr>
                    <a:xfrm>
                      <a:off x="7270733" y="482803"/>
                      <a:ext cx="13650" cy="33371"/>
                    </a:xfrm>
                    <a:custGeom>
                      <a:rect b="b" l="l" r="r" t="t"/>
                      <a:pathLst>
                        <a:path extrusionOk="0" h="33371" w="13650">
                          <a:moveTo>
                            <a:pt x="143" y="0"/>
                          </a:moveTo>
                          <a:cubicBezTo>
                            <a:pt x="11879" y="5463"/>
                            <a:pt x="18654" y="23019"/>
                            <a:pt x="9160" y="33372"/>
                          </a:cubicBezTo>
                          <a:lnTo>
                            <a:pt x="8921" y="33229"/>
                          </a:lnTo>
                          <a:cubicBezTo>
                            <a:pt x="11474" y="24426"/>
                            <a:pt x="12285" y="14551"/>
                            <a:pt x="6655" y="6775"/>
                          </a:cubicBezTo>
                          <a:cubicBezTo>
                            <a:pt x="4914" y="4198"/>
                            <a:pt x="2624" y="2004"/>
                            <a:pt x="0" y="239"/>
                          </a:cubicBezTo>
                          <a:lnTo>
                            <a:pt x="143" y="0"/>
                          </a:lnTo>
                          <a:lnTo>
                            <a:pt x="143"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78" name="Google Shape;2778;p59"/>
                  <p:cNvGrpSpPr/>
                  <p:nvPr/>
                </p:nvGrpSpPr>
                <p:grpSpPr>
                  <a:xfrm>
                    <a:off x="7241925" y="524936"/>
                    <a:ext cx="60527" cy="60527"/>
                    <a:chOff x="7241925" y="524936"/>
                    <a:chExt cx="60527" cy="60527"/>
                  </a:xfrm>
                </p:grpSpPr>
                <p:sp>
                  <p:nvSpPr>
                    <p:cNvPr id="2779" name="Google Shape;2779;p59"/>
                    <p:cNvSpPr/>
                    <p:nvPr/>
                  </p:nvSpPr>
                  <p:spPr>
                    <a:xfrm>
                      <a:off x="7241925" y="524936"/>
                      <a:ext cx="60527" cy="60527"/>
                    </a:xfrm>
                    <a:custGeom>
                      <a:rect b="b" l="l" r="r" t="t"/>
                      <a:pathLst>
                        <a:path extrusionOk="0" h="60527" w="60527">
                          <a:moveTo>
                            <a:pt x="56503" y="45339"/>
                          </a:moveTo>
                          <a:cubicBezTo>
                            <a:pt x="48178" y="59819"/>
                            <a:pt x="29691" y="64828"/>
                            <a:pt x="15188" y="56503"/>
                          </a:cubicBezTo>
                          <a:cubicBezTo>
                            <a:pt x="709" y="48178"/>
                            <a:pt x="-4300" y="29691"/>
                            <a:pt x="4025" y="15188"/>
                          </a:cubicBezTo>
                          <a:cubicBezTo>
                            <a:pt x="12350" y="709"/>
                            <a:pt x="30836" y="-4301"/>
                            <a:pt x="45339" y="4025"/>
                          </a:cubicBezTo>
                          <a:cubicBezTo>
                            <a:pt x="59819" y="12350"/>
                            <a:pt x="64828" y="30836"/>
                            <a:pt x="56503" y="4533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0" name="Google Shape;2780;p59"/>
                    <p:cNvSpPr/>
                    <p:nvPr/>
                  </p:nvSpPr>
                  <p:spPr>
                    <a:xfrm>
                      <a:off x="7284211" y="534017"/>
                      <a:ext cx="13649" cy="33371"/>
                    </a:xfrm>
                    <a:custGeom>
                      <a:rect b="b" l="l" r="r" t="t"/>
                      <a:pathLst>
                        <a:path extrusionOk="0" h="33371" w="13649">
                          <a:moveTo>
                            <a:pt x="143" y="0"/>
                          </a:moveTo>
                          <a:cubicBezTo>
                            <a:pt x="11879" y="5463"/>
                            <a:pt x="18653" y="23019"/>
                            <a:pt x="9160" y="33372"/>
                          </a:cubicBezTo>
                          <a:cubicBezTo>
                            <a:pt x="9160" y="33372"/>
                            <a:pt x="8921" y="33229"/>
                            <a:pt x="8921" y="33229"/>
                          </a:cubicBezTo>
                          <a:cubicBezTo>
                            <a:pt x="11473" y="24426"/>
                            <a:pt x="12285" y="14551"/>
                            <a:pt x="6655" y="6775"/>
                          </a:cubicBezTo>
                          <a:cubicBezTo>
                            <a:pt x="4913" y="4198"/>
                            <a:pt x="2624" y="2004"/>
                            <a:pt x="0" y="239"/>
                          </a:cubicBezTo>
                          <a:lnTo>
                            <a:pt x="143" y="0"/>
                          </a:lnTo>
                          <a:lnTo>
                            <a:pt x="143"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81" name="Google Shape;2781;p59"/>
                  <p:cNvGrpSpPr/>
                  <p:nvPr/>
                </p:nvGrpSpPr>
                <p:grpSpPr>
                  <a:xfrm>
                    <a:off x="7196496" y="553701"/>
                    <a:ext cx="69912" cy="74130"/>
                    <a:chOff x="7196496" y="553701"/>
                    <a:chExt cx="69912" cy="74130"/>
                  </a:xfrm>
                </p:grpSpPr>
                <p:sp>
                  <p:nvSpPr>
                    <p:cNvPr id="2782" name="Google Shape;2782;p59"/>
                    <p:cNvSpPr/>
                    <p:nvPr/>
                  </p:nvSpPr>
                  <p:spPr>
                    <a:xfrm>
                      <a:off x="7196496" y="553701"/>
                      <a:ext cx="60540" cy="60532"/>
                    </a:xfrm>
                    <a:custGeom>
                      <a:rect b="b" l="l" r="r" t="t"/>
                      <a:pathLst>
                        <a:path extrusionOk="0" h="60532" w="60540">
                          <a:moveTo>
                            <a:pt x="43442" y="3025"/>
                          </a:moveTo>
                          <a:cubicBezTo>
                            <a:pt x="58494" y="10300"/>
                            <a:pt x="64791" y="28382"/>
                            <a:pt x="57516" y="43434"/>
                          </a:cubicBezTo>
                          <a:cubicBezTo>
                            <a:pt x="50240" y="58485"/>
                            <a:pt x="32159" y="64783"/>
                            <a:pt x="17108" y="57507"/>
                          </a:cubicBezTo>
                          <a:cubicBezTo>
                            <a:pt x="2056" y="50232"/>
                            <a:pt x="-4242" y="32151"/>
                            <a:pt x="3010" y="17099"/>
                          </a:cubicBezTo>
                          <a:cubicBezTo>
                            <a:pt x="10285" y="2047"/>
                            <a:pt x="28366" y="-4250"/>
                            <a:pt x="43418" y="302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3" name="Google Shape;2783;p59"/>
                    <p:cNvSpPr/>
                    <p:nvPr/>
                  </p:nvSpPr>
                  <p:spPr>
                    <a:xfrm>
                      <a:off x="7198032" y="582083"/>
                      <a:ext cx="68376" cy="45748"/>
                    </a:xfrm>
                    <a:custGeom>
                      <a:rect b="b" l="l" r="r" t="t"/>
                      <a:pathLst>
                        <a:path extrusionOk="0" h="45748" w="68376">
                          <a:moveTo>
                            <a:pt x="60345" y="0"/>
                          </a:moveTo>
                          <a:cubicBezTo>
                            <a:pt x="69481" y="4914"/>
                            <a:pt x="71412" y="19560"/>
                            <a:pt x="63064" y="25786"/>
                          </a:cubicBezTo>
                          <a:cubicBezTo>
                            <a:pt x="59032" y="28649"/>
                            <a:pt x="53522" y="28291"/>
                            <a:pt x="49157" y="30008"/>
                          </a:cubicBezTo>
                          <a:cubicBezTo>
                            <a:pt x="45125" y="31487"/>
                            <a:pt x="42526" y="35018"/>
                            <a:pt x="39711" y="38119"/>
                          </a:cubicBezTo>
                          <a:cubicBezTo>
                            <a:pt x="38065" y="39979"/>
                            <a:pt x="36156" y="41768"/>
                            <a:pt x="33986" y="42985"/>
                          </a:cubicBezTo>
                          <a:cubicBezTo>
                            <a:pt x="29597" y="45299"/>
                            <a:pt x="24444" y="45871"/>
                            <a:pt x="19506" y="45728"/>
                          </a:cubicBezTo>
                          <a:cubicBezTo>
                            <a:pt x="9273" y="45227"/>
                            <a:pt x="638" y="35972"/>
                            <a:pt x="18" y="25834"/>
                          </a:cubicBezTo>
                          <a:cubicBezTo>
                            <a:pt x="-78" y="23210"/>
                            <a:pt x="185" y="20586"/>
                            <a:pt x="1402" y="17843"/>
                          </a:cubicBezTo>
                          <a:lnTo>
                            <a:pt x="3811" y="16459"/>
                          </a:lnTo>
                          <a:cubicBezTo>
                            <a:pt x="8534" y="16745"/>
                            <a:pt x="12160" y="16841"/>
                            <a:pt x="16191" y="16555"/>
                          </a:cubicBezTo>
                          <a:cubicBezTo>
                            <a:pt x="19865" y="16388"/>
                            <a:pt x="21820" y="15744"/>
                            <a:pt x="24373" y="16602"/>
                          </a:cubicBezTo>
                          <a:cubicBezTo>
                            <a:pt x="25709" y="17270"/>
                            <a:pt x="26686" y="18201"/>
                            <a:pt x="28046" y="19035"/>
                          </a:cubicBezTo>
                          <a:cubicBezTo>
                            <a:pt x="31911" y="20729"/>
                            <a:pt x="35441" y="25118"/>
                            <a:pt x="40116" y="24808"/>
                          </a:cubicBezTo>
                          <a:cubicBezTo>
                            <a:pt x="46485" y="24188"/>
                            <a:pt x="44935" y="16912"/>
                            <a:pt x="44028" y="12571"/>
                          </a:cubicBezTo>
                          <a:cubicBezTo>
                            <a:pt x="43909" y="11235"/>
                            <a:pt x="44124" y="10281"/>
                            <a:pt x="44911" y="9542"/>
                          </a:cubicBezTo>
                          <a:cubicBezTo>
                            <a:pt x="46700" y="7442"/>
                            <a:pt x="48799" y="6178"/>
                            <a:pt x="51423" y="4341"/>
                          </a:cubicBezTo>
                          <a:lnTo>
                            <a:pt x="57554" y="167"/>
                          </a:lnTo>
                          <a:lnTo>
                            <a:pt x="60321" y="0"/>
                          </a:lnTo>
                          <a:lnTo>
                            <a:pt x="60321" y="0"/>
                          </a:lnTo>
                          <a:close/>
                        </a:path>
                      </a:pathLst>
                    </a:custGeom>
                    <a:solidFill>
                      <a:srgbClr val="5C45A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4" name="Google Shape;2784;p59"/>
                    <p:cNvSpPr/>
                    <p:nvPr/>
                  </p:nvSpPr>
                  <p:spPr>
                    <a:xfrm>
                      <a:off x="7204777" y="558294"/>
                      <a:ext cx="32631" cy="15153"/>
                    </a:xfrm>
                    <a:custGeom>
                      <a:rect b="b" l="l" r="r" t="t"/>
                      <a:pathLst>
                        <a:path extrusionOk="0" h="15153" w="32631">
                          <a:moveTo>
                            <a:pt x="0" y="15058"/>
                          </a:moveTo>
                          <a:cubicBezTo>
                            <a:pt x="4604" y="2964"/>
                            <a:pt x="21635" y="-5051"/>
                            <a:pt x="32632" y="3680"/>
                          </a:cubicBezTo>
                          <a:lnTo>
                            <a:pt x="32513" y="3919"/>
                          </a:lnTo>
                          <a:cubicBezTo>
                            <a:pt x="23544" y="2010"/>
                            <a:pt x="13644" y="1915"/>
                            <a:pt x="6297" y="8045"/>
                          </a:cubicBezTo>
                          <a:cubicBezTo>
                            <a:pt x="3864" y="9954"/>
                            <a:pt x="1837" y="12411"/>
                            <a:pt x="238" y="15154"/>
                          </a:cubicBezTo>
                          <a:lnTo>
                            <a:pt x="0" y="15034"/>
                          </a:lnTo>
                          <a:lnTo>
                            <a:pt x="0" y="15034"/>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85" name="Google Shape;2785;p59"/>
                  <p:cNvGrpSpPr/>
                  <p:nvPr/>
                </p:nvGrpSpPr>
                <p:grpSpPr>
                  <a:xfrm>
                    <a:off x="7238257" y="584624"/>
                    <a:ext cx="60515" cy="60515"/>
                    <a:chOff x="7238257" y="584624"/>
                    <a:chExt cx="60515" cy="60515"/>
                  </a:xfrm>
                </p:grpSpPr>
                <p:sp>
                  <p:nvSpPr>
                    <p:cNvPr id="2786" name="Google Shape;2786;p59"/>
                    <p:cNvSpPr/>
                    <p:nvPr/>
                  </p:nvSpPr>
                  <p:spPr>
                    <a:xfrm>
                      <a:off x="7238257" y="584624"/>
                      <a:ext cx="60515" cy="60515"/>
                    </a:xfrm>
                    <a:custGeom>
                      <a:rect b="b" l="l" r="r" t="t"/>
                      <a:pathLst>
                        <a:path extrusionOk="0" h="60515" w="60515">
                          <a:moveTo>
                            <a:pt x="4734" y="46502"/>
                          </a:moveTo>
                          <a:cubicBezTo>
                            <a:pt x="-4235" y="32405"/>
                            <a:pt x="-85" y="13703"/>
                            <a:pt x="14013" y="4734"/>
                          </a:cubicBezTo>
                          <a:cubicBezTo>
                            <a:pt x="28110" y="-4235"/>
                            <a:pt x="46812" y="-85"/>
                            <a:pt x="55781" y="14013"/>
                          </a:cubicBezTo>
                          <a:cubicBezTo>
                            <a:pt x="64750" y="28111"/>
                            <a:pt x="60600" y="46812"/>
                            <a:pt x="46502" y="55781"/>
                          </a:cubicBezTo>
                          <a:cubicBezTo>
                            <a:pt x="32404" y="64750"/>
                            <a:pt x="13703" y="60600"/>
                            <a:pt x="4734" y="4650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7" name="Google Shape;2787;p59"/>
                    <p:cNvSpPr/>
                    <p:nvPr/>
                  </p:nvSpPr>
                  <p:spPr>
                    <a:xfrm>
                      <a:off x="7247905" y="627882"/>
                      <a:ext cx="33729" cy="12210"/>
                    </a:xfrm>
                    <a:custGeom>
                      <a:rect b="b" l="l" r="r" t="t"/>
                      <a:pathLst>
                        <a:path extrusionOk="0" h="12210" w="33729">
                          <a:moveTo>
                            <a:pt x="33730" y="7633"/>
                          </a:moveTo>
                          <a:cubicBezTo>
                            <a:pt x="23449" y="15505"/>
                            <a:pt x="4747" y="13358"/>
                            <a:pt x="0" y="143"/>
                          </a:cubicBezTo>
                          <a:lnTo>
                            <a:pt x="239" y="0"/>
                          </a:lnTo>
                          <a:cubicBezTo>
                            <a:pt x="6846" y="6345"/>
                            <a:pt x="15219" y="11641"/>
                            <a:pt x="24713" y="10281"/>
                          </a:cubicBezTo>
                          <a:cubicBezTo>
                            <a:pt x="27790" y="9923"/>
                            <a:pt x="30820" y="8921"/>
                            <a:pt x="33586" y="7419"/>
                          </a:cubicBezTo>
                          <a:lnTo>
                            <a:pt x="33730" y="7657"/>
                          </a:lnTo>
                          <a:lnTo>
                            <a:pt x="33730" y="7657"/>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88" name="Google Shape;2788;p59"/>
                  <p:cNvGrpSpPr/>
                  <p:nvPr/>
                </p:nvGrpSpPr>
                <p:grpSpPr>
                  <a:xfrm>
                    <a:off x="7287420" y="577993"/>
                    <a:ext cx="60515" cy="60515"/>
                    <a:chOff x="7287420" y="577993"/>
                    <a:chExt cx="60515" cy="60515"/>
                  </a:xfrm>
                </p:grpSpPr>
                <p:sp>
                  <p:nvSpPr>
                    <p:cNvPr id="2789" name="Google Shape;2789;p59"/>
                    <p:cNvSpPr/>
                    <p:nvPr/>
                  </p:nvSpPr>
                  <p:spPr>
                    <a:xfrm>
                      <a:off x="7287420" y="577993"/>
                      <a:ext cx="60515" cy="60515"/>
                    </a:xfrm>
                    <a:custGeom>
                      <a:rect b="b" l="l" r="r" t="t"/>
                      <a:pathLst>
                        <a:path extrusionOk="0" h="60515" w="60515">
                          <a:moveTo>
                            <a:pt x="4734" y="46502"/>
                          </a:moveTo>
                          <a:cubicBezTo>
                            <a:pt x="-4235" y="32405"/>
                            <a:pt x="-85" y="13703"/>
                            <a:pt x="14013" y="4734"/>
                          </a:cubicBezTo>
                          <a:cubicBezTo>
                            <a:pt x="28111" y="-4235"/>
                            <a:pt x="46813" y="-85"/>
                            <a:pt x="55782" y="14013"/>
                          </a:cubicBezTo>
                          <a:cubicBezTo>
                            <a:pt x="64751" y="28111"/>
                            <a:pt x="60600" y="46812"/>
                            <a:pt x="46502" y="55781"/>
                          </a:cubicBezTo>
                          <a:cubicBezTo>
                            <a:pt x="32405" y="64750"/>
                            <a:pt x="13703" y="60600"/>
                            <a:pt x="4734" y="4650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0" name="Google Shape;2790;p59"/>
                    <p:cNvSpPr/>
                    <p:nvPr/>
                  </p:nvSpPr>
                  <p:spPr>
                    <a:xfrm>
                      <a:off x="7297068" y="621227"/>
                      <a:ext cx="33729" cy="12210"/>
                    </a:xfrm>
                    <a:custGeom>
                      <a:rect b="b" l="l" r="r" t="t"/>
                      <a:pathLst>
                        <a:path extrusionOk="0" h="12210" w="33729">
                          <a:moveTo>
                            <a:pt x="33729" y="7633"/>
                          </a:moveTo>
                          <a:cubicBezTo>
                            <a:pt x="23449" y="15505"/>
                            <a:pt x="4747" y="13358"/>
                            <a:pt x="0" y="143"/>
                          </a:cubicBezTo>
                          <a:lnTo>
                            <a:pt x="239" y="0"/>
                          </a:lnTo>
                          <a:cubicBezTo>
                            <a:pt x="6846" y="6345"/>
                            <a:pt x="15242" y="11641"/>
                            <a:pt x="24713" y="10281"/>
                          </a:cubicBezTo>
                          <a:cubicBezTo>
                            <a:pt x="27790" y="9923"/>
                            <a:pt x="30819" y="8921"/>
                            <a:pt x="33586" y="7419"/>
                          </a:cubicBezTo>
                          <a:lnTo>
                            <a:pt x="33729" y="7657"/>
                          </a:lnTo>
                          <a:lnTo>
                            <a:pt x="33729" y="7657"/>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91" name="Google Shape;2791;p59"/>
                  <p:cNvGrpSpPr/>
                  <p:nvPr/>
                </p:nvGrpSpPr>
                <p:grpSpPr>
                  <a:xfrm>
                    <a:off x="7194890" y="617304"/>
                    <a:ext cx="60515" cy="60515"/>
                    <a:chOff x="7194890" y="617304"/>
                    <a:chExt cx="60515" cy="60515"/>
                  </a:xfrm>
                </p:grpSpPr>
                <p:sp>
                  <p:nvSpPr>
                    <p:cNvPr id="2792" name="Google Shape;2792;p59"/>
                    <p:cNvSpPr/>
                    <p:nvPr/>
                  </p:nvSpPr>
                  <p:spPr>
                    <a:xfrm>
                      <a:off x="7194890" y="617304"/>
                      <a:ext cx="60515" cy="60515"/>
                    </a:xfrm>
                    <a:custGeom>
                      <a:rect b="b" l="l" r="r" t="t"/>
                      <a:pathLst>
                        <a:path extrusionOk="0" h="60515" w="60515">
                          <a:moveTo>
                            <a:pt x="4734" y="46502"/>
                          </a:moveTo>
                          <a:cubicBezTo>
                            <a:pt x="-4235" y="32404"/>
                            <a:pt x="-85" y="13703"/>
                            <a:pt x="14013" y="4734"/>
                          </a:cubicBezTo>
                          <a:cubicBezTo>
                            <a:pt x="28111" y="-4235"/>
                            <a:pt x="46813" y="-85"/>
                            <a:pt x="55782" y="14013"/>
                          </a:cubicBezTo>
                          <a:cubicBezTo>
                            <a:pt x="64751" y="28111"/>
                            <a:pt x="60600" y="46812"/>
                            <a:pt x="46502" y="55781"/>
                          </a:cubicBezTo>
                          <a:cubicBezTo>
                            <a:pt x="32405" y="64750"/>
                            <a:pt x="13703" y="60600"/>
                            <a:pt x="4734" y="4650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3" name="Google Shape;2793;p59"/>
                    <p:cNvSpPr/>
                    <p:nvPr/>
                  </p:nvSpPr>
                  <p:spPr>
                    <a:xfrm>
                      <a:off x="7204539" y="660562"/>
                      <a:ext cx="33729" cy="12210"/>
                    </a:xfrm>
                    <a:custGeom>
                      <a:rect b="b" l="l" r="r" t="t"/>
                      <a:pathLst>
                        <a:path extrusionOk="0" h="12210" w="33729">
                          <a:moveTo>
                            <a:pt x="33730" y="7633"/>
                          </a:moveTo>
                          <a:cubicBezTo>
                            <a:pt x="23449" y="15505"/>
                            <a:pt x="4747" y="13358"/>
                            <a:pt x="0" y="143"/>
                          </a:cubicBezTo>
                          <a:lnTo>
                            <a:pt x="239" y="0"/>
                          </a:lnTo>
                          <a:cubicBezTo>
                            <a:pt x="6846" y="6345"/>
                            <a:pt x="15219" y="11641"/>
                            <a:pt x="24713" y="10281"/>
                          </a:cubicBezTo>
                          <a:cubicBezTo>
                            <a:pt x="27790" y="9923"/>
                            <a:pt x="30819" y="8921"/>
                            <a:pt x="33586" y="7419"/>
                          </a:cubicBezTo>
                          <a:lnTo>
                            <a:pt x="33730" y="7657"/>
                          </a:lnTo>
                          <a:lnTo>
                            <a:pt x="33730" y="7657"/>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94" name="Google Shape;2794;p59"/>
                  <p:cNvSpPr/>
                  <p:nvPr/>
                </p:nvSpPr>
                <p:spPr>
                  <a:xfrm>
                    <a:off x="7288671" y="431948"/>
                    <a:ext cx="111731" cy="75357"/>
                  </a:xfrm>
                  <a:custGeom>
                    <a:rect b="b" l="l" r="r" t="t"/>
                    <a:pathLst>
                      <a:path extrusionOk="0" h="75357" w="111731">
                        <a:moveTo>
                          <a:pt x="0" y="73348"/>
                        </a:moveTo>
                        <a:cubicBezTo>
                          <a:pt x="5701" y="66884"/>
                          <a:pt x="11831" y="61493"/>
                          <a:pt x="18439" y="56174"/>
                        </a:cubicBezTo>
                        <a:cubicBezTo>
                          <a:pt x="22637" y="52548"/>
                          <a:pt x="27742" y="50377"/>
                          <a:pt x="32775" y="48135"/>
                        </a:cubicBezTo>
                        <a:cubicBezTo>
                          <a:pt x="37999" y="45797"/>
                          <a:pt x="42436" y="42171"/>
                          <a:pt x="45466" y="37329"/>
                        </a:cubicBezTo>
                        <a:cubicBezTo>
                          <a:pt x="48352" y="33155"/>
                          <a:pt x="49664" y="28121"/>
                          <a:pt x="51906" y="23518"/>
                        </a:cubicBezTo>
                        <a:cubicBezTo>
                          <a:pt x="55222" y="17053"/>
                          <a:pt x="60207" y="11591"/>
                          <a:pt x="66004" y="7130"/>
                        </a:cubicBezTo>
                        <a:cubicBezTo>
                          <a:pt x="79147" y="-3079"/>
                          <a:pt x="100735" y="-2626"/>
                          <a:pt x="111732" y="10446"/>
                        </a:cubicBezTo>
                        <a:lnTo>
                          <a:pt x="110945" y="11925"/>
                        </a:lnTo>
                        <a:cubicBezTo>
                          <a:pt x="104862" y="12163"/>
                          <a:pt x="99542" y="12831"/>
                          <a:pt x="94724" y="13952"/>
                        </a:cubicBezTo>
                        <a:cubicBezTo>
                          <a:pt x="90072" y="15026"/>
                          <a:pt x="85850" y="16695"/>
                          <a:pt x="81652" y="18699"/>
                        </a:cubicBezTo>
                        <a:cubicBezTo>
                          <a:pt x="77406" y="20727"/>
                          <a:pt x="73255" y="22730"/>
                          <a:pt x="69320" y="25450"/>
                        </a:cubicBezTo>
                        <a:cubicBezTo>
                          <a:pt x="60684" y="32248"/>
                          <a:pt x="50833" y="38522"/>
                          <a:pt x="43891" y="47300"/>
                        </a:cubicBezTo>
                        <a:cubicBezTo>
                          <a:pt x="40337" y="51856"/>
                          <a:pt x="37856" y="57772"/>
                          <a:pt x="33920" y="62447"/>
                        </a:cubicBezTo>
                        <a:cubicBezTo>
                          <a:pt x="28911" y="68172"/>
                          <a:pt x="21826" y="71726"/>
                          <a:pt x="14599" y="73921"/>
                        </a:cubicBezTo>
                        <a:cubicBezTo>
                          <a:pt x="9995" y="75185"/>
                          <a:pt x="5415" y="75853"/>
                          <a:pt x="501" y="74923"/>
                        </a:cubicBezTo>
                        <a:lnTo>
                          <a:pt x="48" y="73325"/>
                        </a:lnTo>
                        <a:lnTo>
                          <a:pt x="48" y="7332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5" name="Google Shape;2795;p59"/>
                  <p:cNvSpPr/>
                  <p:nvPr/>
                </p:nvSpPr>
                <p:spPr>
                  <a:xfrm>
                    <a:off x="7331330" y="474144"/>
                    <a:ext cx="20553" cy="41223"/>
                  </a:xfrm>
                  <a:custGeom>
                    <a:rect b="b" l="l" r="r" t="t"/>
                    <a:pathLst>
                      <a:path extrusionOk="0" h="41223" w="20553">
                        <a:moveTo>
                          <a:pt x="3093" y="0"/>
                        </a:moveTo>
                        <a:cubicBezTo>
                          <a:pt x="4786" y="3507"/>
                          <a:pt x="6385" y="6965"/>
                          <a:pt x="8150" y="10257"/>
                        </a:cubicBezTo>
                        <a:cubicBezTo>
                          <a:pt x="10845" y="15028"/>
                          <a:pt x="12801" y="19918"/>
                          <a:pt x="16737" y="23568"/>
                        </a:cubicBezTo>
                        <a:cubicBezTo>
                          <a:pt x="20793" y="27957"/>
                          <a:pt x="19004" y="32751"/>
                          <a:pt x="20554" y="38715"/>
                        </a:cubicBezTo>
                        <a:lnTo>
                          <a:pt x="19886" y="40242"/>
                        </a:lnTo>
                        <a:cubicBezTo>
                          <a:pt x="14614" y="42698"/>
                          <a:pt x="8818" y="40194"/>
                          <a:pt x="5120" y="36616"/>
                        </a:cubicBezTo>
                        <a:cubicBezTo>
                          <a:pt x="1566" y="33395"/>
                          <a:pt x="1590" y="28434"/>
                          <a:pt x="898" y="24188"/>
                        </a:cubicBezTo>
                        <a:cubicBezTo>
                          <a:pt x="135" y="20085"/>
                          <a:pt x="-103" y="16030"/>
                          <a:pt x="39" y="12022"/>
                        </a:cubicBezTo>
                        <a:cubicBezTo>
                          <a:pt x="206" y="8015"/>
                          <a:pt x="564" y="4079"/>
                          <a:pt x="1471" y="143"/>
                        </a:cubicBezTo>
                        <a:lnTo>
                          <a:pt x="3140" y="0"/>
                        </a:lnTo>
                        <a:lnTo>
                          <a:pt x="3140" y="0"/>
                        </a:lnTo>
                        <a:close/>
                      </a:path>
                    </a:pathLst>
                  </a:custGeom>
                  <a:solidFill>
                    <a:srgbClr val="96A9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6" name="Google Shape;2796;p59"/>
                  <p:cNvSpPr/>
                  <p:nvPr/>
                </p:nvSpPr>
                <p:spPr>
                  <a:xfrm>
                    <a:off x="7261291" y="420612"/>
                    <a:ext cx="84932" cy="49295"/>
                  </a:xfrm>
                  <a:custGeom>
                    <a:rect b="b" l="l" r="r" t="t"/>
                    <a:pathLst>
                      <a:path extrusionOk="0" h="49295" w="84932">
                        <a:moveTo>
                          <a:pt x="84933" y="37952"/>
                        </a:moveTo>
                        <a:cubicBezTo>
                          <a:pt x="72982" y="46897"/>
                          <a:pt x="55139" y="53958"/>
                          <a:pt x="41089" y="45489"/>
                        </a:cubicBezTo>
                        <a:cubicBezTo>
                          <a:pt x="33027" y="40146"/>
                          <a:pt x="27421" y="30533"/>
                          <a:pt x="26681" y="20920"/>
                        </a:cubicBezTo>
                        <a:cubicBezTo>
                          <a:pt x="26085" y="12881"/>
                          <a:pt x="31905" y="4938"/>
                          <a:pt x="39992" y="3578"/>
                        </a:cubicBezTo>
                        <a:cubicBezTo>
                          <a:pt x="44095" y="2743"/>
                          <a:pt x="48746" y="4222"/>
                          <a:pt x="51346" y="7609"/>
                        </a:cubicBezTo>
                        <a:cubicBezTo>
                          <a:pt x="54638" y="11712"/>
                          <a:pt x="50011" y="16531"/>
                          <a:pt x="46647" y="18630"/>
                        </a:cubicBezTo>
                        <a:cubicBezTo>
                          <a:pt x="33552" y="27337"/>
                          <a:pt x="5523" y="31225"/>
                          <a:pt x="538" y="11617"/>
                        </a:cubicBezTo>
                        <a:cubicBezTo>
                          <a:pt x="-345" y="7729"/>
                          <a:pt x="-35" y="3769"/>
                          <a:pt x="705" y="0"/>
                        </a:cubicBezTo>
                        <a:lnTo>
                          <a:pt x="991" y="48"/>
                        </a:lnTo>
                        <a:cubicBezTo>
                          <a:pt x="299" y="7275"/>
                          <a:pt x="1659" y="15744"/>
                          <a:pt x="8266" y="19751"/>
                        </a:cubicBezTo>
                        <a:cubicBezTo>
                          <a:pt x="17927" y="25357"/>
                          <a:pt x="30379" y="22828"/>
                          <a:pt x="40254" y="18892"/>
                        </a:cubicBezTo>
                        <a:cubicBezTo>
                          <a:pt x="43379" y="17509"/>
                          <a:pt x="52038" y="13287"/>
                          <a:pt x="49390" y="9088"/>
                        </a:cubicBezTo>
                        <a:cubicBezTo>
                          <a:pt x="43427" y="1312"/>
                          <a:pt x="30570" y="6846"/>
                          <a:pt x="28256" y="15386"/>
                        </a:cubicBezTo>
                        <a:cubicBezTo>
                          <a:pt x="25036" y="26025"/>
                          <a:pt x="33265" y="38309"/>
                          <a:pt x="42258" y="43510"/>
                        </a:cubicBezTo>
                        <a:cubicBezTo>
                          <a:pt x="52205" y="49187"/>
                          <a:pt x="64394" y="46778"/>
                          <a:pt x="74485" y="42722"/>
                        </a:cubicBezTo>
                        <a:cubicBezTo>
                          <a:pt x="77991" y="41291"/>
                          <a:pt x="81450" y="39645"/>
                          <a:pt x="84742" y="37737"/>
                        </a:cubicBezTo>
                        <a:lnTo>
                          <a:pt x="84909" y="37952"/>
                        </a:lnTo>
                        <a:lnTo>
                          <a:pt x="84909" y="379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797" name="Google Shape;2797;p59"/>
              <p:cNvGrpSpPr/>
              <p:nvPr/>
            </p:nvGrpSpPr>
            <p:grpSpPr>
              <a:xfrm>
                <a:off x="5346914" y="1943384"/>
                <a:ext cx="589664" cy="699213"/>
                <a:chOff x="7570887" y="957519"/>
                <a:chExt cx="197947" cy="234722"/>
              </a:xfrm>
            </p:grpSpPr>
            <p:sp>
              <p:nvSpPr>
                <p:cNvPr id="2798" name="Google Shape;2798;p59"/>
                <p:cNvSpPr/>
                <p:nvPr/>
              </p:nvSpPr>
              <p:spPr>
                <a:xfrm>
                  <a:off x="7570887" y="957519"/>
                  <a:ext cx="197947" cy="234722"/>
                </a:xfrm>
                <a:custGeom>
                  <a:rect b="b" l="l" r="r" t="t"/>
                  <a:pathLst>
                    <a:path extrusionOk="0" h="234722" w="197947">
                      <a:moveTo>
                        <a:pt x="197057" y="115763"/>
                      </a:moveTo>
                      <a:cubicBezTo>
                        <a:pt x="193002" y="72349"/>
                        <a:pt x="166286" y="46277"/>
                        <a:pt x="139235" y="40289"/>
                      </a:cubicBezTo>
                      <a:cubicBezTo>
                        <a:pt x="139665" y="39073"/>
                        <a:pt x="139998" y="37808"/>
                        <a:pt x="140213" y="36520"/>
                      </a:cubicBezTo>
                      <a:cubicBezTo>
                        <a:pt x="141907" y="26907"/>
                        <a:pt x="137541" y="17246"/>
                        <a:pt x="129240" y="12118"/>
                      </a:cubicBezTo>
                      <a:lnTo>
                        <a:pt x="115381" y="3554"/>
                      </a:lnTo>
                      <a:cubicBezTo>
                        <a:pt x="111565" y="1193"/>
                        <a:pt x="107223" y="0"/>
                        <a:pt x="102858" y="0"/>
                      </a:cubicBezTo>
                      <a:cubicBezTo>
                        <a:pt x="99876" y="0"/>
                        <a:pt x="96870" y="572"/>
                        <a:pt x="94008" y="1694"/>
                      </a:cubicBezTo>
                      <a:cubicBezTo>
                        <a:pt x="90907" y="2934"/>
                        <a:pt x="68151" y="13191"/>
                        <a:pt x="65288" y="48447"/>
                      </a:cubicBezTo>
                      <a:cubicBezTo>
                        <a:pt x="58752" y="49473"/>
                        <a:pt x="52574" y="51190"/>
                        <a:pt x="46849" y="53624"/>
                      </a:cubicBezTo>
                      <a:cubicBezTo>
                        <a:pt x="30557" y="60470"/>
                        <a:pt x="17914" y="74591"/>
                        <a:pt x="11354" y="92983"/>
                      </a:cubicBezTo>
                      <a:cubicBezTo>
                        <a:pt x="3936" y="103574"/>
                        <a:pt x="0" y="116956"/>
                        <a:pt x="0" y="131841"/>
                      </a:cubicBezTo>
                      <a:cubicBezTo>
                        <a:pt x="0" y="131960"/>
                        <a:pt x="0" y="132055"/>
                        <a:pt x="0" y="132175"/>
                      </a:cubicBezTo>
                      <a:cubicBezTo>
                        <a:pt x="167" y="145056"/>
                        <a:pt x="2910" y="157102"/>
                        <a:pt x="8206" y="167979"/>
                      </a:cubicBezTo>
                      <a:cubicBezTo>
                        <a:pt x="8253" y="168099"/>
                        <a:pt x="8301" y="168194"/>
                        <a:pt x="8373" y="168313"/>
                      </a:cubicBezTo>
                      <a:cubicBezTo>
                        <a:pt x="12141" y="175827"/>
                        <a:pt x="16865" y="181982"/>
                        <a:pt x="21015" y="187396"/>
                      </a:cubicBezTo>
                      <a:cubicBezTo>
                        <a:pt x="22446" y="189281"/>
                        <a:pt x="23902" y="191141"/>
                        <a:pt x="25261" y="193050"/>
                      </a:cubicBezTo>
                      <a:lnTo>
                        <a:pt x="25810" y="193837"/>
                      </a:lnTo>
                      <a:cubicBezTo>
                        <a:pt x="38786" y="212061"/>
                        <a:pt x="54912" y="234722"/>
                        <a:pt x="88283" y="234722"/>
                      </a:cubicBezTo>
                      <a:cubicBezTo>
                        <a:pt x="91599" y="234722"/>
                        <a:pt x="95058" y="234484"/>
                        <a:pt x="98565" y="234031"/>
                      </a:cubicBezTo>
                      <a:cubicBezTo>
                        <a:pt x="98803" y="234007"/>
                        <a:pt x="99018" y="233959"/>
                        <a:pt x="99256" y="233935"/>
                      </a:cubicBezTo>
                      <a:cubicBezTo>
                        <a:pt x="104623" y="233077"/>
                        <a:pt x="111994" y="231478"/>
                        <a:pt x="119270" y="227352"/>
                      </a:cubicBezTo>
                      <a:cubicBezTo>
                        <a:pt x="120056" y="227232"/>
                        <a:pt x="120868" y="227065"/>
                        <a:pt x="121655" y="226898"/>
                      </a:cubicBezTo>
                      <a:cubicBezTo>
                        <a:pt x="122657" y="226684"/>
                        <a:pt x="123658" y="226398"/>
                        <a:pt x="124565" y="226135"/>
                      </a:cubicBezTo>
                      <a:cubicBezTo>
                        <a:pt x="125710" y="226207"/>
                        <a:pt x="126855" y="226254"/>
                        <a:pt x="128024" y="226254"/>
                      </a:cubicBezTo>
                      <a:cubicBezTo>
                        <a:pt x="139998" y="226254"/>
                        <a:pt x="153142" y="221818"/>
                        <a:pt x="163184" y="214423"/>
                      </a:cubicBezTo>
                      <a:cubicBezTo>
                        <a:pt x="170102" y="209342"/>
                        <a:pt x="175660" y="202830"/>
                        <a:pt x="179310" y="195626"/>
                      </a:cubicBezTo>
                      <a:cubicBezTo>
                        <a:pt x="194362" y="177569"/>
                        <a:pt x="200349" y="150757"/>
                        <a:pt x="197081" y="115811"/>
                      </a:cubicBezTo>
                      <a:close/>
                    </a:path>
                  </a:pathLst>
                </a:custGeom>
                <a:solidFill>
                  <a:schemeClr val="accent6"/>
                </a:solidFill>
                <a:ln>
                  <a:noFill/>
                </a:ln>
                <a:effectLst>
                  <a:outerShdw rotWithShape="0" algn="bl" dir="5100000" dist="47625">
                    <a:schemeClr val="dk1">
                      <a:alpha val="15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99" name="Google Shape;2799;p59"/>
                <p:cNvGrpSpPr/>
                <p:nvPr/>
              </p:nvGrpSpPr>
              <p:grpSpPr>
                <a:xfrm>
                  <a:off x="7590853" y="979012"/>
                  <a:ext cx="150287" cy="187029"/>
                  <a:chOff x="7590853" y="979012"/>
                  <a:chExt cx="150287" cy="187029"/>
                </a:xfrm>
              </p:grpSpPr>
              <p:sp>
                <p:nvSpPr>
                  <p:cNvPr id="2800" name="Google Shape;2800;p59"/>
                  <p:cNvSpPr/>
                  <p:nvPr/>
                </p:nvSpPr>
                <p:spPr>
                  <a:xfrm>
                    <a:off x="7597350" y="1017950"/>
                    <a:ext cx="143790" cy="139656"/>
                  </a:xfrm>
                  <a:custGeom>
                    <a:rect b="b" l="l" r="r" t="t"/>
                    <a:pathLst>
                      <a:path extrusionOk="0" h="139656" w="143790">
                        <a:moveTo>
                          <a:pt x="98532" y="63"/>
                        </a:moveTo>
                        <a:cubicBezTo>
                          <a:pt x="86319" y="-557"/>
                          <a:pt x="74941" y="3546"/>
                          <a:pt x="68405" y="6503"/>
                        </a:cubicBezTo>
                        <a:cubicBezTo>
                          <a:pt x="64612" y="8221"/>
                          <a:pt x="60485" y="8960"/>
                          <a:pt x="56334" y="8626"/>
                        </a:cubicBezTo>
                        <a:cubicBezTo>
                          <a:pt x="49178" y="8054"/>
                          <a:pt x="37084" y="8078"/>
                          <a:pt x="25825" y="12825"/>
                        </a:cubicBezTo>
                        <a:cubicBezTo>
                          <a:pt x="7315" y="20601"/>
                          <a:pt x="-5948" y="46363"/>
                          <a:pt x="2711" y="79807"/>
                        </a:cubicBezTo>
                        <a:cubicBezTo>
                          <a:pt x="23011" y="158023"/>
                          <a:pt x="69215" y="138511"/>
                          <a:pt x="73485" y="134790"/>
                        </a:cubicBezTo>
                        <a:cubicBezTo>
                          <a:pt x="77755" y="131092"/>
                          <a:pt x="81381" y="132094"/>
                          <a:pt x="84100" y="131617"/>
                        </a:cubicBezTo>
                        <a:cubicBezTo>
                          <a:pt x="86820" y="131140"/>
                          <a:pt x="89873" y="128969"/>
                          <a:pt x="95169" y="130997"/>
                        </a:cubicBezTo>
                        <a:cubicBezTo>
                          <a:pt x="100464" y="133025"/>
                          <a:pt x="150557" y="135648"/>
                          <a:pt x="143020" y="55213"/>
                        </a:cubicBezTo>
                        <a:cubicBezTo>
                          <a:pt x="139799" y="20840"/>
                          <a:pt x="118570" y="1112"/>
                          <a:pt x="98508" y="8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1" name="Google Shape;2801;p59"/>
                  <p:cNvSpPr/>
                  <p:nvPr/>
                </p:nvSpPr>
                <p:spPr>
                  <a:xfrm>
                    <a:off x="7590853" y="1061284"/>
                    <a:ext cx="134226" cy="104757"/>
                  </a:xfrm>
                  <a:custGeom>
                    <a:rect b="b" l="l" r="r" t="t"/>
                    <a:pathLst>
                      <a:path extrusionOk="0" h="104757" w="134226">
                        <a:moveTo>
                          <a:pt x="9256" y="429"/>
                        </a:moveTo>
                        <a:cubicBezTo>
                          <a:pt x="10568" y="8444"/>
                          <a:pt x="11927" y="16388"/>
                          <a:pt x="14003" y="24092"/>
                        </a:cubicBezTo>
                        <a:cubicBezTo>
                          <a:pt x="15815" y="31654"/>
                          <a:pt x="18749" y="38882"/>
                          <a:pt x="20085" y="46587"/>
                        </a:cubicBezTo>
                        <a:cubicBezTo>
                          <a:pt x="21183" y="52526"/>
                          <a:pt x="21731" y="58681"/>
                          <a:pt x="23520" y="64453"/>
                        </a:cubicBezTo>
                        <a:cubicBezTo>
                          <a:pt x="26406" y="73828"/>
                          <a:pt x="33634" y="82153"/>
                          <a:pt x="42842" y="85564"/>
                        </a:cubicBezTo>
                        <a:cubicBezTo>
                          <a:pt x="53027" y="89142"/>
                          <a:pt x="64573" y="89428"/>
                          <a:pt x="73947" y="84013"/>
                        </a:cubicBezTo>
                        <a:cubicBezTo>
                          <a:pt x="74067" y="83942"/>
                          <a:pt x="74305" y="83727"/>
                          <a:pt x="73781" y="84109"/>
                        </a:cubicBezTo>
                        <a:cubicBezTo>
                          <a:pt x="73590" y="84276"/>
                          <a:pt x="73876" y="84037"/>
                          <a:pt x="74019" y="83918"/>
                        </a:cubicBezTo>
                        <a:cubicBezTo>
                          <a:pt x="74520" y="83489"/>
                          <a:pt x="75021" y="83083"/>
                          <a:pt x="75570" y="82701"/>
                        </a:cubicBezTo>
                        <a:cubicBezTo>
                          <a:pt x="77024" y="81628"/>
                          <a:pt x="78790" y="80698"/>
                          <a:pt x="80674" y="80054"/>
                        </a:cubicBezTo>
                        <a:cubicBezTo>
                          <a:pt x="83131" y="79123"/>
                          <a:pt x="87162" y="78813"/>
                          <a:pt x="89023" y="78956"/>
                        </a:cubicBezTo>
                        <a:cubicBezTo>
                          <a:pt x="89071" y="78956"/>
                          <a:pt x="88975" y="79004"/>
                          <a:pt x="88975" y="79004"/>
                        </a:cubicBezTo>
                        <a:cubicBezTo>
                          <a:pt x="88880" y="79052"/>
                          <a:pt x="89047" y="79004"/>
                          <a:pt x="89047" y="79028"/>
                        </a:cubicBezTo>
                        <a:cubicBezTo>
                          <a:pt x="90764" y="78694"/>
                          <a:pt x="92529" y="78098"/>
                          <a:pt x="94915" y="77955"/>
                        </a:cubicBezTo>
                        <a:cubicBezTo>
                          <a:pt x="98111" y="77692"/>
                          <a:pt x="101355" y="78312"/>
                          <a:pt x="104242" y="79577"/>
                        </a:cubicBezTo>
                        <a:lnTo>
                          <a:pt x="104528" y="79696"/>
                        </a:lnTo>
                        <a:cubicBezTo>
                          <a:pt x="104528" y="79696"/>
                          <a:pt x="104743" y="79791"/>
                          <a:pt x="104671" y="79767"/>
                        </a:cubicBezTo>
                        <a:cubicBezTo>
                          <a:pt x="104600" y="79767"/>
                          <a:pt x="104528" y="79744"/>
                          <a:pt x="104456" y="79744"/>
                        </a:cubicBezTo>
                        <a:cubicBezTo>
                          <a:pt x="104218" y="79744"/>
                          <a:pt x="104409" y="79791"/>
                          <a:pt x="104456" y="79839"/>
                        </a:cubicBezTo>
                        <a:cubicBezTo>
                          <a:pt x="106341" y="80626"/>
                          <a:pt x="108393" y="80817"/>
                          <a:pt x="110611" y="81079"/>
                        </a:cubicBezTo>
                        <a:cubicBezTo>
                          <a:pt x="118196" y="81724"/>
                          <a:pt x="125591" y="80388"/>
                          <a:pt x="133009" y="77358"/>
                        </a:cubicBezTo>
                        <a:lnTo>
                          <a:pt x="134226" y="78670"/>
                        </a:lnTo>
                        <a:cubicBezTo>
                          <a:pt x="132199" y="82725"/>
                          <a:pt x="129026" y="86280"/>
                          <a:pt x="125209" y="89094"/>
                        </a:cubicBezTo>
                        <a:cubicBezTo>
                          <a:pt x="118316" y="94175"/>
                          <a:pt x="107128" y="97896"/>
                          <a:pt x="98565" y="95583"/>
                        </a:cubicBezTo>
                        <a:cubicBezTo>
                          <a:pt x="98565" y="95583"/>
                          <a:pt x="98469" y="95583"/>
                          <a:pt x="98469" y="95583"/>
                        </a:cubicBezTo>
                        <a:lnTo>
                          <a:pt x="98159" y="95583"/>
                        </a:lnTo>
                        <a:cubicBezTo>
                          <a:pt x="97729" y="95535"/>
                          <a:pt x="97420" y="95678"/>
                          <a:pt x="97109" y="95893"/>
                        </a:cubicBezTo>
                        <a:cubicBezTo>
                          <a:pt x="96919" y="95988"/>
                          <a:pt x="96584" y="96155"/>
                          <a:pt x="95750" y="96489"/>
                        </a:cubicBezTo>
                        <a:cubicBezTo>
                          <a:pt x="95058" y="96775"/>
                          <a:pt x="93484" y="97324"/>
                          <a:pt x="92529" y="97515"/>
                        </a:cubicBezTo>
                        <a:cubicBezTo>
                          <a:pt x="91170" y="97873"/>
                          <a:pt x="88117" y="98040"/>
                          <a:pt x="87687" y="98111"/>
                        </a:cubicBezTo>
                        <a:cubicBezTo>
                          <a:pt x="86852" y="98278"/>
                          <a:pt x="87043" y="98230"/>
                          <a:pt x="86423" y="98612"/>
                        </a:cubicBezTo>
                        <a:cubicBezTo>
                          <a:pt x="82200" y="101999"/>
                          <a:pt x="76762" y="103431"/>
                          <a:pt x="71609" y="104265"/>
                        </a:cubicBezTo>
                        <a:cubicBezTo>
                          <a:pt x="45084" y="107748"/>
                          <a:pt x="34469" y="92267"/>
                          <a:pt x="20824" y="73088"/>
                        </a:cubicBezTo>
                        <a:cubicBezTo>
                          <a:pt x="15744" y="65956"/>
                          <a:pt x="9780" y="59325"/>
                          <a:pt x="5821" y="51453"/>
                        </a:cubicBezTo>
                        <a:cubicBezTo>
                          <a:pt x="1956" y="43462"/>
                          <a:pt x="119" y="34636"/>
                          <a:pt x="0" y="25738"/>
                        </a:cubicBezTo>
                        <a:cubicBezTo>
                          <a:pt x="0" y="16722"/>
                          <a:pt x="2028" y="7371"/>
                          <a:pt x="7443" y="0"/>
                        </a:cubicBezTo>
                        <a:lnTo>
                          <a:pt x="9184" y="429"/>
                        </a:lnTo>
                        <a:lnTo>
                          <a:pt x="9184" y="42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2" name="Google Shape;2802;p59"/>
                  <p:cNvSpPr/>
                  <p:nvPr/>
                </p:nvSpPr>
                <p:spPr>
                  <a:xfrm>
                    <a:off x="7603110" y="1024164"/>
                    <a:ext cx="132285" cy="127217"/>
                  </a:xfrm>
                  <a:custGeom>
                    <a:rect b="b" l="l" r="r" t="t"/>
                    <a:pathLst>
                      <a:path extrusionOk="0" h="127217" w="132285">
                        <a:moveTo>
                          <a:pt x="92652" y="51"/>
                        </a:moveTo>
                        <a:cubicBezTo>
                          <a:pt x="89146" y="-116"/>
                          <a:pt x="85401" y="123"/>
                          <a:pt x="81560" y="791"/>
                        </a:cubicBezTo>
                        <a:cubicBezTo>
                          <a:pt x="79795" y="1101"/>
                          <a:pt x="78102" y="1483"/>
                          <a:pt x="76480" y="1912"/>
                        </a:cubicBezTo>
                        <a:cubicBezTo>
                          <a:pt x="61285" y="7708"/>
                          <a:pt x="61857" y="31228"/>
                          <a:pt x="61857" y="31228"/>
                        </a:cubicBezTo>
                        <a:cubicBezTo>
                          <a:pt x="61857" y="31228"/>
                          <a:pt x="54391" y="8901"/>
                          <a:pt x="38123" y="8639"/>
                        </a:cubicBezTo>
                        <a:cubicBezTo>
                          <a:pt x="36453" y="8782"/>
                          <a:pt x="34712" y="8997"/>
                          <a:pt x="32970" y="9307"/>
                        </a:cubicBezTo>
                        <a:cubicBezTo>
                          <a:pt x="29130" y="9975"/>
                          <a:pt x="25528" y="11024"/>
                          <a:pt x="22283" y="12384"/>
                        </a:cubicBezTo>
                        <a:cubicBezTo>
                          <a:pt x="6492" y="19015"/>
                          <a:pt x="-5387" y="41653"/>
                          <a:pt x="2509" y="72042"/>
                        </a:cubicBezTo>
                        <a:cubicBezTo>
                          <a:pt x="16296" y="125213"/>
                          <a:pt x="41438" y="129101"/>
                          <a:pt x="55178" y="126692"/>
                        </a:cubicBezTo>
                        <a:cubicBezTo>
                          <a:pt x="60331" y="125785"/>
                          <a:pt x="63551" y="124044"/>
                          <a:pt x="64123" y="123638"/>
                        </a:cubicBezTo>
                        <a:cubicBezTo>
                          <a:pt x="66604" y="121516"/>
                          <a:pt x="69276" y="120204"/>
                          <a:pt x="72282" y="119679"/>
                        </a:cubicBezTo>
                        <a:cubicBezTo>
                          <a:pt x="73641" y="119440"/>
                          <a:pt x="80749" y="118200"/>
                          <a:pt x="82109" y="117961"/>
                        </a:cubicBezTo>
                        <a:cubicBezTo>
                          <a:pt x="85115" y="117436"/>
                          <a:pt x="88073" y="117747"/>
                          <a:pt x="91126" y="118892"/>
                        </a:cubicBezTo>
                        <a:cubicBezTo>
                          <a:pt x="91818" y="119082"/>
                          <a:pt x="95444" y="119631"/>
                          <a:pt x="100596" y="118725"/>
                        </a:cubicBezTo>
                        <a:cubicBezTo>
                          <a:pt x="100596" y="118725"/>
                          <a:pt x="100596" y="118725"/>
                          <a:pt x="100596" y="118725"/>
                        </a:cubicBezTo>
                        <a:cubicBezTo>
                          <a:pt x="114360" y="116315"/>
                          <a:pt x="136663" y="104102"/>
                          <a:pt x="131534" y="49429"/>
                        </a:cubicBezTo>
                        <a:cubicBezTo>
                          <a:pt x="128600" y="18156"/>
                          <a:pt x="109756" y="934"/>
                          <a:pt x="92628" y="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03" name="Google Shape;2803;p59"/>
                  <p:cNvGrpSpPr/>
                  <p:nvPr/>
                </p:nvGrpSpPr>
                <p:grpSpPr>
                  <a:xfrm>
                    <a:off x="7658097" y="1083325"/>
                    <a:ext cx="29764" cy="24433"/>
                    <a:chOff x="7658097" y="1083325"/>
                    <a:chExt cx="29764" cy="24433"/>
                  </a:xfrm>
                </p:grpSpPr>
                <p:sp>
                  <p:nvSpPr>
                    <p:cNvPr id="2804" name="Google Shape;2804;p59"/>
                    <p:cNvSpPr/>
                    <p:nvPr/>
                  </p:nvSpPr>
                  <p:spPr>
                    <a:xfrm>
                      <a:off x="7680198" y="1083325"/>
                      <a:ext cx="7663" cy="20281"/>
                    </a:xfrm>
                    <a:custGeom>
                      <a:rect b="b" l="l" r="r" t="t"/>
                      <a:pathLst>
                        <a:path extrusionOk="0" h="20281" w="7663">
                          <a:moveTo>
                            <a:pt x="298" y="0"/>
                          </a:moveTo>
                          <a:cubicBezTo>
                            <a:pt x="298" y="0"/>
                            <a:pt x="-1849" y="21492"/>
                            <a:pt x="5379" y="20228"/>
                          </a:cubicBezTo>
                          <a:cubicBezTo>
                            <a:pt x="12630" y="18964"/>
                            <a:pt x="298" y="0"/>
                            <a:pt x="298"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5" name="Google Shape;2805;p59"/>
                    <p:cNvSpPr/>
                    <p:nvPr/>
                  </p:nvSpPr>
                  <p:spPr>
                    <a:xfrm>
                      <a:off x="7658097" y="1086951"/>
                      <a:ext cx="6609" cy="20807"/>
                    </a:xfrm>
                    <a:custGeom>
                      <a:rect b="b" l="l" r="r" t="t"/>
                      <a:pathLst>
                        <a:path extrusionOk="0" h="20807" w="6609">
                          <a:moveTo>
                            <a:pt x="1765" y="0"/>
                          </a:moveTo>
                          <a:cubicBezTo>
                            <a:pt x="1765" y="0"/>
                            <a:pt x="11092" y="19465"/>
                            <a:pt x="3864" y="20753"/>
                          </a:cubicBezTo>
                          <a:cubicBezTo>
                            <a:pt x="-3364" y="22041"/>
                            <a:pt x="1765" y="0"/>
                            <a:pt x="1765"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806" name="Google Shape;2806;p59"/>
                  <p:cNvSpPr/>
                  <p:nvPr/>
                </p:nvSpPr>
                <p:spPr>
                  <a:xfrm>
                    <a:off x="7655902" y="979012"/>
                    <a:ext cx="27885" cy="76404"/>
                  </a:xfrm>
                  <a:custGeom>
                    <a:rect b="b" l="l" r="r" t="t"/>
                    <a:pathLst>
                      <a:path extrusionOk="0" h="76404" w="27885">
                        <a:moveTo>
                          <a:pt x="9065" y="76404"/>
                        </a:moveTo>
                        <a:cubicBezTo>
                          <a:pt x="9065" y="76404"/>
                          <a:pt x="-2242" y="14885"/>
                          <a:pt x="27885" y="8564"/>
                        </a:cubicBezTo>
                        <a:lnTo>
                          <a:pt x="14026" y="0"/>
                        </a:lnTo>
                        <a:cubicBezTo>
                          <a:pt x="14026" y="0"/>
                          <a:pt x="-13906" y="11068"/>
                          <a:pt x="9065" y="7640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7" name="Google Shape;2807;p59"/>
                  <p:cNvSpPr/>
                  <p:nvPr/>
                </p:nvSpPr>
                <p:spPr>
                  <a:xfrm>
                    <a:off x="7693520" y="1029727"/>
                    <a:ext cx="35566" cy="45153"/>
                  </a:xfrm>
                  <a:custGeom>
                    <a:rect b="b" l="l" r="r" t="t"/>
                    <a:pathLst>
                      <a:path extrusionOk="0" h="45153" w="35566">
                        <a:moveTo>
                          <a:pt x="35399" y="45154"/>
                        </a:moveTo>
                        <a:cubicBezTo>
                          <a:pt x="34231" y="40097"/>
                          <a:pt x="33133" y="35135"/>
                          <a:pt x="31654" y="30174"/>
                        </a:cubicBezTo>
                        <a:cubicBezTo>
                          <a:pt x="30676" y="26548"/>
                          <a:pt x="29388" y="22636"/>
                          <a:pt x="27336" y="19463"/>
                        </a:cubicBezTo>
                        <a:cubicBezTo>
                          <a:pt x="26812" y="18485"/>
                          <a:pt x="25762" y="17221"/>
                          <a:pt x="25094" y="16314"/>
                        </a:cubicBezTo>
                        <a:cubicBezTo>
                          <a:pt x="18749" y="8347"/>
                          <a:pt x="10257" y="2002"/>
                          <a:pt x="0" y="213"/>
                        </a:cubicBezTo>
                        <a:lnTo>
                          <a:pt x="0" y="22"/>
                        </a:lnTo>
                        <a:cubicBezTo>
                          <a:pt x="5248" y="-216"/>
                          <a:pt x="10591" y="1477"/>
                          <a:pt x="15076" y="4316"/>
                        </a:cubicBezTo>
                        <a:cubicBezTo>
                          <a:pt x="17222" y="5795"/>
                          <a:pt x="19370" y="7536"/>
                          <a:pt x="21135" y="9445"/>
                        </a:cubicBezTo>
                        <a:cubicBezTo>
                          <a:pt x="24832" y="13237"/>
                          <a:pt x="27265" y="17960"/>
                          <a:pt x="29698" y="22588"/>
                        </a:cubicBezTo>
                        <a:cubicBezTo>
                          <a:pt x="30247" y="23757"/>
                          <a:pt x="30891" y="24902"/>
                          <a:pt x="31487" y="26071"/>
                        </a:cubicBezTo>
                        <a:lnTo>
                          <a:pt x="33062" y="29673"/>
                        </a:lnTo>
                        <a:cubicBezTo>
                          <a:pt x="33944" y="32106"/>
                          <a:pt x="34612" y="34730"/>
                          <a:pt x="34994" y="37282"/>
                        </a:cubicBezTo>
                        <a:cubicBezTo>
                          <a:pt x="35471" y="39858"/>
                          <a:pt x="35567" y="42482"/>
                          <a:pt x="35567" y="45082"/>
                        </a:cubicBezTo>
                        <a:lnTo>
                          <a:pt x="35399" y="45082"/>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808" name="Google Shape;2808;p59"/>
              <p:cNvGrpSpPr/>
              <p:nvPr/>
            </p:nvGrpSpPr>
            <p:grpSpPr>
              <a:xfrm flipH="1">
                <a:off x="6272155" y="2406135"/>
                <a:ext cx="2692262" cy="2536041"/>
                <a:chOff x="4928212" y="1230146"/>
                <a:chExt cx="902021" cy="849652"/>
              </a:xfrm>
            </p:grpSpPr>
            <p:sp>
              <p:nvSpPr>
                <p:cNvPr id="2809" name="Google Shape;2809;p59"/>
                <p:cNvSpPr/>
                <p:nvPr/>
              </p:nvSpPr>
              <p:spPr>
                <a:xfrm>
                  <a:off x="4928212" y="1230146"/>
                  <a:ext cx="902021" cy="849652"/>
                </a:xfrm>
                <a:custGeom>
                  <a:rect b="b" l="l" r="r" t="t"/>
                  <a:pathLst>
                    <a:path extrusionOk="0" h="849652" w="902021">
                      <a:moveTo>
                        <a:pt x="871655" y="125567"/>
                      </a:moveTo>
                      <a:cubicBezTo>
                        <a:pt x="869508" y="125209"/>
                        <a:pt x="867337" y="125018"/>
                        <a:pt x="865167" y="125018"/>
                      </a:cubicBezTo>
                      <a:cubicBezTo>
                        <a:pt x="863211" y="125018"/>
                        <a:pt x="861255" y="125161"/>
                        <a:pt x="859346" y="125472"/>
                      </a:cubicBezTo>
                      <a:cubicBezTo>
                        <a:pt x="857343" y="124708"/>
                        <a:pt x="855267" y="124112"/>
                        <a:pt x="853121" y="123706"/>
                      </a:cubicBezTo>
                      <a:cubicBezTo>
                        <a:pt x="847753" y="119604"/>
                        <a:pt x="841218" y="116932"/>
                        <a:pt x="834157" y="116169"/>
                      </a:cubicBezTo>
                      <a:cubicBezTo>
                        <a:pt x="832845" y="116025"/>
                        <a:pt x="831509" y="115954"/>
                        <a:pt x="830197" y="115954"/>
                      </a:cubicBezTo>
                      <a:cubicBezTo>
                        <a:pt x="818413" y="115954"/>
                        <a:pt x="807798" y="121416"/>
                        <a:pt x="801023" y="129932"/>
                      </a:cubicBezTo>
                      <a:cubicBezTo>
                        <a:pt x="796253" y="127022"/>
                        <a:pt x="791243" y="124494"/>
                        <a:pt x="786020" y="122418"/>
                      </a:cubicBezTo>
                      <a:cubicBezTo>
                        <a:pt x="789311" y="118888"/>
                        <a:pt x="793295" y="116407"/>
                        <a:pt x="797923" y="116407"/>
                      </a:cubicBezTo>
                      <a:cubicBezTo>
                        <a:pt x="797923" y="116407"/>
                        <a:pt x="798400" y="116407"/>
                        <a:pt x="798519" y="116407"/>
                      </a:cubicBezTo>
                      <a:cubicBezTo>
                        <a:pt x="806868" y="116407"/>
                        <a:pt x="814620" y="112042"/>
                        <a:pt x="818938" y="104862"/>
                      </a:cubicBezTo>
                      <a:cubicBezTo>
                        <a:pt x="823327" y="97586"/>
                        <a:pt x="823518" y="88546"/>
                        <a:pt x="819439" y="81103"/>
                      </a:cubicBezTo>
                      <a:lnTo>
                        <a:pt x="811949" y="67387"/>
                      </a:lnTo>
                      <a:cubicBezTo>
                        <a:pt x="807679" y="59587"/>
                        <a:pt x="799568" y="54959"/>
                        <a:pt x="791005" y="54959"/>
                      </a:cubicBezTo>
                      <a:cubicBezTo>
                        <a:pt x="788930" y="54959"/>
                        <a:pt x="786830" y="55222"/>
                        <a:pt x="784755" y="55794"/>
                      </a:cubicBezTo>
                      <a:cubicBezTo>
                        <a:pt x="772948" y="59015"/>
                        <a:pt x="756083" y="68294"/>
                        <a:pt x="743393" y="85874"/>
                      </a:cubicBezTo>
                      <a:cubicBezTo>
                        <a:pt x="732706" y="78766"/>
                        <a:pt x="718847" y="73947"/>
                        <a:pt x="701266" y="72850"/>
                      </a:cubicBezTo>
                      <a:cubicBezTo>
                        <a:pt x="700766" y="72826"/>
                        <a:pt x="700288" y="72802"/>
                        <a:pt x="699788" y="72802"/>
                      </a:cubicBezTo>
                      <a:cubicBezTo>
                        <a:pt x="690389" y="72802"/>
                        <a:pt x="681802" y="78336"/>
                        <a:pt x="677985" y="87019"/>
                      </a:cubicBezTo>
                      <a:cubicBezTo>
                        <a:pt x="674598" y="94676"/>
                        <a:pt x="675504" y="103407"/>
                        <a:pt x="680108" y="110133"/>
                      </a:cubicBezTo>
                      <a:cubicBezTo>
                        <a:pt x="675862" y="114499"/>
                        <a:pt x="673358" y="120415"/>
                        <a:pt x="673358" y="126760"/>
                      </a:cubicBezTo>
                      <a:cubicBezTo>
                        <a:pt x="673358" y="133248"/>
                        <a:pt x="675981" y="139283"/>
                        <a:pt x="680370" y="143648"/>
                      </a:cubicBezTo>
                      <a:cubicBezTo>
                        <a:pt x="675457" y="148467"/>
                        <a:pt x="671020" y="153786"/>
                        <a:pt x="667179" y="159559"/>
                      </a:cubicBezTo>
                      <a:cubicBezTo>
                        <a:pt x="645424" y="173203"/>
                        <a:pt x="632543" y="200397"/>
                        <a:pt x="634857" y="228353"/>
                      </a:cubicBezTo>
                      <a:cubicBezTo>
                        <a:pt x="635835" y="240758"/>
                        <a:pt x="640343" y="253233"/>
                        <a:pt x="648287" y="265399"/>
                      </a:cubicBezTo>
                      <a:cubicBezTo>
                        <a:pt x="654680" y="275894"/>
                        <a:pt x="663506" y="284482"/>
                        <a:pt x="673834" y="290254"/>
                      </a:cubicBezTo>
                      <a:cubicBezTo>
                        <a:pt x="674645" y="290732"/>
                        <a:pt x="675433" y="291161"/>
                        <a:pt x="676244" y="291614"/>
                      </a:cubicBezTo>
                      <a:cubicBezTo>
                        <a:pt x="667036" y="293618"/>
                        <a:pt x="659642" y="300965"/>
                        <a:pt x="657852" y="310530"/>
                      </a:cubicBezTo>
                      <a:lnTo>
                        <a:pt x="649837" y="353324"/>
                      </a:lnTo>
                      <a:cubicBezTo>
                        <a:pt x="649790" y="353539"/>
                        <a:pt x="643349" y="388055"/>
                        <a:pt x="643349" y="388055"/>
                      </a:cubicBezTo>
                      <a:cubicBezTo>
                        <a:pt x="625172" y="356473"/>
                        <a:pt x="596023" y="333168"/>
                        <a:pt x="563176" y="325487"/>
                      </a:cubicBezTo>
                      <a:cubicBezTo>
                        <a:pt x="562938" y="325439"/>
                        <a:pt x="562699" y="325367"/>
                        <a:pt x="562461" y="325320"/>
                      </a:cubicBezTo>
                      <a:lnTo>
                        <a:pt x="457646" y="304233"/>
                      </a:lnTo>
                      <a:lnTo>
                        <a:pt x="404691" y="293570"/>
                      </a:lnTo>
                      <a:lnTo>
                        <a:pt x="404691" y="290517"/>
                      </a:lnTo>
                      <a:cubicBezTo>
                        <a:pt x="416689" y="287702"/>
                        <a:pt x="430739" y="280594"/>
                        <a:pt x="438277" y="262417"/>
                      </a:cubicBezTo>
                      <a:cubicBezTo>
                        <a:pt x="444622" y="247126"/>
                        <a:pt x="444956" y="226994"/>
                        <a:pt x="444741" y="198011"/>
                      </a:cubicBezTo>
                      <a:cubicBezTo>
                        <a:pt x="444741" y="198011"/>
                        <a:pt x="444551" y="171056"/>
                        <a:pt x="444503" y="165713"/>
                      </a:cubicBezTo>
                      <a:cubicBezTo>
                        <a:pt x="452971" y="163232"/>
                        <a:pt x="462369" y="159272"/>
                        <a:pt x="470981" y="152641"/>
                      </a:cubicBezTo>
                      <a:cubicBezTo>
                        <a:pt x="478066" y="147346"/>
                        <a:pt x="483623" y="140499"/>
                        <a:pt x="487297" y="132866"/>
                      </a:cubicBezTo>
                      <a:lnTo>
                        <a:pt x="487440" y="132866"/>
                      </a:lnTo>
                      <a:cubicBezTo>
                        <a:pt x="500369" y="132866"/>
                        <a:pt x="511842" y="129646"/>
                        <a:pt x="521527" y="123301"/>
                      </a:cubicBezTo>
                      <a:cubicBezTo>
                        <a:pt x="521718" y="123182"/>
                        <a:pt x="521885" y="123062"/>
                        <a:pt x="522076" y="122943"/>
                      </a:cubicBezTo>
                      <a:cubicBezTo>
                        <a:pt x="530425" y="117123"/>
                        <a:pt x="536674" y="108440"/>
                        <a:pt x="539656" y="98493"/>
                      </a:cubicBezTo>
                      <a:cubicBezTo>
                        <a:pt x="543234" y="86614"/>
                        <a:pt x="537104" y="73995"/>
                        <a:pt x="525582" y="69439"/>
                      </a:cubicBezTo>
                      <a:cubicBezTo>
                        <a:pt x="524676" y="55126"/>
                        <a:pt x="518856" y="41506"/>
                        <a:pt x="509099" y="31344"/>
                      </a:cubicBezTo>
                      <a:cubicBezTo>
                        <a:pt x="498914" y="20729"/>
                        <a:pt x="485102" y="14646"/>
                        <a:pt x="471196" y="14646"/>
                      </a:cubicBezTo>
                      <a:cubicBezTo>
                        <a:pt x="465256" y="14646"/>
                        <a:pt x="459483" y="15696"/>
                        <a:pt x="454021" y="17747"/>
                      </a:cubicBezTo>
                      <a:cubicBezTo>
                        <a:pt x="441283" y="9542"/>
                        <a:pt x="421317" y="0"/>
                        <a:pt x="397487" y="0"/>
                      </a:cubicBezTo>
                      <a:cubicBezTo>
                        <a:pt x="379286" y="0"/>
                        <a:pt x="362207" y="5486"/>
                        <a:pt x="346583" y="16340"/>
                      </a:cubicBezTo>
                      <a:cubicBezTo>
                        <a:pt x="341001" y="14789"/>
                        <a:pt x="334298" y="13573"/>
                        <a:pt x="327094" y="13573"/>
                      </a:cubicBezTo>
                      <a:cubicBezTo>
                        <a:pt x="315692" y="13573"/>
                        <a:pt x="305268" y="16698"/>
                        <a:pt x="296466" y="22566"/>
                      </a:cubicBezTo>
                      <a:cubicBezTo>
                        <a:pt x="292220" y="21588"/>
                        <a:pt x="287401" y="20920"/>
                        <a:pt x="282106" y="20920"/>
                      </a:cubicBezTo>
                      <a:cubicBezTo>
                        <a:pt x="266767" y="20920"/>
                        <a:pt x="244369" y="26478"/>
                        <a:pt x="224689" y="53003"/>
                      </a:cubicBezTo>
                      <a:cubicBezTo>
                        <a:pt x="220896" y="58108"/>
                        <a:pt x="217891" y="63046"/>
                        <a:pt x="215505" y="67841"/>
                      </a:cubicBezTo>
                      <a:cubicBezTo>
                        <a:pt x="204962" y="68747"/>
                        <a:pt x="196231" y="76500"/>
                        <a:pt x="194156" y="86900"/>
                      </a:cubicBezTo>
                      <a:cubicBezTo>
                        <a:pt x="192438" y="95392"/>
                        <a:pt x="193655" y="104218"/>
                        <a:pt x="197376" y="112328"/>
                      </a:cubicBezTo>
                      <a:cubicBezTo>
                        <a:pt x="190912" y="121249"/>
                        <a:pt x="188765" y="133272"/>
                        <a:pt x="192582" y="144483"/>
                      </a:cubicBezTo>
                      <a:cubicBezTo>
                        <a:pt x="194991" y="151520"/>
                        <a:pt x="200478" y="156887"/>
                        <a:pt x="207228" y="159272"/>
                      </a:cubicBezTo>
                      <a:cubicBezTo>
                        <a:pt x="207443" y="161634"/>
                        <a:pt x="207753" y="164067"/>
                        <a:pt x="208206" y="166572"/>
                      </a:cubicBezTo>
                      <a:cubicBezTo>
                        <a:pt x="214527" y="201661"/>
                        <a:pt x="253481" y="220291"/>
                        <a:pt x="267960" y="226063"/>
                      </a:cubicBezTo>
                      <a:cubicBezTo>
                        <a:pt x="275450" y="232194"/>
                        <a:pt x="284348" y="236130"/>
                        <a:pt x="294104" y="237585"/>
                      </a:cubicBezTo>
                      <a:cubicBezTo>
                        <a:pt x="296799" y="244765"/>
                        <a:pt x="300640" y="251444"/>
                        <a:pt x="305554" y="257551"/>
                      </a:cubicBezTo>
                      <a:lnTo>
                        <a:pt x="296847" y="286605"/>
                      </a:lnTo>
                      <a:lnTo>
                        <a:pt x="250690" y="296289"/>
                      </a:lnTo>
                      <a:cubicBezTo>
                        <a:pt x="250451" y="296337"/>
                        <a:pt x="146997" y="318020"/>
                        <a:pt x="146997" y="318020"/>
                      </a:cubicBezTo>
                      <a:cubicBezTo>
                        <a:pt x="98359" y="328230"/>
                        <a:pt x="60431" y="368066"/>
                        <a:pt x="52607" y="417157"/>
                      </a:cubicBezTo>
                      <a:lnTo>
                        <a:pt x="1178" y="740497"/>
                      </a:lnTo>
                      <a:cubicBezTo>
                        <a:pt x="-3164" y="767786"/>
                        <a:pt x="4613" y="795504"/>
                        <a:pt x="22575" y="816543"/>
                      </a:cubicBezTo>
                      <a:cubicBezTo>
                        <a:pt x="40537" y="837582"/>
                        <a:pt x="66681" y="849653"/>
                        <a:pt x="94351" y="849653"/>
                      </a:cubicBezTo>
                      <a:lnTo>
                        <a:pt x="431479" y="849653"/>
                      </a:lnTo>
                      <a:cubicBezTo>
                        <a:pt x="431717" y="849653"/>
                        <a:pt x="431956" y="849653"/>
                        <a:pt x="432218" y="849653"/>
                      </a:cubicBezTo>
                      <a:lnTo>
                        <a:pt x="443692" y="849295"/>
                      </a:lnTo>
                      <a:cubicBezTo>
                        <a:pt x="445052" y="849533"/>
                        <a:pt x="446435" y="849653"/>
                        <a:pt x="447843" y="849653"/>
                      </a:cubicBezTo>
                      <a:cubicBezTo>
                        <a:pt x="448057" y="849653"/>
                        <a:pt x="448296" y="849653"/>
                        <a:pt x="448510" y="849653"/>
                      </a:cubicBezTo>
                      <a:lnTo>
                        <a:pt x="736165" y="841757"/>
                      </a:lnTo>
                      <a:cubicBezTo>
                        <a:pt x="738980" y="841685"/>
                        <a:pt x="741747" y="841113"/>
                        <a:pt x="744370" y="840063"/>
                      </a:cubicBezTo>
                      <a:cubicBezTo>
                        <a:pt x="789669" y="821958"/>
                        <a:pt x="821562" y="780667"/>
                        <a:pt x="827644" y="732267"/>
                      </a:cubicBezTo>
                      <a:lnTo>
                        <a:pt x="879718" y="317925"/>
                      </a:lnTo>
                      <a:cubicBezTo>
                        <a:pt x="880576" y="311127"/>
                        <a:pt x="878477" y="304304"/>
                        <a:pt x="873945" y="299176"/>
                      </a:cubicBezTo>
                      <a:cubicBezTo>
                        <a:pt x="872132" y="297124"/>
                        <a:pt x="870009" y="295431"/>
                        <a:pt x="867671" y="294119"/>
                      </a:cubicBezTo>
                      <a:lnTo>
                        <a:pt x="873229" y="287392"/>
                      </a:lnTo>
                      <a:cubicBezTo>
                        <a:pt x="875281" y="284911"/>
                        <a:pt x="876807" y="282025"/>
                        <a:pt x="877714" y="278924"/>
                      </a:cubicBezTo>
                      <a:lnTo>
                        <a:pt x="895461" y="218502"/>
                      </a:lnTo>
                      <a:cubicBezTo>
                        <a:pt x="895533" y="218287"/>
                        <a:pt x="895580" y="218096"/>
                        <a:pt x="895628" y="217882"/>
                      </a:cubicBezTo>
                      <a:cubicBezTo>
                        <a:pt x="896153" y="215902"/>
                        <a:pt x="896535" y="213874"/>
                        <a:pt x="896773" y="211799"/>
                      </a:cubicBezTo>
                      <a:lnTo>
                        <a:pt x="901830" y="164306"/>
                      </a:lnTo>
                      <a:cubicBezTo>
                        <a:pt x="903786" y="145867"/>
                        <a:pt x="890547" y="128835"/>
                        <a:pt x="871655" y="125567"/>
                      </a:cubicBezTo>
                      <a:close/>
                    </a:path>
                  </a:pathLst>
                </a:custGeom>
                <a:solidFill>
                  <a:schemeClr val="accent6"/>
                </a:solidFill>
                <a:ln>
                  <a:noFill/>
                </a:ln>
                <a:effectLst>
                  <a:outerShdw rotWithShape="0" algn="bl" dir="5100000" dist="47625">
                    <a:schemeClr val="dk1">
                      <a:alpha val="15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10" name="Google Shape;2810;p59"/>
                <p:cNvGrpSpPr/>
                <p:nvPr/>
              </p:nvGrpSpPr>
              <p:grpSpPr>
                <a:xfrm>
                  <a:off x="5573482" y="1297151"/>
                  <a:ext cx="211970" cy="247068"/>
                  <a:chOff x="5573482" y="1297151"/>
                  <a:chExt cx="211970" cy="247068"/>
                </a:xfrm>
              </p:grpSpPr>
              <p:sp>
                <p:nvSpPr>
                  <p:cNvPr id="2811" name="Google Shape;2811;p59"/>
                  <p:cNvSpPr/>
                  <p:nvPr/>
                </p:nvSpPr>
                <p:spPr>
                  <a:xfrm rot="-2700000">
                    <a:off x="5604524" y="1363291"/>
                    <a:ext cx="149885" cy="149885"/>
                  </a:xfrm>
                  <a:custGeom>
                    <a:rect b="b" l="l" r="r" t="t"/>
                    <a:pathLst>
                      <a:path extrusionOk="0" h="149802" w="149802">
                        <a:moveTo>
                          <a:pt x="149803" y="74901"/>
                        </a:moveTo>
                        <a:cubicBezTo>
                          <a:pt x="149803" y="116268"/>
                          <a:pt x="116268" y="149803"/>
                          <a:pt x="74901" y="149803"/>
                        </a:cubicBezTo>
                        <a:cubicBezTo>
                          <a:pt x="33534" y="149803"/>
                          <a:pt x="0" y="116268"/>
                          <a:pt x="0" y="74901"/>
                        </a:cubicBezTo>
                        <a:cubicBezTo>
                          <a:pt x="0" y="33534"/>
                          <a:pt x="33534" y="0"/>
                          <a:pt x="74901" y="0"/>
                        </a:cubicBezTo>
                        <a:cubicBezTo>
                          <a:pt x="116268" y="0"/>
                          <a:pt x="149803" y="33534"/>
                          <a:pt x="149803" y="7490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2" name="Google Shape;2812;p59"/>
                  <p:cNvSpPr/>
                  <p:nvPr/>
                </p:nvSpPr>
                <p:spPr>
                  <a:xfrm>
                    <a:off x="5698617" y="1377062"/>
                    <a:ext cx="45138" cy="57321"/>
                  </a:xfrm>
                  <a:custGeom>
                    <a:rect b="b" l="l" r="r" t="t"/>
                    <a:pathLst>
                      <a:path extrusionOk="0" h="57321" w="45138">
                        <a:moveTo>
                          <a:pt x="48" y="0"/>
                        </a:moveTo>
                        <a:cubicBezTo>
                          <a:pt x="25667" y="5248"/>
                          <a:pt x="48304" y="30318"/>
                          <a:pt x="44774" y="57321"/>
                        </a:cubicBezTo>
                        <a:lnTo>
                          <a:pt x="44464" y="57321"/>
                        </a:lnTo>
                        <a:cubicBezTo>
                          <a:pt x="41983" y="38357"/>
                          <a:pt x="33658" y="19512"/>
                          <a:pt x="17413" y="8587"/>
                        </a:cubicBezTo>
                        <a:cubicBezTo>
                          <a:pt x="12142" y="4890"/>
                          <a:pt x="6250" y="2075"/>
                          <a:pt x="0" y="310"/>
                        </a:cubicBezTo>
                        <a:lnTo>
                          <a:pt x="71" y="0"/>
                        </a:lnTo>
                        <a:lnTo>
                          <a:pt x="71" y="0"/>
                        </a:lnTo>
                        <a:close/>
                      </a:path>
                    </a:pathLst>
                  </a:custGeom>
                  <a:solidFill>
                    <a:srgbClr val="FFF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3" name="Google Shape;2813;p59"/>
                  <p:cNvSpPr/>
                  <p:nvPr/>
                </p:nvSpPr>
                <p:spPr>
                  <a:xfrm>
                    <a:off x="5679391" y="1297151"/>
                    <a:ext cx="49019" cy="66170"/>
                  </a:xfrm>
                  <a:custGeom>
                    <a:rect b="b" l="l" r="r" t="t"/>
                    <a:pathLst>
                      <a:path extrusionOk="0" h="66170" w="49019">
                        <a:moveTo>
                          <a:pt x="0" y="66171"/>
                        </a:moveTo>
                        <a:cubicBezTo>
                          <a:pt x="0" y="66171"/>
                          <a:pt x="10639" y="13167"/>
                          <a:pt x="49020" y="13716"/>
                        </a:cubicBezTo>
                        <a:lnTo>
                          <a:pt x="41530" y="0"/>
                        </a:lnTo>
                        <a:cubicBezTo>
                          <a:pt x="41530" y="0"/>
                          <a:pt x="334" y="11140"/>
                          <a:pt x="0" y="66147"/>
                        </a:cubicBezTo>
                        <a:close/>
                      </a:path>
                    </a:pathLst>
                  </a:custGeom>
                  <a:solidFill>
                    <a:srgbClr val="1C1B1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4" name="Google Shape;2814;p59"/>
                  <p:cNvSpPr/>
                  <p:nvPr/>
                </p:nvSpPr>
                <p:spPr>
                  <a:xfrm>
                    <a:off x="5629703" y="1315018"/>
                    <a:ext cx="49734" cy="48304"/>
                  </a:xfrm>
                  <a:custGeom>
                    <a:rect b="b" l="l" r="r" t="t"/>
                    <a:pathLst>
                      <a:path extrusionOk="0" h="48304" w="49734">
                        <a:moveTo>
                          <a:pt x="49688" y="48304"/>
                        </a:moveTo>
                        <a:cubicBezTo>
                          <a:pt x="49688" y="48304"/>
                          <a:pt x="53170" y="3292"/>
                          <a:pt x="0" y="0"/>
                        </a:cubicBezTo>
                        <a:lnTo>
                          <a:pt x="49688" y="4830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5" name="Google Shape;2815;p59"/>
                  <p:cNvSpPr/>
                  <p:nvPr/>
                </p:nvSpPr>
                <p:spPr>
                  <a:xfrm>
                    <a:off x="5627103" y="1342359"/>
                    <a:ext cx="52287" cy="20963"/>
                  </a:xfrm>
                  <a:custGeom>
                    <a:rect b="b" l="l" r="r" t="t"/>
                    <a:pathLst>
                      <a:path extrusionOk="0" h="20963" w="52287">
                        <a:moveTo>
                          <a:pt x="52288" y="20964"/>
                        </a:moveTo>
                        <a:cubicBezTo>
                          <a:pt x="52288" y="20964"/>
                          <a:pt x="34326" y="-9116"/>
                          <a:pt x="0" y="2787"/>
                        </a:cubicBezTo>
                        <a:lnTo>
                          <a:pt x="52288" y="20964"/>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16" name="Google Shape;2816;p59"/>
                <p:cNvGrpSpPr/>
                <p:nvPr/>
              </p:nvGrpSpPr>
              <p:grpSpPr>
                <a:xfrm>
                  <a:off x="5637575" y="1363913"/>
                  <a:ext cx="170473" cy="192459"/>
                  <a:chOff x="5637575" y="1363913"/>
                  <a:chExt cx="170473" cy="192459"/>
                </a:xfrm>
              </p:grpSpPr>
              <p:sp>
                <p:nvSpPr>
                  <p:cNvPr id="2817" name="Google Shape;2817;p59"/>
                  <p:cNvSpPr/>
                  <p:nvPr/>
                </p:nvSpPr>
                <p:spPr>
                  <a:xfrm>
                    <a:off x="5728649" y="1370958"/>
                    <a:ext cx="60125" cy="123321"/>
                  </a:xfrm>
                  <a:custGeom>
                    <a:rect b="b" l="l" r="r" t="t"/>
                    <a:pathLst>
                      <a:path extrusionOk="0" h="123321" w="60125">
                        <a:moveTo>
                          <a:pt x="24" y="117716"/>
                        </a:moveTo>
                        <a:lnTo>
                          <a:pt x="25905" y="64641"/>
                        </a:lnTo>
                        <a:lnTo>
                          <a:pt x="34278" y="10159"/>
                        </a:lnTo>
                        <a:cubicBezTo>
                          <a:pt x="35304" y="3480"/>
                          <a:pt x="42269" y="-1053"/>
                          <a:pt x="49569" y="212"/>
                        </a:cubicBezTo>
                        <a:lnTo>
                          <a:pt x="49569" y="212"/>
                        </a:lnTo>
                        <a:cubicBezTo>
                          <a:pt x="56176" y="1357"/>
                          <a:pt x="60708" y="6867"/>
                          <a:pt x="60064" y="12926"/>
                        </a:cubicBezTo>
                        <a:lnTo>
                          <a:pt x="55007" y="60419"/>
                        </a:lnTo>
                        <a:cubicBezTo>
                          <a:pt x="54912" y="61254"/>
                          <a:pt x="54745" y="62089"/>
                          <a:pt x="54530" y="62900"/>
                        </a:cubicBezTo>
                        <a:lnTo>
                          <a:pt x="36783" y="123322"/>
                        </a:lnTo>
                        <a:lnTo>
                          <a:pt x="0" y="117692"/>
                        </a:lnTo>
                        <a:close/>
                      </a:path>
                    </a:pathLst>
                  </a:custGeom>
                  <a:solidFill>
                    <a:srgbClr val="1C1B1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8" name="Google Shape;2818;p59"/>
                  <p:cNvSpPr/>
                  <p:nvPr/>
                </p:nvSpPr>
                <p:spPr>
                  <a:xfrm>
                    <a:off x="5637575" y="1432959"/>
                    <a:ext cx="147131" cy="123413"/>
                  </a:xfrm>
                  <a:custGeom>
                    <a:rect b="b" l="l" r="r" t="t"/>
                    <a:pathLst>
                      <a:path extrusionOk="0" h="123413" w="147131">
                        <a:moveTo>
                          <a:pt x="0" y="123413"/>
                        </a:moveTo>
                        <a:lnTo>
                          <a:pt x="4437" y="88396"/>
                        </a:lnTo>
                        <a:cubicBezTo>
                          <a:pt x="5677" y="78615"/>
                          <a:pt x="11784" y="69885"/>
                          <a:pt x="21015" y="64709"/>
                        </a:cubicBezTo>
                        <a:lnTo>
                          <a:pt x="54936" y="45649"/>
                        </a:lnTo>
                        <a:lnTo>
                          <a:pt x="64692" y="7745"/>
                        </a:lnTo>
                        <a:cubicBezTo>
                          <a:pt x="65956" y="2784"/>
                          <a:pt x="71133" y="-508"/>
                          <a:pt x="76714" y="65"/>
                        </a:cubicBezTo>
                        <a:lnTo>
                          <a:pt x="76714" y="65"/>
                        </a:lnTo>
                        <a:cubicBezTo>
                          <a:pt x="82344" y="661"/>
                          <a:pt x="86566" y="5002"/>
                          <a:pt x="86494" y="10155"/>
                        </a:cubicBezTo>
                        <a:lnTo>
                          <a:pt x="85970" y="46842"/>
                        </a:lnTo>
                        <a:lnTo>
                          <a:pt x="147131" y="63349"/>
                        </a:lnTo>
                        <a:lnTo>
                          <a:pt x="106842" y="112154"/>
                        </a:lnTo>
                        <a:lnTo>
                          <a:pt x="0" y="123389"/>
                        </a:lnTo>
                        <a:close/>
                      </a:path>
                    </a:pathLst>
                  </a:custGeom>
                  <a:solidFill>
                    <a:srgbClr val="9A5A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9" name="Google Shape;2819;p59"/>
                  <p:cNvSpPr/>
                  <p:nvPr/>
                </p:nvSpPr>
                <p:spPr>
                  <a:xfrm>
                    <a:off x="5723544" y="1363913"/>
                    <a:ext cx="49548" cy="125381"/>
                  </a:xfrm>
                  <a:custGeom>
                    <a:rect b="b" l="l" r="r" t="t"/>
                    <a:pathLst>
                      <a:path extrusionOk="0" h="125381" w="49548">
                        <a:moveTo>
                          <a:pt x="0" y="115888"/>
                        </a:moveTo>
                        <a:lnTo>
                          <a:pt x="19656" y="65914"/>
                        </a:lnTo>
                        <a:lnTo>
                          <a:pt x="23592" y="11026"/>
                        </a:lnTo>
                        <a:cubicBezTo>
                          <a:pt x="24069" y="4299"/>
                          <a:pt x="30652" y="-686"/>
                          <a:pt x="38047" y="77"/>
                        </a:cubicBezTo>
                        <a:lnTo>
                          <a:pt x="38047" y="77"/>
                        </a:lnTo>
                        <a:cubicBezTo>
                          <a:pt x="44726" y="769"/>
                          <a:pt x="49711" y="5969"/>
                          <a:pt x="49545" y="12052"/>
                        </a:cubicBezTo>
                        <a:lnTo>
                          <a:pt x="48328" y="61024"/>
                        </a:lnTo>
                        <a:lnTo>
                          <a:pt x="35256" y="125382"/>
                        </a:lnTo>
                        <a:lnTo>
                          <a:pt x="0" y="115864"/>
                        </a:lnTo>
                        <a:close/>
                      </a:path>
                    </a:pathLst>
                  </a:custGeom>
                  <a:solidFill>
                    <a:srgbClr val="9A5A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0" name="Google Shape;2820;p59"/>
                  <p:cNvSpPr/>
                  <p:nvPr/>
                </p:nvSpPr>
                <p:spPr>
                  <a:xfrm>
                    <a:off x="5747923" y="1372962"/>
                    <a:ext cx="60125" cy="123321"/>
                  </a:xfrm>
                  <a:custGeom>
                    <a:rect b="b" l="l" r="r" t="t"/>
                    <a:pathLst>
                      <a:path extrusionOk="0" h="123321" w="60125">
                        <a:moveTo>
                          <a:pt x="24" y="117716"/>
                        </a:moveTo>
                        <a:lnTo>
                          <a:pt x="25905" y="64641"/>
                        </a:lnTo>
                        <a:lnTo>
                          <a:pt x="34278" y="10159"/>
                        </a:lnTo>
                        <a:cubicBezTo>
                          <a:pt x="35304" y="3480"/>
                          <a:pt x="42269" y="-1052"/>
                          <a:pt x="49569" y="212"/>
                        </a:cubicBezTo>
                        <a:lnTo>
                          <a:pt x="49569" y="212"/>
                        </a:lnTo>
                        <a:cubicBezTo>
                          <a:pt x="56176" y="1357"/>
                          <a:pt x="60708" y="6867"/>
                          <a:pt x="60064" y="12926"/>
                        </a:cubicBezTo>
                        <a:lnTo>
                          <a:pt x="55007" y="60419"/>
                        </a:lnTo>
                        <a:cubicBezTo>
                          <a:pt x="54912" y="61254"/>
                          <a:pt x="54745" y="62089"/>
                          <a:pt x="54530" y="62900"/>
                        </a:cubicBezTo>
                        <a:lnTo>
                          <a:pt x="36783" y="123322"/>
                        </a:lnTo>
                        <a:lnTo>
                          <a:pt x="0" y="117692"/>
                        </a:lnTo>
                        <a:close/>
                      </a:path>
                    </a:pathLst>
                  </a:custGeom>
                  <a:solidFill>
                    <a:srgbClr val="9A5A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821" name="Google Shape;2821;p59"/>
                <p:cNvSpPr/>
                <p:nvPr/>
              </p:nvSpPr>
              <p:spPr>
                <a:xfrm>
                  <a:off x="5242387" y="1461338"/>
                  <a:ext cx="68341" cy="83822"/>
                </a:xfrm>
                <a:custGeom>
                  <a:rect b="b" l="l" r="r" t="t"/>
                  <a:pathLst>
                    <a:path extrusionOk="0" h="83822" w="68341">
                      <a:moveTo>
                        <a:pt x="24069" y="0"/>
                      </a:moveTo>
                      <a:lnTo>
                        <a:pt x="0" y="80245"/>
                      </a:lnTo>
                      <a:lnTo>
                        <a:pt x="68342" y="83823"/>
                      </a:lnTo>
                      <a:lnTo>
                        <a:pt x="68342" y="6560"/>
                      </a:lnTo>
                      <a:lnTo>
                        <a:pt x="24069" y="0"/>
                      </a:lnTo>
                      <a:close/>
                    </a:path>
                  </a:pathLst>
                </a:custGeom>
                <a:solidFill>
                  <a:srgbClr val="9A5A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2" name="Google Shape;2822;p59"/>
                <p:cNvSpPr/>
                <p:nvPr/>
              </p:nvSpPr>
              <p:spPr>
                <a:xfrm>
                  <a:off x="5255674" y="1461338"/>
                  <a:ext cx="55055" cy="41328"/>
                </a:xfrm>
                <a:custGeom>
                  <a:rect b="b" l="l" r="r" t="t"/>
                  <a:pathLst>
                    <a:path extrusionOk="0" h="41328" w="55055">
                      <a:moveTo>
                        <a:pt x="10782" y="0"/>
                      </a:moveTo>
                      <a:lnTo>
                        <a:pt x="0" y="35996"/>
                      </a:lnTo>
                      <a:cubicBezTo>
                        <a:pt x="0" y="35996"/>
                        <a:pt x="24808" y="47994"/>
                        <a:pt x="55055" y="35996"/>
                      </a:cubicBezTo>
                      <a:lnTo>
                        <a:pt x="55055" y="6536"/>
                      </a:lnTo>
                      <a:lnTo>
                        <a:pt x="10782" y="0"/>
                      </a:lnTo>
                      <a:close/>
                    </a:path>
                  </a:pathLst>
                </a:custGeom>
                <a:solidFill>
                  <a:srgbClr val="23013D">
                    <a:alpha val="170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3" name="Google Shape;2823;p59"/>
                <p:cNvSpPr/>
                <p:nvPr/>
              </p:nvSpPr>
              <p:spPr>
                <a:xfrm>
                  <a:off x="5242387" y="1331358"/>
                  <a:ext cx="108436" cy="161302"/>
                </a:xfrm>
                <a:custGeom>
                  <a:rect b="b" l="l" r="r" t="t"/>
                  <a:pathLst>
                    <a:path extrusionOk="0" h="161302" w="108436">
                      <a:moveTo>
                        <a:pt x="107724" y="0"/>
                      </a:moveTo>
                      <a:lnTo>
                        <a:pt x="0" y="787"/>
                      </a:lnTo>
                      <a:cubicBezTo>
                        <a:pt x="0" y="787"/>
                        <a:pt x="477" y="65622"/>
                        <a:pt x="763" y="104313"/>
                      </a:cubicBezTo>
                      <a:cubicBezTo>
                        <a:pt x="1049" y="143004"/>
                        <a:pt x="40695" y="161539"/>
                        <a:pt x="73899" y="161300"/>
                      </a:cubicBezTo>
                      <a:cubicBezTo>
                        <a:pt x="107104" y="161062"/>
                        <a:pt x="108798" y="144316"/>
                        <a:pt x="108392" y="90979"/>
                      </a:cubicBezTo>
                      <a:cubicBezTo>
                        <a:pt x="107987" y="37641"/>
                        <a:pt x="107724" y="0"/>
                        <a:pt x="107724" y="0"/>
                      </a:cubicBezTo>
                      <a:close/>
                    </a:path>
                  </a:pathLst>
                </a:custGeom>
                <a:solidFill>
                  <a:srgbClr val="9A5A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4" name="Google Shape;2824;p59"/>
                <p:cNvSpPr/>
                <p:nvPr/>
              </p:nvSpPr>
              <p:spPr>
                <a:xfrm rot="-266558">
                  <a:off x="5201835" y="1378164"/>
                  <a:ext cx="60141" cy="60141"/>
                </a:xfrm>
                <a:custGeom>
                  <a:rect b="b" l="l" r="r" t="t"/>
                  <a:pathLst>
                    <a:path extrusionOk="0" h="60111" w="60111">
                      <a:moveTo>
                        <a:pt x="60112" y="30056"/>
                      </a:moveTo>
                      <a:cubicBezTo>
                        <a:pt x="60112" y="46655"/>
                        <a:pt x="46655" y="60112"/>
                        <a:pt x="30056" y="60112"/>
                      </a:cubicBezTo>
                      <a:cubicBezTo>
                        <a:pt x="13457" y="60112"/>
                        <a:pt x="0" y="46655"/>
                        <a:pt x="0" y="30056"/>
                      </a:cubicBezTo>
                      <a:cubicBezTo>
                        <a:pt x="0" y="13456"/>
                        <a:pt x="13457" y="0"/>
                        <a:pt x="30056" y="0"/>
                      </a:cubicBezTo>
                      <a:cubicBezTo>
                        <a:pt x="46655" y="0"/>
                        <a:pt x="60112" y="13456"/>
                        <a:pt x="60112" y="30056"/>
                      </a:cubicBezTo>
                      <a:close/>
                    </a:path>
                  </a:pathLst>
                </a:custGeom>
                <a:solidFill>
                  <a:srgbClr val="9A5A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5" name="Google Shape;2825;p59"/>
                <p:cNvSpPr/>
                <p:nvPr/>
              </p:nvSpPr>
              <p:spPr>
                <a:xfrm>
                  <a:off x="5310729" y="1377329"/>
                  <a:ext cx="32274" cy="62141"/>
                </a:xfrm>
                <a:custGeom>
                  <a:rect b="b" l="l" r="r" t="t"/>
                  <a:pathLst>
                    <a:path extrusionOk="0" h="62141" w="32274">
                      <a:moveTo>
                        <a:pt x="32274" y="14236"/>
                      </a:moveTo>
                      <a:cubicBezTo>
                        <a:pt x="29149" y="8607"/>
                        <a:pt x="21731" y="-1245"/>
                        <a:pt x="15147" y="5291"/>
                      </a:cubicBezTo>
                      <a:cubicBezTo>
                        <a:pt x="9398" y="15000"/>
                        <a:pt x="14718" y="42837"/>
                        <a:pt x="16578" y="54454"/>
                      </a:cubicBezTo>
                      <a:cubicBezTo>
                        <a:pt x="16745" y="55432"/>
                        <a:pt x="17270" y="58104"/>
                        <a:pt x="17437" y="59106"/>
                      </a:cubicBezTo>
                      <a:cubicBezTo>
                        <a:pt x="17723" y="61825"/>
                        <a:pt x="14193" y="63161"/>
                        <a:pt x="12404" y="61229"/>
                      </a:cubicBezTo>
                      <a:cubicBezTo>
                        <a:pt x="12404" y="61229"/>
                        <a:pt x="11187" y="60203"/>
                        <a:pt x="11187" y="60203"/>
                      </a:cubicBezTo>
                      <a:cubicBezTo>
                        <a:pt x="7037" y="56816"/>
                        <a:pt x="3649" y="52594"/>
                        <a:pt x="0" y="48658"/>
                      </a:cubicBezTo>
                      <a:cubicBezTo>
                        <a:pt x="4962" y="51854"/>
                        <a:pt x="10066" y="54860"/>
                        <a:pt x="14431" y="58843"/>
                      </a:cubicBezTo>
                      <a:cubicBezTo>
                        <a:pt x="14503" y="58915"/>
                        <a:pt x="14694" y="59058"/>
                        <a:pt x="14694" y="59058"/>
                      </a:cubicBezTo>
                      <a:cubicBezTo>
                        <a:pt x="14670" y="59034"/>
                        <a:pt x="14575" y="59010"/>
                        <a:pt x="14527" y="59034"/>
                      </a:cubicBezTo>
                      <a:cubicBezTo>
                        <a:pt x="14503" y="59034"/>
                        <a:pt x="14312" y="59130"/>
                        <a:pt x="14288" y="59392"/>
                      </a:cubicBezTo>
                      <a:cubicBezTo>
                        <a:pt x="14288" y="59464"/>
                        <a:pt x="14288" y="59559"/>
                        <a:pt x="14288" y="59392"/>
                      </a:cubicBezTo>
                      <a:cubicBezTo>
                        <a:pt x="14145" y="58652"/>
                        <a:pt x="13620" y="55862"/>
                        <a:pt x="13477" y="55050"/>
                      </a:cubicBezTo>
                      <a:cubicBezTo>
                        <a:pt x="11545" y="42742"/>
                        <a:pt x="5820" y="13616"/>
                        <a:pt x="12666" y="3383"/>
                      </a:cubicBezTo>
                      <a:cubicBezTo>
                        <a:pt x="14288" y="1379"/>
                        <a:pt x="16817" y="282"/>
                        <a:pt x="19369" y="19"/>
                      </a:cubicBezTo>
                      <a:cubicBezTo>
                        <a:pt x="27241" y="-457"/>
                        <a:pt x="30843" y="7915"/>
                        <a:pt x="32274" y="14260"/>
                      </a:cubicBezTo>
                      <a:lnTo>
                        <a:pt x="32274" y="14260"/>
                      </a:lnTo>
                      <a:close/>
                    </a:path>
                  </a:pathLst>
                </a:custGeom>
                <a:solidFill>
                  <a:srgbClr val="1C1B1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6" name="Google Shape;2826;p59"/>
                <p:cNvSpPr/>
                <p:nvPr/>
              </p:nvSpPr>
              <p:spPr>
                <a:xfrm>
                  <a:off x="5160631" y="1247944"/>
                  <a:ext cx="271061" cy="181477"/>
                </a:xfrm>
                <a:custGeom>
                  <a:rect b="b" l="l" r="r" t="t"/>
                  <a:pathLst>
                    <a:path extrusionOk="0" h="181477" w="271061">
                      <a:moveTo>
                        <a:pt x="271061" y="51140"/>
                      </a:moveTo>
                      <a:cubicBezTo>
                        <a:pt x="269869" y="79669"/>
                        <a:pt x="235400" y="80266"/>
                        <a:pt x="235400" y="80266"/>
                      </a:cubicBezTo>
                      <a:cubicBezTo>
                        <a:pt x="235400" y="80266"/>
                        <a:pt x="232442" y="103452"/>
                        <a:pt x="198545" y="111753"/>
                      </a:cubicBezTo>
                      <a:cubicBezTo>
                        <a:pt x="164673" y="120078"/>
                        <a:pt x="139101" y="104621"/>
                        <a:pt x="139101" y="104621"/>
                      </a:cubicBezTo>
                      <a:cubicBezTo>
                        <a:pt x="121879" y="125612"/>
                        <a:pt x="101269" y="104621"/>
                        <a:pt x="101269" y="104621"/>
                      </a:cubicBezTo>
                      <a:cubicBezTo>
                        <a:pt x="101269" y="104621"/>
                        <a:pt x="95019" y="145053"/>
                        <a:pt x="89175" y="145625"/>
                      </a:cubicBezTo>
                      <a:cubicBezTo>
                        <a:pt x="85025" y="146055"/>
                        <a:pt x="82091" y="132410"/>
                        <a:pt x="82091" y="132410"/>
                      </a:cubicBezTo>
                      <a:cubicBezTo>
                        <a:pt x="79896" y="131552"/>
                        <a:pt x="77558" y="130931"/>
                        <a:pt x="75125" y="130621"/>
                      </a:cubicBezTo>
                      <a:cubicBezTo>
                        <a:pt x="58666" y="128451"/>
                        <a:pt x="43567" y="140020"/>
                        <a:pt x="41396" y="156479"/>
                      </a:cubicBezTo>
                      <a:cubicBezTo>
                        <a:pt x="40131" y="166021"/>
                        <a:pt x="43495" y="175085"/>
                        <a:pt x="49745" y="181478"/>
                      </a:cubicBezTo>
                      <a:cubicBezTo>
                        <a:pt x="49745" y="181478"/>
                        <a:pt x="5925" y="166426"/>
                        <a:pt x="916" y="138493"/>
                      </a:cubicBezTo>
                      <a:cubicBezTo>
                        <a:pt x="-4094" y="110560"/>
                        <a:pt x="13081" y="101639"/>
                        <a:pt x="13081" y="101639"/>
                      </a:cubicBezTo>
                      <a:cubicBezTo>
                        <a:pt x="13081" y="101639"/>
                        <a:pt x="-14255" y="80242"/>
                        <a:pt x="13081" y="43388"/>
                      </a:cubicBezTo>
                      <a:cubicBezTo>
                        <a:pt x="40418" y="6533"/>
                        <a:pt x="71189" y="26141"/>
                        <a:pt x="71189" y="26141"/>
                      </a:cubicBezTo>
                      <a:cubicBezTo>
                        <a:pt x="88293" y="2359"/>
                        <a:pt x="120042" y="19605"/>
                        <a:pt x="120042" y="19605"/>
                      </a:cubicBezTo>
                      <a:cubicBezTo>
                        <a:pt x="169968" y="-26170"/>
                        <a:pt x="221684" y="22563"/>
                        <a:pt x="221684" y="22563"/>
                      </a:cubicBezTo>
                      <a:cubicBezTo>
                        <a:pt x="242484" y="2955"/>
                        <a:pt x="272206" y="22563"/>
                        <a:pt x="271014" y="5109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7" name="Google Shape;2827;p59"/>
                <p:cNvSpPr/>
                <p:nvPr/>
              </p:nvSpPr>
              <p:spPr>
                <a:xfrm>
                  <a:off x="5222469" y="1497334"/>
                  <a:ext cx="175636" cy="456444"/>
                </a:xfrm>
                <a:custGeom>
                  <a:rect b="b" l="l" r="r" t="t"/>
                  <a:pathLst>
                    <a:path extrusionOk="0" h="456444" w="175636">
                      <a:moveTo>
                        <a:pt x="0" y="40385"/>
                      </a:moveTo>
                      <a:lnTo>
                        <a:pt x="23043" y="33849"/>
                      </a:lnTo>
                      <a:lnTo>
                        <a:pt x="33204" y="0"/>
                      </a:lnTo>
                      <a:lnTo>
                        <a:pt x="88259" y="10066"/>
                      </a:lnTo>
                      <a:lnTo>
                        <a:pt x="88259" y="40385"/>
                      </a:lnTo>
                      <a:lnTo>
                        <a:pt x="97252" y="41720"/>
                      </a:lnTo>
                      <a:lnTo>
                        <a:pt x="175636" y="456445"/>
                      </a:lnTo>
                      <a:lnTo>
                        <a:pt x="0" y="456445"/>
                      </a:lnTo>
                      <a:lnTo>
                        <a:pt x="0" y="4038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8" name="Google Shape;2828;p59"/>
                <p:cNvSpPr/>
                <p:nvPr/>
              </p:nvSpPr>
              <p:spPr>
                <a:xfrm>
                  <a:off x="5261757" y="1315638"/>
                  <a:ext cx="184939" cy="57883"/>
                </a:xfrm>
                <a:custGeom>
                  <a:rect b="b" l="l" r="r" t="t"/>
                  <a:pathLst>
                    <a:path extrusionOk="0" h="57883" w="184939">
                      <a:moveTo>
                        <a:pt x="310" y="36854"/>
                      </a:moveTo>
                      <a:cubicBezTo>
                        <a:pt x="5486" y="44488"/>
                        <a:pt x="12237" y="53314"/>
                        <a:pt x="21611" y="55174"/>
                      </a:cubicBezTo>
                      <a:cubicBezTo>
                        <a:pt x="32370" y="56892"/>
                        <a:pt x="36663" y="45990"/>
                        <a:pt x="36663" y="36950"/>
                      </a:cubicBezTo>
                      <a:cubicBezTo>
                        <a:pt x="36663" y="36950"/>
                        <a:pt x="36974" y="23592"/>
                        <a:pt x="36974" y="23592"/>
                      </a:cubicBezTo>
                      <a:lnTo>
                        <a:pt x="39335" y="36687"/>
                      </a:lnTo>
                      <a:cubicBezTo>
                        <a:pt x="46038" y="58466"/>
                        <a:pt x="76356" y="56510"/>
                        <a:pt x="94223" y="52264"/>
                      </a:cubicBezTo>
                      <a:cubicBezTo>
                        <a:pt x="113330" y="48185"/>
                        <a:pt x="138043" y="36282"/>
                        <a:pt x="132723" y="13072"/>
                      </a:cubicBezTo>
                      <a:cubicBezTo>
                        <a:pt x="132723" y="13072"/>
                        <a:pt x="131888" y="10043"/>
                        <a:pt x="131888" y="10043"/>
                      </a:cubicBezTo>
                      <a:cubicBezTo>
                        <a:pt x="148896" y="15672"/>
                        <a:pt x="175827" y="20300"/>
                        <a:pt x="184653" y="0"/>
                      </a:cubicBezTo>
                      <a:cubicBezTo>
                        <a:pt x="184653" y="0"/>
                        <a:pt x="184939" y="119"/>
                        <a:pt x="184939" y="119"/>
                      </a:cubicBezTo>
                      <a:cubicBezTo>
                        <a:pt x="183580" y="4747"/>
                        <a:pt x="180646" y="9017"/>
                        <a:pt x="176567" y="11879"/>
                      </a:cubicBezTo>
                      <a:cubicBezTo>
                        <a:pt x="163948" y="20157"/>
                        <a:pt x="147584" y="17914"/>
                        <a:pt x="133749" y="14122"/>
                      </a:cubicBezTo>
                      <a:cubicBezTo>
                        <a:pt x="133749" y="14122"/>
                        <a:pt x="135824" y="12046"/>
                        <a:pt x="135824" y="12046"/>
                      </a:cubicBezTo>
                      <a:cubicBezTo>
                        <a:pt x="139188" y="23258"/>
                        <a:pt x="133773" y="35423"/>
                        <a:pt x="124708" y="42150"/>
                      </a:cubicBezTo>
                      <a:cubicBezTo>
                        <a:pt x="115978" y="48924"/>
                        <a:pt x="105196" y="52073"/>
                        <a:pt x="94509" y="53934"/>
                      </a:cubicBezTo>
                      <a:cubicBezTo>
                        <a:pt x="75855" y="57059"/>
                        <a:pt x="43796" y="59778"/>
                        <a:pt x="36640" y="37141"/>
                      </a:cubicBezTo>
                      <a:cubicBezTo>
                        <a:pt x="36640" y="37141"/>
                        <a:pt x="39311" y="36878"/>
                        <a:pt x="39311" y="36878"/>
                      </a:cubicBezTo>
                      <a:cubicBezTo>
                        <a:pt x="39908" y="52145"/>
                        <a:pt x="28553" y="64072"/>
                        <a:pt x="14026" y="54387"/>
                      </a:cubicBezTo>
                      <a:cubicBezTo>
                        <a:pt x="7824" y="50022"/>
                        <a:pt x="3363" y="43677"/>
                        <a:pt x="0" y="36997"/>
                      </a:cubicBezTo>
                      <a:cubicBezTo>
                        <a:pt x="0" y="36997"/>
                        <a:pt x="286" y="36854"/>
                        <a:pt x="286" y="36854"/>
                      </a:cubicBezTo>
                      <a:lnTo>
                        <a:pt x="286" y="36854"/>
                      </a:lnTo>
                      <a:close/>
                    </a:path>
                  </a:pathLst>
                </a:custGeom>
                <a:solidFill>
                  <a:srgbClr val="805D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9" name="Google Shape;2829;p59"/>
                <p:cNvSpPr/>
                <p:nvPr/>
              </p:nvSpPr>
              <p:spPr>
                <a:xfrm>
                  <a:off x="5147147" y="1315734"/>
                  <a:ext cx="26683" cy="34015"/>
                </a:xfrm>
                <a:custGeom>
                  <a:rect b="b" l="l" r="r" t="t"/>
                  <a:pathLst>
                    <a:path extrusionOk="0" h="34015" w="26683">
                      <a:moveTo>
                        <a:pt x="26517" y="34016"/>
                      </a:moveTo>
                      <a:cubicBezTo>
                        <a:pt x="22867" y="32918"/>
                        <a:pt x="19599" y="30891"/>
                        <a:pt x="16928" y="28243"/>
                      </a:cubicBezTo>
                      <a:cubicBezTo>
                        <a:pt x="14519" y="25333"/>
                        <a:pt x="12276" y="22423"/>
                        <a:pt x="9223" y="20109"/>
                      </a:cubicBezTo>
                      <a:cubicBezTo>
                        <a:pt x="3403" y="15386"/>
                        <a:pt x="-1249" y="7729"/>
                        <a:pt x="301" y="0"/>
                      </a:cubicBezTo>
                      <a:lnTo>
                        <a:pt x="612" y="0"/>
                      </a:lnTo>
                      <a:cubicBezTo>
                        <a:pt x="2401" y="5319"/>
                        <a:pt x="4905" y="9685"/>
                        <a:pt x="7625" y="14360"/>
                      </a:cubicBezTo>
                      <a:cubicBezTo>
                        <a:pt x="9604" y="17366"/>
                        <a:pt x="11227" y="20777"/>
                        <a:pt x="14017" y="23186"/>
                      </a:cubicBezTo>
                      <a:cubicBezTo>
                        <a:pt x="18621" y="26287"/>
                        <a:pt x="23154" y="29316"/>
                        <a:pt x="26684" y="33753"/>
                      </a:cubicBezTo>
                      <a:cubicBezTo>
                        <a:pt x="26684" y="33753"/>
                        <a:pt x="26517" y="34016"/>
                        <a:pt x="26517" y="34016"/>
                      </a:cubicBezTo>
                      <a:lnTo>
                        <a:pt x="26517" y="34016"/>
                      </a:lnTo>
                      <a:close/>
                    </a:path>
                  </a:pathLst>
                </a:custGeom>
                <a:solidFill>
                  <a:srgbClr val="805D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0" name="Google Shape;2830;p59"/>
                <p:cNvSpPr/>
                <p:nvPr/>
              </p:nvSpPr>
              <p:spPr>
                <a:xfrm>
                  <a:off x="5144448" y="1345945"/>
                  <a:ext cx="29358" cy="14944"/>
                </a:xfrm>
                <a:custGeom>
                  <a:rect b="b" l="l" r="r" t="t"/>
                  <a:pathLst>
                    <a:path extrusionOk="0" h="14944" w="29358">
                      <a:moveTo>
                        <a:pt x="29239" y="3805"/>
                      </a:moveTo>
                      <a:cubicBezTo>
                        <a:pt x="24063" y="3900"/>
                        <a:pt x="20294" y="2445"/>
                        <a:pt x="15547" y="1348"/>
                      </a:cubicBezTo>
                      <a:cubicBezTo>
                        <a:pt x="11254" y="1109"/>
                        <a:pt x="6912" y="3566"/>
                        <a:pt x="4479" y="6930"/>
                      </a:cubicBezTo>
                      <a:cubicBezTo>
                        <a:pt x="2833" y="9029"/>
                        <a:pt x="1975" y="11844"/>
                        <a:pt x="925" y="14945"/>
                      </a:cubicBezTo>
                      <a:lnTo>
                        <a:pt x="615" y="14945"/>
                      </a:lnTo>
                      <a:cubicBezTo>
                        <a:pt x="-1079" y="10031"/>
                        <a:pt x="758" y="3757"/>
                        <a:pt x="5743" y="1515"/>
                      </a:cubicBezTo>
                      <a:cubicBezTo>
                        <a:pt x="8821" y="-179"/>
                        <a:pt x="12303" y="513"/>
                        <a:pt x="15571" y="322"/>
                      </a:cubicBezTo>
                      <a:cubicBezTo>
                        <a:pt x="18744" y="-60"/>
                        <a:pt x="22107" y="-370"/>
                        <a:pt x="25137" y="1038"/>
                      </a:cubicBezTo>
                      <a:cubicBezTo>
                        <a:pt x="26639" y="1658"/>
                        <a:pt x="28094" y="2373"/>
                        <a:pt x="29359" y="3495"/>
                      </a:cubicBezTo>
                      <a:lnTo>
                        <a:pt x="29239" y="3781"/>
                      </a:lnTo>
                      <a:lnTo>
                        <a:pt x="29239" y="3781"/>
                      </a:lnTo>
                      <a:close/>
                    </a:path>
                  </a:pathLst>
                </a:custGeom>
                <a:solidFill>
                  <a:srgbClr val="805D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1" name="Google Shape;2831;p59"/>
                <p:cNvSpPr/>
                <p:nvPr/>
              </p:nvSpPr>
              <p:spPr>
                <a:xfrm>
                  <a:off x="4965896" y="1531182"/>
                  <a:ext cx="330305" cy="518750"/>
                </a:xfrm>
                <a:custGeom>
                  <a:rect b="b" l="l" r="r" t="t"/>
                  <a:pathLst>
                    <a:path extrusionOk="0" h="518750" w="330305">
                      <a:moveTo>
                        <a:pt x="279616" y="0"/>
                      </a:moveTo>
                      <a:lnTo>
                        <a:pt x="330305" y="518751"/>
                      </a:lnTo>
                      <a:lnTo>
                        <a:pt x="65336" y="450004"/>
                      </a:lnTo>
                      <a:lnTo>
                        <a:pt x="0" y="366253"/>
                      </a:lnTo>
                      <a:lnTo>
                        <a:pt x="40146" y="113879"/>
                      </a:lnTo>
                      <a:cubicBezTo>
                        <a:pt x="46444" y="74233"/>
                        <a:pt x="76571" y="42603"/>
                        <a:pt x="115859" y="34373"/>
                      </a:cubicBezTo>
                      <a:lnTo>
                        <a:pt x="279592" y="48"/>
                      </a:lnTo>
                      <a:close/>
                    </a:path>
                  </a:pathLst>
                </a:custGeom>
                <a:solidFill>
                  <a:srgbClr val="EFEFE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2" name="Google Shape;2832;p59"/>
                <p:cNvSpPr/>
                <p:nvPr/>
              </p:nvSpPr>
              <p:spPr>
                <a:xfrm>
                  <a:off x="5319698" y="1539054"/>
                  <a:ext cx="260270" cy="510855"/>
                </a:xfrm>
                <a:custGeom>
                  <a:rect b="b" l="l" r="r" t="t"/>
                  <a:pathLst>
                    <a:path extrusionOk="0" h="510855" w="260270">
                      <a:moveTo>
                        <a:pt x="24" y="0"/>
                      </a:moveTo>
                      <a:lnTo>
                        <a:pt x="58036" y="510855"/>
                      </a:lnTo>
                      <a:lnTo>
                        <a:pt x="209461" y="510855"/>
                      </a:lnTo>
                      <a:lnTo>
                        <a:pt x="260270" y="166930"/>
                      </a:lnTo>
                      <a:lnTo>
                        <a:pt x="244359" y="112113"/>
                      </a:lnTo>
                      <a:cubicBezTo>
                        <a:pt x="233029" y="73065"/>
                        <a:pt x="202615" y="41911"/>
                        <a:pt x="167907" y="33801"/>
                      </a:cubicBezTo>
                      <a:lnTo>
                        <a:pt x="0" y="0"/>
                      </a:lnTo>
                      <a:close/>
                    </a:path>
                  </a:pathLst>
                </a:custGeom>
                <a:solidFill>
                  <a:srgbClr val="EFEFE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3" name="Google Shape;2833;p59"/>
                <p:cNvSpPr/>
                <p:nvPr/>
              </p:nvSpPr>
              <p:spPr>
                <a:xfrm>
                  <a:off x="5503540" y="1634016"/>
                  <a:ext cx="28076" cy="254664"/>
                </a:xfrm>
                <a:custGeom>
                  <a:rect b="b" l="l" r="r" t="t"/>
                  <a:pathLst>
                    <a:path extrusionOk="0" h="254664" w="28076">
                      <a:moveTo>
                        <a:pt x="0" y="0"/>
                      </a:moveTo>
                      <a:lnTo>
                        <a:pt x="0" y="254664"/>
                      </a:lnTo>
                      <a:lnTo>
                        <a:pt x="28076" y="254664"/>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4" name="Google Shape;2834;p59"/>
                <p:cNvSpPr/>
                <p:nvPr/>
              </p:nvSpPr>
              <p:spPr>
                <a:xfrm>
                  <a:off x="5529183" y="1539054"/>
                  <a:ext cx="256763" cy="510855"/>
                </a:xfrm>
                <a:custGeom>
                  <a:rect b="b" l="l" r="r" t="t"/>
                  <a:pathLst>
                    <a:path extrusionOk="0" h="510855" w="256763">
                      <a:moveTo>
                        <a:pt x="31249" y="271577"/>
                      </a:moveTo>
                      <a:lnTo>
                        <a:pt x="82010" y="0"/>
                      </a:lnTo>
                      <a:lnTo>
                        <a:pt x="256764" y="0"/>
                      </a:lnTo>
                      <a:lnTo>
                        <a:pt x="204690" y="414343"/>
                      </a:lnTo>
                      <a:cubicBezTo>
                        <a:pt x="197773" y="469493"/>
                        <a:pt x="150876" y="510855"/>
                        <a:pt x="95296" y="510855"/>
                      </a:cubicBezTo>
                      <a:lnTo>
                        <a:pt x="0" y="510855"/>
                      </a:lnTo>
                      <a:lnTo>
                        <a:pt x="31249" y="271577"/>
                      </a:lnTo>
                      <a:close/>
                    </a:path>
                  </a:pathLst>
                </a:custGeom>
                <a:solidFill>
                  <a:srgbClr val="EFEFE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5" name="Google Shape;2835;p59"/>
                <p:cNvSpPr/>
                <p:nvPr/>
              </p:nvSpPr>
              <p:spPr>
                <a:xfrm>
                  <a:off x="5639770" y="1528677"/>
                  <a:ext cx="109656" cy="10376"/>
                </a:xfrm>
                <a:custGeom>
                  <a:rect b="b" l="l" r="r" t="t"/>
                  <a:pathLst>
                    <a:path extrusionOk="0" h="10376" w="109656">
                      <a:moveTo>
                        <a:pt x="109656" y="10377"/>
                      </a:moveTo>
                      <a:lnTo>
                        <a:pt x="1312" y="0"/>
                      </a:lnTo>
                      <a:lnTo>
                        <a:pt x="0" y="10377"/>
                      </a:lnTo>
                      <a:lnTo>
                        <a:pt x="109656" y="10377"/>
                      </a:lnTo>
                      <a:close/>
                    </a:path>
                  </a:pathLst>
                </a:custGeom>
                <a:solidFill>
                  <a:srgbClr val="1C1B1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6" name="Google Shape;2836;p59"/>
                <p:cNvSpPr/>
                <p:nvPr/>
              </p:nvSpPr>
              <p:spPr>
                <a:xfrm>
                  <a:off x="5361681" y="1551744"/>
                  <a:ext cx="60493" cy="356711"/>
                </a:xfrm>
                <a:custGeom>
                  <a:rect b="b" l="l" r="r" t="t"/>
                  <a:pathLst>
                    <a:path extrusionOk="0" h="356711" w="60493">
                      <a:moveTo>
                        <a:pt x="21135" y="24"/>
                      </a:moveTo>
                      <a:cubicBezTo>
                        <a:pt x="21731" y="15481"/>
                        <a:pt x="22184" y="32847"/>
                        <a:pt x="22661" y="48423"/>
                      </a:cubicBezTo>
                      <a:cubicBezTo>
                        <a:pt x="22804" y="58824"/>
                        <a:pt x="22661" y="117433"/>
                        <a:pt x="22709" y="129073"/>
                      </a:cubicBezTo>
                      <a:cubicBezTo>
                        <a:pt x="22709" y="129073"/>
                        <a:pt x="21015" y="127499"/>
                        <a:pt x="21015" y="127499"/>
                      </a:cubicBezTo>
                      <a:lnTo>
                        <a:pt x="58299" y="124637"/>
                      </a:lnTo>
                      <a:lnTo>
                        <a:pt x="60493" y="124470"/>
                      </a:lnTo>
                      <a:cubicBezTo>
                        <a:pt x="50522" y="163805"/>
                        <a:pt x="25810" y="261320"/>
                        <a:pt x="16149" y="299486"/>
                      </a:cubicBezTo>
                      <a:cubicBezTo>
                        <a:pt x="11163" y="318330"/>
                        <a:pt x="5343" y="337986"/>
                        <a:pt x="0" y="356711"/>
                      </a:cubicBezTo>
                      <a:cubicBezTo>
                        <a:pt x="3006" y="342805"/>
                        <a:pt x="6536" y="327156"/>
                        <a:pt x="9661" y="313178"/>
                      </a:cubicBezTo>
                      <a:cubicBezTo>
                        <a:pt x="11450" y="303899"/>
                        <a:pt x="25142" y="251396"/>
                        <a:pt x="27670" y="241092"/>
                      </a:cubicBezTo>
                      <a:cubicBezTo>
                        <a:pt x="27670" y="241092"/>
                        <a:pt x="56892" y="125829"/>
                        <a:pt x="56892" y="125829"/>
                      </a:cubicBezTo>
                      <a:lnTo>
                        <a:pt x="58537" y="127785"/>
                      </a:lnTo>
                      <a:lnTo>
                        <a:pt x="21254" y="130648"/>
                      </a:lnTo>
                      <a:lnTo>
                        <a:pt x="19560" y="130767"/>
                      </a:lnTo>
                      <a:cubicBezTo>
                        <a:pt x="19608" y="117504"/>
                        <a:pt x="19441" y="60804"/>
                        <a:pt x="19608" y="48400"/>
                      </a:cubicBezTo>
                      <a:cubicBezTo>
                        <a:pt x="20109" y="32847"/>
                        <a:pt x="20538" y="15481"/>
                        <a:pt x="21135" y="0"/>
                      </a:cubicBezTo>
                      <a:lnTo>
                        <a:pt x="21135"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7" name="Google Shape;2837;p59"/>
                <p:cNvSpPr/>
                <p:nvPr/>
              </p:nvSpPr>
              <p:spPr>
                <a:xfrm>
                  <a:off x="5184780" y="1543849"/>
                  <a:ext cx="97443" cy="364702"/>
                </a:xfrm>
                <a:custGeom>
                  <a:rect b="b" l="l" r="r" t="t"/>
                  <a:pathLst>
                    <a:path extrusionOk="0" h="364702" w="97443">
                      <a:moveTo>
                        <a:pt x="97443" y="364655"/>
                      </a:moveTo>
                      <a:cubicBezTo>
                        <a:pt x="81795" y="331307"/>
                        <a:pt x="66028" y="295956"/>
                        <a:pt x="51858" y="261940"/>
                      </a:cubicBezTo>
                      <a:cubicBezTo>
                        <a:pt x="37952" y="227590"/>
                        <a:pt x="22590" y="192406"/>
                        <a:pt x="7204" y="158819"/>
                      </a:cubicBezTo>
                      <a:cubicBezTo>
                        <a:pt x="7204" y="158819"/>
                        <a:pt x="6631" y="157531"/>
                        <a:pt x="6631" y="157531"/>
                      </a:cubicBezTo>
                      <a:lnTo>
                        <a:pt x="8039" y="157221"/>
                      </a:lnTo>
                      <a:lnTo>
                        <a:pt x="38739" y="150232"/>
                      </a:lnTo>
                      <a:lnTo>
                        <a:pt x="37618" y="152045"/>
                      </a:lnTo>
                      <a:cubicBezTo>
                        <a:pt x="34326" y="139426"/>
                        <a:pt x="30915" y="126831"/>
                        <a:pt x="27718" y="114189"/>
                      </a:cubicBezTo>
                      <a:cubicBezTo>
                        <a:pt x="22065" y="91981"/>
                        <a:pt x="14074" y="60231"/>
                        <a:pt x="8874" y="38214"/>
                      </a:cubicBezTo>
                      <a:cubicBezTo>
                        <a:pt x="6608" y="28792"/>
                        <a:pt x="2147" y="9542"/>
                        <a:pt x="0" y="71"/>
                      </a:cubicBezTo>
                      <a:cubicBezTo>
                        <a:pt x="0" y="71"/>
                        <a:pt x="310" y="0"/>
                        <a:pt x="310" y="0"/>
                      </a:cubicBezTo>
                      <a:cubicBezTo>
                        <a:pt x="3029" y="9446"/>
                        <a:pt x="8301" y="28243"/>
                        <a:pt x="10878" y="37689"/>
                      </a:cubicBezTo>
                      <a:cubicBezTo>
                        <a:pt x="20848" y="73971"/>
                        <a:pt x="31416" y="114809"/>
                        <a:pt x="40456" y="151329"/>
                      </a:cubicBezTo>
                      <a:lnTo>
                        <a:pt x="40838" y="152832"/>
                      </a:lnTo>
                      <a:lnTo>
                        <a:pt x="39335" y="153142"/>
                      </a:lnTo>
                      <a:lnTo>
                        <a:pt x="8516" y="159535"/>
                      </a:lnTo>
                      <a:lnTo>
                        <a:pt x="9351" y="157937"/>
                      </a:lnTo>
                      <a:cubicBezTo>
                        <a:pt x="23281" y="192119"/>
                        <a:pt x="38500" y="227447"/>
                        <a:pt x="54005" y="261057"/>
                      </a:cubicBezTo>
                      <a:cubicBezTo>
                        <a:pt x="60827" y="276014"/>
                        <a:pt x="69916" y="297267"/>
                        <a:pt x="76404" y="312582"/>
                      </a:cubicBezTo>
                      <a:cubicBezTo>
                        <a:pt x="83345" y="329780"/>
                        <a:pt x="91718" y="347647"/>
                        <a:pt x="97443" y="364702"/>
                      </a:cubicBezTo>
                      <a:lnTo>
                        <a:pt x="97443" y="36470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38" name="Google Shape;2838;p59"/>
                <p:cNvGrpSpPr/>
                <p:nvPr/>
              </p:nvGrpSpPr>
              <p:grpSpPr>
                <a:xfrm>
                  <a:off x="5392214" y="1704550"/>
                  <a:ext cx="273914" cy="345358"/>
                  <a:chOff x="5392214" y="1704550"/>
                  <a:chExt cx="273914" cy="345358"/>
                </a:xfrm>
              </p:grpSpPr>
              <p:sp>
                <p:nvSpPr>
                  <p:cNvPr id="2839" name="Google Shape;2839;p59"/>
                  <p:cNvSpPr/>
                  <p:nvPr/>
                </p:nvSpPr>
                <p:spPr>
                  <a:xfrm>
                    <a:off x="5392214" y="1744889"/>
                    <a:ext cx="273914" cy="305019"/>
                  </a:xfrm>
                  <a:custGeom>
                    <a:rect b="b" l="l" r="r" t="t"/>
                    <a:pathLst>
                      <a:path extrusionOk="0" h="305019" w="273914">
                        <a:moveTo>
                          <a:pt x="246077" y="0"/>
                        </a:moveTo>
                        <a:lnTo>
                          <a:pt x="136945" y="0"/>
                        </a:lnTo>
                        <a:lnTo>
                          <a:pt x="27838" y="0"/>
                        </a:lnTo>
                        <a:lnTo>
                          <a:pt x="0" y="305020"/>
                        </a:lnTo>
                        <a:lnTo>
                          <a:pt x="136945" y="305020"/>
                        </a:lnTo>
                        <a:lnTo>
                          <a:pt x="273915" y="305020"/>
                        </a:lnTo>
                        <a:lnTo>
                          <a:pt x="246077"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0" name="Google Shape;2840;p59"/>
                  <p:cNvSpPr/>
                  <p:nvPr/>
                </p:nvSpPr>
                <p:spPr>
                  <a:xfrm>
                    <a:off x="5410162" y="1836822"/>
                    <a:ext cx="225957" cy="199906"/>
                  </a:xfrm>
                  <a:custGeom>
                    <a:rect b="b" l="l" r="r" t="t"/>
                    <a:pathLst>
                      <a:path extrusionOk="0" h="199906" w="225957">
                        <a:moveTo>
                          <a:pt x="225958" y="187277"/>
                        </a:moveTo>
                        <a:cubicBezTo>
                          <a:pt x="208736" y="193574"/>
                          <a:pt x="190535" y="196461"/>
                          <a:pt x="172478" y="198369"/>
                        </a:cubicBezTo>
                        <a:cubicBezTo>
                          <a:pt x="154659" y="199920"/>
                          <a:pt x="136816" y="201065"/>
                          <a:pt x="118997" y="197868"/>
                        </a:cubicBezTo>
                        <a:cubicBezTo>
                          <a:pt x="110076" y="196365"/>
                          <a:pt x="101178" y="194338"/>
                          <a:pt x="92257" y="192763"/>
                        </a:cubicBezTo>
                        <a:cubicBezTo>
                          <a:pt x="74462" y="189615"/>
                          <a:pt x="56643" y="189877"/>
                          <a:pt x="38776" y="192310"/>
                        </a:cubicBezTo>
                        <a:cubicBezTo>
                          <a:pt x="26778" y="194052"/>
                          <a:pt x="14255" y="196485"/>
                          <a:pt x="2232" y="198297"/>
                        </a:cubicBezTo>
                        <a:cubicBezTo>
                          <a:pt x="1230" y="186490"/>
                          <a:pt x="-153" y="173060"/>
                          <a:pt x="14" y="161348"/>
                        </a:cubicBezTo>
                        <a:cubicBezTo>
                          <a:pt x="14" y="161348"/>
                          <a:pt x="228" y="138019"/>
                          <a:pt x="228" y="138019"/>
                        </a:cubicBezTo>
                        <a:cubicBezTo>
                          <a:pt x="181" y="98946"/>
                          <a:pt x="6597" y="60183"/>
                          <a:pt x="17666" y="22685"/>
                        </a:cubicBezTo>
                        <a:cubicBezTo>
                          <a:pt x="19980" y="15099"/>
                          <a:pt x="22484" y="7514"/>
                          <a:pt x="25728" y="0"/>
                        </a:cubicBezTo>
                        <a:lnTo>
                          <a:pt x="28877" y="262"/>
                        </a:lnTo>
                        <a:cubicBezTo>
                          <a:pt x="30833" y="8206"/>
                          <a:pt x="32050" y="16101"/>
                          <a:pt x="33123" y="23973"/>
                        </a:cubicBezTo>
                        <a:cubicBezTo>
                          <a:pt x="37918" y="62783"/>
                          <a:pt x="37894" y="102071"/>
                          <a:pt x="31477" y="140619"/>
                        </a:cubicBezTo>
                        <a:cubicBezTo>
                          <a:pt x="29426" y="154287"/>
                          <a:pt x="26635" y="173418"/>
                          <a:pt x="23033" y="186633"/>
                        </a:cubicBezTo>
                        <a:lnTo>
                          <a:pt x="12036" y="174706"/>
                        </a:lnTo>
                        <a:cubicBezTo>
                          <a:pt x="16497" y="175422"/>
                          <a:pt x="20958" y="176233"/>
                          <a:pt x="25394" y="176996"/>
                        </a:cubicBezTo>
                        <a:cubicBezTo>
                          <a:pt x="47507" y="181027"/>
                          <a:pt x="70001" y="182673"/>
                          <a:pt x="92233" y="178642"/>
                        </a:cubicBezTo>
                        <a:cubicBezTo>
                          <a:pt x="101154" y="177068"/>
                          <a:pt x="110052" y="175040"/>
                          <a:pt x="118973" y="173537"/>
                        </a:cubicBezTo>
                        <a:cubicBezTo>
                          <a:pt x="145737" y="169243"/>
                          <a:pt x="172692" y="172297"/>
                          <a:pt x="199194" y="176901"/>
                        </a:cubicBezTo>
                        <a:cubicBezTo>
                          <a:pt x="208259" y="178713"/>
                          <a:pt x="217180" y="180837"/>
                          <a:pt x="225934" y="184128"/>
                        </a:cubicBezTo>
                        <a:lnTo>
                          <a:pt x="225934" y="187277"/>
                        </a:lnTo>
                        <a:lnTo>
                          <a:pt x="225934" y="187277"/>
                        </a:lnTo>
                        <a:close/>
                      </a:path>
                    </a:pathLst>
                  </a:custGeom>
                  <a:solidFill>
                    <a:srgbClr val="D9864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1" name="Google Shape;2841;p59"/>
                  <p:cNvSpPr/>
                  <p:nvPr/>
                </p:nvSpPr>
                <p:spPr>
                  <a:xfrm>
                    <a:off x="5422226" y="1740973"/>
                    <a:ext cx="213897" cy="277635"/>
                  </a:xfrm>
                  <a:custGeom>
                    <a:rect b="b" l="l" r="r" t="t"/>
                    <a:pathLst>
                      <a:path extrusionOk="0" h="277635" w="213897">
                        <a:moveTo>
                          <a:pt x="0" y="277636"/>
                        </a:moveTo>
                        <a:lnTo>
                          <a:pt x="22828" y="0"/>
                        </a:lnTo>
                        <a:lnTo>
                          <a:pt x="191070" y="0"/>
                        </a:lnTo>
                        <a:lnTo>
                          <a:pt x="213898" y="277636"/>
                        </a:lnTo>
                        <a:lnTo>
                          <a:pt x="0" y="27763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2" name="Google Shape;2842;p59"/>
                  <p:cNvSpPr/>
                  <p:nvPr/>
                </p:nvSpPr>
                <p:spPr>
                  <a:xfrm>
                    <a:off x="5471766" y="1728573"/>
                    <a:ext cx="119579" cy="32608"/>
                  </a:xfrm>
                  <a:custGeom>
                    <a:rect b="b" l="l" r="r" t="t"/>
                    <a:pathLst>
                      <a:path extrusionOk="0" h="32608" w="119579">
                        <a:moveTo>
                          <a:pt x="0" y="0"/>
                        </a:moveTo>
                        <a:lnTo>
                          <a:pt x="119580" y="0"/>
                        </a:lnTo>
                        <a:lnTo>
                          <a:pt x="119580" y="32608"/>
                        </a:lnTo>
                        <a:lnTo>
                          <a:pt x="0" y="32608"/>
                        </a:lnTo>
                        <a:close/>
                      </a:path>
                    </a:pathLst>
                  </a:custGeom>
                  <a:solidFill>
                    <a:srgbClr val="805DC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3" name="Google Shape;2843;p59"/>
                  <p:cNvSpPr/>
                  <p:nvPr/>
                </p:nvSpPr>
                <p:spPr>
                  <a:xfrm>
                    <a:off x="5486556" y="1704550"/>
                    <a:ext cx="90167" cy="24022"/>
                  </a:xfrm>
                  <a:custGeom>
                    <a:rect b="b" l="l" r="r" t="t"/>
                    <a:pathLst>
                      <a:path extrusionOk="0" h="24022" w="90167">
                        <a:moveTo>
                          <a:pt x="1217" y="24023"/>
                        </a:moveTo>
                        <a:cubicBezTo>
                          <a:pt x="382" y="16151"/>
                          <a:pt x="96" y="8232"/>
                          <a:pt x="0" y="336"/>
                        </a:cubicBezTo>
                        <a:cubicBezTo>
                          <a:pt x="6846" y="50"/>
                          <a:pt x="16268" y="527"/>
                          <a:pt x="23210" y="956"/>
                        </a:cubicBezTo>
                        <a:cubicBezTo>
                          <a:pt x="30485" y="1362"/>
                          <a:pt x="37761" y="1195"/>
                          <a:pt x="45036" y="813"/>
                        </a:cubicBezTo>
                        <a:cubicBezTo>
                          <a:pt x="59587" y="50"/>
                          <a:pt x="74114" y="-237"/>
                          <a:pt x="88665" y="217"/>
                        </a:cubicBezTo>
                        <a:cubicBezTo>
                          <a:pt x="88665" y="217"/>
                          <a:pt x="90168" y="264"/>
                          <a:pt x="90168" y="264"/>
                        </a:cubicBezTo>
                        <a:cubicBezTo>
                          <a:pt x="89929" y="8184"/>
                          <a:pt x="89548" y="16127"/>
                          <a:pt x="88832" y="24023"/>
                        </a:cubicBezTo>
                        <a:lnTo>
                          <a:pt x="88522" y="24023"/>
                        </a:lnTo>
                        <a:cubicBezTo>
                          <a:pt x="87830" y="16580"/>
                          <a:pt x="87472" y="9114"/>
                          <a:pt x="87210" y="1672"/>
                        </a:cubicBezTo>
                        <a:lnTo>
                          <a:pt x="88665" y="3127"/>
                        </a:lnTo>
                        <a:cubicBezTo>
                          <a:pt x="74114" y="3580"/>
                          <a:pt x="59563" y="3294"/>
                          <a:pt x="45036" y="2530"/>
                        </a:cubicBezTo>
                        <a:cubicBezTo>
                          <a:pt x="37761" y="2149"/>
                          <a:pt x="30485" y="1982"/>
                          <a:pt x="23210" y="2387"/>
                        </a:cubicBezTo>
                        <a:cubicBezTo>
                          <a:pt x="16841" y="2793"/>
                          <a:pt x="7705" y="3270"/>
                          <a:pt x="1383" y="3031"/>
                        </a:cubicBezTo>
                        <a:lnTo>
                          <a:pt x="2743" y="1672"/>
                        </a:lnTo>
                        <a:cubicBezTo>
                          <a:pt x="2624" y="9138"/>
                          <a:pt x="2314" y="16604"/>
                          <a:pt x="1527" y="24023"/>
                        </a:cubicBezTo>
                        <a:lnTo>
                          <a:pt x="1217" y="24023"/>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4" name="Google Shape;2844;p59"/>
                  <p:cNvSpPr/>
                  <p:nvPr/>
                </p:nvSpPr>
                <p:spPr>
                  <a:xfrm>
                    <a:off x="5459028" y="1814869"/>
                    <a:ext cx="20633" cy="20590"/>
                  </a:xfrm>
                  <a:custGeom>
                    <a:rect b="b" l="l" r="r" t="t"/>
                    <a:pathLst>
                      <a:path extrusionOk="0" h="20590" w="20633">
                        <a:moveTo>
                          <a:pt x="19035" y="19305"/>
                        </a:moveTo>
                        <a:cubicBezTo>
                          <a:pt x="13144" y="20283"/>
                          <a:pt x="6202" y="20904"/>
                          <a:pt x="0" y="20427"/>
                        </a:cubicBezTo>
                        <a:cubicBezTo>
                          <a:pt x="572" y="14177"/>
                          <a:pt x="1408" y="7951"/>
                          <a:pt x="525" y="1677"/>
                        </a:cubicBezTo>
                        <a:cubicBezTo>
                          <a:pt x="525" y="1677"/>
                          <a:pt x="453" y="914"/>
                          <a:pt x="453" y="914"/>
                        </a:cubicBezTo>
                        <a:lnTo>
                          <a:pt x="1384" y="819"/>
                        </a:lnTo>
                        <a:cubicBezTo>
                          <a:pt x="7705" y="127"/>
                          <a:pt x="14288" y="-40"/>
                          <a:pt x="20634" y="8"/>
                        </a:cubicBezTo>
                        <a:cubicBezTo>
                          <a:pt x="20586" y="6377"/>
                          <a:pt x="19966" y="13246"/>
                          <a:pt x="19012" y="19329"/>
                        </a:cubicBezTo>
                        <a:lnTo>
                          <a:pt x="19012" y="19329"/>
                        </a:lnTo>
                        <a:close/>
                        <a:moveTo>
                          <a:pt x="18821" y="19091"/>
                        </a:moveTo>
                        <a:cubicBezTo>
                          <a:pt x="18105" y="12960"/>
                          <a:pt x="17366" y="7545"/>
                          <a:pt x="17246" y="1677"/>
                        </a:cubicBezTo>
                        <a:lnTo>
                          <a:pt x="18940" y="3371"/>
                        </a:lnTo>
                        <a:cubicBezTo>
                          <a:pt x="17485" y="3371"/>
                          <a:pt x="16030" y="3371"/>
                          <a:pt x="14551" y="3347"/>
                        </a:cubicBezTo>
                        <a:cubicBezTo>
                          <a:pt x="10281" y="3228"/>
                          <a:pt x="5629" y="3061"/>
                          <a:pt x="1408" y="2560"/>
                        </a:cubicBezTo>
                        <a:lnTo>
                          <a:pt x="2266" y="1701"/>
                        </a:lnTo>
                        <a:cubicBezTo>
                          <a:pt x="1503" y="7569"/>
                          <a:pt x="2075" y="13390"/>
                          <a:pt x="2719" y="19234"/>
                        </a:cubicBezTo>
                        <a:cubicBezTo>
                          <a:pt x="2719" y="19234"/>
                          <a:pt x="1408" y="17922"/>
                          <a:pt x="1408" y="17922"/>
                        </a:cubicBezTo>
                        <a:cubicBezTo>
                          <a:pt x="7371" y="17612"/>
                          <a:pt x="12619" y="18375"/>
                          <a:pt x="18821" y="19115"/>
                        </a:cubicBezTo>
                        <a:lnTo>
                          <a:pt x="18821" y="19115"/>
                        </a:lnTo>
                        <a:close/>
                      </a:path>
                    </a:pathLst>
                  </a:custGeom>
                  <a:solidFill>
                    <a:srgbClr val="FFF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5" name="Google Shape;2845;p59"/>
                  <p:cNvSpPr/>
                  <p:nvPr/>
                </p:nvSpPr>
                <p:spPr>
                  <a:xfrm>
                    <a:off x="5493235" y="1832427"/>
                    <a:ext cx="98110" cy="3256"/>
                  </a:xfrm>
                  <a:custGeom>
                    <a:rect b="b" l="l" r="r" t="t"/>
                    <a:pathLst>
                      <a:path extrusionOk="0" h="3256" w="98110">
                        <a:moveTo>
                          <a:pt x="0" y="1628"/>
                        </a:moveTo>
                        <a:cubicBezTo>
                          <a:pt x="32656" y="-543"/>
                          <a:pt x="65455" y="-543"/>
                          <a:pt x="98111" y="1628"/>
                        </a:cubicBezTo>
                        <a:cubicBezTo>
                          <a:pt x="65455" y="3799"/>
                          <a:pt x="32656" y="3799"/>
                          <a:pt x="0" y="1628"/>
                        </a:cubicBezTo>
                        <a:lnTo>
                          <a:pt x="0" y="1628"/>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6" name="Google Shape;2846;p59"/>
                  <p:cNvSpPr/>
                  <p:nvPr/>
                </p:nvSpPr>
                <p:spPr>
                  <a:xfrm>
                    <a:off x="5459028" y="1869495"/>
                    <a:ext cx="20633" cy="20590"/>
                  </a:xfrm>
                  <a:custGeom>
                    <a:rect b="b" l="l" r="r" t="t"/>
                    <a:pathLst>
                      <a:path extrusionOk="0" h="20590" w="20633">
                        <a:moveTo>
                          <a:pt x="19035" y="19305"/>
                        </a:moveTo>
                        <a:cubicBezTo>
                          <a:pt x="13144" y="20283"/>
                          <a:pt x="6202" y="20904"/>
                          <a:pt x="0" y="20426"/>
                        </a:cubicBezTo>
                        <a:cubicBezTo>
                          <a:pt x="572" y="14177"/>
                          <a:pt x="1408" y="7951"/>
                          <a:pt x="525" y="1677"/>
                        </a:cubicBezTo>
                        <a:cubicBezTo>
                          <a:pt x="525" y="1677"/>
                          <a:pt x="453" y="914"/>
                          <a:pt x="453" y="914"/>
                        </a:cubicBezTo>
                        <a:lnTo>
                          <a:pt x="1384" y="819"/>
                        </a:lnTo>
                        <a:cubicBezTo>
                          <a:pt x="7705" y="127"/>
                          <a:pt x="14288" y="-40"/>
                          <a:pt x="20634" y="8"/>
                        </a:cubicBezTo>
                        <a:cubicBezTo>
                          <a:pt x="20586" y="6377"/>
                          <a:pt x="19966" y="13247"/>
                          <a:pt x="19012" y="19329"/>
                        </a:cubicBezTo>
                        <a:lnTo>
                          <a:pt x="19012" y="19329"/>
                        </a:lnTo>
                        <a:close/>
                        <a:moveTo>
                          <a:pt x="18821" y="19091"/>
                        </a:moveTo>
                        <a:cubicBezTo>
                          <a:pt x="18105" y="12960"/>
                          <a:pt x="17366" y="7545"/>
                          <a:pt x="17246" y="1677"/>
                        </a:cubicBezTo>
                        <a:lnTo>
                          <a:pt x="18940" y="3371"/>
                        </a:lnTo>
                        <a:cubicBezTo>
                          <a:pt x="17485" y="3371"/>
                          <a:pt x="16030" y="3371"/>
                          <a:pt x="14551" y="3347"/>
                        </a:cubicBezTo>
                        <a:cubicBezTo>
                          <a:pt x="10281" y="3228"/>
                          <a:pt x="5629" y="3061"/>
                          <a:pt x="1408" y="2560"/>
                        </a:cubicBezTo>
                        <a:lnTo>
                          <a:pt x="2266" y="1701"/>
                        </a:lnTo>
                        <a:cubicBezTo>
                          <a:pt x="1503" y="7569"/>
                          <a:pt x="2075" y="13390"/>
                          <a:pt x="2719" y="19234"/>
                        </a:cubicBezTo>
                        <a:lnTo>
                          <a:pt x="1408" y="17922"/>
                        </a:lnTo>
                        <a:cubicBezTo>
                          <a:pt x="7371" y="17612"/>
                          <a:pt x="12619" y="18375"/>
                          <a:pt x="18821" y="19115"/>
                        </a:cubicBezTo>
                        <a:lnTo>
                          <a:pt x="18821" y="19115"/>
                        </a:lnTo>
                        <a:close/>
                      </a:path>
                    </a:pathLst>
                  </a:custGeom>
                  <a:solidFill>
                    <a:srgbClr val="FFF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7" name="Google Shape;2847;p59"/>
                  <p:cNvSpPr/>
                  <p:nvPr/>
                </p:nvSpPr>
                <p:spPr>
                  <a:xfrm>
                    <a:off x="5493235" y="1887053"/>
                    <a:ext cx="98110" cy="3256"/>
                  </a:xfrm>
                  <a:custGeom>
                    <a:rect b="b" l="l" r="r" t="t"/>
                    <a:pathLst>
                      <a:path extrusionOk="0" h="3256" w="98110">
                        <a:moveTo>
                          <a:pt x="0" y="1628"/>
                        </a:moveTo>
                        <a:cubicBezTo>
                          <a:pt x="32656" y="-543"/>
                          <a:pt x="65455" y="-543"/>
                          <a:pt x="98111" y="1628"/>
                        </a:cubicBezTo>
                        <a:cubicBezTo>
                          <a:pt x="65455" y="3799"/>
                          <a:pt x="32656" y="3799"/>
                          <a:pt x="0" y="1628"/>
                        </a:cubicBezTo>
                        <a:lnTo>
                          <a:pt x="0" y="1628"/>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8" name="Google Shape;2848;p59"/>
                  <p:cNvSpPr/>
                  <p:nvPr/>
                </p:nvSpPr>
                <p:spPr>
                  <a:xfrm>
                    <a:off x="5459028" y="1924144"/>
                    <a:ext cx="20633" cy="20590"/>
                  </a:xfrm>
                  <a:custGeom>
                    <a:rect b="b" l="l" r="r" t="t"/>
                    <a:pathLst>
                      <a:path extrusionOk="0" h="20590" w="20633">
                        <a:moveTo>
                          <a:pt x="19035" y="19305"/>
                        </a:moveTo>
                        <a:cubicBezTo>
                          <a:pt x="13144" y="20283"/>
                          <a:pt x="6202" y="20904"/>
                          <a:pt x="0" y="20427"/>
                        </a:cubicBezTo>
                        <a:cubicBezTo>
                          <a:pt x="572" y="14177"/>
                          <a:pt x="1408" y="7951"/>
                          <a:pt x="525" y="1677"/>
                        </a:cubicBezTo>
                        <a:cubicBezTo>
                          <a:pt x="525" y="1677"/>
                          <a:pt x="453" y="914"/>
                          <a:pt x="453" y="914"/>
                        </a:cubicBezTo>
                        <a:lnTo>
                          <a:pt x="1384" y="819"/>
                        </a:lnTo>
                        <a:cubicBezTo>
                          <a:pt x="7705" y="127"/>
                          <a:pt x="14288" y="-40"/>
                          <a:pt x="20634" y="8"/>
                        </a:cubicBezTo>
                        <a:cubicBezTo>
                          <a:pt x="20586" y="6377"/>
                          <a:pt x="19966" y="13246"/>
                          <a:pt x="19012" y="19329"/>
                        </a:cubicBezTo>
                        <a:lnTo>
                          <a:pt x="19012" y="19329"/>
                        </a:lnTo>
                        <a:close/>
                        <a:moveTo>
                          <a:pt x="18821" y="19091"/>
                        </a:moveTo>
                        <a:cubicBezTo>
                          <a:pt x="18105" y="12960"/>
                          <a:pt x="17366" y="7545"/>
                          <a:pt x="17246" y="1677"/>
                        </a:cubicBezTo>
                        <a:lnTo>
                          <a:pt x="18940" y="3371"/>
                        </a:lnTo>
                        <a:cubicBezTo>
                          <a:pt x="17485" y="3371"/>
                          <a:pt x="16030" y="3371"/>
                          <a:pt x="14551" y="3347"/>
                        </a:cubicBezTo>
                        <a:cubicBezTo>
                          <a:pt x="10281" y="3228"/>
                          <a:pt x="5629" y="3061"/>
                          <a:pt x="1408" y="2560"/>
                        </a:cubicBezTo>
                        <a:lnTo>
                          <a:pt x="2266" y="1701"/>
                        </a:lnTo>
                        <a:cubicBezTo>
                          <a:pt x="1503" y="7569"/>
                          <a:pt x="2075" y="13390"/>
                          <a:pt x="2719" y="19234"/>
                        </a:cubicBezTo>
                        <a:lnTo>
                          <a:pt x="1408" y="17922"/>
                        </a:lnTo>
                        <a:cubicBezTo>
                          <a:pt x="7371" y="17612"/>
                          <a:pt x="12619" y="18375"/>
                          <a:pt x="18821" y="19115"/>
                        </a:cubicBezTo>
                        <a:lnTo>
                          <a:pt x="18821" y="19115"/>
                        </a:lnTo>
                        <a:close/>
                      </a:path>
                    </a:pathLst>
                  </a:custGeom>
                  <a:solidFill>
                    <a:srgbClr val="FFF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9" name="Google Shape;2849;p59"/>
                  <p:cNvSpPr/>
                  <p:nvPr/>
                </p:nvSpPr>
                <p:spPr>
                  <a:xfrm>
                    <a:off x="5493235" y="1941702"/>
                    <a:ext cx="98110" cy="3256"/>
                  </a:xfrm>
                  <a:custGeom>
                    <a:rect b="b" l="l" r="r" t="t"/>
                    <a:pathLst>
                      <a:path extrusionOk="0" h="3256" w="98110">
                        <a:moveTo>
                          <a:pt x="0" y="1628"/>
                        </a:moveTo>
                        <a:cubicBezTo>
                          <a:pt x="32656" y="-543"/>
                          <a:pt x="65455" y="-543"/>
                          <a:pt x="98111" y="1628"/>
                        </a:cubicBezTo>
                        <a:cubicBezTo>
                          <a:pt x="65455" y="3799"/>
                          <a:pt x="32656" y="3799"/>
                          <a:pt x="0" y="1628"/>
                        </a:cubicBezTo>
                        <a:lnTo>
                          <a:pt x="0" y="1628"/>
                        </a:lnTo>
                        <a:close/>
                      </a:path>
                    </a:pathLst>
                  </a:custGeom>
                  <a:solidFill>
                    <a:srgbClr val="FFF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50" name="Google Shape;2850;p59"/>
                <p:cNvGrpSpPr/>
                <p:nvPr/>
              </p:nvGrpSpPr>
              <p:grpSpPr>
                <a:xfrm>
                  <a:off x="5361371" y="1895431"/>
                  <a:ext cx="233171" cy="154491"/>
                  <a:chOff x="5361371" y="1895431"/>
                  <a:chExt cx="233171" cy="154491"/>
                </a:xfrm>
              </p:grpSpPr>
              <p:sp>
                <p:nvSpPr>
                  <p:cNvPr id="2851" name="Google Shape;2851;p59"/>
                  <p:cNvSpPr/>
                  <p:nvPr/>
                </p:nvSpPr>
                <p:spPr>
                  <a:xfrm>
                    <a:off x="5361371" y="1915230"/>
                    <a:ext cx="114451" cy="134679"/>
                  </a:xfrm>
                  <a:custGeom>
                    <a:rect b="b" l="l" r="r" t="t"/>
                    <a:pathLst>
                      <a:path extrusionOk="0" h="134679" w="114451">
                        <a:moveTo>
                          <a:pt x="26955" y="620"/>
                        </a:moveTo>
                        <a:lnTo>
                          <a:pt x="114451" y="0"/>
                        </a:lnTo>
                        <a:lnTo>
                          <a:pt x="105482" y="131483"/>
                        </a:lnTo>
                        <a:lnTo>
                          <a:pt x="0" y="134679"/>
                        </a:lnTo>
                        <a:lnTo>
                          <a:pt x="26955" y="620"/>
                        </a:lnTo>
                        <a:close/>
                      </a:path>
                    </a:pathLst>
                  </a:custGeom>
                  <a:solidFill>
                    <a:srgbClr val="9A5A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2" name="Google Shape;2852;p59"/>
                  <p:cNvSpPr/>
                  <p:nvPr/>
                </p:nvSpPr>
                <p:spPr>
                  <a:xfrm>
                    <a:off x="5415781" y="1895431"/>
                    <a:ext cx="43771" cy="36257"/>
                  </a:xfrm>
                  <a:custGeom>
                    <a:rect b="b" l="l" r="r" t="t"/>
                    <a:pathLst>
                      <a:path extrusionOk="0" h="36257" w="43771">
                        <a:moveTo>
                          <a:pt x="0" y="36258"/>
                        </a:moveTo>
                        <a:lnTo>
                          <a:pt x="43772" y="0"/>
                        </a:lnTo>
                        <a:lnTo>
                          <a:pt x="43772" y="36258"/>
                        </a:lnTo>
                        <a:lnTo>
                          <a:pt x="0" y="36258"/>
                        </a:lnTo>
                        <a:close/>
                      </a:path>
                    </a:pathLst>
                  </a:custGeom>
                  <a:solidFill>
                    <a:srgbClr val="9A5A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3" name="Google Shape;2853;p59"/>
                  <p:cNvSpPr/>
                  <p:nvPr/>
                </p:nvSpPr>
                <p:spPr>
                  <a:xfrm>
                    <a:off x="5465540" y="1915230"/>
                    <a:ext cx="111612" cy="36711"/>
                  </a:xfrm>
                  <a:custGeom>
                    <a:rect b="b" l="l" r="r" t="t"/>
                    <a:pathLst>
                      <a:path extrusionOk="0" h="36711" w="111612">
                        <a:moveTo>
                          <a:pt x="10281" y="0"/>
                        </a:moveTo>
                        <a:lnTo>
                          <a:pt x="98588" y="0"/>
                        </a:lnTo>
                        <a:cubicBezTo>
                          <a:pt x="105768" y="0"/>
                          <a:pt x="111613" y="6464"/>
                          <a:pt x="111613" y="14408"/>
                        </a:cubicBezTo>
                        <a:lnTo>
                          <a:pt x="111613" y="14408"/>
                        </a:lnTo>
                        <a:cubicBezTo>
                          <a:pt x="111613" y="21945"/>
                          <a:pt x="106341" y="28219"/>
                          <a:pt x="99543" y="28768"/>
                        </a:cubicBezTo>
                        <a:lnTo>
                          <a:pt x="0" y="36711"/>
                        </a:lnTo>
                        <a:lnTo>
                          <a:pt x="10305" y="0"/>
                        </a:lnTo>
                        <a:close/>
                      </a:path>
                    </a:pathLst>
                  </a:custGeom>
                  <a:solidFill>
                    <a:srgbClr val="9A5A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4" name="Google Shape;2854;p59"/>
                  <p:cNvSpPr/>
                  <p:nvPr/>
                </p:nvSpPr>
                <p:spPr>
                  <a:xfrm>
                    <a:off x="5458003" y="1948602"/>
                    <a:ext cx="136539" cy="36711"/>
                  </a:xfrm>
                  <a:custGeom>
                    <a:rect b="b" l="l" r="r" t="t"/>
                    <a:pathLst>
                      <a:path extrusionOk="0" h="36711" w="136539">
                        <a:moveTo>
                          <a:pt x="12595" y="0"/>
                        </a:moveTo>
                        <a:lnTo>
                          <a:pt x="120629" y="0"/>
                        </a:lnTo>
                        <a:cubicBezTo>
                          <a:pt x="129431" y="0"/>
                          <a:pt x="136564" y="6464"/>
                          <a:pt x="136540" y="14408"/>
                        </a:cubicBezTo>
                        <a:lnTo>
                          <a:pt x="136540" y="14408"/>
                        </a:lnTo>
                        <a:cubicBezTo>
                          <a:pt x="136540" y="21946"/>
                          <a:pt x="130075" y="28219"/>
                          <a:pt x="121774" y="28768"/>
                        </a:cubicBezTo>
                        <a:lnTo>
                          <a:pt x="0" y="36711"/>
                        </a:lnTo>
                        <a:lnTo>
                          <a:pt x="12595" y="0"/>
                        </a:lnTo>
                        <a:close/>
                      </a:path>
                    </a:pathLst>
                  </a:custGeom>
                  <a:solidFill>
                    <a:srgbClr val="9A5A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5" name="Google Shape;2855;p59"/>
                  <p:cNvSpPr/>
                  <p:nvPr/>
                </p:nvSpPr>
                <p:spPr>
                  <a:xfrm>
                    <a:off x="5457979" y="1981162"/>
                    <a:ext cx="119174" cy="36711"/>
                  </a:xfrm>
                  <a:custGeom>
                    <a:rect b="b" l="l" r="r" t="t"/>
                    <a:pathLst>
                      <a:path extrusionOk="0" h="36711" w="119174">
                        <a:moveTo>
                          <a:pt x="24" y="0"/>
                        </a:moveTo>
                        <a:lnTo>
                          <a:pt x="105291" y="0"/>
                        </a:lnTo>
                        <a:cubicBezTo>
                          <a:pt x="112972" y="0"/>
                          <a:pt x="119198" y="6464"/>
                          <a:pt x="119174" y="14408"/>
                        </a:cubicBezTo>
                        <a:lnTo>
                          <a:pt x="119174" y="14408"/>
                        </a:lnTo>
                        <a:cubicBezTo>
                          <a:pt x="119174" y="21946"/>
                          <a:pt x="113545" y="28219"/>
                          <a:pt x="106269" y="28768"/>
                        </a:cubicBezTo>
                        <a:lnTo>
                          <a:pt x="0" y="36711"/>
                        </a:lnTo>
                        <a:lnTo>
                          <a:pt x="0" y="0"/>
                        </a:lnTo>
                        <a:close/>
                      </a:path>
                    </a:pathLst>
                  </a:custGeom>
                  <a:solidFill>
                    <a:srgbClr val="9A5A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6" name="Google Shape;2856;p59"/>
                  <p:cNvSpPr/>
                  <p:nvPr/>
                </p:nvSpPr>
                <p:spPr>
                  <a:xfrm>
                    <a:off x="5435628" y="2008881"/>
                    <a:ext cx="120679" cy="41041"/>
                  </a:xfrm>
                  <a:custGeom>
                    <a:rect b="b" l="l" r="r" t="t"/>
                    <a:pathLst>
                      <a:path extrusionOk="0" h="41041" w="120679">
                        <a:moveTo>
                          <a:pt x="3506" y="0"/>
                        </a:moveTo>
                        <a:lnTo>
                          <a:pt x="108177" y="12309"/>
                        </a:lnTo>
                        <a:cubicBezTo>
                          <a:pt x="115811" y="13215"/>
                          <a:pt x="121393" y="20347"/>
                          <a:pt x="120605" y="28267"/>
                        </a:cubicBezTo>
                        <a:lnTo>
                          <a:pt x="120605" y="28267"/>
                        </a:lnTo>
                        <a:cubicBezTo>
                          <a:pt x="119890" y="35781"/>
                          <a:pt x="113688" y="41339"/>
                          <a:pt x="106412" y="41029"/>
                        </a:cubicBezTo>
                        <a:lnTo>
                          <a:pt x="0" y="36497"/>
                        </a:lnTo>
                        <a:lnTo>
                          <a:pt x="3506" y="0"/>
                        </a:lnTo>
                        <a:close/>
                      </a:path>
                    </a:pathLst>
                  </a:custGeom>
                  <a:solidFill>
                    <a:srgbClr val="9A5A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857" name="Google Shape;2857;p59"/>
                <p:cNvSpPr/>
                <p:nvPr/>
              </p:nvSpPr>
              <p:spPr>
                <a:xfrm>
                  <a:off x="4953701" y="1888681"/>
                  <a:ext cx="444404" cy="161228"/>
                </a:xfrm>
                <a:custGeom>
                  <a:rect b="b" l="l" r="r" t="t"/>
                  <a:pathLst>
                    <a:path extrusionOk="0" h="161228" w="444404">
                      <a:moveTo>
                        <a:pt x="913" y="79672"/>
                      </a:moveTo>
                      <a:lnTo>
                        <a:pt x="13579" y="0"/>
                      </a:lnTo>
                      <a:lnTo>
                        <a:pt x="444405" y="0"/>
                      </a:lnTo>
                      <a:lnTo>
                        <a:pt x="407646" y="161229"/>
                      </a:lnTo>
                      <a:lnTo>
                        <a:pt x="70495" y="161229"/>
                      </a:lnTo>
                      <a:cubicBezTo>
                        <a:pt x="27152" y="161229"/>
                        <a:pt x="-5909" y="122490"/>
                        <a:pt x="889" y="79672"/>
                      </a:cubicBezTo>
                      <a:close/>
                    </a:path>
                  </a:pathLst>
                </a:custGeom>
                <a:solidFill>
                  <a:srgbClr val="EFEFE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8" name="Google Shape;2858;p59"/>
                <p:cNvSpPr/>
                <p:nvPr/>
              </p:nvSpPr>
              <p:spPr>
                <a:xfrm>
                  <a:off x="5084737" y="1634016"/>
                  <a:ext cx="28075" cy="254664"/>
                </a:xfrm>
                <a:custGeom>
                  <a:rect b="b" l="l" r="r" t="t"/>
                  <a:pathLst>
                    <a:path extrusionOk="0" h="254664" w="28075">
                      <a:moveTo>
                        <a:pt x="0" y="0"/>
                      </a:moveTo>
                      <a:lnTo>
                        <a:pt x="0" y="254664"/>
                      </a:lnTo>
                      <a:lnTo>
                        <a:pt x="28076" y="254664"/>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9" name="Google Shape;2859;p59"/>
                <p:cNvSpPr/>
                <p:nvPr/>
              </p:nvSpPr>
              <p:spPr>
                <a:xfrm>
                  <a:off x="5310132" y="1888681"/>
                  <a:ext cx="33013" cy="129216"/>
                </a:xfrm>
                <a:custGeom>
                  <a:rect b="b" l="l" r="r" t="t"/>
                  <a:pathLst>
                    <a:path extrusionOk="0" h="129216" w="33013">
                      <a:moveTo>
                        <a:pt x="33014" y="48"/>
                      </a:moveTo>
                      <a:cubicBezTo>
                        <a:pt x="29269" y="16245"/>
                        <a:pt x="21611" y="48757"/>
                        <a:pt x="17723" y="64906"/>
                      </a:cubicBezTo>
                      <a:cubicBezTo>
                        <a:pt x="12810" y="86542"/>
                        <a:pt x="7371" y="108177"/>
                        <a:pt x="310" y="129217"/>
                      </a:cubicBezTo>
                      <a:lnTo>
                        <a:pt x="0" y="129145"/>
                      </a:lnTo>
                      <a:cubicBezTo>
                        <a:pt x="453" y="126402"/>
                        <a:pt x="1002" y="123682"/>
                        <a:pt x="1503" y="120939"/>
                      </a:cubicBezTo>
                      <a:lnTo>
                        <a:pt x="3172" y="112781"/>
                      </a:lnTo>
                      <a:cubicBezTo>
                        <a:pt x="6488" y="96441"/>
                        <a:pt x="10829" y="80364"/>
                        <a:pt x="15290" y="64310"/>
                      </a:cubicBezTo>
                      <a:cubicBezTo>
                        <a:pt x="19560" y="48280"/>
                        <a:pt x="28315" y="15982"/>
                        <a:pt x="32704" y="0"/>
                      </a:cubicBezTo>
                      <a:lnTo>
                        <a:pt x="33014" y="71"/>
                      </a:lnTo>
                      <a:lnTo>
                        <a:pt x="33014" y="7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0" name="Google Shape;2860;p59"/>
                <p:cNvSpPr/>
                <p:nvPr/>
              </p:nvSpPr>
              <p:spPr>
                <a:xfrm>
                  <a:off x="5297218" y="2017061"/>
                  <a:ext cx="24604" cy="24668"/>
                </a:xfrm>
                <a:custGeom>
                  <a:rect b="b" l="l" r="r" t="t"/>
                  <a:pathLst>
                    <a:path extrusionOk="0" h="24668" w="24604">
                      <a:moveTo>
                        <a:pt x="24602" y="12334"/>
                      </a:moveTo>
                      <a:cubicBezTo>
                        <a:pt x="24817" y="22758"/>
                        <a:pt x="11674" y="28746"/>
                        <a:pt x="3945" y="21446"/>
                      </a:cubicBezTo>
                      <a:cubicBezTo>
                        <a:pt x="-1327" y="16819"/>
                        <a:pt x="-1303" y="7826"/>
                        <a:pt x="3945" y="3222"/>
                      </a:cubicBezTo>
                      <a:cubicBezTo>
                        <a:pt x="11674" y="-4077"/>
                        <a:pt x="24793" y="1910"/>
                        <a:pt x="24602" y="12334"/>
                      </a:cubicBezTo>
                      <a:lnTo>
                        <a:pt x="24602" y="12334"/>
                      </a:lnTo>
                      <a:close/>
                      <a:moveTo>
                        <a:pt x="24602" y="12334"/>
                      </a:moveTo>
                      <a:cubicBezTo>
                        <a:pt x="24626" y="2483"/>
                        <a:pt x="12294" y="-2145"/>
                        <a:pt x="5877" y="5130"/>
                      </a:cubicBezTo>
                      <a:cubicBezTo>
                        <a:pt x="-110" y="11499"/>
                        <a:pt x="4303" y="22544"/>
                        <a:pt x="13081" y="23068"/>
                      </a:cubicBezTo>
                      <a:cubicBezTo>
                        <a:pt x="19044" y="23689"/>
                        <a:pt x="24746" y="18417"/>
                        <a:pt x="24602" y="12310"/>
                      </a:cubicBezTo>
                      <a:lnTo>
                        <a:pt x="24602" y="123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1" name="Google Shape;2861;p59"/>
                <p:cNvSpPr/>
                <p:nvPr/>
              </p:nvSpPr>
              <p:spPr>
                <a:xfrm>
                  <a:off x="5603154" y="1580434"/>
                  <a:ext cx="146272" cy="3215"/>
                </a:xfrm>
                <a:custGeom>
                  <a:rect b="b" l="l" r="r" t="t"/>
                  <a:pathLst>
                    <a:path extrusionOk="0" h="3215" w="146272">
                      <a:moveTo>
                        <a:pt x="0" y="1438"/>
                      </a:moveTo>
                      <a:cubicBezTo>
                        <a:pt x="18248" y="1080"/>
                        <a:pt x="54888" y="531"/>
                        <a:pt x="73136" y="340"/>
                      </a:cubicBezTo>
                      <a:cubicBezTo>
                        <a:pt x="97467" y="-208"/>
                        <a:pt x="121965" y="-256"/>
                        <a:pt x="146272" y="1438"/>
                      </a:cubicBezTo>
                      <a:cubicBezTo>
                        <a:pt x="146272" y="1438"/>
                        <a:pt x="146272" y="1748"/>
                        <a:pt x="146272" y="1748"/>
                      </a:cubicBezTo>
                      <a:cubicBezTo>
                        <a:pt x="143219" y="1986"/>
                        <a:pt x="140190" y="2129"/>
                        <a:pt x="137136" y="2320"/>
                      </a:cubicBezTo>
                      <a:lnTo>
                        <a:pt x="128000" y="2702"/>
                      </a:lnTo>
                      <a:cubicBezTo>
                        <a:pt x="109728" y="3489"/>
                        <a:pt x="91432" y="3227"/>
                        <a:pt x="73136" y="2869"/>
                      </a:cubicBezTo>
                      <a:cubicBezTo>
                        <a:pt x="54936" y="2678"/>
                        <a:pt x="18201" y="2106"/>
                        <a:pt x="0" y="1772"/>
                      </a:cubicBezTo>
                      <a:lnTo>
                        <a:pt x="0" y="1462"/>
                      </a:lnTo>
                      <a:lnTo>
                        <a:pt x="0" y="146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2" name="Google Shape;2862;p59"/>
                <p:cNvSpPr/>
                <p:nvPr/>
              </p:nvSpPr>
              <p:spPr>
                <a:xfrm>
                  <a:off x="5745672" y="1569681"/>
                  <a:ext cx="24604" cy="24668"/>
                </a:xfrm>
                <a:custGeom>
                  <a:rect b="b" l="l" r="r" t="t"/>
                  <a:pathLst>
                    <a:path extrusionOk="0" h="24668" w="24604">
                      <a:moveTo>
                        <a:pt x="24602" y="12334"/>
                      </a:moveTo>
                      <a:cubicBezTo>
                        <a:pt x="24817" y="22758"/>
                        <a:pt x="11674" y="28746"/>
                        <a:pt x="3945" y="21446"/>
                      </a:cubicBezTo>
                      <a:cubicBezTo>
                        <a:pt x="-1327" y="16819"/>
                        <a:pt x="-1303" y="7826"/>
                        <a:pt x="3945" y="3222"/>
                      </a:cubicBezTo>
                      <a:cubicBezTo>
                        <a:pt x="11674" y="-4077"/>
                        <a:pt x="24793" y="1910"/>
                        <a:pt x="24602" y="12334"/>
                      </a:cubicBezTo>
                      <a:lnTo>
                        <a:pt x="24602" y="12334"/>
                      </a:lnTo>
                      <a:close/>
                      <a:moveTo>
                        <a:pt x="24602" y="12334"/>
                      </a:moveTo>
                      <a:cubicBezTo>
                        <a:pt x="24626" y="2483"/>
                        <a:pt x="12294" y="-2145"/>
                        <a:pt x="5877" y="5154"/>
                      </a:cubicBezTo>
                      <a:cubicBezTo>
                        <a:pt x="-110" y="11523"/>
                        <a:pt x="4303" y="22567"/>
                        <a:pt x="13081" y="23092"/>
                      </a:cubicBezTo>
                      <a:cubicBezTo>
                        <a:pt x="19044" y="23712"/>
                        <a:pt x="24746" y="18441"/>
                        <a:pt x="24602" y="12334"/>
                      </a:cubicBezTo>
                      <a:lnTo>
                        <a:pt x="24602" y="1233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3" name="Google Shape;2863;p59"/>
                <p:cNvSpPr/>
                <p:nvPr/>
              </p:nvSpPr>
              <p:spPr>
                <a:xfrm>
                  <a:off x="5112813" y="1887100"/>
                  <a:ext cx="170388" cy="3171"/>
                </a:xfrm>
                <a:custGeom>
                  <a:rect b="b" l="l" r="r" t="t"/>
                  <a:pathLst>
                    <a:path extrusionOk="0" h="3171" w="170388">
                      <a:moveTo>
                        <a:pt x="170389" y="1748"/>
                      </a:moveTo>
                      <a:cubicBezTo>
                        <a:pt x="115143" y="2082"/>
                        <a:pt x="55007" y="4777"/>
                        <a:pt x="0" y="1748"/>
                      </a:cubicBezTo>
                      <a:lnTo>
                        <a:pt x="0" y="1438"/>
                      </a:lnTo>
                      <a:cubicBezTo>
                        <a:pt x="28386" y="-256"/>
                        <a:pt x="56772" y="-208"/>
                        <a:pt x="85183" y="340"/>
                      </a:cubicBezTo>
                      <a:cubicBezTo>
                        <a:pt x="106389" y="531"/>
                        <a:pt x="149159" y="1104"/>
                        <a:pt x="170365" y="1438"/>
                      </a:cubicBezTo>
                      <a:lnTo>
                        <a:pt x="170365" y="1748"/>
                      </a:lnTo>
                      <a:lnTo>
                        <a:pt x="170365" y="174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8" name="Shape 3138"/>
        <p:cNvGrpSpPr/>
        <p:nvPr/>
      </p:nvGrpSpPr>
      <p:grpSpPr>
        <a:xfrm>
          <a:off x="0" y="0"/>
          <a:ext cx="0" cy="0"/>
          <a:chOff x="0" y="0"/>
          <a:chExt cx="0" cy="0"/>
        </a:xfrm>
      </p:grpSpPr>
      <p:sp>
        <p:nvSpPr>
          <p:cNvPr id="3139" name="Google Shape;3139;p68"/>
          <p:cNvSpPr txBox="1"/>
          <p:nvPr>
            <p:ph type="title"/>
          </p:nvPr>
        </p:nvSpPr>
        <p:spPr>
          <a:xfrm>
            <a:off x="713225" y="481275"/>
            <a:ext cx="3519600" cy="240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-car</a:t>
            </a:r>
            <a:endParaRPr sz="3900"/>
          </a:p>
          <a:p>
            <a:pPr indent="0" lvl="0" marL="0" rtl="0" algn="l">
              <a:spcBef>
                <a:spcPts val="0"/>
              </a:spcBef>
              <a:spcAft>
                <a:spcPts val="0"/>
              </a:spcAft>
              <a:buNone/>
            </a:pPr>
            <a:r>
              <a:rPr lang="en" sz="3900"/>
              <a:t>-gar</a:t>
            </a:r>
            <a:endParaRPr sz="3900"/>
          </a:p>
          <a:p>
            <a:pPr indent="0" lvl="0" marL="0" rtl="0" algn="l">
              <a:spcBef>
                <a:spcPts val="0"/>
              </a:spcBef>
              <a:spcAft>
                <a:spcPts val="0"/>
              </a:spcAft>
              <a:buNone/>
            </a:pPr>
            <a:r>
              <a:rPr lang="en" sz="3900"/>
              <a:t>-zar</a:t>
            </a:r>
            <a:endParaRPr sz="3900"/>
          </a:p>
          <a:p>
            <a:pPr indent="0" lvl="0" marL="0" rtl="0" algn="l">
              <a:spcBef>
                <a:spcPts val="0"/>
              </a:spcBef>
              <a:spcAft>
                <a:spcPts val="0"/>
              </a:spcAft>
              <a:buNone/>
            </a:pPr>
            <a:r>
              <a:rPr lang="en" sz="3900"/>
              <a:t>verbs</a:t>
            </a:r>
            <a:endParaRPr sz="3900"/>
          </a:p>
        </p:txBody>
      </p:sp>
      <p:sp>
        <p:nvSpPr>
          <p:cNvPr id="3140" name="Google Shape;3140;p68"/>
          <p:cNvSpPr txBox="1"/>
          <p:nvPr>
            <p:ph idx="1" type="subTitle"/>
          </p:nvPr>
        </p:nvSpPr>
        <p:spPr>
          <a:xfrm>
            <a:off x="2719950" y="663750"/>
            <a:ext cx="5232600" cy="21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Though </a:t>
            </a:r>
            <a:r>
              <a:rPr lang="en" sz="2300"/>
              <a:t>these are regular verbs, they undergo a spell change to maintain the </a:t>
            </a:r>
            <a:r>
              <a:rPr lang="en" sz="2300"/>
              <a:t>origins</a:t>
            </a:r>
            <a:r>
              <a:rPr lang="en" sz="2300"/>
              <a:t> sound of the syllable. (you may have seen this in some of the negative </a:t>
            </a:r>
            <a:endParaRPr sz="2300"/>
          </a:p>
        </p:txBody>
      </p:sp>
      <p:pic>
        <p:nvPicPr>
          <p:cNvPr id="3141" name="Google Shape;3141;p68"/>
          <p:cNvPicPr preferRelativeResize="0"/>
          <p:nvPr/>
        </p:nvPicPr>
        <p:blipFill>
          <a:blip r:embed="rId3">
            <a:alphaModFix/>
          </a:blip>
          <a:stretch>
            <a:fillRect/>
          </a:stretch>
        </p:blipFill>
        <p:spPr>
          <a:xfrm>
            <a:off x="684475" y="2955000"/>
            <a:ext cx="1905000" cy="1905000"/>
          </a:xfrm>
          <a:prstGeom prst="rect">
            <a:avLst/>
          </a:prstGeom>
          <a:noFill/>
          <a:ln>
            <a:noFill/>
          </a:ln>
        </p:spPr>
      </p:pic>
      <p:sp>
        <p:nvSpPr>
          <p:cNvPr id="3142" name="Google Shape;3142;p68"/>
          <p:cNvSpPr/>
          <p:nvPr/>
        </p:nvSpPr>
        <p:spPr>
          <a:xfrm>
            <a:off x="3128325" y="3246575"/>
            <a:ext cx="3167100" cy="131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accent6"/>
                </a:solidFill>
                <a:latin typeface="Nunito"/>
                <a:ea typeface="Nunito"/>
                <a:cs typeface="Nunito"/>
                <a:sym typeface="Nunito"/>
              </a:rPr>
              <a:t>Can you </a:t>
            </a:r>
            <a:r>
              <a:rPr lang="en" sz="2200">
                <a:solidFill>
                  <a:schemeClr val="accent6"/>
                </a:solidFill>
                <a:latin typeface="Nunito"/>
                <a:ea typeface="Nunito"/>
                <a:cs typeface="Nunito"/>
                <a:sym typeface="Nunito"/>
              </a:rPr>
              <a:t>think</a:t>
            </a:r>
            <a:r>
              <a:rPr lang="en" sz="2200">
                <a:solidFill>
                  <a:schemeClr val="accent6"/>
                </a:solidFill>
                <a:latin typeface="Nunito"/>
                <a:ea typeface="Nunito"/>
                <a:cs typeface="Nunito"/>
                <a:sym typeface="Nunito"/>
              </a:rPr>
              <a:t> of any verbs that end in either -car, -gar, -zar?</a:t>
            </a:r>
            <a:endParaRPr sz="2200">
              <a:solidFill>
                <a:schemeClr val="accent6"/>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6" name="Shape 3146"/>
        <p:cNvGrpSpPr/>
        <p:nvPr/>
      </p:nvGrpSpPr>
      <p:grpSpPr>
        <a:xfrm>
          <a:off x="0" y="0"/>
          <a:ext cx="0" cy="0"/>
          <a:chOff x="0" y="0"/>
          <a:chExt cx="0" cy="0"/>
        </a:xfrm>
      </p:grpSpPr>
      <p:sp>
        <p:nvSpPr>
          <p:cNvPr id="3147" name="Google Shape;3147;p6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Como cambian? Seguimos los pasos</a:t>
            </a:r>
            <a:endParaRPr/>
          </a:p>
        </p:txBody>
      </p:sp>
      <p:sp>
        <p:nvSpPr>
          <p:cNvPr id="3148" name="Google Shape;3148;p69"/>
          <p:cNvSpPr txBox="1"/>
          <p:nvPr>
            <p:ph idx="1" type="body"/>
          </p:nvPr>
        </p:nvSpPr>
        <p:spPr>
          <a:xfrm>
            <a:off x="628650" y="1153700"/>
            <a:ext cx="7886700" cy="3478800"/>
          </a:xfrm>
          <a:prstGeom prst="rect">
            <a:avLst/>
          </a:prstGeom>
        </p:spPr>
        <p:txBody>
          <a:bodyPr anchorCtr="0" anchor="t" bIns="34275" lIns="68575" spcFirstLastPara="1" rIns="68575" wrap="square" tIns="34275">
            <a:noAutofit/>
          </a:bodyPr>
          <a:lstStyle/>
          <a:p>
            <a:pPr indent="-405378" lvl="0" marL="457200" rtl="0" algn="l">
              <a:lnSpc>
                <a:spcPct val="90000"/>
              </a:lnSpc>
              <a:spcBef>
                <a:spcPts val="0"/>
              </a:spcBef>
              <a:spcAft>
                <a:spcPts val="0"/>
              </a:spcAft>
              <a:buClr>
                <a:srgbClr val="000000"/>
              </a:buClr>
              <a:buSzPts val="2784"/>
              <a:buFont typeface="Livvic"/>
              <a:buChar char="●"/>
            </a:pPr>
            <a:r>
              <a:rPr lang="en" sz="2783">
                <a:solidFill>
                  <a:srgbClr val="595959"/>
                </a:solidFill>
                <a:latin typeface="Livvic Medium"/>
                <a:ea typeface="Livvic Medium"/>
                <a:cs typeface="Livvic Medium"/>
                <a:sym typeface="Livvic Medium"/>
              </a:rPr>
              <a:t>Conjugate to </a:t>
            </a:r>
            <a:r>
              <a:rPr lang="en" sz="2783">
                <a:solidFill>
                  <a:srgbClr val="C0411D"/>
                </a:solidFill>
                <a:latin typeface="Livvic Medium"/>
                <a:ea typeface="Livvic Medium"/>
                <a:cs typeface="Livvic Medium"/>
                <a:sym typeface="Livvic Medium"/>
              </a:rPr>
              <a:t>Yo</a:t>
            </a:r>
            <a:r>
              <a:rPr lang="en" sz="2783">
                <a:solidFill>
                  <a:srgbClr val="595959"/>
                </a:solidFill>
                <a:latin typeface="Livvic Medium"/>
                <a:ea typeface="Livvic Medium"/>
                <a:cs typeface="Livvic Medium"/>
                <a:sym typeface="Livvic Medium"/>
              </a:rPr>
              <a:t> form of Present tense</a:t>
            </a:r>
            <a:endParaRPr sz="2783">
              <a:solidFill>
                <a:srgbClr val="595959"/>
              </a:solidFill>
              <a:latin typeface="Livvic Medium"/>
              <a:ea typeface="Livvic Medium"/>
              <a:cs typeface="Livvic Medium"/>
              <a:sym typeface="Livvic Medium"/>
            </a:endParaRPr>
          </a:p>
          <a:p>
            <a:pPr indent="-405378" lvl="1" marL="914400" rtl="0" algn="l">
              <a:lnSpc>
                <a:spcPct val="90000"/>
              </a:lnSpc>
              <a:spcBef>
                <a:spcPts val="0"/>
              </a:spcBef>
              <a:spcAft>
                <a:spcPts val="0"/>
              </a:spcAft>
              <a:buClr>
                <a:srgbClr val="595959"/>
              </a:buClr>
              <a:buSzPts val="2784"/>
              <a:buFont typeface="Livvic Medium"/>
              <a:buChar char="○"/>
            </a:pPr>
            <a:r>
              <a:rPr lang="en" sz="2783">
                <a:solidFill>
                  <a:srgbClr val="595959"/>
                </a:solidFill>
                <a:latin typeface="Livvic Medium"/>
                <a:ea typeface="Livvic Medium"/>
                <a:cs typeface="Livvic Medium"/>
                <a:sym typeface="Livvic Medium"/>
              </a:rPr>
              <a:t>E.g. - sacar—--&gt; saco</a:t>
            </a:r>
            <a:endParaRPr sz="2783">
              <a:solidFill>
                <a:srgbClr val="595959"/>
              </a:solidFill>
              <a:latin typeface="Livvic Medium"/>
              <a:ea typeface="Livvic Medium"/>
              <a:cs typeface="Livvic Medium"/>
              <a:sym typeface="Livvic Medium"/>
            </a:endParaRPr>
          </a:p>
          <a:p>
            <a:pPr indent="-405378" lvl="0" marL="457200" rtl="0" algn="l">
              <a:lnSpc>
                <a:spcPct val="90000"/>
              </a:lnSpc>
              <a:spcBef>
                <a:spcPts val="0"/>
              </a:spcBef>
              <a:spcAft>
                <a:spcPts val="0"/>
              </a:spcAft>
              <a:buClr>
                <a:srgbClr val="595959"/>
              </a:buClr>
              <a:buSzPts val="2784"/>
              <a:buFont typeface="Livvic Medium"/>
              <a:buChar char="●"/>
            </a:pPr>
            <a:r>
              <a:rPr lang="en" sz="2783">
                <a:solidFill>
                  <a:srgbClr val="595959"/>
                </a:solidFill>
                <a:latin typeface="Livvic Medium"/>
                <a:ea typeface="Livvic Medium"/>
                <a:cs typeface="Livvic Medium"/>
                <a:sym typeface="Livvic Medium"/>
              </a:rPr>
              <a:t>Drop the ‘o’</a:t>
            </a:r>
            <a:endParaRPr sz="2783">
              <a:solidFill>
                <a:srgbClr val="595959"/>
              </a:solidFill>
              <a:latin typeface="Livvic Medium"/>
              <a:ea typeface="Livvic Medium"/>
              <a:cs typeface="Livvic Medium"/>
              <a:sym typeface="Livvic Medium"/>
            </a:endParaRPr>
          </a:p>
          <a:p>
            <a:pPr indent="-405378" lvl="1" marL="914400" rtl="0" algn="l">
              <a:lnSpc>
                <a:spcPct val="90000"/>
              </a:lnSpc>
              <a:spcBef>
                <a:spcPts val="0"/>
              </a:spcBef>
              <a:spcAft>
                <a:spcPts val="0"/>
              </a:spcAft>
              <a:buClr>
                <a:srgbClr val="595959"/>
              </a:buClr>
              <a:buSzPts val="2784"/>
              <a:buFont typeface="Livvic Medium"/>
              <a:buChar char="○"/>
            </a:pPr>
            <a:r>
              <a:rPr lang="en" sz="2783">
                <a:solidFill>
                  <a:srgbClr val="595959"/>
                </a:solidFill>
                <a:latin typeface="Livvic Medium"/>
                <a:ea typeface="Livvic Medium"/>
                <a:cs typeface="Livvic Medium"/>
                <a:sym typeface="Livvic Medium"/>
              </a:rPr>
              <a:t>sac-</a:t>
            </a:r>
            <a:endParaRPr sz="2783">
              <a:solidFill>
                <a:srgbClr val="595959"/>
              </a:solidFill>
              <a:latin typeface="Livvic Medium"/>
              <a:ea typeface="Livvic Medium"/>
              <a:cs typeface="Livvic Medium"/>
              <a:sym typeface="Livvic Medium"/>
            </a:endParaRPr>
          </a:p>
          <a:p>
            <a:pPr indent="-405378" lvl="0" marL="457200" rtl="0" algn="l">
              <a:lnSpc>
                <a:spcPct val="90000"/>
              </a:lnSpc>
              <a:spcBef>
                <a:spcPts val="0"/>
              </a:spcBef>
              <a:spcAft>
                <a:spcPts val="0"/>
              </a:spcAft>
              <a:buClr>
                <a:srgbClr val="595959"/>
              </a:buClr>
              <a:buSzPts val="2784"/>
              <a:buFont typeface="Livvic Medium"/>
              <a:buChar char="●"/>
            </a:pPr>
            <a:r>
              <a:rPr lang="en" sz="2783">
                <a:solidFill>
                  <a:srgbClr val="595959"/>
                </a:solidFill>
                <a:latin typeface="Livvic Medium"/>
                <a:ea typeface="Livvic Medium"/>
                <a:cs typeface="Livvic Medium"/>
                <a:sym typeface="Livvic Medium"/>
              </a:rPr>
              <a:t>Add the opposite ending - the ‘usted’ ending: </a:t>
            </a:r>
            <a:endParaRPr sz="2783">
              <a:solidFill>
                <a:srgbClr val="595959"/>
              </a:solidFill>
              <a:latin typeface="Livvic Medium"/>
              <a:ea typeface="Livvic Medium"/>
              <a:cs typeface="Livvic Medium"/>
              <a:sym typeface="Livvic Medium"/>
            </a:endParaRPr>
          </a:p>
          <a:p>
            <a:pPr indent="-405378" lvl="1" marL="914400" rtl="0" algn="l">
              <a:lnSpc>
                <a:spcPct val="90000"/>
              </a:lnSpc>
              <a:spcBef>
                <a:spcPts val="0"/>
              </a:spcBef>
              <a:spcAft>
                <a:spcPts val="0"/>
              </a:spcAft>
              <a:buClr>
                <a:srgbClr val="595959"/>
              </a:buClr>
              <a:buSzPts val="2784"/>
              <a:buFont typeface="Livvic Medium"/>
              <a:buChar char="○"/>
            </a:pPr>
            <a:r>
              <a:rPr lang="en" sz="2783">
                <a:solidFill>
                  <a:srgbClr val="595959"/>
                </a:solidFill>
                <a:latin typeface="Livvic Medium"/>
                <a:ea typeface="Livvic Medium"/>
                <a:cs typeface="Livvic Medium"/>
                <a:sym typeface="Livvic Medium"/>
              </a:rPr>
              <a:t>Sac</a:t>
            </a:r>
            <a:r>
              <a:rPr lang="en" sz="2783">
                <a:solidFill>
                  <a:srgbClr val="FF0000"/>
                </a:solidFill>
                <a:latin typeface="Livvic Medium"/>
                <a:ea typeface="Livvic Medium"/>
                <a:cs typeface="Livvic Medium"/>
                <a:sym typeface="Livvic Medium"/>
              </a:rPr>
              <a:t>e (The problem is that this changes the sound of the ‘c’ to and ‘s’)</a:t>
            </a:r>
            <a:endParaRPr sz="2783">
              <a:solidFill>
                <a:srgbClr val="FF0000"/>
              </a:solidFill>
              <a:latin typeface="Livvic Medium"/>
              <a:ea typeface="Livvic Medium"/>
              <a:cs typeface="Livvic Medium"/>
              <a:sym typeface="Livvic Medium"/>
            </a:endParaRPr>
          </a:p>
          <a:p>
            <a:pPr indent="-405378" lvl="1" marL="914400" rtl="0" algn="l">
              <a:lnSpc>
                <a:spcPct val="90000"/>
              </a:lnSpc>
              <a:spcBef>
                <a:spcPts val="0"/>
              </a:spcBef>
              <a:spcAft>
                <a:spcPts val="0"/>
              </a:spcAft>
              <a:buClr>
                <a:srgbClr val="595959"/>
              </a:buClr>
              <a:buSzPts val="2784"/>
              <a:buFont typeface="Livvic Medium"/>
              <a:buChar char="○"/>
            </a:pPr>
            <a:r>
              <a:rPr lang="en" sz="2783">
                <a:solidFill>
                  <a:srgbClr val="595959"/>
                </a:solidFill>
                <a:latin typeface="Livvic Medium"/>
                <a:ea typeface="Livvic Medium"/>
                <a:cs typeface="Livvic Medium"/>
                <a:sym typeface="Livvic Medium"/>
              </a:rPr>
              <a:t>We solve this by using a ✨spell change✨. </a:t>
            </a:r>
            <a:endParaRPr sz="2783">
              <a:solidFill>
                <a:srgbClr val="595959"/>
              </a:solidFill>
              <a:latin typeface="Livvic Medium"/>
              <a:ea typeface="Livvic Medium"/>
              <a:cs typeface="Livvic Medium"/>
              <a:sym typeface="Livvic Medium"/>
            </a:endParaRPr>
          </a:p>
          <a:p>
            <a:pPr indent="-405378" lvl="1" marL="914400" rtl="0" algn="l">
              <a:lnSpc>
                <a:spcPct val="90000"/>
              </a:lnSpc>
              <a:spcBef>
                <a:spcPts val="0"/>
              </a:spcBef>
              <a:spcAft>
                <a:spcPts val="0"/>
              </a:spcAft>
              <a:buClr>
                <a:srgbClr val="595959"/>
              </a:buClr>
              <a:buSzPts val="2784"/>
              <a:buFont typeface="Livvic Medium"/>
              <a:buChar char="○"/>
            </a:pPr>
            <a:r>
              <a:rPr lang="en" sz="2783">
                <a:solidFill>
                  <a:srgbClr val="595959"/>
                </a:solidFill>
                <a:latin typeface="Livvic Medium"/>
                <a:ea typeface="Livvic Medium"/>
                <a:cs typeface="Livvic Medium"/>
                <a:sym typeface="Livvic Medium"/>
              </a:rPr>
              <a:t>sa</a:t>
            </a:r>
            <a:r>
              <a:rPr lang="en" sz="2783">
                <a:solidFill>
                  <a:srgbClr val="38761D"/>
                </a:solidFill>
                <a:latin typeface="Livvic Medium"/>
                <a:ea typeface="Livvic Medium"/>
                <a:cs typeface="Livvic Medium"/>
                <a:sym typeface="Livvic Medium"/>
              </a:rPr>
              <a:t>que</a:t>
            </a:r>
            <a:endParaRPr sz="2783">
              <a:solidFill>
                <a:srgbClr val="38761D"/>
              </a:solidFill>
              <a:latin typeface="Livvic Medium"/>
              <a:ea typeface="Livvic Medium"/>
              <a:cs typeface="Livvic Medium"/>
              <a:sym typeface="Livvic Medium"/>
            </a:endParaRPr>
          </a:p>
        </p:txBody>
      </p:sp>
      <p:sp>
        <p:nvSpPr>
          <p:cNvPr id="3149" name="Google Shape;3149;p69"/>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3" name="Shape 3153"/>
        <p:cNvGrpSpPr/>
        <p:nvPr/>
      </p:nvGrpSpPr>
      <p:grpSpPr>
        <a:xfrm>
          <a:off x="0" y="0"/>
          <a:ext cx="0" cy="0"/>
          <a:chOff x="0" y="0"/>
          <a:chExt cx="0" cy="0"/>
        </a:xfrm>
      </p:grpSpPr>
      <p:sp>
        <p:nvSpPr>
          <p:cNvPr id="3154" name="Google Shape;3154;p7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Car, gar, zar spelling changes</a:t>
            </a:r>
            <a:endParaRPr/>
          </a:p>
        </p:txBody>
      </p:sp>
      <p:sp>
        <p:nvSpPr>
          <p:cNvPr id="3155" name="Google Shape;3155;p70"/>
          <p:cNvSpPr txBox="1"/>
          <p:nvPr>
            <p:ph idx="1" type="body"/>
          </p:nvPr>
        </p:nvSpPr>
        <p:spPr>
          <a:xfrm>
            <a:off x="141800" y="1268050"/>
            <a:ext cx="6123600" cy="32634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sz="7300"/>
              <a:t>CAR —&gt; QUE</a:t>
            </a:r>
            <a:endParaRPr sz="7300"/>
          </a:p>
          <a:p>
            <a:pPr indent="0" lvl="0" marL="0" rtl="0" algn="ctr">
              <a:spcBef>
                <a:spcPts val="800"/>
              </a:spcBef>
              <a:spcAft>
                <a:spcPts val="0"/>
              </a:spcAft>
              <a:buNone/>
            </a:pPr>
            <a:r>
              <a:rPr lang="en" sz="7300"/>
              <a:t>GAR —&gt; GUE</a:t>
            </a:r>
            <a:endParaRPr sz="7300"/>
          </a:p>
          <a:p>
            <a:pPr indent="0" lvl="0" marL="0" rtl="0" algn="ctr">
              <a:spcBef>
                <a:spcPts val="800"/>
              </a:spcBef>
              <a:spcAft>
                <a:spcPts val="0"/>
              </a:spcAft>
              <a:buNone/>
            </a:pPr>
            <a:r>
              <a:rPr lang="en" sz="7300"/>
              <a:t>ZAR —&gt; CE</a:t>
            </a:r>
            <a:endParaRPr sz="7300"/>
          </a:p>
        </p:txBody>
      </p:sp>
      <p:sp>
        <p:nvSpPr>
          <p:cNvPr id="3156" name="Google Shape;3156;p70"/>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3157" name="Google Shape;3157;p70"/>
          <p:cNvSpPr txBox="1"/>
          <p:nvPr/>
        </p:nvSpPr>
        <p:spPr>
          <a:xfrm>
            <a:off x="5515350" y="40216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158" name="Google Shape;3158;p70"/>
          <p:cNvSpPr/>
          <p:nvPr/>
        </p:nvSpPr>
        <p:spPr>
          <a:xfrm>
            <a:off x="6375450" y="3473700"/>
            <a:ext cx="2222400" cy="149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6"/>
                </a:solidFill>
              </a:rPr>
              <a:t>For verbs that end in -zar, the z changes to c when it comes before the letter e</a:t>
            </a:r>
            <a:endParaRPr sz="1700">
              <a:solidFill>
                <a:schemeClr val="accent6"/>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2" name="Shape 3162"/>
        <p:cNvGrpSpPr/>
        <p:nvPr/>
      </p:nvGrpSpPr>
      <p:grpSpPr>
        <a:xfrm>
          <a:off x="0" y="0"/>
          <a:ext cx="0" cy="0"/>
          <a:chOff x="0" y="0"/>
          <a:chExt cx="0" cy="0"/>
        </a:xfrm>
      </p:grpSpPr>
      <p:sp>
        <p:nvSpPr>
          <p:cNvPr id="3163" name="Google Shape;3163;p7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Negative formal commands</a:t>
            </a:r>
            <a:endParaRPr/>
          </a:p>
        </p:txBody>
      </p:sp>
      <p:sp>
        <p:nvSpPr>
          <p:cNvPr id="3164" name="Google Shape;3164;p71"/>
          <p:cNvSpPr txBox="1"/>
          <p:nvPr>
            <p:ph idx="1" type="body"/>
          </p:nvPr>
        </p:nvSpPr>
        <p:spPr>
          <a:xfrm>
            <a:off x="628650" y="1128601"/>
            <a:ext cx="7886700" cy="3638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2900">
                <a:solidFill>
                  <a:srgbClr val="1F1F1F"/>
                </a:solidFill>
              </a:rPr>
              <a:t>The negative formal commands have the same conjugations as the affirmative commands, except that the word no meaning "no" or "not" is added before the verb.</a:t>
            </a:r>
            <a:endParaRPr sz="2900">
              <a:solidFill>
                <a:srgbClr val="1F1F1F"/>
              </a:solidFill>
            </a:endParaRPr>
          </a:p>
          <a:p>
            <a:pPr indent="0" lvl="0" marL="0" rtl="0" algn="l">
              <a:spcBef>
                <a:spcPts val="800"/>
              </a:spcBef>
              <a:spcAft>
                <a:spcPts val="0"/>
              </a:spcAft>
              <a:buNone/>
            </a:pPr>
            <a:r>
              <a:rPr lang="en" sz="2900">
                <a:solidFill>
                  <a:srgbClr val="1F1F1F"/>
                </a:solidFill>
              </a:rPr>
              <a:t>Por ej:</a:t>
            </a:r>
            <a:endParaRPr sz="2900">
              <a:solidFill>
                <a:srgbClr val="1F1F1F"/>
              </a:solidFill>
            </a:endParaRPr>
          </a:p>
          <a:p>
            <a:pPr indent="0" lvl="0" marL="0" rtl="0" algn="l">
              <a:spcBef>
                <a:spcPts val="800"/>
              </a:spcBef>
              <a:spcAft>
                <a:spcPts val="0"/>
              </a:spcAft>
              <a:buNone/>
            </a:pPr>
            <a:r>
              <a:rPr b="1" lang="en" sz="3500">
                <a:solidFill>
                  <a:srgbClr val="38761D"/>
                </a:solidFill>
              </a:rPr>
              <a:t>Coma </a:t>
            </a:r>
            <a:r>
              <a:rPr lang="en" sz="3500">
                <a:solidFill>
                  <a:srgbClr val="1F1F1F"/>
                </a:solidFill>
              </a:rPr>
              <a:t>mas verduras</a:t>
            </a:r>
            <a:endParaRPr sz="3500">
              <a:solidFill>
                <a:srgbClr val="1F1F1F"/>
              </a:solidFill>
            </a:endParaRPr>
          </a:p>
          <a:p>
            <a:pPr indent="0" lvl="0" marL="0" rtl="0" algn="l">
              <a:spcBef>
                <a:spcPts val="800"/>
              </a:spcBef>
              <a:spcAft>
                <a:spcPts val="0"/>
              </a:spcAft>
              <a:buNone/>
            </a:pPr>
            <a:r>
              <a:rPr b="1" lang="en" sz="3500">
                <a:solidFill>
                  <a:srgbClr val="FF0000"/>
                </a:solidFill>
              </a:rPr>
              <a:t>No</a:t>
            </a:r>
            <a:r>
              <a:rPr b="1" lang="en" sz="3500">
                <a:solidFill>
                  <a:srgbClr val="1F1F1F"/>
                </a:solidFill>
              </a:rPr>
              <a:t> </a:t>
            </a:r>
            <a:r>
              <a:rPr b="1" lang="en" sz="3500">
                <a:solidFill>
                  <a:srgbClr val="FF0000"/>
                </a:solidFill>
              </a:rPr>
              <a:t>coma</a:t>
            </a:r>
            <a:r>
              <a:rPr lang="en" sz="3500">
                <a:solidFill>
                  <a:srgbClr val="1F1F1F"/>
                </a:solidFill>
              </a:rPr>
              <a:t> mas verduras</a:t>
            </a:r>
            <a:endParaRPr sz="3500">
              <a:solidFill>
                <a:srgbClr val="1F1F1F"/>
              </a:solidFill>
            </a:endParaRPr>
          </a:p>
        </p:txBody>
      </p:sp>
      <p:sp>
        <p:nvSpPr>
          <p:cNvPr id="3165" name="Google Shape;3165;p71"/>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3166" name="Google Shape;3166;p71"/>
          <p:cNvPicPr preferRelativeResize="0"/>
          <p:nvPr/>
        </p:nvPicPr>
        <p:blipFill>
          <a:blip r:embed="rId3">
            <a:alphaModFix/>
          </a:blip>
          <a:stretch>
            <a:fillRect/>
          </a:stretch>
        </p:blipFill>
        <p:spPr>
          <a:xfrm>
            <a:off x="5429250" y="2754154"/>
            <a:ext cx="2717125" cy="2013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0" name="Shape 3170"/>
        <p:cNvGrpSpPr/>
        <p:nvPr/>
      </p:nvGrpSpPr>
      <p:grpSpPr>
        <a:xfrm>
          <a:off x="0" y="0"/>
          <a:ext cx="0" cy="0"/>
          <a:chOff x="0" y="0"/>
          <a:chExt cx="0" cy="0"/>
        </a:xfrm>
      </p:grpSpPr>
      <p:sp>
        <p:nvSpPr>
          <p:cNvPr id="3171" name="Google Shape;3171;p72"/>
          <p:cNvSpPr txBox="1"/>
          <p:nvPr>
            <p:ph type="title"/>
          </p:nvPr>
        </p:nvSpPr>
        <p:spPr>
          <a:xfrm>
            <a:off x="2135550" y="825502"/>
            <a:ext cx="4872900" cy="190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Upcoming Assessments</a:t>
            </a:r>
            <a:endParaRPr/>
          </a:p>
        </p:txBody>
      </p:sp>
      <p:sp>
        <p:nvSpPr>
          <p:cNvPr id="3172" name="Google Shape;3172;p72"/>
          <p:cNvSpPr txBox="1"/>
          <p:nvPr>
            <p:ph idx="1" type="subTitle"/>
          </p:nvPr>
        </p:nvSpPr>
        <p:spPr>
          <a:xfrm>
            <a:off x="2135550" y="2922499"/>
            <a:ext cx="4872900" cy="158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a:t>
            </a:r>
            <a:r>
              <a:rPr lang="en" sz="3800"/>
              <a:t>Vocab test</a:t>
            </a:r>
            <a:endParaRPr sz="3800"/>
          </a:p>
          <a:p>
            <a:pPr indent="0" lvl="0" marL="0" rtl="0" algn="ctr">
              <a:spcBef>
                <a:spcPts val="0"/>
              </a:spcBef>
              <a:spcAft>
                <a:spcPts val="0"/>
              </a:spcAft>
              <a:buNone/>
            </a:pPr>
            <a:r>
              <a:rPr lang="en" sz="3800"/>
              <a:t>🚑</a:t>
            </a:r>
            <a:r>
              <a:rPr lang="en" sz="3800"/>
              <a:t>Listening test</a:t>
            </a:r>
            <a:endParaRPr sz="3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6" name="Shape 3176"/>
        <p:cNvGrpSpPr/>
        <p:nvPr/>
      </p:nvGrpSpPr>
      <p:grpSpPr>
        <a:xfrm>
          <a:off x="0" y="0"/>
          <a:ext cx="0" cy="0"/>
          <a:chOff x="0" y="0"/>
          <a:chExt cx="0" cy="0"/>
        </a:xfrm>
      </p:grpSpPr>
      <p:sp>
        <p:nvSpPr>
          <p:cNvPr id="3177" name="Google Shape;3177;p73"/>
          <p:cNvSpPr txBox="1"/>
          <p:nvPr>
            <p:ph type="title"/>
          </p:nvPr>
        </p:nvSpPr>
        <p:spPr>
          <a:xfrm>
            <a:off x="2135550" y="82224"/>
            <a:ext cx="4872900" cy="90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Vocab list!</a:t>
            </a:r>
            <a:endParaRPr/>
          </a:p>
        </p:txBody>
      </p:sp>
      <p:sp>
        <p:nvSpPr>
          <p:cNvPr id="3178" name="Google Shape;3178;p73"/>
          <p:cNvSpPr txBox="1"/>
          <p:nvPr>
            <p:ph idx="1" type="subTitle"/>
          </p:nvPr>
        </p:nvSpPr>
        <p:spPr>
          <a:xfrm>
            <a:off x="1052775" y="792475"/>
            <a:ext cx="3053100" cy="379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000000"/>
                </a:solidFill>
              </a:rPr>
              <a:t>Respirar</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Inhalar</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Doblar</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Toser</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Estirar</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Profundamente</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El consumo</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Azucaradas</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Aumento</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Peso</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Malestar </a:t>
            </a:r>
            <a:endParaRPr sz="2400">
              <a:solidFill>
                <a:srgbClr val="000000"/>
              </a:solidFill>
            </a:endParaRPr>
          </a:p>
          <a:p>
            <a:pPr indent="0" lvl="0" marL="0" rtl="0" algn="ctr">
              <a:lnSpc>
                <a:spcPct val="100000"/>
              </a:lnSpc>
              <a:spcBef>
                <a:spcPts val="0"/>
              </a:spcBef>
              <a:spcAft>
                <a:spcPts val="0"/>
              </a:spcAft>
              <a:buNone/>
            </a:pPr>
            <a:r>
              <a:t/>
            </a:r>
            <a:endParaRPr sz="1400">
              <a:solidFill>
                <a:srgbClr val="000000"/>
              </a:solidFill>
            </a:endParaRPr>
          </a:p>
          <a:p>
            <a:pPr indent="0" lvl="0" marL="0" rtl="0" algn="ctr">
              <a:spcBef>
                <a:spcPts val="0"/>
              </a:spcBef>
              <a:spcAft>
                <a:spcPts val="0"/>
              </a:spcAft>
              <a:buNone/>
            </a:pPr>
            <a:r>
              <a:t/>
            </a:r>
            <a:endParaRPr/>
          </a:p>
        </p:txBody>
      </p:sp>
      <p:sp>
        <p:nvSpPr>
          <p:cNvPr id="3179" name="Google Shape;3179;p73"/>
          <p:cNvSpPr txBox="1"/>
          <p:nvPr>
            <p:ph idx="1" type="subTitle"/>
          </p:nvPr>
        </p:nvSpPr>
        <p:spPr>
          <a:xfrm>
            <a:off x="4904875" y="1123350"/>
            <a:ext cx="2316000" cy="379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700">
                <a:solidFill>
                  <a:srgbClr val="000000"/>
                </a:solidFill>
                <a:latin typeface="Nunito Medium"/>
                <a:ea typeface="Nunito Medium"/>
                <a:cs typeface="Nunito Medium"/>
                <a:sym typeface="Nunito Medium"/>
              </a:rPr>
              <a:t>La pantalla</a:t>
            </a:r>
            <a:endParaRPr sz="2700">
              <a:solidFill>
                <a:srgbClr val="000000"/>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lang="en" sz="2700">
                <a:solidFill>
                  <a:srgbClr val="000000"/>
                </a:solidFill>
                <a:latin typeface="Nunito Medium"/>
                <a:ea typeface="Nunito Medium"/>
                <a:cs typeface="Nunito Medium"/>
                <a:sym typeface="Nunito Medium"/>
              </a:rPr>
              <a:t>La piel</a:t>
            </a:r>
            <a:endParaRPr sz="2700">
              <a:solidFill>
                <a:srgbClr val="000000"/>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lang="en" sz="2700">
                <a:solidFill>
                  <a:srgbClr val="000000"/>
                </a:solidFill>
                <a:latin typeface="Nunito Medium"/>
                <a:ea typeface="Nunito Medium"/>
                <a:cs typeface="Nunito Medium"/>
                <a:sym typeface="Nunito Medium"/>
              </a:rPr>
              <a:t>Deshidratada</a:t>
            </a:r>
            <a:endParaRPr sz="2700">
              <a:solidFill>
                <a:srgbClr val="000000"/>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lang="en" sz="2700">
                <a:solidFill>
                  <a:srgbClr val="000000"/>
                </a:solidFill>
                <a:latin typeface="Nunito Medium"/>
                <a:ea typeface="Nunito Medium"/>
                <a:cs typeface="Nunito Medium"/>
                <a:sym typeface="Nunito Medium"/>
              </a:rPr>
              <a:t>Mejor </a:t>
            </a:r>
            <a:endParaRPr sz="2700">
              <a:solidFill>
                <a:srgbClr val="000000"/>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lang="en" sz="2700">
                <a:solidFill>
                  <a:srgbClr val="000000"/>
                </a:solidFill>
                <a:latin typeface="Nunito Medium"/>
                <a:ea typeface="Nunito Medium"/>
                <a:cs typeface="Nunito Medium"/>
                <a:sym typeface="Nunito Medium"/>
              </a:rPr>
              <a:t>Raciones </a:t>
            </a:r>
            <a:endParaRPr sz="2700">
              <a:solidFill>
                <a:srgbClr val="000000"/>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lang="en" sz="2700">
                <a:solidFill>
                  <a:srgbClr val="000000"/>
                </a:solidFill>
                <a:latin typeface="Nunito Medium"/>
                <a:ea typeface="Nunito Medium"/>
                <a:cs typeface="Nunito Medium"/>
                <a:sym typeface="Nunito Medium"/>
              </a:rPr>
              <a:t>Al menos</a:t>
            </a:r>
            <a:endParaRPr sz="2700">
              <a:solidFill>
                <a:srgbClr val="000000"/>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lang="en" sz="2700">
                <a:solidFill>
                  <a:srgbClr val="000000"/>
                </a:solidFill>
                <a:latin typeface="Nunito Medium"/>
                <a:ea typeface="Nunito Medium"/>
                <a:cs typeface="Nunito Medium"/>
                <a:sym typeface="Nunito Medium"/>
              </a:rPr>
              <a:t>Fumar </a:t>
            </a:r>
            <a:endParaRPr sz="2700">
              <a:solidFill>
                <a:srgbClr val="000000"/>
              </a:solidFill>
              <a:latin typeface="Nunito Medium"/>
              <a:ea typeface="Nunito Medium"/>
              <a:cs typeface="Nunito Medium"/>
              <a:sym typeface="Nunito Medium"/>
            </a:endParaRPr>
          </a:p>
          <a:p>
            <a:pPr indent="0" lvl="0" marL="0" rtl="0" algn="l">
              <a:lnSpc>
                <a:spcPct val="100000"/>
              </a:lnSpc>
              <a:spcBef>
                <a:spcPts val="0"/>
              </a:spcBef>
              <a:spcAft>
                <a:spcPts val="0"/>
              </a:spcAft>
              <a:buNone/>
            </a:pPr>
            <a:r>
              <a:rPr lang="en" sz="2700">
                <a:solidFill>
                  <a:srgbClr val="000000"/>
                </a:solidFill>
                <a:latin typeface="Nunito Medium"/>
                <a:ea typeface="Nunito Medium"/>
                <a:cs typeface="Nunito Medium"/>
                <a:sym typeface="Nunito Medium"/>
              </a:rPr>
              <a:t>Energética </a:t>
            </a:r>
            <a:endParaRPr sz="2700">
              <a:latin typeface="Nunito Medium"/>
              <a:ea typeface="Nunito Medium"/>
              <a:cs typeface="Nunito Medium"/>
              <a:sym typeface="Nunito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3" name="Shape 3183"/>
        <p:cNvGrpSpPr/>
        <p:nvPr/>
      </p:nvGrpSpPr>
      <p:grpSpPr>
        <a:xfrm>
          <a:off x="0" y="0"/>
          <a:ext cx="0" cy="0"/>
          <a:chOff x="0" y="0"/>
          <a:chExt cx="0" cy="0"/>
        </a:xfrm>
      </p:grpSpPr>
      <p:sp>
        <p:nvSpPr>
          <p:cNvPr id="3184" name="Google Shape;3184;p7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Irregular usted commands</a:t>
            </a:r>
            <a:endParaRPr/>
          </a:p>
        </p:txBody>
      </p:sp>
      <p:sp>
        <p:nvSpPr>
          <p:cNvPr id="3185" name="Google Shape;3185;p74"/>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3186" name="Google Shape;3186;p74"/>
          <p:cNvPicPr preferRelativeResize="0"/>
          <p:nvPr/>
        </p:nvPicPr>
        <p:blipFill rotWithShape="1">
          <a:blip r:embed="rId3">
            <a:alphaModFix/>
          </a:blip>
          <a:srcRect b="17493" l="3085" r="44446" t="24485"/>
          <a:stretch/>
        </p:blipFill>
        <p:spPr>
          <a:xfrm>
            <a:off x="580604" y="1268050"/>
            <a:ext cx="3646397" cy="3024349"/>
          </a:xfrm>
          <a:prstGeom prst="rect">
            <a:avLst/>
          </a:prstGeom>
          <a:noFill/>
          <a:ln>
            <a:noFill/>
          </a:ln>
        </p:spPr>
      </p:pic>
      <p:pic>
        <p:nvPicPr>
          <p:cNvPr id="3187" name="Google Shape;3187;p74"/>
          <p:cNvPicPr preferRelativeResize="0"/>
          <p:nvPr/>
        </p:nvPicPr>
        <p:blipFill>
          <a:blip r:embed="rId4">
            <a:alphaModFix/>
          </a:blip>
          <a:stretch>
            <a:fillRect/>
          </a:stretch>
        </p:blipFill>
        <p:spPr>
          <a:xfrm>
            <a:off x="4578350" y="1268050"/>
            <a:ext cx="3937000" cy="3024346"/>
          </a:xfrm>
          <a:prstGeom prst="rect">
            <a:avLst/>
          </a:prstGeom>
          <a:noFill/>
          <a:ln>
            <a:noFill/>
          </a:ln>
        </p:spPr>
      </p:pic>
      <p:sp>
        <p:nvSpPr>
          <p:cNvPr id="3188" name="Google Shape;3188;p74"/>
          <p:cNvSpPr/>
          <p:nvPr/>
        </p:nvSpPr>
        <p:spPr>
          <a:xfrm>
            <a:off x="105275" y="1714500"/>
            <a:ext cx="616500" cy="120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89" name="Google Shape;3189;p74"/>
          <p:cNvSpPr/>
          <p:nvPr/>
        </p:nvSpPr>
        <p:spPr>
          <a:xfrm>
            <a:off x="105275" y="2122550"/>
            <a:ext cx="616500" cy="120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90" name="Google Shape;3190;p74"/>
          <p:cNvSpPr/>
          <p:nvPr/>
        </p:nvSpPr>
        <p:spPr>
          <a:xfrm>
            <a:off x="105275" y="2590800"/>
            <a:ext cx="616500" cy="120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91" name="Google Shape;3191;p74"/>
          <p:cNvSpPr/>
          <p:nvPr/>
        </p:nvSpPr>
        <p:spPr>
          <a:xfrm>
            <a:off x="105275" y="3467100"/>
            <a:ext cx="616500" cy="120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92" name="Google Shape;3192;p74"/>
          <p:cNvSpPr/>
          <p:nvPr/>
        </p:nvSpPr>
        <p:spPr>
          <a:xfrm>
            <a:off x="105275" y="3918300"/>
            <a:ext cx="616500" cy="120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93" name="Google Shape;3193;p74"/>
          <p:cNvSpPr/>
          <p:nvPr/>
        </p:nvSpPr>
        <p:spPr>
          <a:xfrm>
            <a:off x="3053025" y="4406575"/>
            <a:ext cx="2541600" cy="6345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Focus on the words with arrows. We use them more frequently</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7" name="Shape 3197"/>
        <p:cNvGrpSpPr/>
        <p:nvPr/>
      </p:nvGrpSpPr>
      <p:grpSpPr>
        <a:xfrm>
          <a:off x="0" y="0"/>
          <a:ext cx="0" cy="0"/>
          <a:chOff x="0" y="0"/>
          <a:chExt cx="0" cy="0"/>
        </a:xfrm>
      </p:grpSpPr>
      <p:pic>
        <p:nvPicPr>
          <p:cNvPr id="3198" name="Google Shape;3198;p75"/>
          <p:cNvPicPr preferRelativeResize="0"/>
          <p:nvPr>
            <p:ph idx="2" type="pic"/>
          </p:nvPr>
        </p:nvPicPr>
        <p:blipFill rotWithShape="1">
          <a:blip r:embed="rId3">
            <a:alphaModFix/>
          </a:blip>
          <a:srcRect b="0" l="29152" r="21386" t="0"/>
          <a:stretch/>
        </p:blipFill>
        <p:spPr>
          <a:xfrm flipH="1">
            <a:off x="4571998" y="0"/>
            <a:ext cx="4572002" cy="5143501"/>
          </a:xfrm>
          <a:prstGeom prst="rect">
            <a:avLst/>
          </a:prstGeom>
        </p:spPr>
      </p:pic>
      <p:sp>
        <p:nvSpPr>
          <p:cNvPr id="3199" name="Google Shape;3199;p75"/>
          <p:cNvSpPr txBox="1"/>
          <p:nvPr>
            <p:ph type="title"/>
          </p:nvPr>
        </p:nvSpPr>
        <p:spPr>
          <a:xfrm>
            <a:off x="713225" y="1143875"/>
            <a:ext cx="3519600" cy="173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Vamos a pensar en el </a:t>
            </a:r>
            <a:r>
              <a:rPr lang="en"/>
              <a:t>pandémico</a:t>
            </a:r>
            <a:r>
              <a:rPr lang="en"/>
              <a:t>.</a:t>
            </a:r>
            <a:endParaRPr/>
          </a:p>
        </p:txBody>
      </p:sp>
      <p:sp>
        <p:nvSpPr>
          <p:cNvPr id="3200" name="Google Shape;3200;p75"/>
          <p:cNvSpPr txBox="1"/>
          <p:nvPr>
            <p:ph idx="1" type="subTitle"/>
          </p:nvPr>
        </p:nvSpPr>
        <p:spPr>
          <a:xfrm>
            <a:off x="713225" y="2883325"/>
            <a:ext cx="3519600" cy="17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Can you remember any of the instructions that we had to obey during the pandemic?</a:t>
            </a:r>
            <a:endParaRPr sz="1900"/>
          </a:p>
          <a:p>
            <a:pPr indent="0" lvl="0" marL="0" rtl="0" algn="l">
              <a:spcBef>
                <a:spcPts val="0"/>
              </a:spcBef>
              <a:spcAft>
                <a:spcPts val="0"/>
              </a:spcAft>
              <a:buNone/>
            </a:pPr>
            <a:r>
              <a:rPr lang="en" sz="1900"/>
              <a:t>Was the audience plural or singular?</a:t>
            </a:r>
            <a:endParaRPr sz="1900"/>
          </a:p>
        </p:txBody>
      </p:sp>
      <p:grpSp>
        <p:nvGrpSpPr>
          <p:cNvPr id="3201" name="Google Shape;3201;p75"/>
          <p:cNvGrpSpPr/>
          <p:nvPr/>
        </p:nvGrpSpPr>
        <p:grpSpPr>
          <a:xfrm>
            <a:off x="4194893" y="247270"/>
            <a:ext cx="754207" cy="896613"/>
            <a:chOff x="7177165" y="405444"/>
            <a:chExt cx="253183" cy="300988"/>
          </a:xfrm>
        </p:grpSpPr>
        <p:sp>
          <p:nvSpPr>
            <p:cNvPr id="3202" name="Google Shape;3202;p75"/>
            <p:cNvSpPr/>
            <p:nvPr/>
          </p:nvSpPr>
          <p:spPr>
            <a:xfrm>
              <a:off x="7177165" y="405444"/>
              <a:ext cx="253183" cy="300988"/>
            </a:xfrm>
            <a:custGeom>
              <a:rect b="b" l="l" r="r" t="t"/>
              <a:pathLst>
                <a:path extrusionOk="0" h="300988" w="253183">
                  <a:moveTo>
                    <a:pt x="247497" y="26406"/>
                  </a:moveTo>
                  <a:cubicBezTo>
                    <a:pt x="237383" y="14360"/>
                    <a:pt x="221926" y="7466"/>
                    <a:pt x="205133" y="7466"/>
                  </a:cubicBezTo>
                  <a:cubicBezTo>
                    <a:pt x="191846" y="7466"/>
                    <a:pt x="178965" y="11784"/>
                    <a:pt x="168946" y="19560"/>
                  </a:cubicBezTo>
                  <a:cubicBezTo>
                    <a:pt x="166513" y="21445"/>
                    <a:pt x="164200" y="23425"/>
                    <a:pt x="162076" y="25476"/>
                  </a:cubicBezTo>
                  <a:cubicBezTo>
                    <a:pt x="161027" y="22375"/>
                    <a:pt x="159453" y="19441"/>
                    <a:pt x="157353" y="16769"/>
                  </a:cubicBezTo>
                  <a:cubicBezTo>
                    <a:pt x="150817" y="8349"/>
                    <a:pt x="140441" y="3340"/>
                    <a:pt x="129516" y="3340"/>
                  </a:cubicBezTo>
                  <a:cubicBezTo>
                    <a:pt x="127298" y="3340"/>
                    <a:pt x="125079" y="3554"/>
                    <a:pt x="122932" y="3960"/>
                  </a:cubicBezTo>
                  <a:cubicBezTo>
                    <a:pt x="117350" y="4938"/>
                    <a:pt x="112222" y="7108"/>
                    <a:pt x="107737" y="10186"/>
                  </a:cubicBezTo>
                  <a:cubicBezTo>
                    <a:pt x="104064" y="4962"/>
                    <a:pt x="98315" y="1217"/>
                    <a:pt x="91517" y="286"/>
                  </a:cubicBezTo>
                  <a:lnTo>
                    <a:pt x="91230" y="239"/>
                  </a:lnTo>
                  <a:cubicBezTo>
                    <a:pt x="90109" y="72"/>
                    <a:pt x="89012" y="0"/>
                    <a:pt x="87915" y="0"/>
                  </a:cubicBezTo>
                  <a:cubicBezTo>
                    <a:pt x="76679" y="0"/>
                    <a:pt x="66732" y="7943"/>
                    <a:pt x="64538" y="19274"/>
                  </a:cubicBezTo>
                  <a:cubicBezTo>
                    <a:pt x="63011" y="27098"/>
                    <a:pt x="63011" y="34135"/>
                    <a:pt x="64538" y="40766"/>
                  </a:cubicBezTo>
                  <a:cubicBezTo>
                    <a:pt x="64586" y="40933"/>
                    <a:pt x="64633" y="41124"/>
                    <a:pt x="64657" y="41291"/>
                  </a:cubicBezTo>
                  <a:cubicBezTo>
                    <a:pt x="65348" y="44058"/>
                    <a:pt x="66303" y="46706"/>
                    <a:pt x="67472" y="49163"/>
                  </a:cubicBezTo>
                  <a:cubicBezTo>
                    <a:pt x="67161" y="49163"/>
                    <a:pt x="66852" y="49139"/>
                    <a:pt x="66517" y="49115"/>
                  </a:cubicBezTo>
                  <a:cubicBezTo>
                    <a:pt x="66351" y="49115"/>
                    <a:pt x="65683" y="49115"/>
                    <a:pt x="65611" y="49115"/>
                  </a:cubicBezTo>
                  <a:cubicBezTo>
                    <a:pt x="44906" y="49115"/>
                    <a:pt x="26443" y="63618"/>
                    <a:pt x="21696" y="83608"/>
                  </a:cubicBezTo>
                  <a:cubicBezTo>
                    <a:pt x="21648" y="83775"/>
                    <a:pt x="21625" y="83966"/>
                    <a:pt x="21577" y="84133"/>
                  </a:cubicBezTo>
                  <a:cubicBezTo>
                    <a:pt x="20456" y="89357"/>
                    <a:pt x="20217" y="94891"/>
                    <a:pt x="20837" y="100926"/>
                  </a:cubicBezTo>
                  <a:cubicBezTo>
                    <a:pt x="15089" y="107605"/>
                    <a:pt x="11034" y="115620"/>
                    <a:pt x="9077" y="124470"/>
                  </a:cubicBezTo>
                  <a:cubicBezTo>
                    <a:pt x="6906" y="134250"/>
                    <a:pt x="7456" y="144221"/>
                    <a:pt x="10580" y="153452"/>
                  </a:cubicBezTo>
                  <a:cubicBezTo>
                    <a:pt x="9245" y="155456"/>
                    <a:pt x="8052" y="157579"/>
                    <a:pt x="7002" y="159774"/>
                  </a:cubicBezTo>
                  <a:cubicBezTo>
                    <a:pt x="1086" y="172011"/>
                    <a:pt x="61" y="185822"/>
                    <a:pt x="3806" y="198536"/>
                  </a:cubicBezTo>
                  <a:cubicBezTo>
                    <a:pt x="3233" y="201637"/>
                    <a:pt x="3018" y="204834"/>
                    <a:pt x="3162" y="208197"/>
                  </a:cubicBezTo>
                  <a:cubicBezTo>
                    <a:pt x="3162" y="208340"/>
                    <a:pt x="3233" y="209342"/>
                    <a:pt x="3257" y="209676"/>
                  </a:cubicBezTo>
                  <a:cubicBezTo>
                    <a:pt x="228" y="217428"/>
                    <a:pt x="-369" y="225897"/>
                    <a:pt x="1587" y="233864"/>
                  </a:cubicBezTo>
                  <a:cubicBezTo>
                    <a:pt x="-1919" y="248057"/>
                    <a:pt x="394" y="263300"/>
                    <a:pt x="8433" y="275918"/>
                  </a:cubicBezTo>
                  <a:cubicBezTo>
                    <a:pt x="18428" y="291614"/>
                    <a:pt x="35507" y="300989"/>
                    <a:pt x="54113" y="300989"/>
                  </a:cubicBezTo>
                  <a:cubicBezTo>
                    <a:pt x="63774" y="300989"/>
                    <a:pt x="73196" y="298412"/>
                    <a:pt x="81521" y="293522"/>
                  </a:cubicBezTo>
                  <a:cubicBezTo>
                    <a:pt x="89584" y="298150"/>
                    <a:pt x="98839" y="300679"/>
                    <a:pt x="108500" y="300679"/>
                  </a:cubicBezTo>
                  <a:cubicBezTo>
                    <a:pt x="118782" y="300679"/>
                    <a:pt x="128824" y="297745"/>
                    <a:pt x="137530" y="292210"/>
                  </a:cubicBezTo>
                  <a:cubicBezTo>
                    <a:pt x="149434" y="284625"/>
                    <a:pt x="157544" y="272841"/>
                    <a:pt x="160860" y="259745"/>
                  </a:cubicBezTo>
                  <a:cubicBezTo>
                    <a:pt x="166060" y="258338"/>
                    <a:pt x="171069" y="256119"/>
                    <a:pt x="175673" y="253185"/>
                  </a:cubicBezTo>
                  <a:cubicBezTo>
                    <a:pt x="187147" y="245886"/>
                    <a:pt x="195281" y="234699"/>
                    <a:pt x="198812" y="221889"/>
                  </a:cubicBezTo>
                  <a:cubicBezTo>
                    <a:pt x="199598" y="221006"/>
                    <a:pt x="200362" y="220100"/>
                    <a:pt x="201078" y="219146"/>
                  </a:cubicBezTo>
                  <a:cubicBezTo>
                    <a:pt x="203892" y="217977"/>
                    <a:pt x="206588" y="216546"/>
                    <a:pt x="209188" y="214900"/>
                  </a:cubicBezTo>
                  <a:cubicBezTo>
                    <a:pt x="223286" y="205931"/>
                    <a:pt x="232231" y="191046"/>
                    <a:pt x="233948" y="174849"/>
                  </a:cubicBezTo>
                  <a:cubicBezTo>
                    <a:pt x="236405" y="171820"/>
                    <a:pt x="238504" y="168504"/>
                    <a:pt x="240269" y="164950"/>
                  </a:cubicBezTo>
                  <a:cubicBezTo>
                    <a:pt x="246305" y="152760"/>
                    <a:pt x="247449" y="138973"/>
                    <a:pt x="243824" y="126211"/>
                  </a:cubicBezTo>
                  <a:cubicBezTo>
                    <a:pt x="244420" y="123134"/>
                    <a:pt x="244659" y="119914"/>
                    <a:pt x="244563" y="116550"/>
                  </a:cubicBezTo>
                  <a:cubicBezTo>
                    <a:pt x="244563" y="116383"/>
                    <a:pt x="244563" y="116240"/>
                    <a:pt x="244563" y="116073"/>
                  </a:cubicBezTo>
                  <a:cubicBezTo>
                    <a:pt x="243442" y="94247"/>
                    <a:pt x="226338" y="76046"/>
                    <a:pt x="205133" y="73613"/>
                  </a:cubicBezTo>
                  <a:cubicBezTo>
                    <a:pt x="206469" y="72921"/>
                    <a:pt x="207923" y="72230"/>
                    <a:pt x="209594" y="71442"/>
                  </a:cubicBezTo>
                  <a:cubicBezTo>
                    <a:pt x="212742" y="69940"/>
                    <a:pt x="215247" y="69009"/>
                    <a:pt x="217799" y="68413"/>
                  </a:cubicBezTo>
                  <a:cubicBezTo>
                    <a:pt x="221115" y="67626"/>
                    <a:pt x="224931" y="67173"/>
                    <a:pt x="229487" y="66982"/>
                  </a:cubicBezTo>
                  <a:cubicBezTo>
                    <a:pt x="237932" y="66648"/>
                    <a:pt x="245589" y="61877"/>
                    <a:pt x="249573" y="54411"/>
                  </a:cubicBezTo>
                  <a:lnTo>
                    <a:pt x="250360" y="52932"/>
                  </a:lnTo>
                  <a:cubicBezTo>
                    <a:pt x="254963" y="44321"/>
                    <a:pt x="253866" y="33777"/>
                    <a:pt x="247593" y="26311"/>
                  </a:cubicBezTo>
                  <a:close/>
                </a:path>
              </a:pathLst>
            </a:custGeom>
            <a:solidFill>
              <a:schemeClr val="accent6"/>
            </a:solidFill>
            <a:ln>
              <a:noFill/>
            </a:ln>
            <a:effectLst>
              <a:outerShdw rotWithShape="0" algn="bl" dir="5100000" dist="47625">
                <a:schemeClr val="dk1">
                  <a:alpha val="15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203" name="Google Shape;3203;p75"/>
            <p:cNvGrpSpPr/>
            <p:nvPr/>
          </p:nvGrpSpPr>
          <p:grpSpPr>
            <a:xfrm>
              <a:off x="7194890" y="420612"/>
              <a:ext cx="205512" cy="257207"/>
              <a:chOff x="7194890" y="420612"/>
              <a:chExt cx="205512" cy="257207"/>
            </a:xfrm>
          </p:grpSpPr>
          <p:sp>
            <p:nvSpPr>
              <p:cNvPr id="3204" name="Google Shape;3204;p75"/>
              <p:cNvSpPr/>
              <p:nvPr/>
            </p:nvSpPr>
            <p:spPr>
              <a:xfrm>
                <a:off x="7293877" y="473786"/>
                <a:ext cx="40426" cy="82832"/>
              </a:xfrm>
              <a:custGeom>
                <a:rect b="b" l="l" r="r" t="t"/>
                <a:pathLst>
                  <a:path extrusionOk="0" h="82832" w="40426">
                    <a:moveTo>
                      <a:pt x="40427" y="859"/>
                    </a:moveTo>
                    <a:cubicBezTo>
                      <a:pt x="35489" y="13310"/>
                      <a:pt x="28476" y="30700"/>
                      <a:pt x="23848" y="43032"/>
                    </a:cubicBezTo>
                    <a:cubicBezTo>
                      <a:pt x="22513" y="46515"/>
                      <a:pt x="21606" y="50141"/>
                      <a:pt x="20652" y="53695"/>
                    </a:cubicBezTo>
                    <a:cubicBezTo>
                      <a:pt x="18887" y="60613"/>
                      <a:pt x="15141" y="66743"/>
                      <a:pt x="11730" y="72754"/>
                    </a:cubicBezTo>
                    <a:cubicBezTo>
                      <a:pt x="10538" y="74901"/>
                      <a:pt x="9393" y="76738"/>
                      <a:pt x="8677" y="78956"/>
                    </a:cubicBezTo>
                    <a:cubicBezTo>
                      <a:pt x="8486" y="79624"/>
                      <a:pt x="8462" y="80388"/>
                      <a:pt x="8915" y="81294"/>
                    </a:cubicBezTo>
                    <a:lnTo>
                      <a:pt x="8247" y="82821"/>
                    </a:lnTo>
                    <a:cubicBezTo>
                      <a:pt x="7604" y="82869"/>
                      <a:pt x="6936" y="82773"/>
                      <a:pt x="6244" y="82535"/>
                    </a:cubicBezTo>
                    <a:cubicBezTo>
                      <a:pt x="1902" y="80626"/>
                      <a:pt x="566" y="74973"/>
                      <a:pt x="137" y="70918"/>
                    </a:cubicBezTo>
                    <a:cubicBezTo>
                      <a:pt x="-531" y="62330"/>
                      <a:pt x="1234" y="54244"/>
                      <a:pt x="5552" y="47111"/>
                    </a:cubicBezTo>
                    <a:cubicBezTo>
                      <a:pt x="9822" y="40528"/>
                      <a:pt x="13853" y="33992"/>
                      <a:pt x="18099" y="27456"/>
                    </a:cubicBezTo>
                    <a:cubicBezTo>
                      <a:pt x="24635" y="17962"/>
                      <a:pt x="31458" y="8731"/>
                      <a:pt x="39019" y="0"/>
                    </a:cubicBezTo>
                    <a:lnTo>
                      <a:pt x="40427" y="883"/>
                    </a:lnTo>
                    <a:lnTo>
                      <a:pt x="40427" y="883"/>
                    </a:lnTo>
                    <a:close/>
                  </a:path>
                </a:pathLst>
              </a:custGeom>
              <a:solidFill>
                <a:srgbClr val="96A9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5" name="Google Shape;3205;p75"/>
              <p:cNvSpPr/>
              <p:nvPr/>
            </p:nvSpPr>
            <p:spPr>
              <a:xfrm>
                <a:off x="7249278" y="616994"/>
                <a:ext cx="60515" cy="60515"/>
              </a:xfrm>
              <a:custGeom>
                <a:rect b="b" l="l" r="r" t="t"/>
                <a:pathLst>
                  <a:path extrusionOk="0" h="60515" w="60515">
                    <a:moveTo>
                      <a:pt x="4734" y="46502"/>
                    </a:moveTo>
                    <a:cubicBezTo>
                      <a:pt x="-4235" y="32404"/>
                      <a:pt x="-85" y="13703"/>
                      <a:pt x="14013" y="4734"/>
                    </a:cubicBezTo>
                    <a:cubicBezTo>
                      <a:pt x="28111" y="-4235"/>
                      <a:pt x="46813" y="-85"/>
                      <a:pt x="55782" y="14013"/>
                    </a:cubicBezTo>
                    <a:cubicBezTo>
                      <a:pt x="64751" y="28111"/>
                      <a:pt x="60600" y="46812"/>
                      <a:pt x="46502" y="55781"/>
                    </a:cubicBezTo>
                    <a:cubicBezTo>
                      <a:pt x="32405" y="64750"/>
                      <a:pt x="13703" y="60600"/>
                      <a:pt x="4734" y="4650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6" name="Google Shape;3206;p75"/>
              <p:cNvSpPr/>
              <p:nvPr/>
            </p:nvSpPr>
            <p:spPr>
              <a:xfrm>
                <a:off x="7202858" y="577301"/>
                <a:ext cx="60515" cy="60515"/>
              </a:xfrm>
              <a:custGeom>
                <a:rect b="b" l="l" r="r" t="t"/>
                <a:pathLst>
                  <a:path extrusionOk="0" h="60515" w="60515">
                    <a:moveTo>
                      <a:pt x="4734" y="46502"/>
                    </a:moveTo>
                    <a:cubicBezTo>
                      <a:pt x="-4235" y="32405"/>
                      <a:pt x="-85" y="13703"/>
                      <a:pt x="14013" y="4734"/>
                    </a:cubicBezTo>
                    <a:cubicBezTo>
                      <a:pt x="28111" y="-4235"/>
                      <a:pt x="46812" y="-85"/>
                      <a:pt x="55781" y="14013"/>
                    </a:cubicBezTo>
                    <a:cubicBezTo>
                      <a:pt x="64750" y="28111"/>
                      <a:pt x="60600" y="46812"/>
                      <a:pt x="46502" y="55781"/>
                    </a:cubicBezTo>
                    <a:cubicBezTo>
                      <a:pt x="32405" y="64750"/>
                      <a:pt x="13703" y="60600"/>
                      <a:pt x="4734" y="46502"/>
                    </a:cubicBezTo>
                    <a:close/>
                  </a:path>
                </a:pathLst>
              </a:custGeom>
              <a:solidFill>
                <a:srgbClr val="1C1B1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7" name="Google Shape;3207;p75"/>
              <p:cNvSpPr/>
              <p:nvPr/>
            </p:nvSpPr>
            <p:spPr>
              <a:xfrm>
                <a:off x="7254383" y="552064"/>
                <a:ext cx="60515" cy="60515"/>
              </a:xfrm>
              <a:custGeom>
                <a:rect b="b" l="l" r="r" t="t"/>
                <a:pathLst>
                  <a:path extrusionOk="0" h="60515" w="60515">
                    <a:moveTo>
                      <a:pt x="4734" y="46502"/>
                    </a:moveTo>
                    <a:cubicBezTo>
                      <a:pt x="-4235" y="32405"/>
                      <a:pt x="-85" y="13703"/>
                      <a:pt x="14013" y="4734"/>
                    </a:cubicBezTo>
                    <a:cubicBezTo>
                      <a:pt x="28110" y="-4235"/>
                      <a:pt x="46812" y="-85"/>
                      <a:pt x="55781" y="14013"/>
                    </a:cubicBezTo>
                    <a:cubicBezTo>
                      <a:pt x="64750" y="28111"/>
                      <a:pt x="60600" y="46812"/>
                      <a:pt x="46502" y="55781"/>
                    </a:cubicBezTo>
                    <a:cubicBezTo>
                      <a:pt x="32404" y="64750"/>
                      <a:pt x="13703" y="60600"/>
                      <a:pt x="4734" y="46502"/>
                    </a:cubicBezTo>
                    <a:close/>
                  </a:path>
                </a:pathLst>
              </a:custGeom>
              <a:solidFill>
                <a:srgbClr val="1C1B1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8" name="Google Shape;3208;p75"/>
              <p:cNvSpPr/>
              <p:nvPr/>
            </p:nvSpPr>
            <p:spPr>
              <a:xfrm>
                <a:off x="7202691" y="506622"/>
                <a:ext cx="60515" cy="60515"/>
              </a:xfrm>
              <a:custGeom>
                <a:rect b="b" l="l" r="r" t="t"/>
                <a:pathLst>
                  <a:path extrusionOk="0" h="60515" w="60515">
                    <a:moveTo>
                      <a:pt x="4734" y="46502"/>
                    </a:moveTo>
                    <a:cubicBezTo>
                      <a:pt x="-4235" y="32405"/>
                      <a:pt x="-85" y="13703"/>
                      <a:pt x="14013" y="4734"/>
                    </a:cubicBezTo>
                    <a:cubicBezTo>
                      <a:pt x="28111" y="-4235"/>
                      <a:pt x="46813" y="-85"/>
                      <a:pt x="55782" y="14013"/>
                    </a:cubicBezTo>
                    <a:cubicBezTo>
                      <a:pt x="64751" y="28111"/>
                      <a:pt x="60600" y="46812"/>
                      <a:pt x="46502" y="55781"/>
                    </a:cubicBezTo>
                    <a:cubicBezTo>
                      <a:pt x="32405" y="64750"/>
                      <a:pt x="13703" y="60600"/>
                      <a:pt x="4734" y="4650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9" name="Google Shape;3209;p75"/>
              <p:cNvSpPr/>
              <p:nvPr/>
            </p:nvSpPr>
            <p:spPr>
              <a:xfrm>
                <a:off x="7320935" y="539707"/>
                <a:ext cx="60515" cy="60515"/>
              </a:xfrm>
              <a:custGeom>
                <a:rect b="b" l="l" r="r" t="t"/>
                <a:pathLst>
                  <a:path extrusionOk="0" h="60515" w="60515">
                    <a:moveTo>
                      <a:pt x="4734" y="46502"/>
                    </a:moveTo>
                    <a:cubicBezTo>
                      <a:pt x="-4235" y="32404"/>
                      <a:pt x="-85" y="13703"/>
                      <a:pt x="14013" y="4734"/>
                    </a:cubicBezTo>
                    <a:cubicBezTo>
                      <a:pt x="28111" y="-4235"/>
                      <a:pt x="46812" y="-85"/>
                      <a:pt x="55781" y="14013"/>
                    </a:cubicBezTo>
                    <a:cubicBezTo>
                      <a:pt x="64750" y="28111"/>
                      <a:pt x="60600" y="46812"/>
                      <a:pt x="46502" y="55781"/>
                    </a:cubicBezTo>
                    <a:cubicBezTo>
                      <a:pt x="32405" y="64750"/>
                      <a:pt x="13703" y="60600"/>
                      <a:pt x="4734" y="4650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210" name="Google Shape;3210;p75"/>
              <p:cNvGrpSpPr/>
              <p:nvPr/>
            </p:nvGrpSpPr>
            <p:grpSpPr>
              <a:xfrm>
                <a:off x="7332552" y="511417"/>
                <a:ext cx="60514" cy="60514"/>
                <a:chOff x="7332552" y="511417"/>
                <a:chExt cx="60514" cy="60514"/>
              </a:xfrm>
            </p:grpSpPr>
            <p:sp>
              <p:nvSpPr>
                <p:cNvPr id="3211" name="Google Shape;3211;p75"/>
                <p:cNvSpPr/>
                <p:nvPr/>
              </p:nvSpPr>
              <p:spPr>
                <a:xfrm>
                  <a:off x="7332552" y="511417"/>
                  <a:ext cx="60514" cy="60514"/>
                </a:xfrm>
                <a:custGeom>
                  <a:rect b="b" l="l" r="r" t="t"/>
                  <a:pathLst>
                    <a:path extrusionOk="0" h="60514" w="60514">
                      <a:moveTo>
                        <a:pt x="16851" y="57379"/>
                      </a:moveTo>
                      <a:cubicBezTo>
                        <a:pt x="1871" y="49960"/>
                        <a:pt x="-4259" y="31831"/>
                        <a:pt x="3135" y="16851"/>
                      </a:cubicBezTo>
                      <a:cubicBezTo>
                        <a:pt x="10554" y="1871"/>
                        <a:pt x="28683" y="-4259"/>
                        <a:pt x="43663" y="3135"/>
                      </a:cubicBezTo>
                      <a:cubicBezTo>
                        <a:pt x="58643" y="10554"/>
                        <a:pt x="64774" y="28683"/>
                        <a:pt x="57379" y="43663"/>
                      </a:cubicBezTo>
                      <a:cubicBezTo>
                        <a:pt x="49961" y="58643"/>
                        <a:pt x="31831" y="64774"/>
                        <a:pt x="16851" y="5737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2" name="Google Shape;3212;p75"/>
                <p:cNvSpPr/>
                <p:nvPr/>
              </p:nvSpPr>
              <p:spPr>
                <a:xfrm>
                  <a:off x="7351980" y="552385"/>
                  <a:ext cx="32727" cy="14976"/>
                </a:xfrm>
                <a:custGeom>
                  <a:rect b="b" l="l" r="r" t="t"/>
                  <a:pathLst>
                    <a:path extrusionOk="0" h="14976" w="32727">
                      <a:moveTo>
                        <a:pt x="32728" y="119"/>
                      </a:moveTo>
                      <a:cubicBezTo>
                        <a:pt x="28004" y="12165"/>
                        <a:pt x="10901" y="20037"/>
                        <a:pt x="0" y="11187"/>
                      </a:cubicBezTo>
                      <a:lnTo>
                        <a:pt x="119" y="10949"/>
                      </a:lnTo>
                      <a:cubicBezTo>
                        <a:pt x="9065" y="12953"/>
                        <a:pt x="18964" y="13143"/>
                        <a:pt x="26383" y="7061"/>
                      </a:cubicBezTo>
                      <a:cubicBezTo>
                        <a:pt x="28840" y="5176"/>
                        <a:pt x="30891" y="2743"/>
                        <a:pt x="32489" y="0"/>
                      </a:cubicBezTo>
                      <a:lnTo>
                        <a:pt x="32728" y="119"/>
                      </a:lnTo>
                      <a:lnTo>
                        <a:pt x="32728" y="119"/>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13" name="Google Shape;3213;p75"/>
              <p:cNvGrpSpPr/>
              <p:nvPr/>
            </p:nvGrpSpPr>
            <p:grpSpPr>
              <a:xfrm>
                <a:off x="7289918" y="521811"/>
                <a:ext cx="60527" cy="60527"/>
                <a:chOff x="7289918" y="521811"/>
                <a:chExt cx="60527" cy="60527"/>
              </a:xfrm>
            </p:grpSpPr>
            <p:sp>
              <p:nvSpPr>
                <p:cNvPr id="3214" name="Google Shape;3214;p75"/>
                <p:cNvSpPr/>
                <p:nvPr/>
              </p:nvSpPr>
              <p:spPr>
                <a:xfrm>
                  <a:off x="7289918" y="521811"/>
                  <a:ext cx="60527" cy="60527"/>
                </a:xfrm>
                <a:custGeom>
                  <a:rect b="b" l="l" r="r" t="t"/>
                  <a:pathLst>
                    <a:path extrusionOk="0" h="60527" w="60527">
                      <a:moveTo>
                        <a:pt x="56503" y="45339"/>
                      </a:moveTo>
                      <a:cubicBezTo>
                        <a:pt x="48178" y="59819"/>
                        <a:pt x="29691" y="64828"/>
                        <a:pt x="15188" y="56503"/>
                      </a:cubicBezTo>
                      <a:cubicBezTo>
                        <a:pt x="709" y="48178"/>
                        <a:pt x="-4301" y="29691"/>
                        <a:pt x="4024" y="15188"/>
                      </a:cubicBezTo>
                      <a:cubicBezTo>
                        <a:pt x="12349" y="709"/>
                        <a:pt x="30836" y="-4301"/>
                        <a:pt x="45340" y="4025"/>
                      </a:cubicBezTo>
                      <a:cubicBezTo>
                        <a:pt x="59819" y="12349"/>
                        <a:pt x="64828" y="30836"/>
                        <a:pt x="56503" y="4533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5" name="Google Shape;3215;p75"/>
                <p:cNvSpPr/>
                <p:nvPr/>
              </p:nvSpPr>
              <p:spPr>
                <a:xfrm>
                  <a:off x="7332229" y="530892"/>
                  <a:ext cx="13650" cy="33371"/>
                </a:xfrm>
                <a:custGeom>
                  <a:rect b="b" l="l" r="r" t="t"/>
                  <a:pathLst>
                    <a:path extrusionOk="0" h="33371" w="13650">
                      <a:moveTo>
                        <a:pt x="143" y="0"/>
                      </a:moveTo>
                      <a:cubicBezTo>
                        <a:pt x="11879" y="5463"/>
                        <a:pt x="18654" y="23019"/>
                        <a:pt x="9160" y="33372"/>
                      </a:cubicBezTo>
                      <a:lnTo>
                        <a:pt x="8921" y="33229"/>
                      </a:lnTo>
                      <a:cubicBezTo>
                        <a:pt x="11474" y="24426"/>
                        <a:pt x="12285" y="14551"/>
                        <a:pt x="6655" y="6775"/>
                      </a:cubicBezTo>
                      <a:cubicBezTo>
                        <a:pt x="4914" y="4198"/>
                        <a:pt x="2624" y="2004"/>
                        <a:pt x="0" y="239"/>
                      </a:cubicBezTo>
                      <a:lnTo>
                        <a:pt x="143" y="0"/>
                      </a:lnTo>
                      <a:lnTo>
                        <a:pt x="143"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16" name="Google Shape;3216;p75"/>
              <p:cNvGrpSpPr/>
              <p:nvPr/>
            </p:nvGrpSpPr>
            <p:grpSpPr>
              <a:xfrm>
                <a:off x="7228447" y="473745"/>
                <a:ext cx="60527" cy="60527"/>
                <a:chOff x="7228447" y="473745"/>
                <a:chExt cx="60527" cy="60527"/>
              </a:xfrm>
            </p:grpSpPr>
            <p:sp>
              <p:nvSpPr>
                <p:cNvPr id="3217" name="Google Shape;3217;p75"/>
                <p:cNvSpPr/>
                <p:nvPr/>
              </p:nvSpPr>
              <p:spPr>
                <a:xfrm>
                  <a:off x="7228447" y="473745"/>
                  <a:ext cx="60527" cy="60527"/>
                </a:xfrm>
                <a:custGeom>
                  <a:rect b="b" l="l" r="r" t="t"/>
                  <a:pathLst>
                    <a:path extrusionOk="0" h="60527" w="60527">
                      <a:moveTo>
                        <a:pt x="56503" y="45339"/>
                      </a:moveTo>
                      <a:cubicBezTo>
                        <a:pt x="48178" y="59819"/>
                        <a:pt x="29691" y="64828"/>
                        <a:pt x="15188" y="56503"/>
                      </a:cubicBezTo>
                      <a:cubicBezTo>
                        <a:pt x="709" y="48178"/>
                        <a:pt x="-4301" y="29691"/>
                        <a:pt x="4024" y="15188"/>
                      </a:cubicBezTo>
                      <a:cubicBezTo>
                        <a:pt x="12349" y="709"/>
                        <a:pt x="30836" y="-4301"/>
                        <a:pt x="45340" y="4024"/>
                      </a:cubicBezTo>
                      <a:cubicBezTo>
                        <a:pt x="59819" y="12350"/>
                        <a:pt x="64828" y="30836"/>
                        <a:pt x="56503" y="4533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8" name="Google Shape;3218;p75"/>
                <p:cNvSpPr/>
                <p:nvPr/>
              </p:nvSpPr>
              <p:spPr>
                <a:xfrm>
                  <a:off x="7270733" y="482803"/>
                  <a:ext cx="13650" cy="33371"/>
                </a:xfrm>
                <a:custGeom>
                  <a:rect b="b" l="l" r="r" t="t"/>
                  <a:pathLst>
                    <a:path extrusionOk="0" h="33371" w="13650">
                      <a:moveTo>
                        <a:pt x="143" y="0"/>
                      </a:moveTo>
                      <a:cubicBezTo>
                        <a:pt x="11879" y="5463"/>
                        <a:pt x="18654" y="23019"/>
                        <a:pt x="9160" y="33372"/>
                      </a:cubicBezTo>
                      <a:lnTo>
                        <a:pt x="8921" y="33229"/>
                      </a:lnTo>
                      <a:cubicBezTo>
                        <a:pt x="11474" y="24426"/>
                        <a:pt x="12285" y="14551"/>
                        <a:pt x="6655" y="6775"/>
                      </a:cubicBezTo>
                      <a:cubicBezTo>
                        <a:pt x="4914" y="4198"/>
                        <a:pt x="2624" y="2004"/>
                        <a:pt x="0" y="239"/>
                      </a:cubicBezTo>
                      <a:lnTo>
                        <a:pt x="143" y="0"/>
                      </a:lnTo>
                      <a:lnTo>
                        <a:pt x="143"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19" name="Google Shape;3219;p75"/>
              <p:cNvGrpSpPr/>
              <p:nvPr/>
            </p:nvGrpSpPr>
            <p:grpSpPr>
              <a:xfrm>
                <a:off x="7241925" y="524936"/>
                <a:ext cx="60527" cy="60527"/>
                <a:chOff x="7241925" y="524936"/>
                <a:chExt cx="60527" cy="60527"/>
              </a:xfrm>
            </p:grpSpPr>
            <p:sp>
              <p:nvSpPr>
                <p:cNvPr id="3220" name="Google Shape;3220;p75"/>
                <p:cNvSpPr/>
                <p:nvPr/>
              </p:nvSpPr>
              <p:spPr>
                <a:xfrm>
                  <a:off x="7241925" y="524936"/>
                  <a:ext cx="60527" cy="60527"/>
                </a:xfrm>
                <a:custGeom>
                  <a:rect b="b" l="l" r="r" t="t"/>
                  <a:pathLst>
                    <a:path extrusionOk="0" h="60527" w="60527">
                      <a:moveTo>
                        <a:pt x="56503" y="45339"/>
                      </a:moveTo>
                      <a:cubicBezTo>
                        <a:pt x="48178" y="59819"/>
                        <a:pt x="29691" y="64828"/>
                        <a:pt x="15188" y="56503"/>
                      </a:cubicBezTo>
                      <a:cubicBezTo>
                        <a:pt x="709" y="48178"/>
                        <a:pt x="-4300" y="29691"/>
                        <a:pt x="4025" y="15188"/>
                      </a:cubicBezTo>
                      <a:cubicBezTo>
                        <a:pt x="12350" y="709"/>
                        <a:pt x="30836" y="-4301"/>
                        <a:pt x="45339" y="4025"/>
                      </a:cubicBezTo>
                      <a:cubicBezTo>
                        <a:pt x="59819" y="12350"/>
                        <a:pt x="64828" y="30836"/>
                        <a:pt x="56503" y="4533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1" name="Google Shape;3221;p75"/>
                <p:cNvSpPr/>
                <p:nvPr/>
              </p:nvSpPr>
              <p:spPr>
                <a:xfrm>
                  <a:off x="7284211" y="534017"/>
                  <a:ext cx="13649" cy="33371"/>
                </a:xfrm>
                <a:custGeom>
                  <a:rect b="b" l="l" r="r" t="t"/>
                  <a:pathLst>
                    <a:path extrusionOk="0" h="33371" w="13649">
                      <a:moveTo>
                        <a:pt x="143" y="0"/>
                      </a:moveTo>
                      <a:cubicBezTo>
                        <a:pt x="11879" y="5463"/>
                        <a:pt x="18653" y="23019"/>
                        <a:pt x="9160" y="33372"/>
                      </a:cubicBezTo>
                      <a:cubicBezTo>
                        <a:pt x="9160" y="33372"/>
                        <a:pt x="8921" y="33229"/>
                        <a:pt x="8921" y="33229"/>
                      </a:cubicBezTo>
                      <a:cubicBezTo>
                        <a:pt x="11473" y="24426"/>
                        <a:pt x="12285" y="14551"/>
                        <a:pt x="6655" y="6775"/>
                      </a:cubicBezTo>
                      <a:cubicBezTo>
                        <a:pt x="4913" y="4198"/>
                        <a:pt x="2624" y="2004"/>
                        <a:pt x="0" y="239"/>
                      </a:cubicBezTo>
                      <a:lnTo>
                        <a:pt x="143" y="0"/>
                      </a:lnTo>
                      <a:lnTo>
                        <a:pt x="143"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22" name="Google Shape;3222;p75"/>
              <p:cNvGrpSpPr/>
              <p:nvPr/>
            </p:nvGrpSpPr>
            <p:grpSpPr>
              <a:xfrm>
                <a:off x="7196496" y="553701"/>
                <a:ext cx="69912" cy="74130"/>
                <a:chOff x="7196496" y="553701"/>
                <a:chExt cx="69912" cy="74130"/>
              </a:xfrm>
            </p:grpSpPr>
            <p:sp>
              <p:nvSpPr>
                <p:cNvPr id="3223" name="Google Shape;3223;p75"/>
                <p:cNvSpPr/>
                <p:nvPr/>
              </p:nvSpPr>
              <p:spPr>
                <a:xfrm>
                  <a:off x="7196496" y="553701"/>
                  <a:ext cx="60540" cy="60532"/>
                </a:xfrm>
                <a:custGeom>
                  <a:rect b="b" l="l" r="r" t="t"/>
                  <a:pathLst>
                    <a:path extrusionOk="0" h="60532" w="60540">
                      <a:moveTo>
                        <a:pt x="43442" y="3025"/>
                      </a:moveTo>
                      <a:cubicBezTo>
                        <a:pt x="58494" y="10300"/>
                        <a:pt x="64791" y="28382"/>
                        <a:pt x="57516" y="43434"/>
                      </a:cubicBezTo>
                      <a:cubicBezTo>
                        <a:pt x="50240" y="58485"/>
                        <a:pt x="32159" y="64783"/>
                        <a:pt x="17108" y="57507"/>
                      </a:cubicBezTo>
                      <a:cubicBezTo>
                        <a:pt x="2056" y="50232"/>
                        <a:pt x="-4242" y="32151"/>
                        <a:pt x="3010" y="17099"/>
                      </a:cubicBezTo>
                      <a:cubicBezTo>
                        <a:pt x="10285" y="2047"/>
                        <a:pt x="28366" y="-4250"/>
                        <a:pt x="43418" y="302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4" name="Google Shape;3224;p75"/>
                <p:cNvSpPr/>
                <p:nvPr/>
              </p:nvSpPr>
              <p:spPr>
                <a:xfrm>
                  <a:off x="7198032" y="582083"/>
                  <a:ext cx="68376" cy="45748"/>
                </a:xfrm>
                <a:custGeom>
                  <a:rect b="b" l="l" r="r" t="t"/>
                  <a:pathLst>
                    <a:path extrusionOk="0" h="45748" w="68376">
                      <a:moveTo>
                        <a:pt x="60345" y="0"/>
                      </a:moveTo>
                      <a:cubicBezTo>
                        <a:pt x="69481" y="4914"/>
                        <a:pt x="71412" y="19560"/>
                        <a:pt x="63064" y="25786"/>
                      </a:cubicBezTo>
                      <a:cubicBezTo>
                        <a:pt x="59032" y="28649"/>
                        <a:pt x="53522" y="28291"/>
                        <a:pt x="49157" y="30008"/>
                      </a:cubicBezTo>
                      <a:cubicBezTo>
                        <a:pt x="45125" y="31487"/>
                        <a:pt x="42526" y="35018"/>
                        <a:pt x="39711" y="38119"/>
                      </a:cubicBezTo>
                      <a:cubicBezTo>
                        <a:pt x="38065" y="39979"/>
                        <a:pt x="36156" y="41768"/>
                        <a:pt x="33986" y="42985"/>
                      </a:cubicBezTo>
                      <a:cubicBezTo>
                        <a:pt x="29597" y="45299"/>
                        <a:pt x="24444" y="45871"/>
                        <a:pt x="19506" y="45728"/>
                      </a:cubicBezTo>
                      <a:cubicBezTo>
                        <a:pt x="9273" y="45227"/>
                        <a:pt x="638" y="35972"/>
                        <a:pt x="18" y="25834"/>
                      </a:cubicBezTo>
                      <a:cubicBezTo>
                        <a:pt x="-78" y="23210"/>
                        <a:pt x="185" y="20586"/>
                        <a:pt x="1402" y="17843"/>
                      </a:cubicBezTo>
                      <a:lnTo>
                        <a:pt x="3811" y="16459"/>
                      </a:lnTo>
                      <a:cubicBezTo>
                        <a:pt x="8534" y="16745"/>
                        <a:pt x="12160" y="16841"/>
                        <a:pt x="16191" y="16555"/>
                      </a:cubicBezTo>
                      <a:cubicBezTo>
                        <a:pt x="19865" y="16388"/>
                        <a:pt x="21820" y="15744"/>
                        <a:pt x="24373" y="16602"/>
                      </a:cubicBezTo>
                      <a:cubicBezTo>
                        <a:pt x="25709" y="17270"/>
                        <a:pt x="26686" y="18201"/>
                        <a:pt x="28046" y="19035"/>
                      </a:cubicBezTo>
                      <a:cubicBezTo>
                        <a:pt x="31911" y="20729"/>
                        <a:pt x="35441" y="25118"/>
                        <a:pt x="40116" y="24808"/>
                      </a:cubicBezTo>
                      <a:cubicBezTo>
                        <a:pt x="46485" y="24188"/>
                        <a:pt x="44935" y="16912"/>
                        <a:pt x="44028" y="12571"/>
                      </a:cubicBezTo>
                      <a:cubicBezTo>
                        <a:pt x="43909" y="11235"/>
                        <a:pt x="44124" y="10281"/>
                        <a:pt x="44911" y="9542"/>
                      </a:cubicBezTo>
                      <a:cubicBezTo>
                        <a:pt x="46700" y="7442"/>
                        <a:pt x="48799" y="6178"/>
                        <a:pt x="51423" y="4341"/>
                      </a:cubicBezTo>
                      <a:lnTo>
                        <a:pt x="57554" y="167"/>
                      </a:lnTo>
                      <a:lnTo>
                        <a:pt x="60321" y="0"/>
                      </a:lnTo>
                      <a:lnTo>
                        <a:pt x="60321" y="0"/>
                      </a:lnTo>
                      <a:close/>
                    </a:path>
                  </a:pathLst>
                </a:custGeom>
                <a:solidFill>
                  <a:srgbClr val="5C45A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5" name="Google Shape;3225;p75"/>
                <p:cNvSpPr/>
                <p:nvPr/>
              </p:nvSpPr>
              <p:spPr>
                <a:xfrm>
                  <a:off x="7204777" y="558294"/>
                  <a:ext cx="32631" cy="15153"/>
                </a:xfrm>
                <a:custGeom>
                  <a:rect b="b" l="l" r="r" t="t"/>
                  <a:pathLst>
                    <a:path extrusionOk="0" h="15153" w="32631">
                      <a:moveTo>
                        <a:pt x="0" y="15058"/>
                      </a:moveTo>
                      <a:cubicBezTo>
                        <a:pt x="4604" y="2964"/>
                        <a:pt x="21635" y="-5051"/>
                        <a:pt x="32632" y="3680"/>
                      </a:cubicBezTo>
                      <a:lnTo>
                        <a:pt x="32513" y="3919"/>
                      </a:lnTo>
                      <a:cubicBezTo>
                        <a:pt x="23544" y="2010"/>
                        <a:pt x="13644" y="1915"/>
                        <a:pt x="6297" y="8045"/>
                      </a:cubicBezTo>
                      <a:cubicBezTo>
                        <a:pt x="3864" y="9954"/>
                        <a:pt x="1837" y="12411"/>
                        <a:pt x="238" y="15154"/>
                      </a:cubicBezTo>
                      <a:lnTo>
                        <a:pt x="0" y="15034"/>
                      </a:lnTo>
                      <a:lnTo>
                        <a:pt x="0" y="15034"/>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26" name="Google Shape;3226;p75"/>
              <p:cNvGrpSpPr/>
              <p:nvPr/>
            </p:nvGrpSpPr>
            <p:grpSpPr>
              <a:xfrm>
                <a:off x="7238257" y="584624"/>
                <a:ext cx="60515" cy="60515"/>
                <a:chOff x="7238257" y="584624"/>
                <a:chExt cx="60515" cy="60515"/>
              </a:xfrm>
            </p:grpSpPr>
            <p:sp>
              <p:nvSpPr>
                <p:cNvPr id="3227" name="Google Shape;3227;p75"/>
                <p:cNvSpPr/>
                <p:nvPr/>
              </p:nvSpPr>
              <p:spPr>
                <a:xfrm>
                  <a:off x="7238257" y="584624"/>
                  <a:ext cx="60515" cy="60515"/>
                </a:xfrm>
                <a:custGeom>
                  <a:rect b="b" l="l" r="r" t="t"/>
                  <a:pathLst>
                    <a:path extrusionOk="0" h="60515" w="60515">
                      <a:moveTo>
                        <a:pt x="4734" y="46502"/>
                      </a:moveTo>
                      <a:cubicBezTo>
                        <a:pt x="-4235" y="32405"/>
                        <a:pt x="-85" y="13703"/>
                        <a:pt x="14013" y="4734"/>
                      </a:cubicBezTo>
                      <a:cubicBezTo>
                        <a:pt x="28110" y="-4235"/>
                        <a:pt x="46812" y="-85"/>
                        <a:pt x="55781" y="14013"/>
                      </a:cubicBezTo>
                      <a:cubicBezTo>
                        <a:pt x="64750" y="28111"/>
                        <a:pt x="60600" y="46812"/>
                        <a:pt x="46502" y="55781"/>
                      </a:cubicBezTo>
                      <a:cubicBezTo>
                        <a:pt x="32404" y="64750"/>
                        <a:pt x="13703" y="60600"/>
                        <a:pt x="4734" y="4650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8" name="Google Shape;3228;p75"/>
                <p:cNvSpPr/>
                <p:nvPr/>
              </p:nvSpPr>
              <p:spPr>
                <a:xfrm>
                  <a:off x="7247905" y="627882"/>
                  <a:ext cx="33729" cy="12210"/>
                </a:xfrm>
                <a:custGeom>
                  <a:rect b="b" l="l" r="r" t="t"/>
                  <a:pathLst>
                    <a:path extrusionOk="0" h="12210" w="33729">
                      <a:moveTo>
                        <a:pt x="33730" y="7633"/>
                      </a:moveTo>
                      <a:cubicBezTo>
                        <a:pt x="23449" y="15505"/>
                        <a:pt x="4747" y="13358"/>
                        <a:pt x="0" y="143"/>
                      </a:cubicBezTo>
                      <a:lnTo>
                        <a:pt x="239" y="0"/>
                      </a:lnTo>
                      <a:cubicBezTo>
                        <a:pt x="6846" y="6345"/>
                        <a:pt x="15219" y="11641"/>
                        <a:pt x="24713" y="10281"/>
                      </a:cubicBezTo>
                      <a:cubicBezTo>
                        <a:pt x="27790" y="9923"/>
                        <a:pt x="30820" y="8921"/>
                        <a:pt x="33586" y="7419"/>
                      </a:cubicBezTo>
                      <a:lnTo>
                        <a:pt x="33730" y="7657"/>
                      </a:lnTo>
                      <a:lnTo>
                        <a:pt x="33730" y="7657"/>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29" name="Google Shape;3229;p75"/>
              <p:cNvGrpSpPr/>
              <p:nvPr/>
            </p:nvGrpSpPr>
            <p:grpSpPr>
              <a:xfrm>
                <a:off x="7287420" y="577993"/>
                <a:ext cx="60515" cy="60515"/>
                <a:chOff x="7287420" y="577993"/>
                <a:chExt cx="60515" cy="60515"/>
              </a:xfrm>
            </p:grpSpPr>
            <p:sp>
              <p:nvSpPr>
                <p:cNvPr id="3230" name="Google Shape;3230;p75"/>
                <p:cNvSpPr/>
                <p:nvPr/>
              </p:nvSpPr>
              <p:spPr>
                <a:xfrm>
                  <a:off x="7287420" y="577993"/>
                  <a:ext cx="60515" cy="60515"/>
                </a:xfrm>
                <a:custGeom>
                  <a:rect b="b" l="l" r="r" t="t"/>
                  <a:pathLst>
                    <a:path extrusionOk="0" h="60515" w="60515">
                      <a:moveTo>
                        <a:pt x="4734" y="46502"/>
                      </a:moveTo>
                      <a:cubicBezTo>
                        <a:pt x="-4235" y="32405"/>
                        <a:pt x="-85" y="13703"/>
                        <a:pt x="14013" y="4734"/>
                      </a:cubicBezTo>
                      <a:cubicBezTo>
                        <a:pt x="28111" y="-4235"/>
                        <a:pt x="46813" y="-85"/>
                        <a:pt x="55782" y="14013"/>
                      </a:cubicBezTo>
                      <a:cubicBezTo>
                        <a:pt x="64751" y="28111"/>
                        <a:pt x="60600" y="46812"/>
                        <a:pt x="46502" y="55781"/>
                      </a:cubicBezTo>
                      <a:cubicBezTo>
                        <a:pt x="32405" y="64750"/>
                        <a:pt x="13703" y="60600"/>
                        <a:pt x="4734" y="4650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1" name="Google Shape;3231;p75"/>
                <p:cNvSpPr/>
                <p:nvPr/>
              </p:nvSpPr>
              <p:spPr>
                <a:xfrm>
                  <a:off x="7297068" y="621227"/>
                  <a:ext cx="33729" cy="12210"/>
                </a:xfrm>
                <a:custGeom>
                  <a:rect b="b" l="l" r="r" t="t"/>
                  <a:pathLst>
                    <a:path extrusionOk="0" h="12210" w="33729">
                      <a:moveTo>
                        <a:pt x="33729" y="7633"/>
                      </a:moveTo>
                      <a:cubicBezTo>
                        <a:pt x="23449" y="15505"/>
                        <a:pt x="4747" y="13358"/>
                        <a:pt x="0" y="143"/>
                      </a:cubicBezTo>
                      <a:lnTo>
                        <a:pt x="239" y="0"/>
                      </a:lnTo>
                      <a:cubicBezTo>
                        <a:pt x="6846" y="6345"/>
                        <a:pt x="15242" y="11641"/>
                        <a:pt x="24713" y="10281"/>
                      </a:cubicBezTo>
                      <a:cubicBezTo>
                        <a:pt x="27790" y="9923"/>
                        <a:pt x="30819" y="8921"/>
                        <a:pt x="33586" y="7419"/>
                      </a:cubicBezTo>
                      <a:lnTo>
                        <a:pt x="33729" y="7657"/>
                      </a:lnTo>
                      <a:lnTo>
                        <a:pt x="33729" y="7657"/>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32" name="Google Shape;3232;p75"/>
              <p:cNvGrpSpPr/>
              <p:nvPr/>
            </p:nvGrpSpPr>
            <p:grpSpPr>
              <a:xfrm>
                <a:off x="7194890" y="617304"/>
                <a:ext cx="60515" cy="60515"/>
                <a:chOff x="7194890" y="617304"/>
                <a:chExt cx="60515" cy="60515"/>
              </a:xfrm>
            </p:grpSpPr>
            <p:sp>
              <p:nvSpPr>
                <p:cNvPr id="3233" name="Google Shape;3233;p75"/>
                <p:cNvSpPr/>
                <p:nvPr/>
              </p:nvSpPr>
              <p:spPr>
                <a:xfrm>
                  <a:off x="7194890" y="617304"/>
                  <a:ext cx="60515" cy="60515"/>
                </a:xfrm>
                <a:custGeom>
                  <a:rect b="b" l="l" r="r" t="t"/>
                  <a:pathLst>
                    <a:path extrusionOk="0" h="60515" w="60515">
                      <a:moveTo>
                        <a:pt x="4734" y="46502"/>
                      </a:moveTo>
                      <a:cubicBezTo>
                        <a:pt x="-4235" y="32404"/>
                        <a:pt x="-85" y="13703"/>
                        <a:pt x="14013" y="4734"/>
                      </a:cubicBezTo>
                      <a:cubicBezTo>
                        <a:pt x="28111" y="-4235"/>
                        <a:pt x="46813" y="-85"/>
                        <a:pt x="55782" y="14013"/>
                      </a:cubicBezTo>
                      <a:cubicBezTo>
                        <a:pt x="64751" y="28111"/>
                        <a:pt x="60600" y="46812"/>
                        <a:pt x="46502" y="55781"/>
                      </a:cubicBezTo>
                      <a:cubicBezTo>
                        <a:pt x="32405" y="64750"/>
                        <a:pt x="13703" y="60600"/>
                        <a:pt x="4734" y="46502"/>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4" name="Google Shape;3234;p75"/>
                <p:cNvSpPr/>
                <p:nvPr/>
              </p:nvSpPr>
              <p:spPr>
                <a:xfrm>
                  <a:off x="7204539" y="660562"/>
                  <a:ext cx="33729" cy="12210"/>
                </a:xfrm>
                <a:custGeom>
                  <a:rect b="b" l="l" r="r" t="t"/>
                  <a:pathLst>
                    <a:path extrusionOk="0" h="12210" w="33729">
                      <a:moveTo>
                        <a:pt x="33730" y="7633"/>
                      </a:moveTo>
                      <a:cubicBezTo>
                        <a:pt x="23449" y="15505"/>
                        <a:pt x="4747" y="13358"/>
                        <a:pt x="0" y="143"/>
                      </a:cubicBezTo>
                      <a:lnTo>
                        <a:pt x="239" y="0"/>
                      </a:lnTo>
                      <a:cubicBezTo>
                        <a:pt x="6846" y="6345"/>
                        <a:pt x="15219" y="11641"/>
                        <a:pt x="24713" y="10281"/>
                      </a:cubicBezTo>
                      <a:cubicBezTo>
                        <a:pt x="27790" y="9923"/>
                        <a:pt x="30819" y="8921"/>
                        <a:pt x="33586" y="7419"/>
                      </a:cubicBezTo>
                      <a:lnTo>
                        <a:pt x="33730" y="7657"/>
                      </a:lnTo>
                      <a:lnTo>
                        <a:pt x="33730" y="7657"/>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35" name="Google Shape;3235;p75"/>
              <p:cNvSpPr/>
              <p:nvPr/>
            </p:nvSpPr>
            <p:spPr>
              <a:xfrm>
                <a:off x="7288671" y="431948"/>
                <a:ext cx="111731" cy="75357"/>
              </a:xfrm>
              <a:custGeom>
                <a:rect b="b" l="l" r="r" t="t"/>
                <a:pathLst>
                  <a:path extrusionOk="0" h="75357" w="111731">
                    <a:moveTo>
                      <a:pt x="0" y="73348"/>
                    </a:moveTo>
                    <a:cubicBezTo>
                      <a:pt x="5701" y="66884"/>
                      <a:pt x="11831" y="61493"/>
                      <a:pt x="18439" y="56174"/>
                    </a:cubicBezTo>
                    <a:cubicBezTo>
                      <a:pt x="22637" y="52548"/>
                      <a:pt x="27742" y="50377"/>
                      <a:pt x="32775" y="48135"/>
                    </a:cubicBezTo>
                    <a:cubicBezTo>
                      <a:pt x="37999" y="45797"/>
                      <a:pt x="42436" y="42171"/>
                      <a:pt x="45466" y="37329"/>
                    </a:cubicBezTo>
                    <a:cubicBezTo>
                      <a:pt x="48352" y="33155"/>
                      <a:pt x="49664" y="28121"/>
                      <a:pt x="51906" y="23518"/>
                    </a:cubicBezTo>
                    <a:cubicBezTo>
                      <a:pt x="55222" y="17053"/>
                      <a:pt x="60207" y="11591"/>
                      <a:pt x="66004" y="7130"/>
                    </a:cubicBezTo>
                    <a:cubicBezTo>
                      <a:pt x="79147" y="-3079"/>
                      <a:pt x="100735" y="-2626"/>
                      <a:pt x="111732" y="10446"/>
                    </a:cubicBezTo>
                    <a:lnTo>
                      <a:pt x="110945" y="11925"/>
                    </a:lnTo>
                    <a:cubicBezTo>
                      <a:pt x="104862" y="12163"/>
                      <a:pt x="99542" y="12831"/>
                      <a:pt x="94724" y="13952"/>
                    </a:cubicBezTo>
                    <a:cubicBezTo>
                      <a:pt x="90072" y="15026"/>
                      <a:pt x="85850" y="16695"/>
                      <a:pt x="81652" y="18699"/>
                    </a:cubicBezTo>
                    <a:cubicBezTo>
                      <a:pt x="77406" y="20727"/>
                      <a:pt x="73255" y="22730"/>
                      <a:pt x="69320" y="25450"/>
                    </a:cubicBezTo>
                    <a:cubicBezTo>
                      <a:pt x="60684" y="32248"/>
                      <a:pt x="50833" y="38522"/>
                      <a:pt x="43891" y="47300"/>
                    </a:cubicBezTo>
                    <a:cubicBezTo>
                      <a:pt x="40337" y="51856"/>
                      <a:pt x="37856" y="57772"/>
                      <a:pt x="33920" y="62447"/>
                    </a:cubicBezTo>
                    <a:cubicBezTo>
                      <a:pt x="28911" y="68172"/>
                      <a:pt x="21826" y="71726"/>
                      <a:pt x="14599" y="73921"/>
                    </a:cubicBezTo>
                    <a:cubicBezTo>
                      <a:pt x="9995" y="75185"/>
                      <a:pt x="5415" y="75853"/>
                      <a:pt x="501" y="74923"/>
                    </a:cubicBezTo>
                    <a:lnTo>
                      <a:pt x="48" y="73325"/>
                    </a:lnTo>
                    <a:lnTo>
                      <a:pt x="48" y="7332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6" name="Google Shape;3236;p75"/>
              <p:cNvSpPr/>
              <p:nvPr/>
            </p:nvSpPr>
            <p:spPr>
              <a:xfrm>
                <a:off x="7331330" y="474144"/>
                <a:ext cx="20553" cy="41223"/>
              </a:xfrm>
              <a:custGeom>
                <a:rect b="b" l="l" r="r" t="t"/>
                <a:pathLst>
                  <a:path extrusionOk="0" h="41223" w="20553">
                    <a:moveTo>
                      <a:pt x="3093" y="0"/>
                    </a:moveTo>
                    <a:cubicBezTo>
                      <a:pt x="4786" y="3507"/>
                      <a:pt x="6385" y="6965"/>
                      <a:pt x="8150" y="10257"/>
                    </a:cubicBezTo>
                    <a:cubicBezTo>
                      <a:pt x="10845" y="15028"/>
                      <a:pt x="12801" y="19918"/>
                      <a:pt x="16737" y="23568"/>
                    </a:cubicBezTo>
                    <a:cubicBezTo>
                      <a:pt x="20793" y="27957"/>
                      <a:pt x="19004" y="32751"/>
                      <a:pt x="20554" y="38715"/>
                    </a:cubicBezTo>
                    <a:lnTo>
                      <a:pt x="19886" y="40242"/>
                    </a:lnTo>
                    <a:cubicBezTo>
                      <a:pt x="14614" y="42698"/>
                      <a:pt x="8818" y="40194"/>
                      <a:pt x="5120" y="36616"/>
                    </a:cubicBezTo>
                    <a:cubicBezTo>
                      <a:pt x="1566" y="33395"/>
                      <a:pt x="1590" y="28434"/>
                      <a:pt x="898" y="24188"/>
                    </a:cubicBezTo>
                    <a:cubicBezTo>
                      <a:pt x="135" y="20085"/>
                      <a:pt x="-103" y="16030"/>
                      <a:pt x="39" y="12022"/>
                    </a:cubicBezTo>
                    <a:cubicBezTo>
                      <a:pt x="206" y="8015"/>
                      <a:pt x="564" y="4079"/>
                      <a:pt x="1471" y="143"/>
                    </a:cubicBezTo>
                    <a:lnTo>
                      <a:pt x="3140" y="0"/>
                    </a:lnTo>
                    <a:lnTo>
                      <a:pt x="3140" y="0"/>
                    </a:lnTo>
                    <a:close/>
                  </a:path>
                </a:pathLst>
              </a:custGeom>
              <a:solidFill>
                <a:srgbClr val="96A93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7" name="Google Shape;3237;p75"/>
              <p:cNvSpPr/>
              <p:nvPr/>
            </p:nvSpPr>
            <p:spPr>
              <a:xfrm>
                <a:off x="7261291" y="420612"/>
                <a:ext cx="84932" cy="49295"/>
              </a:xfrm>
              <a:custGeom>
                <a:rect b="b" l="l" r="r" t="t"/>
                <a:pathLst>
                  <a:path extrusionOk="0" h="49295" w="84932">
                    <a:moveTo>
                      <a:pt x="84933" y="37952"/>
                    </a:moveTo>
                    <a:cubicBezTo>
                      <a:pt x="72982" y="46897"/>
                      <a:pt x="55139" y="53958"/>
                      <a:pt x="41089" y="45489"/>
                    </a:cubicBezTo>
                    <a:cubicBezTo>
                      <a:pt x="33027" y="40146"/>
                      <a:pt x="27421" y="30533"/>
                      <a:pt x="26681" y="20920"/>
                    </a:cubicBezTo>
                    <a:cubicBezTo>
                      <a:pt x="26085" y="12881"/>
                      <a:pt x="31905" y="4938"/>
                      <a:pt x="39992" y="3578"/>
                    </a:cubicBezTo>
                    <a:cubicBezTo>
                      <a:pt x="44095" y="2743"/>
                      <a:pt x="48746" y="4222"/>
                      <a:pt x="51346" y="7609"/>
                    </a:cubicBezTo>
                    <a:cubicBezTo>
                      <a:pt x="54638" y="11712"/>
                      <a:pt x="50011" y="16531"/>
                      <a:pt x="46647" y="18630"/>
                    </a:cubicBezTo>
                    <a:cubicBezTo>
                      <a:pt x="33552" y="27337"/>
                      <a:pt x="5523" y="31225"/>
                      <a:pt x="538" y="11617"/>
                    </a:cubicBezTo>
                    <a:cubicBezTo>
                      <a:pt x="-345" y="7729"/>
                      <a:pt x="-35" y="3769"/>
                      <a:pt x="705" y="0"/>
                    </a:cubicBezTo>
                    <a:lnTo>
                      <a:pt x="991" y="48"/>
                    </a:lnTo>
                    <a:cubicBezTo>
                      <a:pt x="299" y="7275"/>
                      <a:pt x="1659" y="15744"/>
                      <a:pt x="8266" y="19751"/>
                    </a:cubicBezTo>
                    <a:cubicBezTo>
                      <a:pt x="17927" y="25357"/>
                      <a:pt x="30379" y="22828"/>
                      <a:pt x="40254" y="18892"/>
                    </a:cubicBezTo>
                    <a:cubicBezTo>
                      <a:pt x="43379" y="17509"/>
                      <a:pt x="52038" y="13287"/>
                      <a:pt x="49390" y="9088"/>
                    </a:cubicBezTo>
                    <a:cubicBezTo>
                      <a:pt x="43427" y="1312"/>
                      <a:pt x="30570" y="6846"/>
                      <a:pt x="28256" y="15386"/>
                    </a:cubicBezTo>
                    <a:cubicBezTo>
                      <a:pt x="25036" y="26025"/>
                      <a:pt x="33265" y="38309"/>
                      <a:pt x="42258" y="43510"/>
                    </a:cubicBezTo>
                    <a:cubicBezTo>
                      <a:pt x="52205" y="49187"/>
                      <a:pt x="64394" y="46778"/>
                      <a:pt x="74485" y="42722"/>
                    </a:cubicBezTo>
                    <a:cubicBezTo>
                      <a:pt x="77991" y="41291"/>
                      <a:pt x="81450" y="39645"/>
                      <a:pt x="84742" y="37737"/>
                    </a:cubicBezTo>
                    <a:lnTo>
                      <a:pt x="84909" y="37952"/>
                    </a:lnTo>
                    <a:lnTo>
                      <a:pt x="84909" y="3795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238" name="Google Shape;3238;p75"/>
          <p:cNvGrpSpPr/>
          <p:nvPr/>
        </p:nvGrpSpPr>
        <p:grpSpPr>
          <a:xfrm>
            <a:off x="7932327" y="3545758"/>
            <a:ext cx="996905" cy="1332933"/>
            <a:chOff x="5842915" y="2452969"/>
            <a:chExt cx="273687" cy="365919"/>
          </a:xfrm>
        </p:grpSpPr>
        <p:sp>
          <p:nvSpPr>
            <p:cNvPr id="3239" name="Google Shape;3239;p75"/>
            <p:cNvSpPr/>
            <p:nvPr/>
          </p:nvSpPr>
          <p:spPr>
            <a:xfrm>
              <a:off x="5842915" y="2452969"/>
              <a:ext cx="273687" cy="365919"/>
            </a:xfrm>
            <a:custGeom>
              <a:rect b="b" l="l" r="r" t="t"/>
              <a:pathLst>
                <a:path extrusionOk="0" h="365919" w="273687">
                  <a:moveTo>
                    <a:pt x="116067" y="365871"/>
                  </a:moveTo>
                  <a:cubicBezTo>
                    <a:pt x="109674" y="365871"/>
                    <a:pt x="103615" y="365084"/>
                    <a:pt x="98058" y="363534"/>
                  </a:cubicBezTo>
                  <a:cubicBezTo>
                    <a:pt x="97914" y="363486"/>
                    <a:pt x="97795" y="363462"/>
                    <a:pt x="97652" y="363415"/>
                  </a:cubicBezTo>
                  <a:cubicBezTo>
                    <a:pt x="87872" y="360504"/>
                    <a:pt x="80096" y="355209"/>
                    <a:pt x="73846" y="350939"/>
                  </a:cubicBezTo>
                  <a:cubicBezTo>
                    <a:pt x="71126" y="349078"/>
                    <a:pt x="68574" y="347337"/>
                    <a:pt x="66571" y="346287"/>
                  </a:cubicBezTo>
                  <a:cubicBezTo>
                    <a:pt x="66356" y="346168"/>
                    <a:pt x="66117" y="346049"/>
                    <a:pt x="65903" y="345930"/>
                  </a:cubicBezTo>
                  <a:cubicBezTo>
                    <a:pt x="64901" y="345357"/>
                    <a:pt x="63446" y="344665"/>
                    <a:pt x="61919" y="343950"/>
                  </a:cubicBezTo>
                  <a:cubicBezTo>
                    <a:pt x="60535" y="343282"/>
                    <a:pt x="59128" y="342614"/>
                    <a:pt x="57697" y="341898"/>
                  </a:cubicBezTo>
                  <a:cubicBezTo>
                    <a:pt x="47726" y="336984"/>
                    <a:pt x="40236" y="330401"/>
                    <a:pt x="35417" y="322314"/>
                  </a:cubicBezTo>
                  <a:cubicBezTo>
                    <a:pt x="35322" y="322147"/>
                    <a:pt x="35203" y="321957"/>
                    <a:pt x="35107" y="321789"/>
                  </a:cubicBezTo>
                  <a:cubicBezTo>
                    <a:pt x="27068" y="307477"/>
                    <a:pt x="25423" y="290684"/>
                    <a:pt x="30599" y="275728"/>
                  </a:cubicBezTo>
                  <a:cubicBezTo>
                    <a:pt x="30646" y="275608"/>
                    <a:pt x="30670" y="275489"/>
                    <a:pt x="30718" y="275370"/>
                  </a:cubicBezTo>
                  <a:cubicBezTo>
                    <a:pt x="33032" y="269001"/>
                    <a:pt x="36348" y="263562"/>
                    <a:pt x="40570" y="259125"/>
                  </a:cubicBezTo>
                  <a:cubicBezTo>
                    <a:pt x="48799" y="240328"/>
                    <a:pt x="63899" y="229976"/>
                    <a:pt x="79356" y="225491"/>
                  </a:cubicBezTo>
                  <a:cubicBezTo>
                    <a:pt x="79905" y="219265"/>
                    <a:pt x="80000" y="212920"/>
                    <a:pt x="80096" y="206217"/>
                  </a:cubicBezTo>
                  <a:cubicBezTo>
                    <a:pt x="80143" y="201995"/>
                    <a:pt x="80215" y="197749"/>
                    <a:pt x="80382" y="193479"/>
                  </a:cubicBezTo>
                  <a:cubicBezTo>
                    <a:pt x="80764" y="184486"/>
                    <a:pt x="80191" y="174587"/>
                    <a:pt x="78617" y="162230"/>
                  </a:cubicBezTo>
                  <a:cubicBezTo>
                    <a:pt x="77305" y="151520"/>
                    <a:pt x="75516" y="140547"/>
                    <a:pt x="73226" y="129407"/>
                  </a:cubicBezTo>
                  <a:cubicBezTo>
                    <a:pt x="73035" y="129407"/>
                    <a:pt x="72844" y="129407"/>
                    <a:pt x="72653" y="129431"/>
                  </a:cubicBezTo>
                  <a:cubicBezTo>
                    <a:pt x="72271" y="129431"/>
                    <a:pt x="71914" y="129479"/>
                    <a:pt x="71532" y="129479"/>
                  </a:cubicBezTo>
                  <a:cubicBezTo>
                    <a:pt x="64257" y="129575"/>
                    <a:pt x="58699" y="129861"/>
                    <a:pt x="53546" y="130910"/>
                  </a:cubicBezTo>
                  <a:cubicBezTo>
                    <a:pt x="45173" y="132747"/>
                    <a:pt x="35703" y="134822"/>
                    <a:pt x="25470" y="135347"/>
                  </a:cubicBezTo>
                  <a:cubicBezTo>
                    <a:pt x="25065" y="135347"/>
                    <a:pt x="24635" y="135371"/>
                    <a:pt x="24230" y="135371"/>
                  </a:cubicBezTo>
                  <a:cubicBezTo>
                    <a:pt x="14044" y="135371"/>
                    <a:pt x="4908" y="128883"/>
                    <a:pt x="1640" y="119150"/>
                  </a:cubicBezTo>
                  <a:lnTo>
                    <a:pt x="1259" y="118053"/>
                  </a:lnTo>
                  <a:cubicBezTo>
                    <a:pt x="-2177" y="107891"/>
                    <a:pt x="1592" y="96704"/>
                    <a:pt x="10466" y="90693"/>
                  </a:cubicBezTo>
                  <a:cubicBezTo>
                    <a:pt x="17360" y="86017"/>
                    <a:pt x="24206" y="82582"/>
                    <a:pt x="29955" y="79839"/>
                  </a:cubicBezTo>
                  <a:cubicBezTo>
                    <a:pt x="38351" y="75760"/>
                    <a:pt x="47010" y="73136"/>
                    <a:pt x="55526" y="72087"/>
                  </a:cubicBezTo>
                  <a:cubicBezTo>
                    <a:pt x="56933" y="71872"/>
                    <a:pt x="58365" y="71705"/>
                    <a:pt x="59796" y="71586"/>
                  </a:cubicBezTo>
                  <a:cubicBezTo>
                    <a:pt x="60058" y="66242"/>
                    <a:pt x="60965" y="60661"/>
                    <a:pt x="62730" y="54936"/>
                  </a:cubicBezTo>
                  <a:cubicBezTo>
                    <a:pt x="69314" y="33443"/>
                    <a:pt x="85844" y="15839"/>
                    <a:pt x="111845" y="2600"/>
                  </a:cubicBezTo>
                  <a:cubicBezTo>
                    <a:pt x="115304" y="835"/>
                    <a:pt x="119001" y="0"/>
                    <a:pt x="122651" y="0"/>
                  </a:cubicBezTo>
                  <a:cubicBezTo>
                    <a:pt x="130284" y="0"/>
                    <a:pt x="137727" y="3674"/>
                    <a:pt x="142307" y="10329"/>
                  </a:cubicBezTo>
                  <a:cubicBezTo>
                    <a:pt x="144978" y="14193"/>
                    <a:pt x="167997" y="49139"/>
                    <a:pt x="155689" y="83990"/>
                  </a:cubicBezTo>
                  <a:cubicBezTo>
                    <a:pt x="153542" y="90049"/>
                    <a:pt x="149988" y="96966"/>
                    <a:pt x="144096" y="103717"/>
                  </a:cubicBezTo>
                  <a:cubicBezTo>
                    <a:pt x="164300" y="116717"/>
                    <a:pt x="181522" y="133725"/>
                    <a:pt x="194022" y="153023"/>
                  </a:cubicBezTo>
                  <a:cubicBezTo>
                    <a:pt x="194761" y="154120"/>
                    <a:pt x="195477" y="155241"/>
                    <a:pt x="196169" y="156363"/>
                  </a:cubicBezTo>
                  <a:cubicBezTo>
                    <a:pt x="200963" y="155050"/>
                    <a:pt x="206283" y="154216"/>
                    <a:pt x="211984" y="154216"/>
                  </a:cubicBezTo>
                  <a:cubicBezTo>
                    <a:pt x="223529" y="154216"/>
                    <a:pt x="234574" y="157579"/>
                    <a:pt x="244759" y="164211"/>
                  </a:cubicBezTo>
                  <a:cubicBezTo>
                    <a:pt x="271046" y="181290"/>
                    <a:pt x="280731" y="218383"/>
                    <a:pt x="268351" y="248987"/>
                  </a:cubicBezTo>
                  <a:cubicBezTo>
                    <a:pt x="268207" y="254283"/>
                    <a:pt x="267158" y="259698"/>
                    <a:pt x="265250" y="265089"/>
                  </a:cubicBezTo>
                  <a:cubicBezTo>
                    <a:pt x="265202" y="265208"/>
                    <a:pt x="265178" y="265327"/>
                    <a:pt x="265131" y="265423"/>
                  </a:cubicBezTo>
                  <a:cubicBezTo>
                    <a:pt x="257163" y="286676"/>
                    <a:pt x="237221" y="302802"/>
                    <a:pt x="214274" y="306523"/>
                  </a:cubicBezTo>
                  <a:cubicBezTo>
                    <a:pt x="214083" y="306547"/>
                    <a:pt x="213916" y="306571"/>
                    <a:pt x="213725" y="306594"/>
                  </a:cubicBezTo>
                  <a:cubicBezTo>
                    <a:pt x="209002" y="307239"/>
                    <a:pt x="204684" y="307573"/>
                    <a:pt x="200534" y="307573"/>
                  </a:cubicBezTo>
                  <a:cubicBezTo>
                    <a:pt x="194881" y="307573"/>
                    <a:pt x="189513" y="306952"/>
                    <a:pt x="184504" y="305760"/>
                  </a:cubicBezTo>
                  <a:cubicBezTo>
                    <a:pt x="184313" y="306284"/>
                    <a:pt x="184099" y="306833"/>
                    <a:pt x="183884" y="307358"/>
                  </a:cubicBezTo>
                  <a:cubicBezTo>
                    <a:pt x="183741" y="312653"/>
                    <a:pt x="182691" y="318044"/>
                    <a:pt x="180783" y="323435"/>
                  </a:cubicBezTo>
                  <a:cubicBezTo>
                    <a:pt x="180735" y="323555"/>
                    <a:pt x="180711" y="323674"/>
                    <a:pt x="180664" y="323769"/>
                  </a:cubicBezTo>
                  <a:cubicBezTo>
                    <a:pt x="172697" y="345023"/>
                    <a:pt x="152754" y="361148"/>
                    <a:pt x="129807" y="364870"/>
                  </a:cubicBezTo>
                  <a:cubicBezTo>
                    <a:pt x="129640" y="364894"/>
                    <a:pt x="129449" y="364917"/>
                    <a:pt x="129258" y="364941"/>
                  </a:cubicBezTo>
                  <a:cubicBezTo>
                    <a:pt x="124535" y="365585"/>
                    <a:pt x="120218" y="365919"/>
                    <a:pt x="116044" y="365919"/>
                  </a:cubicBezTo>
                  <a:close/>
                  <a:moveTo>
                    <a:pt x="137583" y="176519"/>
                  </a:moveTo>
                  <a:cubicBezTo>
                    <a:pt x="137846" y="178189"/>
                    <a:pt x="138085" y="179906"/>
                    <a:pt x="138323" y="181624"/>
                  </a:cubicBezTo>
                  <a:cubicBezTo>
                    <a:pt x="139086" y="180908"/>
                    <a:pt x="139850" y="180193"/>
                    <a:pt x="140637" y="179525"/>
                  </a:cubicBezTo>
                  <a:cubicBezTo>
                    <a:pt x="139611" y="178523"/>
                    <a:pt x="138609" y="177521"/>
                    <a:pt x="137583" y="176519"/>
                  </a:cubicBezTo>
                  <a:close/>
                </a:path>
              </a:pathLst>
            </a:custGeom>
            <a:solidFill>
              <a:schemeClr val="accent6"/>
            </a:solidFill>
            <a:ln>
              <a:noFill/>
            </a:ln>
            <a:effectLst>
              <a:outerShdw rotWithShape="0" algn="bl" dir="5100000" dist="47625">
                <a:srgbClr val="000000">
                  <a:alpha val="15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240" name="Google Shape;3240;p75"/>
            <p:cNvGrpSpPr/>
            <p:nvPr/>
          </p:nvGrpSpPr>
          <p:grpSpPr>
            <a:xfrm>
              <a:off x="5872488" y="2483168"/>
              <a:ext cx="225985" cy="307482"/>
              <a:chOff x="5872488" y="2483168"/>
              <a:chExt cx="225985" cy="307482"/>
            </a:xfrm>
          </p:grpSpPr>
          <p:grpSp>
            <p:nvGrpSpPr>
              <p:cNvPr id="3241" name="Google Shape;3241;p75"/>
              <p:cNvGrpSpPr/>
              <p:nvPr/>
            </p:nvGrpSpPr>
            <p:grpSpPr>
              <a:xfrm>
                <a:off x="5992547" y="2637354"/>
                <a:ext cx="105926" cy="94950"/>
                <a:chOff x="5992547" y="2637354"/>
                <a:chExt cx="105926" cy="94950"/>
              </a:xfrm>
            </p:grpSpPr>
            <p:sp>
              <p:nvSpPr>
                <p:cNvPr id="3242" name="Google Shape;3242;p75"/>
                <p:cNvSpPr/>
                <p:nvPr/>
              </p:nvSpPr>
              <p:spPr>
                <a:xfrm>
                  <a:off x="5992547" y="2637354"/>
                  <a:ext cx="105926" cy="94950"/>
                </a:xfrm>
                <a:custGeom>
                  <a:rect b="b" l="l" r="r" t="t"/>
                  <a:pathLst>
                    <a:path extrusionOk="0" h="94950" w="105926">
                      <a:moveTo>
                        <a:pt x="87876" y="6136"/>
                      </a:moveTo>
                      <a:cubicBezTo>
                        <a:pt x="63378" y="-9798"/>
                        <a:pt x="41456" y="10335"/>
                        <a:pt x="41456" y="10335"/>
                      </a:cubicBezTo>
                      <a:cubicBezTo>
                        <a:pt x="41456" y="10335"/>
                        <a:pt x="11830" y="7568"/>
                        <a:pt x="1954" y="35071"/>
                      </a:cubicBezTo>
                      <a:cubicBezTo>
                        <a:pt x="-7921" y="62575"/>
                        <a:pt x="20441" y="107778"/>
                        <a:pt x="68793" y="91510"/>
                      </a:cubicBezTo>
                      <a:cubicBezTo>
                        <a:pt x="117121" y="75241"/>
                        <a:pt x="112398" y="22071"/>
                        <a:pt x="87900" y="613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3" name="Google Shape;3243;p75"/>
                <p:cNvSpPr/>
                <p:nvPr/>
              </p:nvSpPr>
              <p:spPr>
                <a:xfrm>
                  <a:off x="6064274" y="2645064"/>
                  <a:ext cx="27263" cy="41076"/>
                </a:xfrm>
                <a:custGeom>
                  <a:rect b="b" l="l" r="r" t="t"/>
                  <a:pathLst>
                    <a:path extrusionOk="0" h="41076" w="27263">
                      <a:moveTo>
                        <a:pt x="26502" y="41076"/>
                      </a:moveTo>
                      <a:cubicBezTo>
                        <a:pt x="26549" y="23234"/>
                        <a:pt x="18081" y="5343"/>
                        <a:pt x="0" y="0"/>
                      </a:cubicBezTo>
                      <a:cubicBezTo>
                        <a:pt x="19369" y="1717"/>
                        <a:pt x="30342" y="23329"/>
                        <a:pt x="26502" y="41076"/>
                      </a:cubicBezTo>
                      <a:lnTo>
                        <a:pt x="26502" y="41076"/>
                      </a:lnTo>
                      <a:close/>
                    </a:path>
                  </a:pathLst>
                </a:custGeom>
                <a:solidFill>
                  <a:srgbClr val="FFF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44" name="Google Shape;3244;p75"/>
              <p:cNvGrpSpPr/>
              <p:nvPr/>
            </p:nvGrpSpPr>
            <p:grpSpPr>
              <a:xfrm>
                <a:off x="5908056" y="2695700"/>
                <a:ext cx="105926" cy="94950"/>
                <a:chOff x="5908056" y="2695700"/>
                <a:chExt cx="105926" cy="94950"/>
              </a:xfrm>
            </p:grpSpPr>
            <p:sp>
              <p:nvSpPr>
                <p:cNvPr id="3245" name="Google Shape;3245;p75"/>
                <p:cNvSpPr/>
                <p:nvPr/>
              </p:nvSpPr>
              <p:spPr>
                <a:xfrm>
                  <a:off x="5908056" y="2695700"/>
                  <a:ext cx="105926" cy="94950"/>
                </a:xfrm>
                <a:custGeom>
                  <a:rect b="b" l="l" r="r" t="t"/>
                  <a:pathLst>
                    <a:path extrusionOk="0" h="94950" w="105926">
                      <a:moveTo>
                        <a:pt x="87876" y="6136"/>
                      </a:moveTo>
                      <a:cubicBezTo>
                        <a:pt x="63378" y="-9798"/>
                        <a:pt x="41456" y="10335"/>
                        <a:pt x="41456" y="10335"/>
                      </a:cubicBezTo>
                      <a:cubicBezTo>
                        <a:pt x="41456" y="10335"/>
                        <a:pt x="11830" y="7568"/>
                        <a:pt x="1954" y="35071"/>
                      </a:cubicBezTo>
                      <a:cubicBezTo>
                        <a:pt x="-7921" y="62575"/>
                        <a:pt x="20441" y="107778"/>
                        <a:pt x="68793" y="91509"/>
                      </a:cubicBezTo>
                      <a:cubicBezTo>
                        <a:pt x="117121" y="75241"/>
                        <a:pt x="112398" y="22071"/>
                        <a:pt x="87900" y="613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6" name="Google Shape;3246;p75"/>
                <p:cNvSpPr/>
                <p:nvPr/>
              </p:nvSpPr>
              <p:spPr>
                <a:xfrm>
                  <a:off x="5979783" y="2703435"/>
                  <a:ext cx="27263" cy="41076"/>
                </a:xfrm>
                <a:custGeom>
                  <a:rect b="b" l="l" r="r" t="t"/>
                  <a:pathLst>
                    <a:path extrusionOk="0" h="41076" w="27263">
                      <a:moveTo>
                        <a:pt x="26502" y="41077"/>
                      </a:moveTo>
                      <a:cubicBezTo>
                        <a:pt x="26549" y="23234"/>
                        <a:pt x="18081" y="5343"/>
                        <a:pt x="0" y="0"/>
                      </a:cubicBezTo>
                      <a:cubicBezTo>
                        <a:pt x="19369" y="1718"/>
                        <a:pt x="30342" y="23329"/>
                        <a:pt x="26502" y="41077"/>
                      </a:cubicBezTo>
                      <a:lnTo>
                        <a:pt x="26502" y="41077"/>
                      </a:lnTo>
                      <a:close/>
                    </a:path>
                  </a:pathLst>
                </a:custGeom>
                <a:solidFill>
                  <a:srgbClr val="FFFE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47" name="Google Shape;3247;p75"/>
              <p:cNvSpPr/>
              <p:nvPr/>
            </p:nvSpPr>
            <p:spPr>
              <a:xfrm>
                <a:off x="5872488" y="2554587"/>
                <a:ext cx="161991" cy="93459"/>
              </a:xfrm>
              <a:custGeom>
                <a:rect b="b" l="l" r="r" t="t"/>
                <a:pathLst>
                  <a:path extrusionOk="0" h="93459" w="161991">
                    <a:moveTo>
                      <a:pt x="0" y="15171"/>
                    </a:moveTo>
                    <a:cubicBezTo>
                      <a:pt x="5248" y="11617"/>
                      <a:pt x="10710" y="8802"/>
                      <a:pt x="16364" y="6107"/>
                    </a:cubicBezTo>
                    <a:cubicBezTo>
                      <a:pt x="22208" y="3268"/>
                      <a:pt x="28481" y="1193"/>
                      <a:pt x="34970" y="453"/>
                    </a:cubicBezTo>
                    <a:cubicBezTo>
                      <a:pt x="48065" y="-1694"/>
                      <a:pt x="61233" y="4151"/>
                      <a:pt x="72039" y="10329"/>
                    </a:cubicBezTo>
                    <a:cubicBezTo>
                      <a:pt x="82916" y="16292"/>
                      <a:pt x="94748" y="20896"/>
                      <a:pt x="105458" y="27337"/>
                    </a:cubicBezTo>
                    <a:cubicBezTo>
                      <a:pt x="123229" y="38405"/>
                      <a:pt x="138758" y="53123"/>
                      <a:pt x="150160" y="70727"/>
                    </a:cubicBezTo>
                    <a:cubicBezTo>
                      <a:pt x="154764" y="77692"/>
                      <a:pt x="158795" y="85015"/>
                      <a:pt x="161992" y="92792"/>
                    </a:cubicBezTo>
                    <a:lnTo>
                      <a:pt x="161038" y="93460"/>
                    </a:lnTo>
                    <a:cubicBezTo>
                      <a:pt x="157770" y="90764"/>
                      <a:pt x="154812" y="87902"/>
                      <a:pt x="151854" y="85063"/>
                    </a:cubicBezTo>
                    <a:cubicBezTo>
                      <a:pt x="138162" y="72134"/>
                      <a:pt x="122180" y="55985"/>
                      <a:pt x="108726" y="42937"/>
                    </a:cubicBezTo>
                    <a:cubicBezTo>
                      <a:pt x="89404" y="25619"/>
                      <a:pt x="75641" y="8659"/>
                      <a:pt x="47326" y="10400"/>
                    </a:cubicBezTo>
                    <a:cubicBezTo>
                      <a:pt x="39717" y="10519"/>
                      <a:pt x="32227" y="10806"/>
                      <a:pt x="24736" y="12356"/>
                    </a:cubicBezTo>
                    <a:cubicBezTo>
                      <a:pt x="16698" y="14121"/>
                      <a:pt x="8683" y="15887"/>
                      <a:pt x="381" y="16292"/>
                    </a:cubicBezTo>
                    <a:lnTo>
                      <a:pt x="0" y="15195"/>
                    </a:lnTo>
                    <a:lnTo>
                      <a:pt x="0" y="1519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8" name="Google Shape;3248;p75"/>
              <p:cNvSpPr/>
              <p:nvPr/>
            </p:nvSpPr>
            <p:spPr>
              <a:xfrm>
                <a:off x="5941164" y="2565464"/>
                <a:ext cx="23666" cy="140857"/>
              </a:xfrm>
              <a:custGeom>
                <a:rect b="b" l="l" r="r" t="t"/>
                <a:pathLst>
                  <a:path extrusionOk="0" h="140857" w="23666">
                    <a:moveTo>
                      <a:pt x="1121" y="0"/>
                    </a:moveTo>
                    <a:cubicBezTo>
                      <a:pt x="10281" y="22351"/>
                      <a:pt x="17008" y="45776"/>
                      <a:pt x="20801" y="69653"/>
                    </a:cubicBezTo>
                    <a:cubicBezTo>
                      <a:pt x="22637" y="81771"/>
                      <a:pt x="24760" y="94127"/>
                      <a:pt x="23019" y="106460"/>
                    </a:cubicBezTo>
                    <a:cubicBezTo>
                      <a:pt x="21397" y="118721"/>
                      <a:pt x="17413" y="131578"/>
                      <a:pt x="8874" y="140857"/>
                    </a:cubicBezTo>
                    <a:cubicBezTo>
                      <a:pt x="8874" y="140857"/>
                      <a:pt x="7848" y="140309"/>
                      <a:pt x="7848" y="140309"/>
                    </a:cubicBezTo>
                    <a:cubicBezTo>
                      <a:pt x="9136" y="134298"/>
                      <a:pt x="9971" y="128549"/>
                      <a:pt x="10496" y="122800"/>
                    </a:cubicBezTo>
                    <a:cubicBezTo>
                      <a:pt x="11617" y="111279"/>
                      <a:pt x="11259" y="99876"/>
                      <a:pt x="11712" y="88283"/>
                    </a:cubicBezTo>
                    <a:cubicBezTo>
                      <a:pt x="12213" y="76547"/>
                      <a:pt x="11259" y="64763"/>
                      <a:pt x="9756" y="53075"/>
                    </a:cubicBezTo>
                    <a:cubicBezTo>
                      <a:pt x="7586" y="35328"/>
                      <a:pt x="4270" y="17771"/>
                      <a:pt x="0" y="382"/>
                    </a:cubicBezTo>
                    <a:cubicBezTo>
                      <a:pt x="0" y="382"/>
                      <a:pt x="1097" y="0"/>
                      <a:pt x="1097" y="0"/>
                    </a:cubicBezTo>
                    <a:lnTo>
                      <a:pt x="1097"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9" name="Google Shape;3249;p75"/>
              <p:cNvSpPr/>
              <p:nvPr/>
            </p:nvSpPr>
            <p:spPr>
              <a:xfrm>
                <a:off x="5932181" y="2483168"/>
                <a:ext cx="51876" cy="82486"/>
              </a:xfrm>
              <a:custGeom>
                <a:rect b="b" l="l" r="r" t="t"/>
                <a:pathLst>
                  <a:path extrusionOk="0" h="82486" w="51876">
                    <a:moveTo>
                      <a:pt x="9532" y="82487"/>
                    </a:moveTo>
                    <a:cubicBezTo>
                      <a:pt x="9532" y="82487"/>
                      <a:pt x="-25629" y="32966"/>
                      <a:pt x="39111" y="0"/>
                    </a:cubicBezTo>
                    <a:cubicBezTo>
                      <a:pt x="39111" y="0"/>
                      <a:pt x="82406" y="62831"/>
                      <a:pt x="9532" y="8248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3" name="Shape 3253"/>
        <p:cNvGrpSpPr/>
        <p:nvPr/>
      </p:nvGrpSpPr>
      <p:grpSpPr>
        <a:xfrm>
          <a:off x="0" y="0"/>
          <a:ext cx="0" cy="0"/>
          <a:chOff x="0" y="0"/>
          <a:chExt cx="0" cy="0"/>
        </a:xfrm>
      </p:grpSpPr>
      <p:sp>
        <p:nvSpPr>
          <p:cNvPr id="3254" name="Google Shape;3254;p7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Plural Commands</a:t>
            </a:r>
            <a:endParaRPr/>
          </a:p>
        </p:txBody>
      </p:sp>
      <p:sp>
        <p:nvSpPr>
          <p:cNvPr id="3255" name="Google Shape;3255;p76"/>
          <p:cNvSpPr txBox="1"/>
          <p:nvPr>
            <p:ph idx="1" type="body"/>
          </p:nvPr>
        </p:nvSpPr>
        <p:spPr>
          <a:xfrm>
            <a:off x="628650" y="1128601"/>
            <a:ext cx="7886700" cy="3638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2900">
                <a:solidFill>
                  <a:srgbClr val="1F1F1F"/>
                </a:solidFill>
              </a:rPr>
              <a:t>The plural command is neither formal nor informal. It is </a:t>
            </a:r>
            <a:r>
              <a:rPr lang="en" sz="2900">
                <a:solidFill>
                  <a:srgbClr val="1F1F1F"/>
                </a:solidFill>
              </a:rPr>
              <a:t>simply</a:t>
            </a:r>
            <a:r>
              <a:rPr lang="en" sz="2900">
                <a:solidFill>
                  <a:srgbClr val="1F1F1F"/>
                </a:solidFill>
              </a:rPr>
              <a:t> a command to </a:t>
            </a:r>
            <a:r>
              <a:rPr lang="en" sz="2900">
                <a:solidFill>
                  <a:srgbClr val="1F1F1F"/>
                </a:solidFill>
              </a:rPr>
              <a:t>more</a:t>
            </a:r>
            <a:r>
              <a:rPr lang="en" sz="2900">
                <a:solidFill>
                  <a:srgbClr val="1F1F1F"/>
                </a:solidFill>
              </a:rPr>
              <a:t> than one person whether a group of friends or two presidents at a meeting </a:t>
            </a:r>
            <a:endParaRPr sz="3500">
              <a:solidFill>
                <a:srgbClr val="1F1F1F"/>
              </a:solidFill>
            </a:endParaRPr>
          </a:p>
        </p:txBody>
      </p:sp>
      <p:sp>
        <p:nvSpPr>
          <p:cNvPr id="3256" name="Google Shape;3256;p76"/>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3257" name="Google Shape;3257;p76"/>
          <p:cNvPicPr preferRelativeResize="0"/>
          <p:nvPr/>
        </p:nvPicPr>
        <p:blipFill>
          <a:blip r:embed="rId3">
            <a:alphaModFix/>
          </a:blip>
          <a:stretch>
            <a:fillRect/>
          </a:stretch>
        </p:blipFill>
        <p:spPr>
          <a:xfrm>
            <a:off x="2357188" y="2374972"/>
            <a:ext cx="4429625" cy="2768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1" name="Shape 3261"/>
        <p:cNvGrpSpPr/>
        <p:nvPr/>
      </p:nvGrpSpPr>
      <p:grpSpPr>
        <a:xfrm>
          <a:off x="0" y="0"/>
          <a:ext cx="0" cy="0"/>
          <a:chOff x="0" y="0"/>
          <a:chExt cx="0" cy="0"/>
        </a:xfrm>
      </p:grpSpPr>
      <p:sp>
        <p:nvSpPr>
          <p:cNvPr id="3262" name="Google Shape;3262;p7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Plural Commands</a:t>
            </a:r>
            <a:endParaRPr/>
          </a:p>
        </p:txBody>
      </p:sp>
      <p:sp>
        <p:nvSpPr>
          <p:cNvPr id="3263" name="Google Shape;3263;p77"/>
          <p:cNvSpPr txBox="1"/>
          <p:nvPr>
            <p:ph idx="1" type="body"/>
          </p:nvPr>
        </p:nvSpPr>
        <p:spPr>
          <a:xfrm>
            <a:off x="628650" y="1128601"/>
            <a:ext cx="7886700" cy="3638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4400">
                <a:solidFill>
                  <a:srgbClr val="1F1F1F"/>
                </a:solidFill>
              </a:rPr>
              <a:t>Baile Ud.</a:t>
            </a:r>
            <a:endParaRPr sz="4400">
              <a:solidFill>
                <a:srgbClr val="1F1F1F"/>
              </a:solidFill>
            </a:endParaRPr>
          </a:p>
          <a:p>
            <a:pPr indent="0" lvl="0" marL="0" rtl="0" algn="l">
              <a:spcBef>
                <a:spcPts val="800"/>
              </a:spcBef>
              <a:spcAft>
                <a:spcPts val="0"/>
              </a:spcAft>
              <a:buNone/>
            </a:pPr>
            <a:r>
              <a:rPr lang="en" sz="4400">
                <a:solidFill>
                  <a:srgbClr val="1F1F1F"/>
                </a:solidFill>
              </a:rPr>
              <a:t>Baile</a:t>
            </a:r>
            <a:r>
              <a:rPr b="1" lang="en" sz="4400">
                <a:solidFill>
                  <a:srgbClr val="1F1F1F"/>
                </a:solidFill>
              </a:rPr>
              <a:t>n</a:t>
            </a:r>
            <a:r>
              <a:rPr lang="en" sz="4400">
                <a:solidFill>
                  <a:srgbClr val="1F1F1F"/>
                </a:solidFill>
              </a:rPr>
              <a:t> Uds.</a:t>
            </a:r>
            <a:endParaRPr sz="4400">
              <a:solidFill>
                <a:srgbClr val="1F1F1F"/>
              </a:solidFill>
            </a:endParaRPr>
          </a:p>
          <a:p>
            <a:pPr indent="0" lvl="0" marL="0" rtl="0" algn="l">
              <a:spcBef>
                <a:spcPts val="800"/>
              </a:spcBef>
              <a:spcAft>
                <a:spcPts val="0"/>
              </a:spcAft>
              <a:buNone/>
            </a:pPr>
            <a:r>
              <a:t/>
            </a:r>
            <a:endParaRPr sz="4400">
              <a:solidFill>
                <a:srgbClr val="1F1F1F"/>
              </a:solidFill>
            </a:endParaRPr>
          </a:p>
          <a:p>
            <a:pPr indent="0" lvl="0" marL="0" rtl="0" algn="l">
              <a:spcBef>
                <a:spcPts val="800"/>
              </a:spcBef>
              <a:spcAft>
                <a:spcPts val="0"/>
              </a:spcAft>
              <a:buNone/>
            </a:pPr>
            <a:r>
              <a:rPr lang="en" sz="4400">
                <a:solidFill>
                  <a:srgbClr val="1F1F1F"/>
                </a:solidFill>
              </a:rPr>
              <a:t>Coma ahora</a:t>
            </a:r>
            <a:endParaRPr sz="4400">
              <a:solidFill>
                <a:srgbClr val="1F1F1F"/>
              </a:solidFill>
            </a:endParaRPr>
          </a:p>
          <a:p>
            <a:pPr indent="0" lvl="0" marL="0" rtl="0" algn="l">
              <a:spcBef>
                <a:spcPts val="800"/>
              </a:spcBef>
              <a:spcAft>
                <a:spcPts val="0"/>
              </a:spcAft>
              <a:buNone/>
            </a:pPr>
            <a:r>
              <a:rPr lang="en" sz="4400">
                <a:solidFill>
                  <a:srgbClr val="1F1F1F"/>
                </a:solidFill>
              </a:rPr>
              <a:t>Coma</a:t>
            </a:r>
            <a:r>
              <a:rPr b="1" lang="en" sz="4400">
                <a:solidFill>
                  <a:srgbClr val="1F1F1F"/>
                </a:solidFill>
              </a:rPr>
              <a:t>n</a:t>
            </a:r>
            <a:r>
              <a:rPr lang="en" sz="4400">
                <a:solidFill>
                  <a:srgbClr val="1F1F1F"/>
                </a:solidFill>
              </a:rPr>
              <a:t> ahora!</a:t>
            </a:r>
            <a:endParaRPr sz="4400">
              <a:solidFill>
                <a:srgbClr val="1F1F1F"/>
              </a:solidFill>
            </a:endParaRPr>
          </a:p>
        </p:txBody>
      </p:sp>
      <p:sp>
        <p:nvSpPr>
          <p:cNvPr id="3264" name="Google Shape;3264;p77"/>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3265" name="Google Shape;3265;p77"/>
          <p:cNvSpPr/>
          <p:nvPr/>
        </p:nvSpPr>
        <p:spPr>
          <a:xfrm>
            <a:off x="4752500" y="1398700"/>
            <a:ext cx="3519300" cy="2210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400">
                <a:latin typeface="Nunito"/>
                <a:ea typeface="Nunito"/>
                <a:cs typeface="Nunito"/>
                <a:sym typeface="Nunito"/>
              </a:rPr>
              <a:t>What do we observe about the plural command?</a:t>
            </a:r>
            <a:endParaRPr sz="34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7" name="Shape 2867"/>
        <p:cNvGrpSpPr/>
        <p:nvPr/>
      </p:nvGrpSpPr>
      <p:grpSpPr>
        <a:xfrm>
          <a:off x="0" y="0"/>
          <a:ext cx="0" cy="0"/>
          <a:chOff x="0" y="0"/>
          <a:chExt cx="0" cy="0"/>
        </a:xfrm>
      </p:grpSpPr>
      <p:sp>
        <p:nvSpPr>
          <p:cNvPr id="2868" name="Google Shape;2868;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 objetivos</a:t>
            </a:r>
            <a:endParaRPr/>
          </a:p>
        </p:txBody>
      </p:sp>
      <p:sp>
        <p:nvSpPr>
          <p:cNvPr id="2869" name="Google Shape;2869;p60"/>
          <p:cNvSpPr txBox="1"/>
          <p:nvPr>
            <p:ph idx="1" type="subTitle"/>
          </p:nvPr>
        </p:nvSpPr>
        <p:spPr>
          <a:xfrm>
            <a:off x="720000" y="1177300"/>
            <a:ext cx="77040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Al terminar esta </a:t>
            </a:r>
            <a:r>
              <a:rPr lang="en" sz="1700"/>
              <a:t>lección</a:t>
            </a:r>
            <a:r>
              <a:rPr lang="en" sz="1700"/>
              <a:t> las estudiantes </a:t>
            </a:r>
            <a:r>
              <a:rPr lang="en" sz="1700"/>
              <a:t>podrán</a:t>
            </a:r>
            <a:r>
              <a:rPr lang="en" sz="1700"/>
              <a:t>:</a:t>
            </a:r>
            <a:endParaRPr sz="1700"/>
          </a:p>
        </p:txBody>
      </p:sp>
      <p:graphicFrame>
        <p:nvGraphicFramePr>
          <p:cNvPr id="2870" name="Google Shape;2870;p60"/>
          <p:cNvGraphicFramePr/>
          <p:nvPr/>
        </p:nvGraphicFramePr>
        <p:xfrm>
          <a:off x="1087375" y="1711866"/>
          <a:ext cx="3000000" cy="3000000"/>
        </p:xfrm>
        <a:graphic>
          <a:graphicData uri="http://schemas.openxmlformats.org/drawingml/2006/table">
            <a:tbl>
              <a:tblPr>
                <a:noFill/>
                <a:tableStyleId>{E998733A-3451-4EFC-B71E-49DE1B9C8266}</a:tableStyleId>
              </a:tblPr>
              <a:tblGrid>
                <a:gridCol w="1597200"/>
                <a:gridCol w="4630250"/>
              </a:tblGrid>
              <a:tr h="609375">
                <a:tc>
                  <a:txBody>
                    <a:bodyPr/>
                    <a:lstStyle/>
                    <a:p>
                      <a:pPr indent="0" lvl="0" marL="0" rtl="0" algn="l">
                        <a:spcBef>
                          <a:spcPts val="0"/>
                        </a:spcBef>
                        <a:spcAft>
                          <a:spcPts val="0"/>
                        </a:spcAft>
                        <a:buNone/>
                      </a:pPr>
                      <a:r>
                        <a:rPr b="1" lang="en" sz="1700" u="sng">
                          <a:solidFill>
                            <a:schemeClr val="dk1"/>
                          </a:solidFill>
                          <a:latin typeface="Nunito"/>
                          <a:ea typeface="Nunito"/>
                          <a:cs typeface="Nunito"/>
                          <a:sym typeface="Nunito"/>
                        </a:rPr>
                        <a:t>Identify</a:t>
                      </a:r>
                      <a:endParaRPr b="1" sz="1700" u="sng">
                        <a:solidFill>
                          <a:schemeClr val="dk1"/>
                        </a:solidFill>
                        <a:latin typeface="Nunito"/>
                        <a:ea typeface="Nunito"/>
                        <a:cs typeface="Nunito"/>
                        <a:sym typeface="Nunito"/>
                      </a:endParaRPr>
                    </a:p>
                  </a:txBody>
                  <a:tcPr marT="0" marB="0" marR="91425" marL="91425" anchor="ctr">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rgbClr val="95A83D">
                        <a:alpha val="35000"/>
                      </a:srgbClr>
                    </a:solidFill>
                  </a:tcPr>
                </a:tc>
                <a:tc>
                  <a:txBody>
                    <a:bodyPr/>
                    <a:lstStyle/>
                    <a:p>
                      <a:pPr indent="0" lvl="0" marL="0" rtl="0" algn="l">
                        <a:spcBef>
                          <a:spcPts val="0"/>
                        </a:spcBef>
                        <a:spcAft>
                          <a:spcPts val="1600"/>
                        </a:spcAft>
                        <a:buNone/>
                      </a:pPr>
                      <a:r>
                        <a:rPr lang="en" sz="1700">
                          <a:solidFill>
                            <a:schemeClr val="dk1"/>
                          </a:solidFill>
                          <a:latin typeface="Nunito"/>
                          <a:ea typeface="Nunito"/>
                          <a:cs typeface="Nunito"/>
                          <a:sym typeface="Nunito"/>
                        </a:rPr>
                        <a:t>Identify the difference between informal and formal commands in Spanish.</a:t>
                      </a:r>
                      <a:endParaRPr sz="1700">
                        <a:solidFill>
                          <a:schemeClr val="dk1"/>
                        </a:solidFill>
                        <a:latin typeface="Nunito"/>
                        <a:ea typeface="Nunito"/>
                        <a:cs typeface="Nunito"/>
                        <a:sym typeface="Nunito"/>
                      </a:endParaRPr>
                    </a:p>
                  </a:txBody>
                  <a:tcPr marT="0" marB="0" marR="91425" marL="91425" anchor="ctr">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rgbClr val="95A83D">
                        <a:alpha val="35000"/>
                      </a:srgbClr>
                    </a:solidFill>
                  </a:tcPr>
                </a:tc>
              </a:tr>
              <a:tr h="914050">
                <a:tc>
                  <a:txBody>
                    <a:bodyPr/>
                    <a:lstStyle/>
                    <a:p>
                      <a:pPr indent="0" lvl="0" marL="0" rtl="0" algn="l">
                        <a:spcBef>
                          <a:spcPts val="0"/>
                        </a:spcBef>
                        <a:spcAft>
                          <a:spcPts val="0"/>
                        </a:spcAft>
                        <a:buNone/>
                      </a:pPr>
                      <a:r>
                        <a:rPr b="1" lang="en" sz="1700" u="sng">
                          <a:solidFill>
                            <a:schemeClr val="dk1"/>
                          </a:solidFill>
                          <a:latin typeface="Nunito"/>
                          <a:ea typeface="Nunito"/>
                          <a:cs typeface="Nunito"/>
                          <a:sym typeface="Nunito"/>
                        </a:rPr>
                        <a:t>Conjugate</a:t>
                      </a:r>
                      <a:endParaRPr b="1" sz="1700" u="sng">
                        <a:solidFill>
                          <a:schemeClr val="dk1"/>
                        </a:solidFill>
                        <a:latin typeface="Nunito"/>
                        <a:ea typeface="Nunito"/>
                        <a:cs typeface="Nunito"/>
                        <a:sym typeface="Nunito"/>
                      </a:endParaRPr>
                    </a:p>
                  </a:txBody>
                  <a:tcPr marT="0" marB="0" marR="91425" marL="91425" anchor="ctr">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rgbClr val="95A83D">
                        <a:alpha val="35000"/>
                      </a:srgbClr>
                    </a:solidFill>
                  </a:tcPr>
                </a:tc>
                <a:tc>
                  <a:txBody>
                    <a:bodyPr/>
                    <a:lstStyle/>
                    <a:p>
                      <a:pPr indent="0" lvl="0" marL="0" marR="0" rtl="0" algn="l">
                        <a:lnSpc>
                          <a:spcPct val="100000"/>
                        </a:lnSpc>
                        <a:spcBef>
                          <a:spcPts val="0"/>
                        </a:spcBef>
                        <a:spcAft>
                          <a:spcPts val="1600"/>
                        </a:spcAft>
                        <a:buNone/>
                      </a:pPr>
                      <a:r>
                        <a:rPr lang="en" sz="1700">
                          <a:solidFill>
                            <a:schemeClr val="dk1"/>
                          </a:solidFill>
                          <a:latin typeface="Nunito"/>
                          <a:ea typeface="Nunito"/>
                          <a:cs typeface="Nunito"/>
                          <a:sym typeface="Nunito"/>
                        </a:rPr>
                        <a:t>Conjugate regular verbs in the affirmative and negative formal command form (usted/ustedes).</a:t>
                      </a:r>
                      <a:endParaRPr sz="1700">
                        <a:solidFill>
                          <a:schemeClr val="dk1"/>
                        </a:solidFill>
                        <a:latin typeface="Nunito"/>
                        <a:ea typeface="Nunito"/>
                        <a:cs typeface="Nunito"/>
                        <a:sym typeface="Nunito"/>
                      </a:endParaRPr>
                    </a:p>
                  </a:txBody>
                  <a:tcPr marT="0" marB="0" marR="91425" marL="91425" anchor="ctr">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rgbClr val="95A83D">
                        <a:alpha val="35000"/>
                      </a:srgbClr>
                    </a:solidFill>
                  </a:tcPr>
                </a:tc>
              </a:tr>
              <a:tr h="609375">
                <a:tc>
                  <a:txBody>
                    <a:bodyPr/>
                    <a:lstStyle/>
                    <a:p>
                      <a:pPr indent="0" lvl="0" marL="0" rtl="0" algn="l">
                        <a:spcBef>
                          <a:spcPts val="0"/>
                        </a:spcBef>
                        <a:spcAft>
                          <a:spcPts val="0"/>
                        </a:spcAft>
                        <a:buNone/>
                      </a:pPr>
                      <a:r>
                        <a:rPr b="1" lang="en" sz="1700" u="sng">
                          <a:solidFill>
                            <a:schemeClr val="dk1"/>
                          </a:solidFill>
                          <a:latin typeface="Nunito"/>
                          <a:ea typeface="Nunito"/>
                          <a:cs typeface="Nunito"/>
                          <a:sym typeface="Nunito"/>
                        </a:rPr>
                        <a:t>Conjugate</a:t>
                      </a:r>
                      <a:endParaRPr b="1" sz="1700" u="sng">
                        <a:solidFill>
                          <a:schemeClr val="dk1"/>
                        </a:solidFill>
                        <a:latin typeface="Nunito"/>
                        <a:ea typeface="Nunito"/>
                        <a:cs typeface="Nunito"/>
                        <a:sym typeface="Nunito"/>
                      </a:endParaRPr>
                    </a:p>
                  </a:txBody>
                  <a:tcPr marT="0" marB="0" marR="91425" marL="91425" anchor="ctr">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rgbClr val="95A83D">
                        <a:alpha val="35000"/>
                      </a:srgbClr>
                    </a:solidFill>
                  </a:tcPr>
                </a:tc>
                <a:tc>
                  <a:txBody>
                    <a:bodyPr/>
                    <a:lstStyle/>
                    <a:p>
                      <a:pPr indent="0" lvl="0" marL="0" rtl="0" algn="l">
                        <a:spcBef>
                          <a:spcPts val="0"/>
                        </a:spcBef>
                        <a:spcAft>
                          <a:spcPts val="1600"/>
                        </a:spcAft>
                        <a:buNone/>
                      </a:pPr>
                      <a:r>
                        <a:rPr lang="en" sz="1700">
                          <a:solidFill>
                            <a:schemeClr val="dk1"/>
                          </a:solidFill>
                          <a:latin typeface="Nunito"/>
                          <a:ea typeface="Nunito"/>
                          <a:cs typeface="Nunito"/>
                          <a:sym typeface="Nunito"/>
                        </a:rPr>
                        <a:t>Conjugate regular verbs in the negative formal command form (usted/ustedes)</a:t>
                      </a:r>
                      <a:endParaRPr sz="1700">
                        <a:solidFill>
                          <a:schemeClr val="dk1"/>
                        </a:solidFill>
                        <a:latin typeface="Nunito"/>
                        <a:ea typeface="Nunito"/>
                        <a:cs typeface="Nunito"/>
                        <a:sym typeface="Nunito"/>
                      </a:endParaRPr>
                    </a:p>
                  </a:txBody>
                  <a:tcPr marT="0" marB="0" marR="91425" marL="91425" anchor="ctr">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rgbClr val="95A83D">
                        <a:alpha val="35000"/>
                      </a:srgbClr>
                    </a:solidFill>
                  </a:tcPr>
                </a:tc>
              </a:tr>
              <a:tr h="800025">
                <a:tc>
                  <a:txBody>
                    <a:bodyPr/>
                    <a:lstStyle/>
                    <a:p>
                      <a:pPr indent="0" lvl="0" marL="0" rtl="0" algn="l">
                        <a:spcBef>
                          <a:spcPts val="0"/>
                        </a:spcBef>
                        <a:spcAft>
                          <a:spcPts val="0"/>
                        </a:spcAft>
                        <a:buNone/>
                      </a:pPr>
                      <a:r>
                        <a:rPr b="1" lang="en" sz="1700" u="sng">
                          <a:solidFill>
                            <a:schemeClr val="dk1"/>
                          </a:solidFill>
                          <a:latin typeface="Nunito"/>
                          <a:ea typeface="Nunito"/>
                          <a:cs typeface="Nunito"/>
                          <a:sym typeface="Nunito"/>
                          <a:hlinkClick>
                            <a:extLst>
                              <a:ext uri="{A12FA001-AC4F-418D-AE19-62706E023703}">
                                <ahyp:hlinkClr val="tx"/>
                              </a:ext>
                            </a:extLst>
                          </a:hlinkClick>
                        </a:rPr>
                        <a:t>C</a:t>
                      </a:r>
                      <a:r>
                        <a:rPr b="1" lang="en" sz="1700" u="sng">
                          <a:solidFill>
                            <a:schemeClr val="dk1"/>
                          </a:solidFill>
                          <a:latin typeface="Nunito"/>
                          <a:ea typeface="Nunito"/>
                          <a:cs typeface="Nunito"/>
                          <a:sym typeface="Nunito"/>
                        </a:rPr>
                        <a:t>reate</a:t>
                      </a:r>
                      <a:endParaRPr b="1" sz="1700" u="sng">
                        <a:solidFill>
                          <a:schemeClr val="dk1"/>
                        </a:solidFill>
                        <a:latin typeface="Nunito"/>
                        <a:ea typeface="Nunito"/>
                        <a:cs typeface="Nunito"/>
                        <a:sym typeface="Nunito"/>
                      </a:endParaRPr>
                    </a:p>
                  </a:txBody>
                  <a:tcPr marT="0" marB="0" marR="91425" marL="91425" anchor="ctr">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rgbClr val="95A83D">
                        <a:alpha val="35000"/>
                      </a:srgbClr>
                    </a:solidFill>
                  </a:tcPr>
                </a:tc>
                <a:tc>
                  <a:txBody>
                    <a:bodyPr/>
                    <a:lstStyle/>
                    <a:p>
                      <a:pPr indent="0" lvl="0" marL="0" rtl="0" algn="l">
                        <a:spcBef>
                          <a:spcPts val="0"/>
                        </a:spcBef>
                        <a:spcAft>
                          <a:spcPts val="1600"/>
                        </a:spcAft>
                        <a:buNone/>
                      </a:pPr>
                      <a:r>
                        <a:rPr lang="en" sz="1700">
                          <a:solidFill>
                            <a:schemeClr val="dk1"/>
                          </a:solidFill>
                          <a:latin typeface="Nunito"/>
                          <a:ea typeface="Nunito"/>
                          <a:cs typeface="Nunito"/>
                          <a:sym typeface="Nunito"/>
                        </a:rPr>
                        <a:t>Create sentences with formal commands and practice using them in role-playing or dialogues.</a:t>
                      </a:r>
                      <a:endParaRPr sz="1700">
                        <a:solidFill>
                          <a:schemeClr val="dk1"/>
                        </a:solidFill>
                        <a:latin typeface="Nunito"/>
                        <a:ea typeface="Nunito"/>
                        <a:cs typeface="Nunito"/>
                        <a:sym typeface="Nunito"/>
                      </a:endParaRPr>
                    </a:p>
                  </a:txBody>
                  <a:tcPr marT="0" marB="0" marR="91425" marL="91425" anchor="ctr">
                    <a:lnL cap="flat" cmpd="sng" w="28575">
                      <a:solidFill>
                        <a:schemeClr val="accent6"/>
                      </a:solidFill>
                      <a:prstDash val="solid"/>
                      <a:round/>
                      <a:headEnd len="sm" w="sm" type="none"/>
                      <a:tailEnd len="sm" w="sm" type="none"/>
                    </a:lnL>
                    <a:lnR cap="flat" cmpd="sng" w="28575">
                      <a:solidFill>
                        <a:schemeClr val="accent6"/>
                      </a:solidFill>
                      <a:prstDash val="solid"/>
                      <a:round/>
                      <a:headEnd len="sm" w="sm" type="none"/>
                      <a:tailEnd len="sm" w="sm" type="none"/>
                    </a:lnR>
                    <a:lnT cap="flat" cmpd="sng" w="28575">
                      <a:solidFill>
                        <a:schemeClr val="accent6"/>
                      </a:solidFill>
                      <a:prstDash val="solid"/>
                      <a:round/>
                      <a:headEnd len="sm" w="sm" type="none"/>
                      <a:tailEnd len="sm" w="sm" type="none"/>
                    </a:lnT>
                    <a:lnB cap="flat" cmpd="sng" w="28575">
                      <a:solidFill>
                        <a:schemeClr val="accent6"/>
                      </a:solidFill>
                      <a:prstDash val="solid"/>
                      <a:round/>
                      <a:headEnd len="sm" w="sm" type="none"/>
                      <a:tailEnd len="sm" w="sm" type="none"/>
                    </a:lnB>
                    <a:solidFill>
                      <a:srgbClr val="95A83D">
                        <a:alpha val="35000"/>
                      </a:srgbClr>
                    </a:solidFill>
                  </a:tcPr>
                </a:tc>
              </a:tr>
            </a:tbl>
          </a:graphicData>
        </a:graphic>
      </p:graphicFrame>
      <p:grpSp>
        <p:nvGrpSpPr>
          <p:cNvPr id="2871" name="Google Shape;2871;p60"/>
          <p:cNvGrpSpPr/>
          <p:nvPr/>
        </p:nvGrpSpPr>
        <p:grpSpPr>
          <a:xfrm>
            <a:off x="6288667" y="4448206"/>
            <a:ext cx="311576" cy="311581"/>
            <a:chOff x="8010777" y="386361"/>
            <a:chExt cx="53575" cy="53575"/>
          </a:xfrm>
        </p:grpSpPr>
        <p:sp>
          <p:nvSpPr>
            <p:cNvPr id="2872" name="Google Shape;2872;p60"/>
            <p:cNvSpPr/>
            <p:nvPr/>
          </p:nvSpPr>
          <p:spPr>
            <a:xfrm>
              <a:off x="8029860" y="386361"/>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3" name="Google Shape;2873;p60"/>
            <p:cNvSpPr/>
            <p:nvPr/>
          </p:nvSpPr>
          <p:spPr>
            <a:xfrm rot="5400000">
              <a:off x="8029860" y="386337"/>
              <a:ext cx="15409" cy="53575"/>
            </a:xfrm>
            <a:custGeom>
              <a:rect b="b" l="l" r="r" t="t"/>
              <a:pathLst>
                <a:path extrusionOk="0" h="53575" w="15409">
                  <a:moveTo>
                    <a:pt x="0" y="0"/>
                  </a:moveTo>
                  <a:lnTo>
                    <a:pt x="15409" y="0"/>
                  </a:lnTo>
                  <a:lnTo>
                    <a:pt x="15409" y="53576"/>
                  </a:lnTo>
                  <a:lnTo>
                    <a:pt x="0" y="5357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74" name="Google Shape;2874;p60"/>
          <p:cNvGrpSpPr/>
          <p:nvPr/>
        </p:nvGrpSpPr>
        <p:grpSpPr>
          <a:xfrm>
            <a:off x="8035641" y="94138"/>
            <a:ext cx="893993" cy="1095911"/>
            <a:chOff x="8035641" y="94138"/>
            <a:chExt cx="893993" cy="1095911"/>
          </a:xfrm>
        </p:grpSpPr>
        <p:grpSp>
          <p:nvGrpSpPr>
            <p:cNvPr id="2875" name="Google Shape;2875;p60"/>
            <p:cNvGrpSpPr/>
            <p:nvPr/>
          </p:nvGrpSpPr>
          <p:grpSpPr>
            <a:xfrm>
              <a:off x="8243088" y="94138"/>
              <a:ext cx="686546" cy="752022"/>
              <a:chOff x="8400590" y="2145039"/>
              <a:chExt cx="266289" cy="291685"/>
            </a:xfrm>
          </p:grpSpPr>
          <p:sp>
            <p:nvSpPr>
              <p:cNvPr id="2876" name="Google Shape;2876;p60"/>
              <p:cNvSpPr/>
              <p:nvPr/>
            </p:nvSpPr>
            <p:spPr>
              <a:xfrm>
                <a:off x="8400590" y="2145039"/>
                <a:ext cx="266289" cy="291685"/>
              </a:xfrm>
              <a:custGeom>
                <a:rect b="b" l="l" r="r" t="t"/>
                <a:pathLst>
                  <a:path extrusionOk="0" h="291685" w="266289">
                    <a:moveTo>
                      <a:pt x="242173" y="108535"/>
                    </a:moveTo>
                    <a:lnTo>
                      <a:pt x="263355" y="69892"/>
                    </a:lnTo>
                    <a:cubicBezTo>
                      <a:pt x="267339" y="62617"/>
                      <a:pt x="267267" y="53767"/>
                      <a:pt x="263140" y="46563"/>
                    </a:cubicBezTo>
                    <a:cubicBezTo>
                      <a:pt x="260135" y="41339"/>
                      <a:pt x="255316" y="37498"/>
                      <a:pt x="249735" y="35709"/>
                    </a:cubicBezTo>
                    <a:cubicBezTo>
                      <a:pt x="249615" y="35471"/>
                      <a:pt x="249472" y="35232"/>
                      <a:pt x="249376" y="35018"/>
                    </a:cubicBezTo>
                    <a:cubicBezTo>
                      <a:pt x="244344" y="25571"/>
                      <a:pt x="234993" y="7991"/>
                      <a:pt x="208753" y="1813"/>
                    </a:cubicBezTo>
                    <a:cubicBezTo>
                      <a:pt x="203625" y="596"/>
                      <a:pt x="198520" y="0"/>
                      <a:pt x="193582" y="0"/>
                    </a:cubicBezTo>
                    <a:cubicBezTo>
                      <a:pt x="155177" y="0"/>
                      <a:pt x="137191" y="34827"/>
                      <a:pt x="130417" y="47946"/>
                    </a:cubicBezTo>
                    <a:cubicBezTo>
                      <a:pt x="128795" y="51095"/>
                      <a:pt x="127722" y="52980"/>
                      <a:pt x="127006" y="54101"/>
                    </a:cubicBezTo>
                    <a:cubicBezTo>
                      <a:pt x="126959" y="54101"/>
                      <a:pt x="126911" y="54101"/>
                      <a:pt x="126839" y="54101"/>
                    </a:cubicBezTo>
                    <a:cubicBezTo>
                      <a:pt x="125694" y="54101"/>
                      <a:pt x="124287" y="54029"/>
                      <a:pt x="122641" y="53886"/>
                    </a:cubicBezTo>
                    <a:cubicBezTo>
                      <a:pt x="116224" y="51596"/>
                      <a:pt x="109474" y="50141"/>
                      <a:pt x="102556" y="49616"/>
                    </a:cubicBezTo>
                    <a:cubicBezTo>
                      <a:pt x="100695" y="49473"/>
                      <a:pt x="98859" y="49258"/>
                      <a:pt x="96998" y="49068"/>
                    </a:cubicBezTo>
                    <a:cubicBezTo>
                      <a:pt x="92919" y="48614"/>
                      <a:pt x="88291" y="48090"/>
                      <a:pt x="83330" y="48090"/>
                    </a:cubicBezTo>
                    <a:cubicBezTo>
                      <a:pt x="60931" y="48090"/>
                      <a:pt x="44066" y="58991"/>
                      <a:pt x="31781" y="81437"/>
                    </a:cubicBezTo>
                    <a:cubicBezTo>
                      <a:pt x="12626" y="116383"/>
                      <a:pt x="10241" y="145223"/>
                      <a:pt x="8667" y="164306"/>
                    </a:cubicBezTo>
                    <a:cubicBezTo>
                      <a:pt x="8023" y="172130"/>
                      <a:pt x="7355" y="180216"/>
                      <a:pt x="5757" y="183127"/>
                    </a:cubicBezTo>
                    <a:cubicBezTo>
                      <a:pt x="-8938" y="209914"/>
                      <a:pt x="6520" y="236607"/>
                      <a:pt x="29348" y="249130"/>
                    </a:cubicBezTo>
                    <a:cubicBezTo>
                      <a:pt x="30970" y="250013"/>
                      <a:pt x="37554" y="253424"/>
                      <a:pt x="46404" y="255332"/>
                    </a:cubicBezTo>
                    <a:cubicBezTo>
                      <a:pt x="50721" y="259793"/>
                      <a:pt x="55778" y="263610"/>
                      <a:pt x="61265" y="266639"/>
                    </a:cubicBezTo>
                    <a:cubicBezTo>
                      <a:pt x="62911" y="267546"/>
                      <a:pt x="69590" y="270981"/>
                      <a:pt x="78583" y="272889"/>
                    </a:cubicBezTo>
                    <a:cubicBezTo>
                      <a:pt x="85095" y="279496"/>
                      <a:pt x="91750" y="283337"/>
                      <a:pt x="93181" y="284124"/>
                    </a:cubicBezTo>
                    <a:cubicBezTo>
                      <a:pt x="95471" y="285388"/>
                      <a:pt x="107708" y="291686"/>
                      <a:pt x="122283" y="291686"/>
                    </a:cubicBezTo>
                    <a:cubicBezTo>
                      <a:pt x="139148" y="291686"/>
                      <a:pt x="153460" y="283241"/>
                      <a:pt x="161523" y="268524"/>
                    </a:cubicBezTo>
                    <a:cubicBezTo>
                      <a:pt x="163121" y="265613"/>
                      <a:pt x="169585" y="260700"/>
                      <a:pt x="175835" y="255952"/>
                    </a:cubicBezTo>
                    <a:cubicBezTo>
                      <a:pt x="191078" y="244359"/>
                      <a:pt x="214096" y="226827"/>
                      <a:pt x="233251" y="191881"/>
                    </a:cubicBezTo>
                    <a:cubicBezTo>
                      <a:pt x="253265" y="155384"/>
                      <a:pt x="236209" y="132819"/>
                      <a:pt x="226167" y="120367"/>
                    </a:cubicBezTo>
                    <a:cubicBezTo>
                      <a:pt x="232750" y="118983"/>
                      <a:pt x="238714" y="114881"/>
                      <a:pt x="242196" y="108535"/>
                    </a:cubicBezTo>
                    <a:close/>
                  </a:path>
                </a:pathLst>
              </a:custGeom>
              <a:solidFill>
                <a:schemeClr val="accent6"/>
              </a:solidFill>
              <a:ln>
                <a:noFill/>
              </a:ln>
              <a:effectLst>
                <a:outerShdw rotWithShape="0" algn="bl" dir="5100000" dist="47625">
                  <a:schemeClr val="dk1">
                    <a:alpha val="15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77" name="Google Shape;2877;p60"/>
              <p:cNvGrpSpPr/>
              <p:nvPr/>
            </p:nvGrpSpPr>
            <p:grpSpPr>
              <a:xfrm>
                <a:off x="8424852" y="2162338"/>
                <a:ext cx="218554" cy="243968"/>
                <a:chOff x="8424852" y="2162338"/>
                <a:chExt cx="218554" cy="243968"/>
              </a:xfrm>
            </p:grpSpPr>
            <p:sp>
              <p:nvSpPr>
                <p:cNvPr id="2878" name="Google Shape;2878;p60"/>
                <p:cNvSpPr/>
                <p:nvPr/>
              </p:nvSpPr>
              <p:spPr>
                <a:xfrm>
                  <a:off x="8518007" y="2162338"/>
                  <a:ext cx="125399" cy="106883"/>
                </a:xfrm>
                <a:custGeom>
                  <a:rect b="b" l="l" r="r" t="t"/>
                  <a:pathLst>
                    <a:path extrusionOk="0" h="106883" w="125399">
                      <a:moveTo>
                        <a:pt x="0" y="53451"/>
                      </a:moveTo>
                      <a:cubicBezTo>
                        <a:pt x="21301" y="55884"/>
                        <a:pt x="25810" y="51972"/>
                        <a:pt x="34540" y="35036"/>
                      </a:cubicBezTo>
                      <a:cubicBezTo>
                        <a:pt x="43271" y="18100"/>
                        <a:pt x="57535" y="-5587"/>
                        <a:pt x="86208" y="1187"/>
                      </a:cubicBezTo>
                      <a:cubicBezTo>
                        <a:pt x="114856" y="7962"/>
                        <a:pt x="108201" y="34106"/>
                        <a:pt x="125400" y="34583"/>
                      </a:cubicBezTo>
                      <a:lnTo>
                        <a:pt x="104218" y="73226"/>
                      </a:lnTo>
                      <a:cubicBezTo>
                        <a:pt x="104218" y="73226"/>
                        <a:pt x="84204" y="63112"/>
                        <a:pt x="89929" y="35584"/>
                      </a:cubicBezTo>
                      <a:cubicBezTo>
                        <a:pt x="92983" y="20867"/>
                        <a:pt x="67625" y="6340"/>
                        <a:pt x="55866" y="26282"/>
                      </a:cubicBezTo>
                      <a:cubicBezTo>
                        <a:pt x="44082" y="46223"/>
                        <a:pt x="42054" y="60011"/>
                        <a:pt x="61424" y="73608"/>
                      </a:cubicBezTo>
                      <a:cubicBezTo>
                        <a:pt x="80793" y="87204"/>
                        <a:pt x="72158" y="106884"/>
                        <a:pt x="72158" y="106884"/>
                      </a:cubicBezTo>
                      <a:lnTo>
                        <a:pt x="24" y="5347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9" name="Google Shape;2879;p60"/>
                <p:cNvSpPr/>
                <p:nvPr/>
              </p:nvSpPr>
              <p:spPr>
                <a:xfrm>
                  <a:off x="8523278" y="2216932"/>
                  <a:ext cx="66528" cy="40602"/>
                </a:xfrm>
                <a:custGeom>
                  <a:rect b="b" l="l" r="r" t="t"/>
                  <a:pathLst>
                    <a:path extrusionOk="0" h="40602" w="66528">
                      <a:moveTo>
                        <a:pt x="65431" y="38455"/>
                      </a:moveTo>
                      <a:cubicBezTo>
                        <a:pt x="61590" y="39838"/>
                        <a:pt x="57464" y="40625"/>
                        <a:pt x="53647" y="40602"/>
                      </a:cubicBezTo>
                      <a:cubicBezTo>
                        <a:pt x="50260" y="40554"/>
                        <a:pt x="47612" y="40172"/>
                        <a:pt x="45108" y="37500"/>
                      </a:cubicBezTo>
                      <a:cubicBezTo>
                        <a:pt x="45108" y="37500"/>
                        <a:pt x="40766" y="35115"/>
                        <a:pt x="40766" y="35115"/>
                      </a:cubicBezTo>
                      <a:cubicBezTo>
                        <a:pt x="40552" y="28627"/>
                        <a:pt x="38262" y="24285"/>
                        <a:pt x="31153" y="24309"/>
                      </a:cubicBezTo>
                      <a:cubicBezTo>
                        <a:pt x="28124" y="24381"/>
                        <a:pt x="25094" y="24906"/>
                        <a:pt x="22137" y="24429"/>
                      </a:cubicBezTo>
                      <a:cubicBezTo>
                        <a:pt x="19632" y="24190"/>
                        <a:pt x="16936" y="24357"/>
                        <a:pt x="14479" y="23784"/>
                      </a:cubicBezTo>
                      <a:cubicBezTo>
                        <a:pt x="13096" y="23570"/>
                        <a:pt x="8444" y="21518"/>
                        <a:pt x="7085" y="21017"/>
                      </a:cubicBezTo>
                      <a:cubicBezTo>
                        <a:pt x="3674" y="15245"/>
                        <a:pt x="1646" y="9257"/>
                        <a:pt x="0" y="2531"/>
                      </a:cubicBezTo>
                      <a:cubicBezTo>
                        <a:pt x="0" y="2531"/>
                        <a:pt x="978" y="813"/>
                        <a:pt x="978" y="813"/>
                      </a:cubicBezTo>
                      <a:cubicBezTo>
                        <a:pt x="3101" y="145"/>
                        <a:pt x="5081" y="-22"/>
                        <a:pt x="7037" y="2"/>
                      </a:cubicBezTo>
                      <a:cubicBezTo>
                        <a:pt x="12619" y="169"/>
                        <a:pt x="17986" y="2388"/>
                        <a:pt x="22137" y="6037"/>
                      </a:cubicBezTo>
                      <a:lnTo>
                        <a:pt x="15815" y="2578"/>
                      </a:lnTo>
                      <a:cubicBezTo>
                        <a:pt x="16745" y="2602"/>
                        <a:pt x="17676" y="2722"/>
                        <a:pt x="18606" y="2841"/>
                      </a:cubicBezTo>
                      <a:cubicBezTo>
                        <a:pt x="23210" y="3699"/>
                        <a:pt x="27336" y="6228"/>
                        <a:pt x="31058" y="8924"/>
                      </a:cubicBezTo>
                      <a:cubicBezTo>
                        <a:pt x="33228" y="10665"/>
                        <a:pt x="34970" y="13289"/>
                        <a:pt x="36425" y="15650"/>
                      </a:cubicBezTo>
                      <a:cubicBezTo>
                        <a:pt x="38214" y="18632"/>
                        <a:pt x="40313" y="21423"/>
                        <a:pt x="43462" y="22997"/>
                      </a:cubicBezTo>
                      <a:cubicBezTo>
                        <a:pt x="45967" y="24285"/>
                        <a:pt x="48924" y="24691"/>
                        <a:pt x="51620" y="25693"/>
                      </a:cubicBezTo>
                      <a:lnTo>
                        <a:pt x="47278" y="23307"/>
                      </a:lnTo>
                      <a:cubicBezTo>
                        <a:pt x="49425" y="22520"/>
                        <a:pt x="51596" y="22282"/>
                        <a:pt x="53624" y="22783"/>
                      </a:cubicBezTo>
                      <a:cubicBezTo>
                        <a:pt x="58824" y="24190"/>
                        <a:pt x="63379" y="27959"/>
                        <a:pt x="65503" y="33040"/>
                      </a:cubicBezTo>
                      <a:cubicBezTo>
                        <a:pt x="65980" y="34161"/>
                        <a:pt x="66338" y="35378"/>
                        <a:pt x="66528" y="36785"/>
                      </a:cubicBezTo>
                      <a:lnTo>
                        <a:pt x="65503" y="38479"/>
                      </a:lnTo>
                      <a:lnTo>
                        <a:pt x="65503" y="38479"/>
                      </a:lnTo>
                      <a:close/>
                    </a:path>
                  </a:pathLst>
                </a:custGeom>
                <a:solidFill>
                  <a:srgbClr val="23013D">
                    <a:alpha val="170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0" name="Google Shape;2880;p60"/>
                <p:cNvSpPr/>
                <p:nvPr/>
              </p:nvSpPr>
              <p:spPr>
                <a:xfrm>
                  <a:off x="8424852" y="2210413"/>
                  <a:ext cx="130885" cy="160898"/>
                </a:xfrm>
                <a:custGeom>
                  <a:rect b="b" l="l" r="r" t="t"/>
                  <a:pathLst>
                    <a:path extrusionOk="0" h="160898" w="130885">
                      <a:moveTo>
                        <a:pt x="115124" y="22432"/>
                      </a:moveTo>
                      <a:cubicBezTo>
                        <a:pt x="106012" y="10266"/>
                        <a:pt x="92033" y="2609"/>
                        <a:pt x="76863" y="1464"/>
                      </a:cubicBezTo>
                      <a:cubicBezTo>
                        <a:pt x="60189" y="224"/>
                        <a:pt x="43467" y="-5859"/>
                        <a:pt x="28773" y="20953"/>
                      </a:cubicBezTo>
                      <a:cubicBezTo>
                        <a:pt x="1651" y="70426"/>
                        <a:pt x="13245" y="103487"/>
                        <a:pt x="2748" y="122642"/>
                      </a:cubicBezTo>
                      <a:cubicBezTo>
                        <a:pt x="-8153" y="142536"/>
                        <a:pt x="16894" y="156276"/>
                        <a:pt x="16894" y="156276"/>
                      </a:cubicBezTo>
                      <a:cubicBezTo>
                        <a:pt x="16894" y="156276"/>
                        <a:pt x="41940" y="170016"/>
                        <a:pt x="52842" y="150122"/>
                      </a:cubicBezTo>
                      <a:cubicBezTo>
                        <a:pt x="63338" y="130967"/>
                        <a:pt x="97424" y="122952"/>
                        <a:pt x="124547" y="73479"/>
                      </a:cubicBezTo>
                      <a:cubicBezTo>
                        <a:pt x="139240" y="46667"/>
                        <a:pt x="125119" y="35837"/>
                        <a:pt x="115101" y="2245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1" name="Google Shape;2881;p60"/>
                <p:cNvSpPr/>
                <p:nvPr/>
              </p:nvSpPr>
              <p:spPr>
                <a:xfrm>
                  <a:off x="8488733" y="2245397"/>
                  <a:ext cx="130885" cy="160909"/>
                </a:xfrm>
                <a:custGeom>
                  <a:rect b="b" l="l" r="r" t="t"/>
                  <a:pathLst>
                    <a:path extrusionOk="0" h="160909" w="130885">
                      <a:moveTo>
                        <a:pt x="76839" y="1498"/>
                      </a:moveTo>
                      <a:cubicBezTo>
                        <a:pt x="92010" y="2643"/>
                        <a:pt x="105988" y="10301"/>
                        <a:pt x="115101" y="22466"/>
                      </a:cubicBezTo>
                      <a:cubicBezTo>
                        <a:pt x="125119" y="35848"/>
                        <a:pt x="139240" y="46678"/>
                        <a:pt x="124547" y="73490"/>
                      </a:cubicBezTo>
                      <a:cubicBezTo>
                        <a:pt x="97424" y="122963"/>
                        <a:pt x="63337" y="130977"/>
                        <a:pt x="52842" y="150132"/>
                      </a:cubicBezTo>
                      <a:cubicBezTo>
                        <a:pt x="41940" y="170026"/>
                        <a:pt x="16894" y="156287"/>
                        <a:pt x="16894" y="156287"/>
                      </a:cubicBezTo>
                      <a:cubicBezTo>
                        <a:pt x="16894" y="156287"/>
                        <a:pt x="-8153" y="142547"/>
                        <a:pt x="2748" y="122652"/>
                      </a:cubicBezTo>
                      <a:cubicBezTo>
                        <a:pt x="13244" y="103498"/>
                        <a:pt x="1651" y="70436"/>
                        <a:pt x="28773" y="20963"/>
                      </a:cubicBezTo>
                      <a:cubicBezTo>
                        <a:pt x="43467" y="-5849"/>
                        <a:pt x="60189" y="210"/>
                        <a:pt x="76863" y="147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2" name="Google Shape;2882;p60"/>
                <p:cNvSpPr/>
                <p:nvPr/>
              </p:nvSpPr>
              <p:spPr>
                <a:xfrm>
                  <a:off x="8491862" y="2249734"/>
                  <a:ext cx="105551" cy="141586"/>
                </a:xfrm>
                <a:custGeom>
                  <a:rect b="b" l="l" r="r" t="t"/>
                  <a:pathLst>
                    <a:path extrusionOk="0" h="141586" w="105551">
                      <a:moveTo>
                        <a:pt x="24" y="138066"/>
                      </a:moveTo>
                      <a:cubicBezTo>
                        <a:pt x="5248" y="135109"/>
                        <a:pt x="8111" y="132461"/>
                        <a:pt x="10067" y="127738"/>
                      </a:cubicBezTo>
                      <a:cubicBezTo>
                        <a:pt x="10472" y="126736"/>
                        <a:pt x="10830" y="125686"/>
                        <a:pt x="11140" y="124661"/>
                      </a:cubicBezTo>
                      <a:cubicBezTo>
                        <a:pt x="11283" y="124327"/>
                        <a:pt x="11617" y="123539"/>
                        <a:pt x="11784" y="123206"/>
                      </a:cubicBezTo>
                      <a:cubicBezTo>
                        <a:pt x="13812" y="118697"/>
                        <a:pt x="16817" y="115071"/>
                        <a:pt x="19823" y="111970"/>
                      </a:cubicBezTo>
                      <a:cubicBezTo>
                        <a:pt x="25667" y="105792"/>
                        <a:pt x="32942" y="102739"/>
                        <a:pt x="40504" y="99781"/>
                      </a:cubicBezTo>
                      <a:cubicBezTo>
                        <a:pt x="61305" y="91742"/>
                        <a:pt x="64406" y="77239"/>
                        <a:pt x="73995" y="59635"/>
                      </a:cubicBezTo>
                      <a:cubicBezTo>
                        <a:pt x="76452" y="54888"/>
                        <a:pt x="78837" y="49902"/>
                        <a:pt x="80961" y="45012"/>
                      </a:cubicBezTo>
                      <a:cubicBezTo>
                        <a:pt x="84109" y="37737"/>
                        <a:pt x="87616" y="30748"/>
                        <a:pt x="86113" y="22613"/>
                      </a:cubicBezTo>
                      <a:cubicBezTo>
                        <a:pt x="84920" y="15744"/>
                        <a:pt x="80913" y="8540"/>
                        <a:pt x="79219" y="1193"/>
                      </a:cubicBezTo>
                      <a:cubicBezTo>
                        <a:pt x="79219" y="1193"/>
                        <a:pt x="80817" y="0"/>
                        <a:pt x="80817" y="0"/>
                      </a:cubicBezTo>
                      <a:cubicBezTo>
                        <a:pt x="88474" y="4246"/>
                        <a:pt x="95297" y="8468"/>
                        <a:pt x="100425" y="16197"/>
                      </a:cubicBezTo>
                      <a:cubicBezTo>
                        <a:pt x="106794" y="25548"/>
                        <a:pt x="106842" y="38452"/>
                        <a:pt x="102691" y="48519"/>
                      </a:cubicBezTo>
                      <a:cubicBezTo>
                        <a:pt x="99996" y="55484"/>
                        <a:pt x="95535" y="61495"/>
                        <a:pt x="91003" y="67340"/>
                      </a:cubicBezTo>
                      <a:cubicBezTo>
                        <a:pt x="88522" y="70560"/>
                        <a:pt x="85874" y="73685"/>
                        <a:pt x="82916" y="76523"/>
                      </a:cubicBezTo>
                      <a:cubicBezTo>
                        <a:pt x="74067" y="84729"/>
                        <a:pt x="63189" y="90478"/>
                        <a:pt x="54888" y="99232"/>
                      </a:cubicBezTo>
                      <a:cubicBezTo>
                        <a:pt x="49378" y="104742"/>
                        <a:pt x="44965" y="112018"/>
                        <a:pt x="39765" y="117648"/>
                      </a:cubicBezTo>
                      <a:cubicBezTo>
                        <a:pt x="34803" y="123134"/>
                        <a:pt x="29078" y="126545"/>
                        <a:pt x="24355" y="131912"/>
                      </a:cubicBezTo>
                      <a:cubicBezTo>
                        <a:pt x="20371" y="137518"/>
                        <a:pt x="13669" y="141859"/>
                        <a:pt x="6655" y="141573"/>
                      </a:cubicBezTo>
                      <a:cubicBezTo>
                        <a:pt x="4294" y="141501"/>
                        <a:pt x="2052" y="141000"/>
                        <a:pt x="48" y="140046"/>
                      </a:cubicBezTo>
                      <a:lnTo>
                        <a:pt x="0" y="138066"/>
                      </a:lnTo>
                      <a:lnTo>
                        <a:pt x="0" y="138066"/>
                      </a:lnTo>
                      <a:close/>
                    </a:path>
                  </a:pathLst>
                </a:custGeom>
                <a:solidFill>
                  <a:srgbClr val="23013D">
                    <a:alpha val="170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3" name="Google Shape;2883;p60"/>
                <p:cNvSpPr/>
                <p:nvPr/>
              </p:nvSpPr>
              <p:spPr>
                <a:xfrm>
                  <a:off x="8449401" y="2216605"/>
                  <a:ext cx="81794" cy="148544"/>
                </a:xfrm>
                <a:custGeom>
                  <a:rect b="b" l="l" r="r" t="t"/>
                  <a:pathLst>
                    <a:path extrusionOk="0" h="148544" w="81794">
                      <a:moveTo>
                        <a:pt x="81628" y="9739"/>
                      </a:moveTo>
                      <a:cubicBezTo>
                        <a:pt x="73184" y="13198"/>
                        <a:pt x="64000" y="13031"/>
                        <a:pt x="56295" y="16895"/>
                      </a:cubicBezTo>
                      <a:cubicBezTo>
                        <a:pt x="52597" y="18803"/>
                        <a:pt x="49616" y="21570"/>
                        <a:pt x="46324" y="24099"/>
                      </a:cubicBezTo>
                      <a:cubicBezTo>
                        <a:pt x="45775" y="24433"/>
                        <a:pt x="44940" y="25196"/>
                        <a:pt x="44439" y="25626"/>
                      </a:cubicBezTo>
                      <a:cubicBezTo>
                        <a:pt x="32584" y="34523"/>
                        <a:pt x="25977" y="46045"/>
                        <a:pt x="25618" y="61072"/>
                      </a:cubicBezTo>
                      <a:cubicBezTo>
                        <a:pt x="25500" y="72141"/>
                        <a:pt x="24641" y="82899"/>
                        <a:pt x="24473" y="93943"/>
                      </a:cubicBezTo>
                      <a:cubicBezTo>
                        <a:pt x="24020" y="106061"/>
                        <a:pt x="22661" y="118346"/>
                        <a:pt x="16459" y="129390"/>
                      </a:cubicBezTo>
                      <a:cubicBezTo>
                        <a:pt x="15839" y="130416"/>
                        <a:pt x="15242" y="131418"/>
                        <a:pt x="14479" y="132372"/>
                      </a:cubicBezTo>
                      <a:cubicBezTo>
                        <a:pt x="12738" y="134686"/>
                        <a:pt x="11449" y="135473"/>
                        <a:pt x="10113" y="137858"/>
                      </a:cubicBezTo>
                      <a:cubicBezTo>
                        <a:pt x="8539" y="140387"/>
                        <a:pt x="7657" y="143679"/>
                        <a:pt x="7585" y="147710"/>
                      </a:cubicBezTo>
                      <a:lnTo>
                        <a:pt x="5772" y="148545"/>
                      </a:lnTo>
                      <a:cubicBezTo>
                        <a:pt x="2528" y="145730"/>
                        <a:pt x="334" y="141198"/>
                        <a:pt x="47" y="136260"/>
                      </a:cubicBezTo>
                      <a:cubicBezTo>
                        <a:pt x="-119" y="133803"/>
                        <a:pt x="166" y="131298"/>
                        <a:pt x="739" y="128913"/>
                      </a:cubicBezTo>
                      <a:cubicBezTo>
                        <a:pt x="1383" y="126671"/>
                        <a:pt x="1670" y="125597"/>
                        <a:pt x="1884" y="123641"/>
                      </a:cubicBezTo>
                      <a:cubicBezTo>
                        <a:pt x="2647" y="117129"/>
                        <a:pt x="2218" y="110236"/>
                        <a:pt x="2576" y="103342"/>
                      </a:cubicBezTo>
                      <a:cubicBezTo>
                        <a:pt x="3220" y="91772"/>
                        <a:pt x="5725" y="79750"/>
                        <a:pt x="9756" y="68777"/>
                      </a:cubicBezTo>
                      <a:cubicBezTo>
                        <a:pt x="12738" y="61383"/>
                        <a:pt x="17437" y="54608"/>
                        <a:pt x="20967" y="47571"/>
                      </a:cubicBezTo>
                      <a:cubicBezTo>
                        <a:pt x="23591" y="42347"/>
                        <a:pt x="25881" y="37052"/>
                        <a:pt x="27384" y="31374"/>
                      </a:cubicBezTo>
                      <a:cubicBezTo>
                        <a:pt x="29030" y="25339"/>
                        <a:pt x="30199" y="18899"/>
                        <a:pt x="33634" y="13484"/>
                      </a:cubicBezTo>
                      <a:cubicBezTo>
                        <a:pt x="41458" y="698"/>
                        <a:pt x="57655" y="-2927"/>
                        <a:pt x="70894" y="2320"/>
                      </a:cubicBezTo>
                      <a:cubicBezTo>
                        <a:pt x="74758" y="3752"/>
                        <a:pt x="78216" y="5517"/>
                        <a:pt x="81794" y="7759"/>
                      </a:cubicBezTo>
                      <a:lnTo>
                        <a:pt x="81651" y="9739"/>
                      </a:lnTo>
                      <a:lnTo>
                        <a:pt x="81651" y="9739"/>
                      </a:lnTo>
                      <a:close/>
                    </a:path>
                  </a:pathLst>
                </a:custGeom>
                <a:solidFill>
                  <a:srgbClr val="23013D">
                    <a:alpha val="1709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4" name="Google Shape;2884;p60"/>
                <p:cNvSpPr/>
                <p:nvPr/>
              </p:nvSpPr>
              <p:spPr>
                <a:xfrm>
                  <a:off x="8456769" y="2227922"/>
                  <a:ext cx="130884" cy="160898"/>
                </a:xfrm>
                <a:custGeom>
                  <a:rect b="b" l="l" r="r" t="t"/>
                  <a:pathLst>
                    <a:path extrusionOk="0" h="160898" w="130884">
                      <a:moveTo>
                        <a:pt x="115124" y="22432"/>
                      </a:moveTo>
                      <a:cubicBezTo>
                        <a:pt x="106012" y="10266"/>
                        <a:pt x="92033" y="2609"/>
                        <a:pt x="76862" y="1464"/>
                      </a:cubicBezTo>
                      <a:cubicBezTo>
                        <a:pt x="60188" y="224"/>
                        <a:pt x="43467" y="-5859"/>
                        <a:pt x="28773" y="20953"/>
                      </a:cubicBezTo>
                      <a:cubicBezTo>
                        <a:pt x="1651" y="70426"/>
                        <a:pt x="13244" y="103487"/>
                        <a:pt x="2748" y="122642"/>
                      </a:cubicBezTo>
                      <a:cubicBezTo>
                        <a:pt x="-8153" y="142536"/>
                        <a:pt x="16894" y="156276"/>
                        <a:pt x="16894" y="156276"/>
                      </a:cubicBezTo>
                      <a:cubicBezTo>
                        <a:pt x="16894" y="156276"/>
                        <a:pt x="41940" y="170016"/>
                        <a:pt x="52842" y="150122"/>
                      </a:cubicBezTo>
                      <a:cubicBezTo>
                        <a:pt x="63337" y="130967"/>
                        <a:pt x="97424" y="122952"/>
                        <a:pt x="124546" y="73479"/>
                      </a:cubicBezTo>
                      <a:cubicBezTo>
                        <a:pt x="139240" y="46667"/>
                        <a:pt x="125119" y="35838"/>
                        <a:pt x="115100" y="2245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5" name="Google Shape;2885;p60"/>
                <p:cNvSpPr/>
                <p:nvPr/>
              </p:nvSpPr>
              <p:spPr>
                <a:xfrm>
                  <a:off x="8554694" y="2249710"/>
                  <a:ext cx="23206" cy="52907"/>
                </a:xfrm>
                <a:custGeom>
                  <a:rect b="b" l="l" r="r" t="t"/>
                  <a:pathLst>
                    <a:path extrusionOk="0" h="52907" w="23206">
                      <a:moveTo>
                        <a:pt x="17055" y="52836"/>
                      </a:moveTo>
                      <a:cubicBezTo>
                        <a:pt x="19512" y="45800"/>
                        <a:pt x="22709" y="38476"/>
                        <a:pt x="21850" y="30891"/>
                      </a:cubicBezTo>
                      <a:cubicBezTo>
                        <a:pt x="21469" y="27742"/>
                        <a:pt x="19847" y="24856"/>
                        <a:pt x="18129" y="22280"/>
                      </a:cubicBezTo>
                      <a:cubicBezTo>
                        <a:pt x="15553" y="18630"/>
                        <a:pt x="12595" y="15338"/>
                        <a:pt x="9804" y="11832"/>
                      </a:cubicBezTo>
                      <a:cubicBezTo>
                        <a:pt x="6775" y="7586"/>
                        <a:pt x="3769" y="3745"/>
                        <a:pt x="0" y="167"/>
                      </a:cubicBezTo>
                      <a:lnTo>
                        <a:pt x="119" y="0"/>
                      </a:lnTo>
                      <a:cubicBezTo>
                        <a:pt x="4628" y="2505"/>
                        <a:pt x="8397" y="6464"/>
                        <a:pt x="11474" y="10496"/>
                      </a:cubicBezTo>
                      <a:cubicBezTo>
                        <a:pt x="14647" y="14527"/>
                        <a:pt x="18058" y="18558"/>
                        <a:pt x="20109" y="23353"/>
                      </a:cubicBezTo>
                      <a:cubicBezTo>
                        <a:pt x="21707" y="26931"/>
                        <a:pt x="22685" y="30748"/>
                        <a:pt x="23114" y="34636"/>
                      </a:cubicBezTo>
                      <a:cubicBezTo>
                        <a:pt x="23568" y="39240"/>
                        <a:pt x="22304" y="43844"/>
                        <a:pt x="20252" y="47923"/>
                      </a:cubicBezTo>
                      <a:cubicBezTo>
                        <a:pt x="19441" y="49688"/>
                        <a:pt x="18320" y="51310"/>
                        <a:pt x="17222" y="52908"/>
                      </a:cubicBezTo>
                      <a:lnTo>
                        <a:pt x="17055" y="52813"/>
                      </a:lnTo>
                      <a:lnTo>
                        <a:pt x="17055" y="52813"/>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886" name="Google Shape;2886;p60"/>
            <p:cNvGrpSpPr/>
            <p:nvPr/>
          </p:nvGrpSpPr>
          <p:grpSpPr>
            <a:xfrm>
              <a:off x="8035641" y="450204"/>
              <a:ext cx="664626" cy="739845"/>
              <a:chOff x="6609515" y="784984"/>
              <a:chExt cx="257787" cy="286962"/>
            </a:xfrm>
          </p:grpSpPr>
          <p:sp>
            <p:nvSpPr>
              <p:cNvPr id="2887" name="Google Shape;2887;p60"/>
              <p:cNvSpPr/>
              <p:nvPr/>
            </p:nvSpPr>
            <p:spPr>
              <a:xfrm>
                <a:off x="6609515" y="784984"/>
                <a:ext cx="257787" cy="286962"/>
              </a:xfrm>
              <a:custGeom>
                <a:rect b="b" l="l" r="r" t="t"/>
                <a:pathLst>
                  <a:path extrusionOk="0" h="286962" w="257787">
                    <a:moveTo>
                      <a:pt x="238240" y="117600"/>
                    </a:moveTo>
                    <a:cubicBezTo>
                      <a:pt x="237453" y="114833"/>
                      <a:pt x="236546" y="112352"/>
                      <a:pt x="235736" y="110229"/>
                    </a:cubicBezTo>
                    <a:cubicBezTo>
                      <a:pt x="235640" y="109990"/>
                      <a:pt x="235545" y="109752"/>
                      <a:pt x="235449" y="109537"/>
                    </a:cubicBezTo>
                    <a:cubicBezTo>
                      <a:pt x="228341" y="92649"/>
                      <a:pt x="216032" y="77621"/>
                      <a:pt x="200813" y="67292"/>
                    </a:cubicBezTo>
                    <a:cubicBezTo>
                      <a:pt x="200694" y="67197"/>
                      <a:pt x="200575" y="67125"/>
                      <a:pt x="200432" y="67053"/>
                    </a:cubicBezTo>
                    <a:cubicBezTo>
                      <a:pt x="192727" y="62044"/>
                      <a:pt x="183830" y="58633"/>
                      <a:pt x="172427" y="56295"/>
                    </a:cubicBezTo>
                    <a:cubicBezTo>
                      <a:pt x="172356" y="56295"/>
                      <a:pt x="172260" y="56271"/>
                      <a:pt x="172189" y="56248"/>
                    </a:cubicBezTo>
                    <a:cubicBezTo>
                      <a:pt x="163840" y="54649"/>
                      <a:pt x="156946" y="53051"/>
                      <a:pt x="150577" y="50523"/>
                    </a:cubicBezTo>
                    <a:cubicBezTo>
                      <a:pt x="145139" y="48328"/>
                      <a:pt x="141513" y="46372"/>
                      <a:pt x="139819" y="44678"/>
                    </a:cubicBezTo>
                    <a:cubicBezTo>
                      <a:pt x="138436" y="42913"/>
                      <a:pt x="137171" y="41387"/>
                      <a:pt x="135859" y="39884"/>
                    </a:cubicBezTo>
                    <a:cubicBezTo>
                      <a:pt x="134762" y="38643"/>
                      <a:pt x="133665" y="37379"/>
                      <a:pt x="132591" y="36139"/>
                    </a:cubicBezTo>
                    <a:cubicBezTo>
                      <a:pt x="125745" y="28267"/>
                      <a:pt x="117993" y="19346"/>
                      <a:pt x="106519" y="11927"/>
                    </a:cubicBezTo>
                    <a:cubicBezTo>
                      <a:pt x="94663" y="4127"/>
                      <a:pt x="81424" y="0"/>
                      <a:pt x="68210" y="0"/>
                    </a:cubicBezTo>
                    <a:cubicBezTo>
                      <a:pt x="47194" y="0"/>
                      <a:pt x="29017" y="10448"/>
                      <a:pt x="18235" y="28672"/>
                    </a:cubicBezTo>
                    <a:cubicBezTo>
                      <a:pt x="3374" y="43271"/>
                      <a:pt x="-2565" y="61352"/>
                      <a:pt x="1013" y="81413"/>
                    </a:cubicBezTo>
                    <a:cubicBezTo>
                      <a:pt x="3947" y="97920"/>
                      <a:pt x="12749" y="112591"/>
                      <a:pt x="20502" y="125543"/>
                    </a:cubicBezTo>
                    <a:cubicBezTo>
                      <a:pt x="21885" y="127857"/>
                      <a:pt x="23269" y="130171"/>
                      <a:pt x="24557" y="132389"/>
                    </a:cubicBezTo>
                    <a:cubicBezTo>
                      <a:pt x="25487" y="134202"/>
                      <a:pt x="25845" y="141334"/>
                      <a:pt x="26083" y="146535"/>
                    </a:cubicBezTo>
                    <a:cubicBezTo>
                      <a:pt x="27157" y="168886"/>
                      <a:pt x="28803" y="202639"/>
                      <a:pt x="63916" y="246626"/>
                    </a:cubicBezTo>
                    <a:cubicBezTo>
                      <a:pt x="90537" y="279950"/>
                      <a:pt x="121070" y="286963"/>
                      <a:pt x="141990" y="286963"/>
                    </a:cubicBezTo>
                    <a:lnTo>
                      <a:pt x="141990" y="286963"/>
                    </a:lnTo>
                    <a:cubicBezTo>
                      <a:pt x="180919" y="286963"/>
                      <a:pt x="211047" y="263824"/>
                      <a:pt x="214338" y="261177"/>
                    </a:cubicBezTo>
                    <a:cubicBezTo>
                      <a:pt x="216462" y="259483"/>
                      <a:pt x="235473" y="243859"/>
                      <a:pt x="247663" y="218526"/>
                    </a:cubicBezTo>
                    <a:cubicBezTo>
                      <a:pt x="263907" y="184796"/>
                      <a:pt x="260496" y="149230"/>
                      <a:pt x="238216" y="117576"/>
                    </a:cubicBezTo>
                    <a:close/>
                  </a:path>
                </a:pathLst>
              </a:custGeom>
              <a:solidFill>
                <a:schemeClr val="accent6"/>
              </a:solidFill>
              <a:ln>
                <a:noFill/>
              </a:ln>
              <a:effectLst>
                <a:outerShdw rotWithShape="0" algn="bl" dir="5100000" dist="47625">
                  <a:schemeClr val="dk1">
                    <a:alpha val="15000"/>
                  </a:scheme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nvGrpSpPr>
              <p:cNvPr id="2888" name="Google Shape;2888;p60"/>
              <p:cNvGrpSpPr/>
              <p:nvPr/>
            </p:nvGrpSpPr>
            <p:grpSpPr>
              <a:xfrm>
                <a:off x="6638511" y="813066"/>
                <a:ext cx="210150" cy="230802"/>
                <a:chOff x="6638511" y="813066"/>
                <a:chExt cx="210150" cy="230802"/>
              </a:xfrm>
            </p:grpSpPr>
            <p:sp>
              <p:nvSpPr>
                <p:cNvPr id="2889" name="Google Shape;2889;p60"/>
                <p:cNvSpPr/>
                <p:nvPr/>
              </p:nvSpPr>
              <p:spPr>
                <a:xfrm>
                  <a:off x="6638511" y="813066"/>
                  <a:ext cx="210150" cy="230802"/>
                </a:xfrm>
                <a:custGeom>
                  <a:rect b="b" l="l" r="r" t="t"/>
                  <a:pathLst>
                    <a:path extrusionOk="0" h="230802" w="210150">
                      <a:moveTo>
                        <a:pt x="90739" y="32745"/>
                      </a:moveTo>
                      <a:cubicBezTo>
                        <a:pt x="69771" y="13280"/>
                        <a:pt x="46132" y="-14986"/>
                        <a:pt x="15408" y="9535"/>
                      </a:cubicBezTo>
                      <a:cubicBezTo>
                        <a:pt x="-15316" y="34057"/>
                        <a:pt x="7012" y="63350"/>
                        <a:pt x="21347" y="88134"/>
                      </a:cubicBezTo>
                      <a:cubicBezTo>
                        <a:pt x="32845" y="107980"/>
                        <a:pt x="13333" y="142593"/>
                        <a:pt x="58703" y="199436"/>
                      </a:cubicBezTo>
                      <a:cubicBezTo>
                        <a:pt x="109464" y="263031"/>
                        <a:pt x="175611" y="210242"/>
                        <a:pt x="175611" y="210242"/>
                      </a:cubicBezTo>
                      <a:cubicBezTo>
                        <a:pt x="175611" y="210242"/>
                        <a:pt x="241758" y="157430"/>
                        <a:pt x="190973" y="93835"/>
                      </a:cubicBezTo>
                      <a:cubicBezTo>
                        <a:pt x="145603" y="36991"/>
                        <a:pt x="107532" y="48370"/>
                        <a:pt x="90715" y="3274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0" name="Google Shape;2890;p60"/>
                <p:cNvSpPr/>
                <p:nvPr/>
              </p:nvSpPr>
              <p:spPr>
                <a:xfrm>
                  <a:off x="6651312" y="825903"/>
                  <a:ext cx="184502" cy="205143"/>
                </a:xfrm>
                <a:custGeom>
                  <a:rect b="b" l="l" r="r" t="t"/>
                  <a:pathLst>
                    <a:path extrusionOk="0" h="205143" w="184502">
                      <a:moveTo>
                        <a:pt x="154819" y="187387"/>
                      </a:moveTo>
                      <a:cubicBezTo>
                        <a:pt x="154055" y="187983"/>
                        <a:pt x="139290" y="199266"/>
                        <a:pt x="119777" y="203536"/>
                      </a:cubicBezTo>
                      <a:cubicBezTo>
                        <a:pt x="94946" y="208974"/>
                        <a:pt x="73453" y="200602"/>
                        <a:pt x="55896" y="178608"/>
                      </a:cubicBezTo>
                      <a:cubicBezTo>
                        <a:pt x="28179" y="143877"/>
                        <a:pt x="26986" y="119331"/>
                        <a:pt x="26031" y="99604"/>
                      </a:cubicBezTo>
                      <a:cubicBezTo>
                        <a:pt x="25507" y="88584"/>
                        <a:pt x="24982" y="78160"/>
                        <a:pt x="19615" y="68880"/>
                      </a:cubicBezTo>
                      <a:cubicBezTo>
                        <a:pt x="18231" y="66471"/>
                        <a:pt x="16752" y="64014"/>
                        <a:pt x="15273" y="61533"/>
                      </a:cubicBezTo>
                      <a:cubicBezTo>
                        <a:pt x="-1234" y="33982"/>
                        <a:pt x="-6648" y="20481"/>
                        <a:pt x="10598" y="6717"/>
                      </a:cubicBezTo>
                      <a:cubicBezTo>
                        <a:pt x="27844" y="-7047"/>
                        <a:pt x="39819" y="1231"/>
                        <a:pt x="63005" y="23439"/>
                      </a:cubicBezTo>
                      <a:cubicBezTo>
                        <a:pt x="65104" y="25442"/>
                        <a:pt x="67155" y="27422"/>
                        <a:pt x="69207" y="29307"/>
                      </a:cubicBezTo>
                      <a:cubicBezTo>
                        <a:pt x="77079" y="36606"/>
                        <a:pt x="87121" y="39397"/>
                        <a:pt x="97760" y="42355"/>
                      </a:cubicBezTo>
                      <a:cubicBezTo>
                        <a:pt x="116772" y="47650"/>
                        <a:pt x="140458" y="54258"/>
                        <a:pt x="168177" y="88989"/>
                      </a:cubicBezTo>
                      <a:cubicBezTo>
                        <a:pt x="185733" y="110959"/>
                        <a:pt x="189145" y="133787"/>
                        <a:pt x="178339" y="156806"/>
                      </a:cubicBezTo>
                      <a:cubicBezTo>
                        <a:pt x="169847" y="174863"/>
                        <a:pt x="155582" y="186766"/>
                        <a:pt x="154842" y="18738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1" name="Google Shape;2891;p60"/>
                <p:cNvSpPr/>
                <p:nvPr/>
              </p:nvSpPr>
              <p:spPr>
                <a:xfrm rot="-2316908">
                  <a:off x="6712681" y="899866"/>
                  <a:ext cx="88866" cy="103821"/>
                </a:xfrm>
                <a:custGeom>
                  <a:rect b="b" l="l" r="r" t="t"/>
                  <a:pathLst>
                    <a:path extrusionOk="0" h="103669" w="88736">
                      <a:moveTo>
                        <a:pt x="88736" y="51835"/>
                      </a:moveTo>
                      <a:cubicBezTo>
                        <a:pt x="88736" y="80462"/>
                        <a:pt x="68872" y="103669"/>
                        <a:pt x="44368" y="103669"/>
                      </a:cubicBezTo>
                      <a:cubicBezTo>
                        <a:pt x="19864" y="103669"/>
                        <a:pt x="-1" y="80462"/>
                        <a:pt x="-1" y="51835"/>
                      </a:cubicBezTo>
                      <a:cubicBezTo>
                        <a:pt x="-1" y="23207"/>
                        <a:pt x="19864" y="0"/>
                        <a:pt x="44368" y="0"/>
                      </a:cubicBezTo>
                      <a:cubicBezTo>
                        <a:pt x="68872" y="0"/>
                        <a:pt x="88736" y="23207"/>
                        <a:pt x="88736" y="5183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2" name="Google Shape;2892;p60"/>
                <p:cNvSpPr/>
                <p:nvPr/>
              </p:nvSpPr>
              <p:spPr>
                <a:xfrm>
                  <a:off x="6727889" y="907254"/>
                  <a:ext cx="60231" cy="19660"/>
                </a:xfrm>
                <a:custGeom>
                  <a:rect b="b" l="l" r="r" t="t"/>
                  <a:pathLst>
                    <a:path extrusionOk="0" h="19660" w="60231">
                      <a:moveTo>
                        <a:pt x="0" y="8020"/>
                      </a:moveTo>
                      <a:cubicBezTo>
                        <a:pt x="7776" y="100"/>
                        <a:pt x="17557" y="-806"/>
                        <a:pt x="28052" y="482"/>
                      </a:cubicBezTo>
                      <a:cubicBezTo>
                        <a:pt x="35208" y="1007"/>
                        <a:pt x="42293" y="3321"/>
                        <a:pt x="48256" y="7328"/>
                      </a:cubicBezTo>
                      <a:cubicBezTo>
                        <a:pt x="53051" y="10548"/>
                        <a:pt x="57178" y="14723"/>
                        <a:pt x="60231" y="19541"/>
                      </a:cubicBezTo>
                      <a:lnTo>
                        <a:pt x="60065" y="19661"/>
                      </a:lnTo>
                      <a:cubicBezTo>
                        <a:pt x="51072" y="10906"/>
                        <a:pt x="40361" y="3559"/>
                        <a:pt x="27957" y="1174"/>
                      </a:cubicBezTo>
                      <a:cubicBezTo>
                        <a:pt x="23830" y="387"/>
                        <a:pt x="19537" y="959"/>
                        <a:pt x="15505" y="1985"/>
                      </a:cubicBezTo>
                      <a:cubicBezTo>
                        <a:pt x="13502" y="2462"/>
                        <a:pt x="11474" y="2987"/>
                        <a:pt x="9565" y="3702"/>
                      </a:cubicBezTo>
                      <a:cubicBezTo>
                        <a:pt x="7634" y="4299"/>
                        <a:pt x="5678" y="5300"/>
                        <a:pt x="3817" y="6112"/>
                      </a:cubicBezTo>
                      <a:cubicBezTo>
                        <a:pt x="2600" y="6779"/>
                        <a:pt x="1408" y="7495"/>
                        <a:pt x="119" y="8163"/>
                      </a:cubicBezTo>
                      <a:lnTo>
                        <a:pt x="0" y="7996"/>
                      </a:lnTo>
                      <a:lnTo>
                        <a:pt x="0" y="799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9" name="Shape 3269"/>
        <p:cNvGrpSpPr/>
        <p:nvPr/>
      </p:nvGrpSpPr>
      <p:grpSpPr>
        <a:xfrm>
          <a:off x="0" y="0"/>
          <a:ext cx="0" cy="0"/>
          <a:chOff x="0" y="0"/>
          <a:chExt cx="0" cy="0"/>
        </a:xfrm>
      </p:grpSpPr>
      <p:sp>
        <p:nvSpPr>
          <p:cNvPr id="3270" name="Google Shape;3270;p7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Plural Commands</a:t>
            </a:r>
            <a:endParaRPr/>
          </a:p>
        </p:txBody>
      </p:sp>
      <p:sp>
        <p:nvSpPr>
          <p:cNvPr id="3271" name="Google Shape;3271;p78"/>
          <p:cNvSpPr txBox="1"/>
          <p:nvPr>
            <p:ph idx="1" type="body"/>
          </p:nvPr>
        </p:nvSpPr>
        <p:spPr>
          <a:xfrm>
            <a:off x="628650" y="1128601"/>
            <a:ext cx="7886700" cy="3638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2900">
                <a:solidFill>
                  <a:srgbClr val="1F1F1F"/>
                </a:solidFill>
              </a:rPr>
              <a:t>Correct! The </a:t>
            </a:r>
            <a:r>
              <a:rPr lang="en" sz="2900">
                <a:solidFill>
                  <a:srgbClr val="1F1F1F"/>
                </a:solidFill>
              </a:rPr>
              <a:t>plural</a:t>
            </a:r>
            <a:r>
              <a:rPr lang="en" sz="2900">
                <a:solidFill>
                  <a:srgbClr val="1F1F1F"/>
                </a:solidFill>
              </a:rPr>
              <a:t> command is formed by simply adding </a:t>
            </a:r>
            <a:r>
              <a:rPr b="1" lang="en" sz="2900">
                <a:solidFill>
                  <a:srgbClr val="1F1F1F"/>
                </a:solidFill>
              </a:rPr>
              <a:t>‘n’</a:t>
            </a:r>
            <a:r>
              <a:rPr lang="en" sz="2900">
                <a:solidFill>
                  <a:srgbClr val="1F1F1F"/>
                </a:solidFill>
              </a:rPr>
              <a:t> to the formal command!</a:t>
            </a:r>
            <a:endParaRPr sz="3500">
              <a:solidFill>
                <a:srgbClr val="1F1F1F"/>
              </a:solidFill>
            </a:endParaRPr>
          </a:p>
        </p:txBody>
      </p:sp>
      <p:sp>
        <p:nvSpPr>
          <p:cNvPr id="3272" name="Google Shape;3272;p78"/>
          <p:cNvSpPr txBox="1"/>
          <p:nvPr>
            <p:ph idx="12" type="sldNum"/>
          </p:nvPr>
        </p:nvSpPr>
        <p:spPr>
          <a:xfrm>
            <a:off x="6457950"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3273" name="Google Shape;3273;p78"/>
          <p:cNvPicPr preferRelativeResize="0"/>
          <p:nvPr/>
        </p:nvPicPr>
        <p:blipFill rotWithShape="1">
          <a:blip r:embed="rId3">
            <a:alphaModFix/>
          </a:blip>
          <a:srcRect b="13591" l="6885" r="5518" t="16886"/>
          <a:stretch/>
        </p:blipFill>
        <p:spPr>
          <a:xfrm>
            <a:off x="1934563" y="2150625"/>
            <a:ext cx="5274881" cy="2616675"/>
          </a:xfrm>
          <a:prstGeom prst="rect">
            <a:avLst/>
          </a:prstGeom>
          <a:noFill/>
          <a:ln>
            <a:noFill/>
          </a:ln>
        </p:spPr>
      </p:pic>
      <p:sp>
        <p:nvSpPr>
          <p:cNvPr id="3274" name="Google Shape;3274;p78"/>
          <p:cNvSpPr/>
          <p:nvPr/>
        </p:nvSpPr>
        <p:spPr>
          <a:xfrm>
            <a:off x="7309175" y="2316075"/>
            <a:ext cx="1458900" cy="99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NB: Even the irregulars!</a:t>
            </a:r>
            <a:endParaRPr sz="1800">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8" name="Shape 3278"/>
        <p:cNvGrpSpPr/>
        <p:nvPr/>
      </p:nvGrpSpPr>
      <p:grpSpPr>
        <a:xfrm>
          <a:off x="0" y="0"/>
          <a:ext cx="0" cy="0"/>
          <a:chOff x="0" y="0"/>
          <a:chExt cx="0" cy="0"/>
        </a:xfrm>
      </p:grpSpPr>
      <p:sp>
        <p:nvSpPr>
          <p:cNvPr id="3279" name="Google Shape;3279;p79"/>
          <p:cNvSpPr txBox="1"/>
          <p:nvPr>
            <p:ph type="title"/>
          </p:nvPr>
        </p:nvSpPr>
        <p:spPr>
          <a:xfrm>
            <a:off x="679950" y="91100"/>
            <a:ext cx="7784100" cy="99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do all commands all together</a:t>
            </a:r>
            <a:endParaRPr/>
          </a:p>
        </p:txBody>
      </p:sp>
      <p:graphicFrame>
        <p:nvGraphicFramePr>
          <p:cNvPr id="3280" name="Google Shape;3280;p79"/>
          <p:cNvGraphicFramePr/>
          <p:nvPr/>
        </p:nvGraphicFramePr>
        <p:xfrm>
          <a:off x="169500" y="1040150"/>
          <a:ext cx="3000000" cy="3000000"/>
        </p:xfrm>
        <a:graphic>
          <a:graphicData uri="http://schemas.openxmlformats.org/drawingml/2006/table">
            <a:tbl>
              <a:tblPr>
                <a:noFill/>
                <a:tableStyleId>{E998733A-3451-4EFC-B71E-49DE1B9C8266}</a:tableStyleId>
              </a:tblPr>
              <a:tblGrid>
                <a:gridCol w="1467500"/>
                <a:gridCol w="1467500"/>
                <a:gridCol w="1467500"/>
                <a:gridCol w="1467500"/>
                <a:gridCol w="1467500"/>
                <a:gridCol w="1467500"/>
              </a:tblGrid>
              <a:tr h="381000">
                <a:tc>
                  <a:txBody>
                    <a:bodyPr/>
                    <a:lstStyle/>
                    <a:p>
                      <a:pPr indent="0" lvl="0" marL="0" rtl="0" algn="l">
                        <a:spcBef>
                          <a:spcPts val="0"/>
                        </a:spcBef>
                        <a:spcAft>
                          <a:spcPts val="0"/>
                        </a:spcAft>
                        <a:buNone/>
                      </a:pPr>
                      <a:r>
                        <a:rPr b="1" lang="en"/>
                        <a:t>Verb</a:t>
                      </a:r>
                      <a:endParaRPr b="1"/>
                    </a:p>
                  </a:txBody>
                  <a:tcPr marT="91425" marB="91425" marR="91425" marL="91425"/>
                </a:tc>
                <a:tc>
                  <a:txBody>
                    <a:bodyPr/>
                    <a:lstStyle/>
                    <a:p>
                      <a:pPr indent="0" lvl="0" marL="0" rtl="0" algn="l">
                        <a:spcBef>
                          <a:spcPts val="0"/>
                        </a:spcBef>
                        <a:spcAft>
                          <a:spcPts val="0"/>
                        </a:spcAft>
                        <a:buNone/>
                      </a:pPr>
                      <a:r>
                        <a:rPr b="1" lang="en"/>
                        <a:t>Tu aff</a:t>
                      </a:r>
                      <a:endParaRPr b="1"/>
                    </a:p>
                  </a:txBody>
                  <a:tcPr marT="91425" marB="91425" marR="91425" marL="91425"/>
                </a:tc>
                <a:tc>
                  <a:txBody>
                    <a:bodyPr/>
                    <a:lstStyle/>
                    <a:p>
                      <a:pPr indent="0" lvl="0" marL="0" rtl="0" algn="l">
                        <a:spcBef>
                          <a:spcPts val="0"/>
                        </a:spcBef>
                        <a:spcAft>
                          <a:spcPts val="0"/>
                        </a:spcAft>
                        <a:buNone/>
                      </a:pPr>
                      <a:r>
                        <a:rPr b="1" lang="en"/>
                        <a:t>Tu neg</a:t>
                      </a:r>
                      <a:endParaRPr b="1"/>
                    </a:p>
                  </a:txBody>
                  <a:tcPr marT="91425" marB="91425" marR="91425" marL="91425"/>
                </a:tc>
                <a:tc>
                  <a:txBody>
                    <a:bodyPr/>
                    <a:lstStyle/>
                    <a:p>
                      <a:pPr indent="0" lvl="0" marL="0" rtl="0" algn="l">
                        <a:spcBef>
                          <a:spcPts val="0"/>
                        </a:spcBef>
                        <a:spcAft>
                          <a:spcPts val="0"/>
                        </a:spcAft>
                        <a:buNone/>
                      </a:pPr>
                      <a:r>
                        <a:rPr b="1" lang="en"/>
                        <a:t>Usted aff</a:t>
                      </a:r>
                      <a:endParaRPr b="1"/>
                    </a:p>
                  </a:txBody>
                  <a:tcPr marT="91425" marB="91425" marR="91425" marL="91425"/>
                </a:tc>
                <a:tc>
                  <a:txBody>
                    <a:bodyPr/>
                    <a:lstStyle/>
                    <a:p>
                      <a:pPr indent="0" lvl="0" marL="0" rtl="0" algn="l">
                        <a:spcBef>
                          <a:spcPts val="0"/>
                        </a:spcBef>
                        <a:spcAft>
                          <a:spcPts val="0"/>
                        </a:spcAft>
                        <a:buNone/>
                      </a:pPr>
                      <a:r>
                        <a:rPr b="1" lang="en"/>
                        <a:t>Usted neg</a:t>
                      </a:r>
                      <a:endParaRPr b="1"/>
                    </a:p>
                  </a:txBody>
                  <a:tcPr marT="91425" marB="91425" marR="91425" marL="91425"/>
                </a:tc>
                <a:tc>
                  <a:txBody>
                    <a:bodyPr/>
                    <a:lstStyle/>
                    <a:p>
                      <a:pPr indent="0" lvl="0" marL="0" rtl="0" algn="l">
                        <a:spcBef>
                          <a:spcPts val="0"/>
                        </a:spcBef>
                        <a:spcAft>
                          <a:spcPts val="0"/>
                        </a:spcAft>
                        <a:buNone/>
                      </a:pPr>
                      <a:r>
                        <a:rPr b="1" lang="en"/>
                        <a:t>P</a:t>
                      </a:r>
                      <a:r>
                        <a:rPr b="1" lang="en"/>
                        <a:t>lural/ustedes</a:t>
                      </a:r>
                      <a:endParaRPr b="1"/>
                    </a:p>
                  </a:txBody>
                  <a:tcPr marT="91425" marB="91425" marR="91425" marL="91425"/>
                </a:tc>
              </a:tr>
              <a:tr h="381000">
                <a:tc>
                  <a:txBody>
                    <a:bodyPr/>
                    <a:lstStyle/>
                    <a:p>
                      <a:pPr indent="0" lvl="0" marL="0" rtl="0" algn="l">
                        <a:spcBef>
                          <a:spcPts val="0"/>
                        </a:spcBef>
                        <a:spcAft>
                          <a:spcPts val="0"/>
                        </a:spcAft>
                        <a:buNone/>
                      </a:pPr>
                      <a:r>
                        <a:rPr b="1" lang="en"/>
                        <a:t>Cuidar</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b="1" lang="en"/>
                        <a:t>Descansar</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b="1" lang="en"/>
                        <a:t>Prevenir</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b="1" lang="en"/>
                        <a:t>Relajarse</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b="1" lang="en"/>
                        <a:t>Correr</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b="1" lang="en"/>
                        <a:t>Saber</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b="1" lang="en"/>
                        <a:t>Ser</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4" name="Shape 3284"/>
        <p:cNvGrpSpPr/>
        <p:nvPr/>
      </p:nvGrpSpPr>
      <p:grpSpPr>
        <a:xfrm>
          <a:off x="0" y="0"/>
          <a:ext cx="0" cy="0"/>
          <a:chOff x="0" y="0"/>
          <a:chExt cx="0" cy="0"/>
        </a:xfrm>
      </p:grpSpPr>
      <p:sp>
        <p:nvSpPr>
          <p:cNvPr id="3285" name="Google Shape;3285;p80"/>
          <p:cNvSpPr txBox="1"/>
          <p:nvPr>
            <p:ph type="title"/>
          </p:nvPr>
        </p:nvSpPr>
        <p:spPr>
          <a:xfrm>
            <a:off x="812125" y="91100"/>
            <a:ext cx="7790400" cy="88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Remember the reflexive verbs?</a:t>
            </a:r>
            <a:endParaRPr/>
          </a:p>
        </p:txBody>
      </p:sp>
      <p:sp>
        <p:nvSpPr>
          <p:cNvPr id="3286" name="Google Shape;3286;p80"/>
          <p:cNvSpPr txBox="1"/>
          <p:nvPr>
            <p:ph idx="1" type="subTitle"/>
          </p:nvPr>
        </p:nvSpPr>
        <p:spPr>
          <a:xfrm>
            <a:off x="890550" y="1183875"/>
            <a:ext cx="7362900" cy="16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When forming the reflexive positive command (formal) all rules regarding the reflexive positive command are maintained. In the </a:t>
            </a:r>
            <a:r>
              <a:rPr b="1" lang="en" sz="2200"/>
              <a:t>usted command, </a:t>
            </a:r>
            <a:r>
              <a:rPr lang="en" sz="2200"/>
              <a:t>however, the pronoun for usted is used. I.e. - </a:t>
            </a:r>
            <a:r>
              <a:rPr b="1" lang="en" sz="2200"/>
              <a:t>SE</a:t>
            </a:r>
            <a:endParaRPr b="1" sz="2200"/>
          </a:p>
        </p:txBody>
      </p:sp>
      <p:sp>
        <p:nvSpPr>
          <p:cNvPr id="3287" name="Google Shape;3287;p80"/>
          <p:cNvSpPr txBox="1"/>
          <p:nvPr>
            <p:ph idx="1" type="subTitle"/>
          </p:nvPr>
        </p:nvSpPr>
        <p:spPr>
          <a:xfrm>
            <a:off x="890550" y="3216225"/>
            <a:ext cx="7362900" cy="16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Cuidarse - to take care of one’s self</a:t>
            </a:r>
            <a:endParaRPr sz="2200"/>
          </a:p>
          <a:p>
            <a:pPr indent="0" lvl="0" marL="0" rtl="0" algn="l">
              <a:spcBef>
                <a:spcPts val="0"/>
              </a:spcBef>
              <a:spcAft>
                <a:spcPts val="0"/>
              </a:spcAft>
              <a:buNone/>
            </a:pPr>
            <a:r>
              <a:rPr lang="en" sz="2200">
                <a:highlight>
                  <a:srgbClr val="93C47D"/>
                </a:highlight>
              </a:rPr>
              <a:t>Cu</a:t>
            </a:r>
            <a:r>
              <a:rPr lang="en" sz="2200">
                <a:solidFill>
                  <a:srgbClr val="040C28"/>
                </a:solidFill>
                <a:highlight>
                  <a:srgbClr val="93C47D"/>
                </a:highlight>
              </a:rPr>
              <a:t>í</a:t>
            </a:r>
            <a:r>
              <a:rPr lang="en" sz="2200">
                <a:highlight>
                  <a:srgbClr val="93C47D"/>
                </a:highlight>
              </a:rPr>
              <a:t>de</a:t>
            </a:r>
            <a:r>
              <a:rPr b="1" lang="en" sz="2200">
                <a:highlight>
                  <a:srgbClr val="93C47D"/>
                </a:highlight>
              </a:rPr>
              <a:t>se</a:t>
            </a:r>
            <a:r>
              <a:rPr lang="en" sz="2200">
                <a:highlight>
                  <a:srgbClr val="93C47D"/>
                </a:highlight>
              </a:rPr>
              <a:t> </a:t>
            </a:r>
            <a:r>
              <a:rPr lang="en" sz="2200"/>
              <a:t>- Positive formal command</a:t>
            </a:r>
            <a:endParaRPr sz="2200"/>
          </a:p>
          <a:p>
            <a:pPr indent="0" lvl="0" marL="0" rtl="0" algn="l">
              <a:spcBef>
                <a:spcPts val="0"/>
              </a:spcBef>
              <a:spcAft>
                <a:spcPts val="0"/>
              </a:spcAft>
              <a:buNone/>
            </a:pPr>
            <a:r>
              <a:rPr lang="en" sz="2200">
                <a:highlight>
                  <a:srgbClr val="E06666"/>
                </a:highlight>
              </a:rPr>
              <a:t>No </a:t>
            </a:r>
            <a:r>
              <a:rPr b="1" lang="en" sz="2200">
                <a:highlight>
                  <a:srgbClr val="E06666"/>
                </a:highlight>
              </a:rPr>
              <a:t>se</a:t>
            </a:r>
            <a:r>
              <a:rPr lang="en" sz="2200">
                <a:highlight>
                  <a:srgbClr val="E06666"/>
                </a:highlight>
              </a:rPr>
              <a:t> cuide</a:t>
            </a:r>
            <a:r>
              <a:rPr lang="en" sz="2200"/>
              <a:t> - Negative formal command</a:t>
            </a:r>
            <a:endParaRPr sz="2200"/>
          </a:p>
        </p:txBody>
      </p:sp>
      <p:sp>
        <p:nvSpPr>
          <p:cNvPr id="3288" name="Google Shape;3288;p80"/>
          <p:cNvSpPr/>
          <p:nvPr/>
        </p:nvSpPr>
        <p:spPr>
          <a:xfrm>
            <a:off x="6827725" y="2692075"/>
            <a:ext cx="1774800" cy="126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Note the </a:t>
            </a:r>
            <a:r>
              <a:rPr lang="en">
                <a:latin typeface="Nunito"/>
                <a:ea typeface="Nunito"/>
                <a:cs typeface="Nunito"/>
                <a:sym typeface="Nunito"/>
              </a:rPr>
              <a:t>placement</a:t>
            </a:r>
            <a:r>
              <a:rPr lang="en">
                <a:latin typeface="Nunito"/>
                <a:ea typeface="Nunito"/>
                <a:cs typeface="Nunito"/>
                <a:sym typeface="Nunito"/>
              </a:rPr>
              <a:t> of the reflexive pronoun!!!</a:t>
            </a:r>
            <a:endParaRPr>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2" name="Shape 3292"/>
        <p:cNvGrpSpPr/>
        <p:nvPr/>
      </p:nvGrpSpPr>
      <p:grpSpPr>
        <a:xfrm>
          <a:off x="0" y="0"/>
          <a:ext cx="0" cy="0"/>
          <a:chOff x="0" y="0"/>
          <a:chExt cx="0" cy="0"/>
        </a:xfrm>
      </p:grpSpPr>
      <p:sp>
        <p:nvSpPr>
          <p:cNvPr id="3293" name="Google Shape;3293;p81"/>
          <p:cNvSpPr txBox="1"/>
          <p:nvPr>
            <p:ph type="title"/>
          </p:nvPr>
        </p:nvSpPr>
        <p:spPr>
          <a:xfrm>
            <a:off x="713225" y="151275"/>
            <a:ext cx="3519600" cy="173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Think again of the pandemic: COVID 19 </a:t>
            </a:r>
            <a:endParaRPr/>
          </a:p>
        </p:txBody>
      </p:sp>
      <p:sp>
        <p:nvSpPr>
          <p:cNvPr id="3294" name="Google Shape;3294;p81"/>
          <p:cNvSpPr txBox="1"/>
          <p:nvPr>
            <p:ph idx="1" type="subTitle"/>
          </p:nvPr>
        </p:nvSpPr>
        <p:spPr>
          <a:xfrm>
            <a:off x="713225" y="2013600"/>
            <a:ext cx="3519600" cy="111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Can you create instructions for the public, using the list of words to the right:</a:t>
            </a:r>
            <a:endParaRPr sz="1800"/>
          </a:p>
        </p:txBody>
      </p:sp>
      <p:sp>
        <p:nvSpPr>
          <p:cNvPr id="3295" name="Google Shape;3295;p81"/>
          <p:cNvSpPr txBox="1"/>
          <p:nvPr/>
        </p:nvSpPr>
        <p:spPr>
          <a:xfrm>
            <a:off x="5173575" y="-60300"/>
            <a:ext cx="36996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Nunito"/>
                <a:ea typeface="Nunito"/>
                <a:cs typeface="Nunito"/>
                <a:sym typeface="Nunito"/>
              </a:rPr>
              <a:t>Protéger – To protect</a:t>
            </a:r>
            <a:endParaRPr sz="2200">
              <a:solidFill>
                <a:schemeClr val="dk1"/>
              </a:solidFill>
              <a:latin typeface="Nunito"/>
              <a:ea typeface="Nunito"/>
              <a:cs typeface="Nunito"/>
              <a:sym typeface="Nunito"/>
            </a:endParaRPr>
          </a:p>
          <a:p>
            <a:pPr indent="0" lvl="0" marL="0" rtl="0" algn="l">
              <a:spcBef>
                <a:spcPts val="0"/>
              </a:spcBef>
              <a:spcAft>
                <a:spcPts val="0"/>
              </a:spcAft>
              <a:buNone/>
            </a:pPr>
            <a:r>
              <a:rPr lang="en" sz="2200">
                <a:solidFill>
                  <a:schemeClr val="dk1"/>
                </a:solidFill>
                <a:latin typeface="Nunito"/>
                <a:ea typeface="Nunito"/>
                <a:cs typeface="Nunito"/>
                <a:sym typeface="Nunito"/>
              </a:rPr>
              <a:t>Lavarse – To wash</a:t>
            </a:r>
            <a:endParaRPr sz="2200">
              <a:solidFill>
                <a:schemeClr val="dk1"/>
              </a:solidFill>
              <a:latin typeface="Nunito"/>
              <a:ea typeface="Nunito"/>
              <a:cs typeface="Nunito"/>
              <a:sym typeface="Nunito"/>
            </a:endParaRPr>
          </a:p>
          <a:p>
            <a:pPr indent="0" lvl="0" marL="0" rtl="0" algn="l">
              <a:spcBef>
                <a:spcPts val="0"/>
              </a:spcBef>
              <a:spcAft>
                <a:spcPts val="0"/>
              </a:spcAft>
              <a:buNone/>
            </a:pPr>
            <a:r>
              <a:rPr lang="en" sz="2200">
                <a:solidFill>
                  <a:schemeClr val="dk1"/>
                </a:solidFill>
                <a:latin typeface="Nunito"/>
                <a:ea typeface="Nunito"/>
                <a:cs typeface="Nunito"/>
                <a:sym typeface="Nunito"/>
              </a:rPr>
              <a:t>Cuidar – To care for</a:t>
            </a:r>
            <a:endParaRPr sz="2200">
              <a:solidFill>
                <a:schemeClr val="dk1"/>
              </a:solidFill>
              <a:latin typeface="Nunito"/>
              <a:ea typeface="Nunito"/>
              <a:cs typeface="Nunito"/>
              <a:sym typeface="Nunito"/>
            </a:endParaRPr>
          </a:p>
          <a:p>
            <a:pPr indent="0" lvl="0" marL="0" rtl="0" algn="l">
              <a:spcBef>
                <a:spcPts val="0"/>
              </a:spcBef>
              <a:spcAft>
                <a:spcPts val="0"/>
              </a:spcAft>
              <a:buNone/>
            </a:pPr>
            <a:r>
              <a:rPr lang="en" sz="2200">
                <a:solidFill>
                  <a:schemeClr val="dk1"/>
                </a:solidFill>
                <a:latin typeface="Nunito"/>
                <a:ea typeface="Nunito"/>
                <a:cs typeface="Nunito"/>
                <a:sym typeface="Nunito"/>
              </a:rPr>
              <a:t>Desinfectar – To disinfect</a:t>
            </a:r>
            <a:endParaRPr sz="2200">
              <a:solidFill>
                <a:schemeClr val="dk1"/>
              </a:solidFill>
              <a:latin typeface="Nunito"/>
              <a:ea typeface="Nunito"/>
              <a:cs typeface="Nunito"/>
              <a:sym typeface="Nunito"/>
            </a:endParaRPr>
          </a:p>
          <a:p>
            <a:pPr indent="0" lvl="0" marL="0" rtl="0" algn="l">
              <a:spcBef>
                <a:spcPts val="0"/>
              </a:spcBef>
              <a:spcAft>
                <a:spcPts val="0"/>
              </a:spcAft>
              <a:buNone/>
            </a:pPr>
            <a:r>
              <a:rPr lang="en" sz="2200">
                <a:solidFill>
                  <a:schemeClr val="dk1"/>
                </a:solidFill>
                <a:latin typeface="Nunito"/>
                <a:ea typeface="Nunito"/>
                <a:cs typeface="Nunito"/>
                <a:sym typeface="Nunito"/>
              </a:rPr>
              <a:t>Usar – To use</a:t>
            </a:r>
            <a:endParaRPr sz="2200">
              <a:solidFill>
                <a:schemeClr val="dk1"/>
              </a:solidFill>
              <a:latin typeface="Nunito"/>
              <a:ea typeface="Nunito"/>
              <a:cs typeface="Nunito"/>
              <a:sym typeface="Nunito"/>
            </a:endParaRPr>
          </a:p>
          <a:p>
            <a:pPr indent="0" lvl="0" marL="0" rtl="0" algn="l">
              <a:spcBef>
                <a:spcPts val="0"/>
              </a:spcBef>
              <a:spcAft>
                <a:spcPts val="0"/>
              </a:spcAft>
              <a:buNone/>
            </a:pPr>
            <a:r>
              <a:rPr lang="en" sz="2200">
                <a:solidFill>
                  <a:schemeClr val="dk1"/>
                </a:solidFill>
                <a:latin typeface="Nunito"/>
                <a:ea typeface="Nunito"/>
                <a:cs typeface="Nunito"/>
                <a:sym typeface="Nunito"/>
              </a:rPr>
              <a:t>Evitar – To avoid</a:t>
            </a:r>
            <a:endParaRPr sz="2200">
              <a:solidFill>
                <a:schemeClr val="dk1"/>
              </a:solidFill>
              <a:latin typeface="Nunito"/>
              <a:ea typeface="Nunito"/>
              <a:cs typeface="Nunito"/>
              <a:sym typeface="Nunito"/>
            </a:endParaRPr>
          </a:p>
          <a:p>
            <a:pPr indent="0" lvl="0" marL="0" rtl="0" algn="l">
              <a:spcBef>
                <a:spcPts val="0"/>
              </a:spcBef>
              <a:spcAft>
                <a:spcPts val="0"/>
              </a:spcAft>
              <a:buNone/>
            </a:pPr>
            <a:r>
              <a:rPr lang="en" sz="2200">
                <a:solidFill>
                  <a:schemeClr val="dk1"/>
                </a:solidFill>
                <a:latin typeface="Nunito"/>
                <a:ea typeface="Nunito"/>
                <a:cs typeface="Nunito"/>
                <a:sym typeface="Nunito"/>
              </a:rPr>
              <a:t>Mantener – To maintain</a:t>
            </a:r>
            <a:endParaRPr sz="2200">
              <a:solidFill>
                <a:schemeClr val="dk1"/>
              </a:solidFill>
              <a:latin typeface="Nunito"/>
              <a:ea typeface="Nunito"/>
              <a:cs typeface="Nunito"/>
              <a:sym typeface="Nunito"/>
            </a:endParaRPr>
          </a:p>
          <a:p>
            <a:pPr indent="0" lvl="0" marL="0" rtl="0" algn="l">
              <a:spcBef>
                <a:spcPts val="0"/>
              </a:spcBef>
              <a:spcAft>
                <a:spcPts val="0"/>
              </a:spcAft>
              <a:buNone/>
            </a:pPr>
            <a:r>
              <a:rPr lang="en" sz="2200">
                <a:solidFill>
                  <a:schemeClr val="dk1"/>
                </a:solidFill>
                <a:latin typeface="Nunito"/>
                <a:ea typeface="Nunito"/>
                <a:cs typeface="Nunito"/>
                <a:sym typeface="Nunito"/>
              </a:rPr>
              <a:t>Distancia – Distance</a:t>
            </a:r>
            <a:endParaRPr sz="2200">
              <a:solidFill>
                <a:schemeClr val="dk1"/>
              </a:solidFill>
              <a:latin typeface="Nunito"/>
              <a:ea typeface="Nunito"/>
              <a:cs typeface="Nunito"/>
              <a:sym typeface="Nunito"/>
            </a:endParaRPr>
          </a:p>
          <a:p>
            <a:pPr indent="0" lvl="0" marL="0" rtl="0" algn="l">
              <a:spcBef>
                <a:spcPts val="0"/>
              </a:spcBef>
              <a:spcAft>
                <a:spcPts val="0"/>
              </a:spcAft>
              <a:buNone/>
            </a:pPr>
            <a:r>
              <a:rPr lang="en" sz="2200">
                <a:solidFill>
                  <a:schemeClr val="dk1"/>
                </a:solidFill>
                <a:latin typeface="Nunito"/>
                <a:ea typeface="Nunito"/>
                <a:cs typeface="Nunito"/>
                <a:sym typeface="Nunito"/>
              </a:rPr>
              <a:t>Prevención – Prevention</a:t>
            </a:r>
            <a:endParaRPr sz="2200">
              <a:solidFill>
                <a:schemeClr val="dk1"/>
              </a:solidFill>
              <a:latin typeface="Nunito"/>
              <a:ea typeface="Nunito"/>
              <a:cs typeface="Nunito"/>
              <a:sym typeface="Nunito"/>
            </a:endParaRPr>
          </a:p>
          <a:p>
            <a:pPr indent="0" lvl="0" marL="0" rtl="0" algn="l">
              <a:spcBef>
                <a:spcPts val="0"/>
              </a:spcBef>
              <a:spcAft>
                <a:spcPts val="0"/>
              </a:spcAft>
              <a:buNone/>
            </a:pPr>
            <a:r>
              <a:rPr lang="en" sz="2200">
                <a:solidFill>
                  <a:schemeClr val="dk1"/>
                </a:solidFill>
                <a:latin typeface="Nunito"/>
                <a:ea typeface="Nunito"/>
                <a:cs typeface="Nunito"/>
                <a:sym typeface="Nunito"/>
              </a:rPr>
              <a:t>Salud – Health</a:t>
            </a:r>
            <a:endParaRPr sz="2200">
              <a:solidFill>
                <a:schemeClr val="dk1"/>
              </a:solidFill>
              <a:latin typeface="Nunito"/>
              <a:ea typeface="Nunito"/>
              <a:cs typeface="Nunito"/>
              <a:sym typeface="Nunito"/>
            </a:endParaRPr>
          </a:p>
          <a:p>
            <a:pPr indent="0" lvl="0" marL="0" rtl="0" algn="l">
              <a:spcBef>
                <a:spcPts val="0"/>
              </a:spcBef>
              <a:spcAft>
                <a:spcPts val="0"/>
              </a:spcAft>
              <a:buNone/>
            </a:pPr>
            <a:r>
              <a:rPr lang="en" sz="2200">
                <a:solidFill>
                  <a:schemeClr val="dk1"/>
                </a:solidFill>
                <a:latin typeface="Nunito"/>
                <a:ea typeface="Nunito"/>
                <a:cs typeface="Nunito"/>
                <a:sym typeface="Nunito"/>
              </a:rPr>
              <a:t>Síntomas – Symptoms</a:t>
            </a:r>
            <a:endParaRPr sz="2200">
              <a:solidFill>
                <a:schemeClr val="dk1"/>
              </a:solidFill>
              <a:latin typeface="Nunito"/>
              <a:ea typeface="Nunito"/>
              <a:cs typeface="Nunito"/>
              <a:sym typeface="Nunito"/>
            </a:endParaRPr>
          </a:p>
          <a:p>
            <a:pPr indent="0" lvl="0" marL="0" rtl="0" algn="l">
              <a:spcBef>
                <a:spcPts val="0"/>
              </a:spcBef>
              <a:spcAft>
                <a:spcPts val="0"/>
              </a:spcAft>
              <a:buNone/>
            </a:pPr>
            <a:r>
              <a:rPr lang="en" sz="2200">
                <a:solidFill>
                  <a:schemeClr val="dk1"/>
                </a:solidFill>
                <a:latin typeface="Nunito"/>
                <a:ea typeface="Nunito"/>
                <a:cs typeface="Nunito"/>
                <a:sym typeface="Nunito"/>
              </a:rPr>
              <a:t>Quedarse – To stay</a:t>
            </a:r>
            <a:endParaRPr sz="2200">
              <a:solidFill>
                <a:schemeClr val="dk1"/>
              </a:solidFill>
              <a:latin typeface="Nunito"/>
              <a:ea typeface="Nunito"/>
              <a:cs typeface="Nunito"/>
              <a:sym typeface="Nunito"/>
            </a:endParaRPr>
          </a:p>
          <a:p>
            <a:pPr indent="0" lvl="0" marL="0" rtl="0" algn="l">
              <a:spcBef>
                <a:spcPts val="0"/>
              </a:spcBef>
              <a:spcAft>
                <a:spcPts val="0"/>
              </a:spcAft>
              <a:buNone/>
            </a:pPr>
            <a:r>
              <a:rPr lang="en" sz="2200">
                <a:solidFill>
                  <a:schemeClr val="dk1"/>
                </a:solidFill>
                <a:latin typeface="Nunito"/>
                <a:ea typeface="Nunito"/>
                <a:cs typeface="Nunito"/>
                <a:sym typeface="Nunito"/>
              </a:rPr>
              <a:t>Vacuna – Vaccine</a:t>
            </a:r>
            <a:endParaRPr sz="2200">
              <a:solidFill>
                <a:schemeClr val="dk1"/>
              </a:solidFill>
              <a:latin typeface="Nunito"/>
              <a:ea typeface="Nunito"/>
              <a:cs typeface="Nunito"/>
              <a:sym typeface="Nunito"/>
            </a:endParaRPr>
          </a:p>
          <a:p>
            <a:pPr indent="0" lvl="0" marL="0" rtl="0" algn="l">
              <a:spcBef>
                <a:spcPts val="0"/>
              </a:spcBef>
              <a:spcAft>
                <a:spcPts val="0"/>
              </a:spcAft>
              <a:buNone/>
            </a:pPr>
            <a:r>
              <a:rPr lang="en" sz="2200">
                <a:solidFill>
                  <a:schemeClr val="dk1"/>
                </a:solidFill>
                <a:latin typeface="Nunito"/>
                <a:ea typeface="Nunito"/>
                <a:cs typeface="Nunito"/>
                <a:sym typeface="Nunito"/>
              </a:rPr>
              <a:t>Fortalecer – To strengthen</a:t>
            </a:r>
            <a:endParaRPr sz="2200">
              <a:solidFill>
                <a:schemeClr val="dk1"/>
              </a:solidFill>
              <a:latin typeface="Nunito"/>
              <a:ea typeface="Nunito"/>
              <a:cs typeface="Nunito"/>
              <a:sym typeface="Nunito"/>
            </a:endParaRPr>
          </a:p>
          <a:p>
            <a:pPr indent="0" lvl="0" marL="0" rtl="0" algn="l">
              <a:spcBef>
                <a:spcPts val="0"/>
              </a:spcBef>
              <a:spcAft>
                <a:spcPts val="0"/>
              </a:spcAft>
              <a:buNone/>
            </a:pPr>
            <a:r>
              <a:rPr lang="en" sz="2200">
                <a:solidFill>
                  <a:schemeClr val="dk1"/>
                </a:solidFill>
                <a:latin typeface="Nunito"/>
                <a:ea typeface="Nunito"/>
                <a:cs typeface="Nunito"/>
                <a:sym typeface="Nunito"/>
              </a:rPr>
              <a:t>Respeto – Respect</a:t>
            </a:r>
            <a:endParaRPr sz="2200">
              <a:solidFill>
                <a:schemeClr val="dk1"/>
              </a:solidFill>
              <a:latin typeface="Nunito"/>
              <a:ea typeface="Nunito"/>
              <a:cs typeface="Nunito"/>
              <a:sym typeface="Nunito"/>
            </a:endParaRPr>
          </a:p>
        </p:txBody>
      </p:sp>
      <p:pic>
        <p:nvPicPr>
          <p:cNvPr id="3296" name="Google Shape;3296;p81"/>
          <p:cNvPicPr preferRelativeResize="0"/>
          <p:nvPr/>
        </p:nvPicPr>
        <p:blipFill>
          <a:blip r:embed="rId3">
            <a:alphaModFix/>
          </a:blip>
          <a:stretch>
            <a:fillRect/>
          </a:stretch>
        </p:blipFill>
        <p:spPr>
          <a:xfrm>
            <a:off x="795025" y="3129900"/>
            <a:ext cx="3356000" cy="2013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pic>
        <p:nvPicPr>
          <p:cNvPr id="2897" name="Google Shape;2897;p61" title="Que_Hay_3_track_81.mp3">
            <a:hlinkClick r:id="rId3"/>
          </p:cNvPr>
          <p:cNvPicPr preferRelativeResize="0"/>
          <p:nvPr/>
        </p:nvPicPr>
        <p:blipFill>
          <a:blip r:embed="rId4">
            <a:alphaModFix/>
          </a:blip>
          <a:stretch>
            <a:fillRect/>
          </a:stretch>
        </p:blipFill>
        <p:spPr>
          <a:xfrm>
            <a:off x="2459950" y="459713"/>
            <a:ext cx="4224075" cy="4224075"/>
          </a:xfrm>
          <a:prstGeom prst="rect">
            <a:avLst/>
          </a:prstGeom>
          <a:noFill/>
          <a:ln>
            <a:noFill/>
          </a:ln>
        </p:spPr>
      </p:pic>
      <p:sp>
        <p:nvSpPr>
          <p:cNvPr id="2898" name="Google Shape;2898;p61"/>
          <p:cNvSpPr/>
          <p:nvPr/>
        </p:nvSpPr>
        <p:spPr>
          <a:xfrm>
            <a:off x="6155000" y="129125"/>
            <a:ext cx="2668500" cy="139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EFF"/>
                </a:solidFill>
                <a:latin typeface="Nunito"/>
                <a:ea typeface="Nunito"/>
                <a:cs typeface="Nunito"/>
                <a:sym typeface="Nunito"/>
              </a:rPr>
              <a:t>Listen and write the following advice for living a healthier lifestyle</a:t>
            </a:r>
            <a:endParaRPr sz="1900">
              <a:solidFill>
                <a:srgbClr val="FFFEFF"/>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2" name="Shape 2902"/>
        <p:cNvGrpSpPr/>
        <p:nvPr/>
      </p:nvGrpSpPr>
      <p:grpSpPr>
        <a:xfrm>
          <a:off x="0" y="0"/>
          <a:ext cx="0" cy="0"/>
          <a:chOff x="0" y="0"/>
          <a:chExt cx="0" cy="0"/>
        </a:xfrm>
      </p:grpSpPr>
      <p:sp>
        <p:nvSpPr>
          <p:cNvPr id="2903" name="Google Shape;2903;p62"/>
          <p:cNvSpPr txBox="1"/>
          <p:nvPr>
            <p:ph type="ctrTitle"/>
          </p:nvPr>
        </p:nvSpPr>
        <p:spPr>
          <a:xfrm>
            <a:off x="3390100" y="776100"/>
            <a:ext cx="5590500" cy="359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300"/>
              <a:t>Vamos al</a:t>
            </a:r>
            <a:r>
              <a:rPr lang="en" sz="7300"/>
              <a:t> consultorio médico</a:t>
            </a:r>
            <a:endParaRPr sz="4900"/>
          </a:p>
        </p:txBody>
      </p:sp>
      <p:grpSp>
        <p:nvGrpSpPr>
          <p:cNvPr id="2904" name="Google Shape;2904;p62"/>
          <p:cNvGrpSpPr/>
          <p:nvPr/>
        </p:nvGrpSpPr>
        <p:grpSpPr>
          <a:xfrm>
            <a:off x="209225" y="1090150"/>
            <a:ext cx="1519421" cy="4053350"/>
            <a:chOff x="-4448825" y="845725"/>
            <a:chExt cx="1519421" cy="4053350"/>
          </a:xfrm>
        </p:grpSpPr>
        <p:sp>
          <p:nvSpPr>
            <p:cNvPr id="2905" name="Google Shape;2905;p62"/>
            <p:cNvSpPr/>
            <p:nvPr/>
          </p:nvSpPr>
          <p:spPr>
            <a:xfrm>
              <a:off x="-4281158" y="4750986"/>
              <a:ext cx="1315446" cy="148089"/>
            </a:xfrm>
            <a:custGeom>
              <a:rect b="b" l="l" r="r" t="t"/>
              <a:pathLst>
                <a:path extrusionOk="0" h="469" w="4166">
                  <a:moveTo>
                    <a:pt x="2083" y="0"/>
                  </a:moveTo>
                  <a:lnTo>
                    <a:pt x="2083" y="0"/>
                  </a:lnTo>
                  <a:cubicBezTo>
                    <a:pt x="938" y="0"/>
                    <a:pt x="0" y="104"/>
                    <a:pt x="0" y="229"/>
                  </a:cubicBezTo>
                  <a:cubicBezTo>
                    <a:pt x="0" y="365"/>
                    <a:pt x="938" y="469"/>
                    <a:pt x="2083" y="469"/>
                  </a:cubicBezTo>
                  <a:cubicBezTo>
                    <a:pt x="3229" y="469"/>
                    <a:pt x="4166" y="365"/>
                    <a:pt x="4166" y="229"/>
                  </a:cubicBezTo>
                  <a:cubicBezTo>
                    <a:pt x="4166" y="104"/>
                    <a:pt x="3229" y="0"/>
                    <a:pt x="2083" y="0"/>
                  </a:cubicBez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06" name="Google Shape;2906;p62"/>
            <p:cNvSpPr/>
            <p:nvPr/>
          </p:nvSpPr>
          <p:spPr>
            <a:xfrm>
              <a:off x="-3867201" y="1968866"/>
              <a:ext cx="495739" cy="822226"/>
            </a:xfrm>
            <a:custGeom>
              <a:rect b="b" l="l" r="r" t="t"/>
              <a:pathLst>
                <a:path extrusionOk="0" h="2604" w="1570">
                  <a:moveTo>
                    <a:pt x="377" y="2604"/>
                  </a:moveTo>
                  <a:lnTo>
                    <a:pt x="377" y="2604"/>
                  </a:lnTo>
                  <a:cubicBezTo>
                    <a:pt x="356" y="2604"/>
                    <a:pt x="325" y="2604"/>
                    <a:pt x="283" y="2604"/>
                  </a:cubicBezTo>
                  <a:cubicBezTo>
                    <a:pt x="273" y="2593"/>
                    <a:pt x="262" y="2593"/>
                    <a:pt x="262" y="2583"/>
                  </a:cubicBezTo>
                  <a:cubicBezTo>
                    <a:pt x="252" y="2573"/>
                    <a:pt x="252" y="2562"/>
                    <a:pt x="252" y="2552"/>
                  </a:cubicBezTo>
                  <a:cubicBezTo>
                    <a:pt x="252" y="2531"/>
                    <a:pt x="273" y="2521"/>
                    <a:pt x="294" y="2521"/>
                  </a:cubicBezTo>
                  <a:lnTo>
                    <a:pt x="294" y="2521"/>
                  </a:lnTo>
                  <a:cubicBezTo>
                    <a:pt x="325" y="2521"/>
                    <a:pt x="356" y="2521"/>
                    <a:pt x="377" y="2521"/>
                  </a:cubicBezTo>
                  <a:cubicBezTo>
                    <a:pt x="512" y="2521"/>
                    <a:pt x="533" y="2479"/>
                    <a:pt x="563" y="2354"/>
                  </a:cubicBezTo>
                  <a:cubicBezTo>
                    <a:pt x="584" y="2291"/>
                    <a:pt x="544" y="2177"/>
                    <a:pt x="502" y="2062"/>
                  </a:cubicBezTo>
                  <a:cubicBezTo>
                    <a:pt x="450" y="1896"/>
                    <a:pt x="387" y="1708"/>
                    <a:pt x="450" y="1583"/>
                  </a:cubicBezTo>
                  <a:cubicBezTo>
                    <a:pt x="502" y="1479"/>
                    <a:pt x="481" y="1260"/>
                    <a:pt x="387" y="1114"/>
                  </a:cubicBezTo>
                  <a:cubicBezTo>
                    <a:pt x="335" y="1021"/>
                    <a:pt x="231" y="916"/>
                    <a:pt x="64" y="916"/>
                  </a:cubicBezTo>
                  <a:cubicBezTo>
                    <a:pt x="44" y="916"/>
                    <a:pt x="23" y="906"/>
                    <a:pt x="23" y="885"/>
                  </a:cubicBezTo>
                  <a:cubicBezTo>
                    <a:pt x="23" y="875"/>
                    <a:pt x="-61" y="500"/>
                    <a:pt x="96" y="260"/>
                  </a:cubicBezTo>
                  <a:cubicBezTo>
                    <a:pt x="169" y="156"/>
                    <a:pt x="273" y="83"/>
                    <a:pt x="408" y="62"/>
                  </a:cubicBezTo>
                  <a:cubicBezTo>
                    <a:pt x="408" y="62"/>
                    <a:pt x="636" y="0"/>
                    <a:pt x="866" y="0"/>
                  </a:cubicBezTo>
                  <a:cubicBezTo>
                    <a:pt x="1011" y="0"/>
                    <a:pt x="1126" y="21"/>
                    <a:pt x="1199" y="73"/>
                  </a:cubicBezTo>
                  <a:cubicBezTo>
                    <a:pt x="1459" y="218"/>
                    <a:pt x="1678" y="812"/>
                    <a:pt x="1511" y="1093"/>
                  </a:cubicBezTo>
                  <a:cubicBezTo>
                    <a:pt x="1480" y="1146"/>
                    <a:pt x="1428" y="1208"/>
                    <a:pt x="1376" y="1281"/>
                  </a:cubicBezTo>
                  <a:cubicBezTo>
                    <a:pt x="1188" y="1510"/>
                    <a:pt x="928" y="1812"/>
                    <a:pt x="1136" y="2271"/>
                  </a:cubicBezTo>
                  <a:cubicBezTo>
                    <a:pt x="1147" y="2291"/>
                    <a:pt x="1136" y="2323"/>
                    <a:pt x="1116" y="2333"/>
                  </a:cubicBezTo>
                  <a:lnTo>
                    <a:pt x="1105" y="2333"/>
                  </a:lnTo>
                  <a:cubicBezTo>
                    <a:pt x="1084" y="2333"/>
                    <a:pt x="1074" y="2323"/>
                    <a:pt x="1063" y="2312"/>
                  </a:cubicBezTo>
                  <a:cubicBezTo>
                    <a:pt x="834" y="1802"/>
                    <a:pt x="1105" y="1468"/>
                    <a:pt x="1313" y="1229"/>
                  </a:cubicBezTo>
                  <a:cubicBezTo>
                    <a:pt x="1366" y="1156"/>
                    <a:pt x="1418" y="1104"/>
                    <a:pt x="1449" y="1052"/>
                  </a:cubicBezTo>
                  <a:cubicBezTo>
                    <a:pt x="1584" y="812"/>
                    <a:pt x="1376" y="271"/>
                    <a:pt x="1157" y="135"/>
                  </a:cubicBezTo>
                  <a:cubicBezTo>
                    <a:pt x="1095" y="93"/>
                    <a:pt x="1001" y="83"/>
                    <a:pt x="866" y="83"/>
                  </a:cubicBezTo>
                  <a:cubicBezTo>
                    <a:pt x="647" y="83"/>
                    <a:pt x="429" y="135"/>
                    <a:pt x="419" y="135"/>
                  </a:cubicBezTo>
                  <a:cubicBezTo>
                    <a:pt x="314" y="166"/>
                    <a:pt x="221" y="218"/>
                    <a:pt x="169" y="302"/>
                  </a:cubicBezTo>
                  <a:cubicBezTo>
                    <a:pt x="54" y="479"/>
                    <a:pt x="85" y="750"/>
                    <a:pt x="96" y="833"/>
                  </a:cubicBezTo>
                  <a:cubicBezTo>
                    <a:pt x="242" y="843"/>
                    <a:pt x="367" y="927"/>
                    <a:pt x="460" y="1073"/>
                  </a:cubicBezTo>
                  <a:cubicBezTo>
                    <a:pt x="563" y="1250"/>
                    <a:pt x="595" y="1489"/>
                    <a:pt x="523" y="1625"/>
                  </a:cubicBezTo>
                  <a:cubicBezTo>
                    <a:pt x="471" y="1718"/>
                    <a:pt x="533" y="1885"/>
                    <a:pt x="584" y="2041"/>
                  </a:cubicBezTo>
                  <a:cubicBezTo>
                    <a:pt x="626" y="2166"/>
                    <a:pt x="668" y="2291"/>
                    <a:pt x="647" y="2375"/>
                  </a:cubicBezTo>
                  <a:cubicBezTo>
                    <a:pt x="605" y="2510"/>
                    <a:pt x="563" y="2604"/>
                    <a:pt x="377" y="2604"/>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07" name="Google Shape;2907;p62"/>
            <p:cNvSpPr/>
            <p:nvPr/>
          </p:nvSpPr>
          <p:spPr>
            <a:xfrm>
              <a:off x="-3858360" y="1977076"/>
              <a:ext cx="479004" cy="804228"/>
            </a:xfrm>
            <a:custGeom>
              <a:rect b="b" l="l" r="r" t="t"/>
              <a:pathLst>
                <a:path extrusionOk="0" h="2547" w="1517">
                  <a:moveTo>
                    <a:pt x="349" y="2547"/>
                  </a:moveTo>
                  <a:lnTo>
                    <a:pt x="349" y="2547"/>
                  </a:lnTo>
                  <a:cubicBezTo>
                    <a:pt x="328" y="2547"/>
                    <a:pt x="297" y="2547"/>
                    <a:pt x="255" y="2547"/>
                  </a:cubicBezTo>
                  <a:lnTo>
                    <a:pt x="245" y="2536"/>
                  </a:lnTo>
                  <a:cubicBezTo>
                    <a:pt x="255" y="2526"/>
                    <a:pt x="255" y="2515"/>
                    <a:pt x="266" y="2526"/>
                  </a:cubicBezTo>
                  <a:cubicBezTo>
                    <a:pt x="484" y="2547"/>
                    <a:pt x="526" y="2495"/>
                    <a:pt x="567" y="2338"/>
                  </a:cubicBezTo>
                  <a:cubicBezTo>
                    <a:pt x="588" y="2265"/>
                    <a:pt x="546" y="2151"/>
                    <a:pt x="505" y="2036"/>
                  </a:cubicBezTo>
                  <a:cubicBezTo>
                    <a:pt x="453" y="1870"/>
                    <a:pt x="391" y="1682"/>
                    <a:pt x="443" y="1567"/>
                  </a:cubicBezTo>
                  <a:cubicBezTo>
                    <a:pt x="505" y="1453"/>
                    <a:pt x="484" y="1234"/>
                    <a:pt x="380" y="1078"/>
                  </a:cubicBezTo>
                  <a:cubicBezTo>
                    <a:pt x="328" y="974"/>
                    <a:pt x="214" y="859"/>
                    <a:pt x="36" y="859"/>
                  </a:cubicBezTo>
                  <a:cubicBezTo>
                    <a:pt x="26" y="859"/>
                    <a:pt x="26" y="859"/>
                    <a:pt x="26" y="849"/>
                  </a:cubicBezTo>
                  <a:cubicBezTo>
                    <a:pt x="16" y="838"/>
                    <a:pt x="-57" y="484"/>
                    <a:pt x="99" y="245"/>
                  </a:cubicBezTo>
                  <a:cubicBezTo>
                    <a:pt x="161" y="151"/>
                    <a:pt x="255" y="88"/>
                    <a:pt x="380" y="67"/>
                  </a:cubicBezTo>
                  <a:cubicBezTo>
                    <a:pt x="401" y="57"/>
                    <a:pt x="910" y="-78"/>
                    <a:pt x="1160" y="67"/>
                  </a:cubicBezTo>
                  <a:cubicBezTo>
                    <a:pt x="1410" y="213"/>
                    <a:pt x="1619" y="786"/>
                    <a:pt x="1463" y="1047"/>
                  </a:cubicBezTo>
                  <a:cubicBezTo>
                    <a:pt x="1431" y="1109"/>
                    <a:pt x="1379" y="1172"/>
                    <a:pt x="1327" y="1234"/>
                  </a:cubicBezTo>
                  <a:cubicBezTo>
                    <a:pt x="1129" y="1463"/>
                    <a:pt x="869" y="1786"/>
                    <a:pt x="1088" y="2265"/>
                  </a:cubicBezTo>
                  <a:cubicBezTo>
                    <a:pt x="1088" y="2265"/>
                    <a:pt x="1088" y="2276"/>
                    <a:pt x="1077" y="2276"/>
                  </a:cubicBezTo>
                  <a:cubicBezTo>
                    <a:pt x="1077" y="2276"/>
                    <a:pt x="1067" y="2276"/>
                    <a:pt x="1067" y="2265"/>
                  </a:cubicBezTo>
                  <a:cubicBezTo>
                    <a:pt x="838" y="1776"/>
                    <a:pt x="1108" y="1453"/>
                    <a:pt x="1306" y="1224"/>
                  </a:cubicBezTo>
                  <a:cubicBezTo>
                    <a:pt x="1358" y="1151"/>
                    <a:pt x="1410" y="1099"/>
                    <a:pt x="1442" y="1036"/>
                  </a:cubicBezTo>
                  <a:cubicBezTo>
                    <a:pt x="1588" y="786"/>
                    <a:pt x="1379" y="224"/>
                    <a:pt x="1150" y="88"/>
                  </a:cubicBezTo>
                  <a:cubicBezTo>
                    <a:pt x="910" y="-58"/>
                    <a:pt x="391" y="88"/>
                    <a:pt x="391" y="88"/>
                  </a:cubicBezTo>
                  <a:cubicBezTo>
                    <a:pt x="266" y="109"/>
                    <a:pt x="182" y="172"/>
                    <a:pt x="120" y="265"/>
                  </a:cubicBezTo>
                  <a:cubicBezTo>
                    <a:pt x="-16" y="463"/>
                    <a:pt x="36" y="786"/>
                    <a:pt x="47" y="838"/>
                  </a:cubicBezTo>
                  <a:cubicBezTo>
                    <a:pt x="193" y="838"/>
                    <a:pt x="318" y="922"/>
                    <a:pt x="401" y="1067"/>
                  </a:cubicBezTo>
                  <a:cubicBezTo>
                    <a:pt x="505" y="1224"/>
                    <a:pt x="535" y="1463"/>
                    <a:pt x="464" y="1578"/>
                  </a:cubicBezTo>
                  <a:cubicBezTo>
                    <a:pt x="411" y="1692"/>
                    <a:pt x="474" y="1870"/>
                    <a:pt x="526" y="2026"/>
                  </a:cubicBezTo>
                  <a:cubicBezTo>
                    <a:pt x="567" y="2151"/>
                    <a:pt x="608" y="2265"/>
                    <a:pt x="588" y="2338"/>
                  </a:cubicBezTo>
                  <a:cubicBezTo>
                    <a:pt x="546" y="2484"/>
                    <a:pt x="516" y="2547"/>
                    <a:pt x="349" y="2547"/>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08" name="Google Shape;2908;p62"/>
            <p:cNvSpPr/>
            <p:nvPr/>
          </p:nvSpPr>
          <p:spPr>
            <a:xfrm>
              <a:off x="-3186115" y="3188945"/>
              <a:ext cx="256711" cy="378590"/>
            </a:xfrm>
            <a:custGeom>
              <a:rect b="b" l="l" r="r" t="t"/>
              <a:pathLst>
                <a:path extrusionOk="0" h="1199" w="813">
                  <a:moveTo>
                    <a:pt x="427" y="229"/>
                  </a:moveTo>
                  <a:lnTo>
                    <a:pt x="427" y="229"/>
                  </a:lnTo>
                  <a:cubicBezTo>
                    <a:pt x="427" y="229"/>
                    <a:pt x="823" y="469"/>
                    <a:pt x="813" y="729"/>
                  </a:cubicBezTo>
                  <a:cubicBezTo>
                    <a:pt x="802" y="989"/>
                    <a:pt x="656" y="646"/>
                    <a:pt x="584" y="636"/>
                  </a:cubicBezTo>
                  <a:cubicBezTo>
                    <a:pt x="511" y="615"/>
                    <a:pt x="688" y="822"/>
                    <a:pt x="656" y="1093"/>
                  </a:cubicBezTo>
                  <a:cubicBezTo>
                    <a:pt x="625" y="1353"/>
                    <a:pt x="469" y="906"/>
                    <a:pt x="438" y="770"/>
                  </a:cubicBezTo>
                  <a:cubicBezTo>
                    <a:pt x="459" y="1103"/>
                    <a:pt x="500" y="1166"/>
                    <a:pt x="427" y="1187"/>
                  </a:cubicBezTo>
                  <a:cubicBezTo>
                    <a:pt x="365" y="1197"/>
                    <a:pt x="281" y="781"/>
                    <a:pt x="281" y="781"/>
                  </a:cubicBezTo>
                  <a:cubicBezTo>
                    <a:pt x="281" y="781"/>
                    <a:pt x="344" y="1166"/>
                    <a:pt x="240" y="1197"/>
                  </a:cubicBezTo>
                  <a:cubicBezTo>
                    <a:pt x="136" y="1228"/>
                    <a:pt x="167" y="761"/>
                    <a:pt x="167" y="761"/>
                  </a:cubicBezTo>
                  <a:cubicBezTo>
                    <a:pt x="167" y="761"/>
                    <a:pt x="156" y="1124"/>
                    <a:pt x="84" y="1135"/>
                  </a:cubicBezTo>
                  <a:cubicBezTo>
                    <a:pt x="0" y="1145"/>
                    <a:pt x="11" y="594"/>
                    <a:pt x="84" y="511"/>
                  </a:cubicBezTo>
                  <a:cubicBezTo>
                    <a:pt x="167" y="438"/>
                    <a:pt x="0" y="115"/>
                    <a:pt x="0" y="115"/>
                  </a:cubicBezTo>
                  <a:cubicBezTo>
                    <a:pt x="240" y="0"/>
                    <a:pt x="240" y="0"/>
                    <a:pt x="240" y="0"/>
                  </a:cubicBezTo>
                  <a:cubicBezTo>
                    <a:pt x="240" y="0"/>
                    <a:pt x="292" y="177"/>
                    <a:pt x="427" y="229"/>
                  </a:cubicBezTo>
                  <a:close/>
                </a:path>
              </a:pathLst>
            </a:custGeom>
            <a:solidFill>
              <a:srgbClr val="A5662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09" name="Google Shape;2909;p62"/>
            <p:cNvSpPr/>
            <p:nvPr/>
          </p:nvSpPr>
          <p:spPr>
            <a:xfrm>
              <a:off x="-3261580" y="3133056"/>
              <a:ext cx="210294" cy="148089"/>
            </a:xfrm>
            <a:custGeom>
              <a:rect b="b" l="l" r="r" t="t"/>
              <a:pathLst>
                <a:path extrusionOk="0" h="469" w="666">
                  <a:moveTo>
                    <a:pt x="520" y="0"/>
                  </a:moveTo>
                  <a:lnTo>
                    <a:pt x="520" y="0"/>
                  </a:lnTo>
                  <a:cubicBezTo>
                    <a:pt x="531" y="31"/>
                    <a:pt x="666" y="209"/>
                    <a:pt x="666" y="209"/>
                  </a:cubicBezTo>
                  <a:cubicBezTo>
                    <a:pt x="93" y="469"/>
                    <a:pt x="93" y="469"/>
                    <a:pt x="93" y="469"/>
                  </a:cubicBezTo>
                  <a:cubicBezTo>
                    <a:pt x="0" y="323"/>
                    <a:pt x="0" y="323"/>
                    <a:pt x="0" y="323"/>
                  </a:cubicBezTo>
                  <a:lnTo>
                    <a:pt x="520" y="0"/>
                  </a:ln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10" name="Google Shape;2910;p62"/>
            <p:cNvSpPr/>
            <p:nvPr/>
          </p:nvSpPr>
          <p:spPr>
            <a:xfrm>
              <a:off x="-3503134" y="2112535"/>
              <a:ext cx="448691" cy="1155348"/>
            </a:xfrm>
            <a:custGeom>
              <a:rect b="b" l="l" r="r" t="t"/>
              <a:pathLst>
                <a:path extrusionOk="0" h="3659" w="1421">
                  <a:moveTo>
                    <a:pt x="25" y="76"/>
                  </a:moveTo>
                  <a:lnTo>
                    <a:pt x="25" y="76"/>
                  </a:lnTo>
                  <a:cubicBezTo>
                    <a:pt x="25" y="76"/>
                    <a:pt x="-48" y="1503"/>
                    <a:pt x="56" y="2149"/>
                  </a:cubicBezTo>
                  <a:cubicBezTo>
                    <a:pt x="171" y="2795"/>
                    <a:pt x="702" y="3659"/>
                    <a:pt x="702" y="3659"/>
                  </a:cubicBezTo>
                  <a:cubicBezTo>
                    <a:pt x="1421" y="3243"/>
                    <a:pt x="1421" y="3243"/>
                    <a:pt x="1421" y="3243"/>
                  </a:cubicBezTo>
                  <a:cubicBezTo>
                    <a:pt x="1421" y="3243"/>
                    <a:pt x="765" y="1972"/>
                    <a:pt x="817" y="1836"/>
                  </a:cubicBezTo>
                  <a:cubicBezTo>
                    <a:pt x="869" y="1701"/>
                    <a:pt x="921" y="513"/>
                    <a:pt x="921" y="513"/>
                  </a:cubicBezTo>
                  <a:cubicBezTo>
                    <a:pt x="921" y="513"/>
                    <a:pt x="733" y="-237"/>
                    <a:pt x="25" y="76"/>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11" name="Google Shape;2911;p62"/>
            <p:cNvSpPr/>
            <p:nvPr/>
          </p:nvSpPr>
          <p:spPr>
            <a:xfrm>
              <a:off x="-3306734" y="3077167"/>
              <a:ext cx="229240" cy="154720"/>
            </a:xfrm>
            <a:custGeom>
              <a:rect b="b" l="l" r="r" t="t"/>
              <a:pathLst>
                <a:path extrusionOk="0" h="490" w="726">
                  <a:moveTo>
                    <a:pt x="7" y="490"/>
                  </a:moveTo>
                  <a:lnTo>
                    <a:pt x="7" y="490"/>
                  </a:lnTo>
                  <a:lnTo>
                    <a:pt x="7" y="490"/>
                  </a:lnTo>
                  <a:cubicBezTo>
                    <a:pt x="-3" y="490"/>
                    <a:pt x="-3" y="479"/>
                    <a:pt x="7" y="469"/>
                  </a:cubicBezTo>
                  <a:cubicBezTo>
                    <a:pt x="70" y="417"/>
                    <a:pt x="674" y="21"/>
                    <a:pt x="705" y="0"/>
                  </a:cubicBezTo>
                  <a:cubicBezTo>
                    <a:pt x="705" y="0"/>
                    <a:pt x="716" y="0"/>
                    <a:pt x="726" y="0"/>
                  </a:cubicBezTo>
                  <a:cubicBezTo>
                    <a:pt x="726" y="11"/>
                    <a:pt x="726" y="21"/>
                    <a:pt x="716" y="21"/>
                  </a:cubicBezTo>
                  <a:cubicBezTo>
                    <a:pt x="716" y="21"/>
                    <a:pt x="91" y="438"/>
                    <a:pt x="18" y="490"/>
                  </a:cubicBezTo>
                  <a:lnTo>
                    <a:pt x="7" y="490"/>
                  </a:lnTo>
                  <a:close/>
                </a:path>
              </a:pathLst>
            </a:custGeom>
            <a:solidFill>
              <a:srgbClr val="40404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12" name="Google Shape;2912;p62"/>
            <p:cNvSpPr/>
            <p:nvPr/>
          </p:nvSpPr>
          <p:spPr>
            <a:xfrm>
              <a:off x="-3314312" y="3149475"/>
              <a:ext cx="39470" cy="49574"/>
            </a:xfrm>
            <a:custGeom>
              <a:rect b="b" l="l" r="r" t="t"/>
              <a:pathLst>
                <a:path extrusionOk="0" h="157" w="125">
                  <a:moveTo>
                    <a:pt x="73" y="157"/>
                  </a:moveTo>
                  <a:lnTo>
                    <a:pt x="73" y="157"/>
                  </a:lnTo>
                  <a:cubicBezTo>
                    <a:pt x="42" y="157"/>
                    <a:pt x="10" y="136"/>
                    <a:pt x="0" y="94"/>
                  </a:cubicBezTo>
                  <a:cubicBezTo>
                    <a:pt x="0" y="42"/>
                    <a:pt x="21" y="11"/>
                    <a:pt x="52" y="0"/>
                  </a:cubicBezTo>
                  <a:cubicBezTo>
                    <a:pt x="73" y="0"/>
                    <a:pt x="83" y="0"/>
                    <a:pt x="94" y="21"/>
                  </a:cubicBezTo>
                  <a:cubicBezTo>
                    <a:pt x="115" y="32"/>
                    <a:pt x="115" y="52"/>
                    <a:pt x="125" y="73"/>
                  </a:cubicBezTo>
                  <a:cubicBezTo>
                    <a:pt x="125" y="115"/>
                    <a:pt x="104" y="157"/>
                    <a:pt x="73" y="157"/>
                  </a:cubicBezTo>
                  <a:moveTo>
                    <a:pt x="62" y="21"/>
                  </a:moveTo>
                  <a:lnTo>
                    <a:pt x="62" y="21"/>
                  </a:lnTo>
                  <a:cubicBezTo>
                    <a:pt x="52" y="21"/>
                    <a:pt x="52" y="21"/>
                    <a:pt x="52" y="21"/>
                  </a:cubicBezTo>
                  <a:cubicBezTo>
                    <a:pt x="31" y="32"/>
                    <a:pt x="21" y="52"/>
                    <a:pt x="31" y="84"/>
                  </a:cubicBezTo>
                  <a:cubicBezTo>
                    <a:pt x="31" y="115"/>
                    <a:pt x="52" y="136"/>
                    <a:pt x="73" y="136"/>
                  </a:cubicBezTo>
                  <a:cubicBezTo>
                    <a:pt x="94" y="136"/>
                    <a:pt x="104" y="104"/>
                    <a:pt x="104" y="73"/>
                  </a:cubicBezTo>
                  <a:cubicBezTo>
                    <a:pt x="94" y="63"/>
                    <a:pt x="94" y="42"/>
                    <a:pt x="83" y="32"/>
                  </a:cubicBezTo>
                  <a:cubicBezTo>
                    <a:pt x="73" y="32"/>
                    <a:pt x="62" y="21"/>
                    <a:pt x="62" y="21"/>
                  </a:cubicBezTo>
                  <a:close/>
                </a:path>
              </a:pathLst>
            </a:custGeom>
            <a:solidFill>
              <a:srgbClr val="404041"/>
            </a:solidFill>
            <a:ln>
              <a:noFill/>
            </a:ln>
          </p:spPr>
          <p:txBody>
            <a:bodyPr anchorCtr="1" anchor="ctr" bIns="11500" lIns="90000" spcFirstLastPara="1" rIns="90000" wrap="square" tIns="11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13" name="Google Shape;2913;p62"/>
            <p:cNvSpPr/>
            <p:nvPr/>
          </p:nvSpPr>
          <p:spPr>
            <a:xfrm>
              <a:off x="-3348413" y="3086956"/>
              <a:ext cx="38838" cy="49574"/>
            </a:xfrm>
            <a:custGeom>
              <a:rect b="b" l="l" r="r" t="t"/>
              <a:pathLst>
                <a:path extrusionOk="0" h="157" w="123">
                  <a:moveTo>
                    <a:pt x="66" y="157"/>
                  </a:moveTo>
                  <a:lnTo>
                    <a:pt x="66" y="157"/>
                  </a:lnTo>
                  <a:cubicBezTo>
                    <a:pt x="56" y="157"/>
                    <a:pt x="35" y="157"/>
                    <a:pt x="25" y="146"/>
                  </a:cubicBezTo>
                  <a:cubicBezTo>
                    <a:pt x="14" y="125"/>
                    <a:pt x="4" y="105"/>
                    <a:pt x="4" y="94"/>
                  </a:cubicBezTo>
                  <a:cubicBezTo>
                    <a:pt x="-7" y="73"/>
                    <a:pt x="4" y="52"/>
                    <a:pt x="14" y="32"/>
                  </a:cubicBezTo>
                  <a:cubicBezTo>
                    <a:pt x="14" y="11"/>
                    <a:pt x="35" y="0"/>
                    <a:pt x="45" y="0"/>
                  </a:cubicBezTo>
                  <a:cubicBezTo>
                    <a:pt x="66" y="0"/>
                    <a:pt x="87" y="0"/>
                    <a:pt x="98" y="21"/>
                  </a:cubicBezTo>
                  <a:cubicBezTo>
                    <a:pt x="108" y="32"/>
                    <a:pt x="118" y="52"/>
                    <a:pt x="118" y="73"/>
                  </a:cubicBezTo>
                  <a:cubicBezTo>
                    <a:pt x="129" y="94"/>
                    <a:pt x="118" y="125"/>
                    <a:pt x="108" y="136"/>
                  </a:cubicBezTo>
                  <a:cubicBezTo>
                    <a:pt x="98" y="146"/>
                    <a:pt x="87" y="157"/>
                    <a:pt x="77" y="157"/>
                  </a:cubicBezTo>
                  <a:lnTo>
                    <a:pt x="66" y="157"/>
                  </a:lnTo>
                  <a:moveTo>
                    <a:pt x="56" y="21"/>
                  </a:moveTo>
                  <a:lnTo>
                    <a:pt x="56" y="21"/>
                  </a:lnTo>
                  <a:lnTo>
                    <a:pt x="56" y="21"/>
                  </a:lnTo>
                  <a:cubicBezTo>
                    <a:pt x="45" y="21"/>
                    <a:pt x="35" y="32"/>
                    <a:pt x="35" y="42"/>
                  </a:cubicBezTo>
                  <a:cubicBezTo>
                    <a:pt x="25" y="52"/>
                    <a:pt x="25" y="73"/>
                    <a:pt x="25" y="84"/>
                  </a:cubicBezTo>
                  <a:cubicBezTo>
                    <a:pt x="25" y="105"/>
                    <a:pt x="35" y="115"/>
                    <a:pt x="45" y="125"/>
                  </a:cubicBezTo>
                  <a:cubicBezTo>
                    <a:pt x="56" y="136"/>
                    <a:pt x="56" y="136"/>
                    <a:pt x="66" y="136"/>
                  </a:cubicBezTo>
                  <a:cubicBezTo>
                    <a:pt x="77" y="136"/>
                    <a:pt x="87" y="125"/>
                    <a:pt x="87" y="125"/>
                  </a:cubicBezTo>
                  <a:cubicBezTo>
                    <a:pt x="98" y="115"/>
                    <a:pt x="98" y="94"/>
                    <a:pt x="98" y="73"/>
                  </a:cubicBezTo>
                  <a:cubicBezTo>
                    <a:pt x="98" y="63"/>
                    <a:pt x="87" y="42"/>
                    <a:pt x="77" y="32"/>
                  </a:cubicBezTo>
                  <a:cubicBezTo>
                    <a:pt x="77" y="32"/>
                    <a:pt x="66" y="21"/>
                    <a:pt x="56" y="21"/>
                  </a:cubicBezTo>
                  <a:close/>
                </a:path>
              </a:pathLst>
            </a:custGeom>
            <a:solidFill>
              <a:srgbClr val="404041"/>
            </a:solidFill>
            <a:ln>
              <a:noFill/>
            </a:ln>
          </p:spPr>
          <p:txBody>
            <a:bodyPr anchorCtr="1" anchor="ctr" bIns="11500" lIns="90000" spcFirstLastPara="1" rIns="90000" wrap="square" tIns="11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14" name="Google Shape;2914;p62"/>
            <p:cNvSpPr/>
            <p:nvPr/>
          </p:nvSpPr>
          <p:spPr>
            <a:xfrm>
              <a:off x="-3383462" y="3024436"/>
              <a:ext cx="39470" cy="49574"/>
            </a:xfrm>
            <a:custGeom>
              <a:rect b="b" l="l" r="r" t="t"/>
              <a:pathLst>
                <a:path extrusionOk="0" h="157" w="125">
                  <a:moveTo>
                    <a:pt x="63" y="157"/>
                  </a:moveTo>
                  <a:lnTo>
                    <a:pt x="63" y="157"/>
                  </a:lnTo>
                  <a:cubicBezTo>
                    <a:pt x="52" y="157"/>
                    <a:pt x="42" y="157"/>
                    <a:pt x="31" y="136"/>
                  </a:cubicBezTo>
                  <a:cubicBezTo>
                    <a:pt x="11" y="125"/>
                    <a:pt x="11" y="105"/>
                    <a:pt x="0" y="84"/>
                  </a:cubicBezTo>
                  <a:cubicBezTo>
                    <a:pt x="0" y="63"/>
                    <a:pt x="0" y="42"/>
                    <a:pt x="21" y="21"/>
                  </a:cubicBezTo>
                  <a:cubicBezTo>
                    <a:pt x="21" y="11"/>
                    <a:pt x="31" y="0"/>
                    <a:pt x="52" y="0"/>
                  </a:cubicBezTo>
                  <a:cubicBezTo>
                    <a:pt x="63" y="0"/>
                    <a:pt x="84" y="0"/>
                    <a:pt x="94" y="21"/>
                  </a:cubicBezTo>
                  <a:cubicBezTo>
                    <a:pt x="104" y="32"/>
                    <a:pt x="115" y="53"/>
                    <a:pt x="125" y="73"/>
                  </a:cubicBezTo>
                  <a:cubicBezTo>
                    <a:pt x="125" y="115"/>
                    <a:pt x="104" y="157"/>
                    <a:pt x="73" y="157"/>
                  </a:cubicBezTo>
                  <a:lnTo>
                    <a:pt x="63" y="157"/>
                  </a:lnTo>
                  <a:moveTo>
                    <a:pt x="52" y="21"/>
                  </a:moveTo>
                  <a:lnTo>
                    <a:pt x="52" y="21"/>
                  </a:lnTo>
                  <a:lnTo>
                    <a:pt x="52" y="21"/>
                  </a:lnTo>
                  <a:cubicBezTo>
                    <a:pt x="42" y="21"/>
                    <a:pt x="42" y="32"/>
                    <a:pt x="31" y="32"/>
                  </a:cubicBezTo>
                  <a:cubicBezTo>
                    <a:pt x="31" y="42"/>
                    <a:pt x="21" y="63"/>
                    <a:pt x="21" y="84"/>
                  </a:cubicBezTo>
                  <a:cubicBezTo>
                    <a:pt x="31" y="105"/>
                    <a:pt x="31" y="115"/>
                    <a:pt x="42" y="125"/>
                  </a:cubicBezTo>
                  <a:cubicBezTo>
                    <a:pt x="52" y="136"/>
                    <a:pt x="63" y="136"/>
                    <a:pt x="73" y="136"/>
                  </a:cubicBezTo>
                  <a:cubicBezTo>
                    <a:pt x="94" y="136"/>
                    <a:pt x="104" y="105"/>
                    <a:pt x="94" y="73"/>
                  </a:cubicBezTo>
                  <a:cubicBezTo>
                    <a:pt x="94" y="63"/>
                    <a:pt x="84" y="42"/>
                    <a:pt x="84" y="32"/>
                  </a:cubicBezTo>
                  <a:cubicBezTo>
                    <a:pt x="73" y="21"/>
                    <a:pt x="63" y="21"/>
                    <a:pt x="52" y="21"/>
                  </a:cubicBezTo>
                  <a:close/>
                </a:path>
              </a:pathLst>
            </a:custGeom>
            <a:solidFill>
              <a:srgbClr val="404041"/>
            </a:solidFill>
            <a:ln>
              <a:noFill/>
            </a:ln>
          </p:spPr>
          <p:txBody>
            <a:bodyPr anchorCtr="1" anchor="ctr" bIns="11500" lIns="90000" spcFirstLastPara="1" rIns="90000" wrap="square" tIns="11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15" name="Google Shape;2915;p62"/>
            <p:cNvSpPr/>
            <p:nvPr/>
          </p:nvSpPr>
          <p:spPr>
            <a:xfrm>
              <a:off x="-4129595" y="2978652"/>
              <a:ext cx="736346" cy="608144"/>
            </a:xfrm>
            <a:custGeom>
              <a:rect b="b" l="l" r="r" t="t"/>
              <a:pathLst>
                <a:path extrusionOk="0" h="1926" w="2332">
                  <a:moveTo>
                    <a:pt x="0" y="1874"/>
                  </a:moveTo>
                  <a:lnTo>
                    <a:pt x="0" y="1874"/>
                  </a:lnTo>
                  <a:cubicBezTo>
                    <a:pt x="0" y="1874"/>
                    <a:pt x="698" y="1509"/>
                    <a:pt x="1177" y="1572"/>
                  </a:cubicBezTo>
                  <a:cubicBezTo>
                    <a:pt x="1198" y="1354"/>
                    <a:pt x="1302" y="739"/>
                    <a:pt x="1302" y="760"/>
                  </a:cubicBezTo>
                  <a:cubicBezTo>
                    <a:pt x="1302" y="781"/>
                    <a:pt x="1312" y="1561"/>
                    <a:pt x="1312" y="1561"/>
                  </a:cubicBezTo>
                  <a:cubicBezTo>
                    <a:pt x="1312" y="1561"/>
                    <a:pt x="2249" y="1832"/>
                    <a:pt x="2332" y="1926"/>
                  </a:cubicBezTo>
                  <a:cubicBezTo>
                    <a:pt x="2176" y="937"/>
                    <a:pt x="1915" y="0"/>
                    <a:pt x="1915" y="0"/>
                  </a:cubicBezTo>
                  <a:cubicBezTo>
                    <a:pt x="260" y="156"/>
                    <a:pt x="260" y="156"/>
                    <a:pt x="260" y="156"/>
                  </a:cubicBezTo>
                  <a:lnTo>
                    <a:pt x="0" y="1874"/>
                  </a:lnTo>
                  <a:close/>
                </a:path>
              </a:pathLst>
            </a:custGeom>
            <a:solidFill>
              <a:srgbClr val="A6A8A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16" name="Google Shape;2916;p62"/>
            <p:cNvSpPr/>
            <p:nvPr/>
          </p:nvSpPr>
          <p:spPr>
            <a:xfrm>
              <a:off x="-3636700" y="3195575"/>
              <a:ext cx="385224" cy="1530948"/>
            </a:xfrm>
            <a:custGeom>
              <a:rect b="b" l="l" r="r" t="t"/>
              <a:pathLst>
                <a:path extrusionOk="0" h="4789" w="1220">
                  <a:moveTo>
                    <a:pt x="0" y="0"/>
                  </a:moveTo>
                  <a:lnTo>
                    <a:pt x="0" y="0"/>
                  </a:lnTo>
                  <a:cubicBezTo>
                    <a:pt x="21" y="115"/>
                    <a:pt x="583" y="2905"/>
                    <a:pt x="583" y="2905"/>
                  </a:cubicBezTo>
                  <a:cubicBezTo>
                    <a:pt x="750" y="4780"/>
                    <a:pt x="750" y="4780"/>
                    <a:pt x="750" y="4780"/>
                  </a:cubicBezTo>
                  <a:cubicBezTo>
                    <a:pt x="854" y="4801"/>
                    <a:pt x="1052" y="4780"/>
                    <a:pt x="1083" y="4780"/>
                  </a:cubicBezTo>
                  <a:cubicBezTo>
                    <a:pt x="1083" y="4635"/>
                    <a:pt x="1208" y="2874"/>
                    <a:pt x="1219" y="2801"/>
                  </a:cubicBezTo>
                  <a:cubicBezTo>
                    <a:pt x="1229" y="2645"/>
                    <a:pt x="1177" y="11"/>
                    <a:pt x="1177" y="11"/>
                  </a:cubicBezTo>
                  <a:lnTo>
                    <a:pt x="0" y="0"/>
                  </a:lnTo>
                  <a:close/>
                </a:path>
              </a:pathLst>
            </a:custGeom>
            <a:solidFill>
              <a:srgbClr val="A5662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17" name="Google Shape;2917;p62"/>
            <p:cNvSpPr/>
            <p:nvPr/>
          </p:nvSpPr>
          <p:spPr>
            <a:xfrm>
              <a:off x="-3439351" y="4636051"/>
              <a:ext cx="411432" cy="189137"/>
            </a:xfrm>
            <a:custGeom>
              <a:rect b="b" l="l" r="r" t="t"/>
              <a:pathLst>
                <a:path extrusionOk="0" h="599" w="1303">
                  <a:moveTo>
                    <a:pt x="115" y="114"/>
                  </a:moveTo>
                  <a:lnTo>
                    <a:pt x="115" y="114"/>
                  </a:lnTo>
                  <a:cubicBezTo>
                    <a:pt x="125" y="135"/>
                    <a:pt x="146" y="177"/>
                    <a:pt x="188" y="198"/>
                  </a:cubicBezTo>
                  <a:cubicBezTo>
                    <a:pt x="229" y="229"/>
                    <a:pt x="438" y="270"/>
                    <a:pt x="448" y="187"/>
                  </a:cubicBezTo>
                  <a:cubicBezTo>
                    <a:pt x="458" y="73"/>
                    <a:pt x="448" y="41"/>
                    <a:pt x="448" y="31"/>
                  </a:cubicBezTo>
                  <a:cubicBezTo>
                    <a:pt x="636" y="0"/>
                    <a:pt x="636" y="0"/>
                    <a:pt x="636" y="0"/>
                  </a:cubicBezTo>
                  <a:cubicBezTo>
                    <a:pt x="646" y="41"/>
                    <a:pt x="656" y="114"/>
                    <a:pt x="656" y="114"/>
                  </a:cubicBezTo>
                  <a:cubicBezTo>
                    <a:pt x="656" y="114"/>
                    <a:pt x="865" y="114"/>
                    <a:pt x="1136" y="198"/>
                  </a:cubicBezTo>
                  <a:cubicBezTo>
                    <a:pt x="1344" y="270"/>
                    <a:pt x="1292" y="500"/>
                    <a:pt x="1302" y="510"/>
                  </a:cubicBezTo>
                  <a:cubicBezTo>
                    <a:pt x="1313" y="531"/>
                    <a:pt x="1250" y="562"/>
                    <a:pt x="1125" y="593"/>
                  </a:cubicBezTo>
                  <a:cubicBezTo>
                    <a:pt x="979" y="625"/>
                    <a:pt x="708" y="510"/>
                    <a:pt x="417" y="541"/>
                  </a:cubicBezTo>
                  <a:cubicBezTo>
                    <a:pt x="31" y="583"/>
                    <a:pt x="0" y="510"/>
                    <a:pt x="0" y="510"/>
                  </a:cubicBezTo>
                  <a:lnTo>
                    <a:pt x="0" y="375"/>
                  </a:lnTo>
                  <a:cubicBezTo>
                    <a:pt x="-10" y="156"/>
                    <a:pt x="115" y="114"/>
                    <a:pt x="115" y="114"/>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18" name="Google Shape;2918;p62"/>
            <p:cNvSpPr/>
            <p:nvPr/>
          </p:nvSpPr>
          <p:spPr>
            <a:xfrm>
              <a:off x="-3444088" y="4770878"/>
              <a:ext cx="421852" cy="35996"/>
            </a:xfrm>
            <a:custGeom>
              <a:rect b="b" l="l" r="r" t="t"/>
              <a:pathLst>
                <a:path extrusionOk="0" h="114" w="1336">
                  <a:moveTo>
                    <a:pt x="1098" y="114"/>
                  </a:moveTo>
                  <a:lnTo>
                    <a:pt x="1098" y="114"/>
                  </a:lnTo>
                  <a:cubicBezTo>
                    <a:pt x="1036" y="114"/>
                    <a:pt x="953" y="104"/>
                    <a:pt x="848" y="83"/>
                  </a:cubicBezTo>
                  <a:cubicBezTo>
                    <a:pt x="744" y="62"/>
                    <a:pt x="598" y="62"/>
                    <a:pt x="463" y="62"/>
                  </a:cubicBezTo>
                  <a:cubicBezTo>
                    <a:pt x="296" y="73"/>
                    <a:pt x="130" y="73"/>
                    <a:pt x="5" y="21"/>
                  </a:cubicBezTo>
                  <a:cubicBezTo>
                    <a:pt x="5" y="21"/>
                    <a:pt x="-6" y="10"/>
                    <a:pt x="5" y="10"/>
                  </a:cubicBezTo>
                  <a:cubicBezTo>
                    <a:pt x="5" y="0"/>
                    <a:pt x="15" y="0"/>
                    <a:pt x="15" y="0"/>
                  </a:cubicBezTo>
                  <a:cubicBezTo>
                    <a:pt x="130" y="52"/>
                    <a:pt x="307" y="52"/>
                    <a:pt x="463" y="41"/>
                  </a:cubicBezTo>
                  <a:cubicBezTo>
                    <a:pt x="598" y="41"/>
                    <a:pt x="744" y="31"/>
                    <a:pt x="859" y="62"/>
                  </a:cubicBezTo>
                  <a:cubicBezTo>
                    <a:pt x="1192" y="146"/>
                    <a:pt x="1307" y="41"/>
                    <a:pt x="1317" y="41"/>
                  </a:cubicBezTo>
                  <a:lnTo>
                    <a:pt x="1328" y="41"/>
                  </a:lnTo>
                  <a:cubicBezTo>
                    <a:pt x="1338" y="52"/>
                    <a:pt x="1338" y="52"/>
                    <a:pt x="1328" y="62"/>
                  </a:cubicBezTo>
                  <a:cubicBezTo>
                    <a:pt x="1328" y="62"/>
                    <a:pt x="1265" y="114"/>
                    <a:pt x="1098" y="11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19" name="Google Shape;2919;p62"/>
            <p:cNvSpPr/>
            <p:nvPr/>
          </p:nvSpPr>
          <p:spPr>
            <a:xfrm>
              <a:off x="-3317469" y="4607001"/>
              <a:ext cx="207137" cy="128512"/>
            </a:xfrm>
            <a:custGeom>
              <a:rect b="b" l="l" r="r" t="t"/>
              <a:pathLst>
                <a:path extrusionOk="0" h="407" w="656">
                  <a:moveTo>
                    <a:pt x="520" y="404"/>
                  </a:moveTo>
                  <a:lnTo>
                    <a:pt x="520" y="404"/>
                  </a:lnTo>
                  <a:cubicBezTo>
                    <a:pt x="520" y="404"/>
                    <a:pt x="0" y="456"/>
                    <a:pt x="0" y="123"/>
                  </a:cubicBezTo>
                  <a:cubicBezTo>
                    <a:pt x="-11" y="19"/>
                    <a:pt x="260" y="-106"/>
                    <a:pt x="260" y="154"/>
                  </a:cubicBezTo>
                  <a:cubicBezTo>
                    <a:pt x="354" y="227"/>
                    <a:pt x="572" y="227"/>
                    <a:pt x="656" y="269"/>
                  </a:cubicBezTo>
                  <a:cubicBezTo>
                    <a:pt x="625" y="300"/>
                    <a:pt x="531" y="352"/>
                    <a:pt x="520" y="40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0" name="Google Shape;2920;p62"/>
            <p:cNvSpPr/>
            <p:nvPr/>
          </p:nvSpPr>
          <p:spPr>
            <a:xfrm>
              <a:off x="-3172853" y="4685309"/>
              <a:ext cx="72308" cy="111777"/>
            </a:xfrm>
            <a:custGeom>
              <a:rect b="b" l="l" r="r" t="t"/>
              <a:pathLst>
                <a:path extrusionOk="0" h="354" w="229">
                  <a:moveTo>
                    <a:pt x="21" y="354"/>
                  </a:moveTo>
                  <a:lnTo>
                    <a:pt x="21" y="354"/>
                  </a:lnTo>
                  <a:lnTo>
                    <a:pt x="21" y="354"/>
                  </a:lnTo>
                  <a:cubicBezTo>
                    <a:pt x="10" y="354"/>
                    <a:pt x="0" y="344"/>
                    <a:pt x="0" y="344"/>
                  </a:cubicBezTo>
                  <a:cubicBezTo>
                    <a:pt x="10" y="333"/>
                    <a:pt x="21" y="125"/>
                    <a:pt x="208" y="0"/>
                  </a:cubicBezTo>
                  <a:cubicBezTo>
                    <a:pt x="219" y="0"/>
                    <a:pt x="219" y="0"/>
                    <a:pt x="229" y="10"/>
                  </a:cubicBezTo>
                  <a:cubicBezTo>
                    <a:pt x="229" y="10"/>
                    <a:pt x="229" y="21"/>
                    <a:pt x="219" y="21"/>
                  </a:cubicBezTo>
                  <a:cubicBezTo>
                    <a:pt x="42" y="135"/>
                    <a:pt x="31" y="344"/>
                    <a:pt x="31" y="344"/>
                  </a:cubicBezTo>
                  <a:cubicBezTo>
                    <a:pt x="31" y="354"/>
                    <a:pt x="21" y="354"/>
                    <a:pt x="21" y="35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1" name="Google Shape;2921;p62"/>
            <p:cNvSpPr/>
            <p:nvPr/>
          </p:nvSpPr>
          <p:spPr>
            <a:xfrm>
              <a:off x="-3265054" y="4662259"/>
              <a:ext cx="65993" cy="65677"/>
            </a:xfrm>
            <a:custGeom>
              <a:rect b="b" l="l" r="r" t="t"/>
              <a:pathLst>
                <a:path extrusionOk="0" h="208" w="209">
                  <a:moveTo>
                    <a:pt x="11" y="208"/>
                  </a:moveTo>
                  <a:lnTo>
                    <a:pt x="11" y="208"/>
                  </a:lnTo>
                  <a:lnTo>
                    <a:pt x="11" y="208"/>
                  </a:lnTo>
                  <a:cubicBezTo>
                    <a:pt x="0" y="198"/>
                    <a:pt x="0" y="198"/>
                    <a:pt x="0" y="187"/>
                  </a:cubicBezTo>
                  <a:cubicBezTo>
                    <a:pt x="0" y="187"/>
                    <a:pt x="52" y="42"/>
                    <a:pt x="188" y="0"/>
                  </a:cubicBezTo>
                  <a:cubicBezTo>
                    <a:pt x="198" y="0"/>
                    <a:pt x="198" y="0"/>
                    <a:pt x="209" y="10"/>
                  </a:cubicBezTo>
                  <a:cubicBezTo>
                    <a:pt x="209" y="21"/>
                    <a:pt x="198" y="21"/>
                    <a:pt x="198" y="21"/>
                  </a:cubicBezTo>
                  <a:cubicBezTo>
                    <a:pt x="63" y="62"/>
                    <a:pt x="21" y="198"/>
                    <a:pt x="21" y="198"/>
                  </a:cubicBezTo>
                  <a:lnTo>
                    <a:pt x="11" y="208"/>
                  </a:lnTo>
                  <a:close/>
                </a:path>
              </a:pathLst>
            </a:custGeom>
            <a:solidFill>
              <a:schemeClr val="dk1"/>
            </a:solidFill>
            <a:ln>
              <a:noFill/>
            </a:ln>
          </p:spPr>
          <p:txBody>
            <a:bodyPr anchorCtr="1" anchor="ctr" bIns="29875" lIns="90000" spcFirstLastPara="1" rIns="90000" wrap="square" tIns="29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2" name="Google Shape;2922;p62"/>
            <p:cNvSpPr/>
            <p:nvPr/>
          </p:nvSpPr>
          <p:spPr>
            <a:xfrm>
              <a:off x="-3238530" y="4668889"/>
              <a:ext cx="62204" cy="65677"/>
            </a:xfrm>
            <a:custGeom>
              <a:rect b="b" l="l" r="r" t="t"/>
              <a:pathLst>
                <a:path extrusionOk="0" h="208" w="197">
                  <a:moveTo>
                    <a:pt x="10" y="208"/>
                  </a:moveTo>
                  <a:lnTo>
                    <a:pt x="10" y="208"/>
                  </a:lnTo>
                  <a:lnTo>
                    <a:pt x="10" y="208"/>
                  </a:lnTo>
                  <a:cubicBezTo>
                    <a:pt x="0" y="208"/>
                    <a:pt x="0" y="198"/>
                    <a:pt x="0" y="187"/>
                  </a:cubicBezTo>
                  <a:cubicBezTo>
                    <a:pt x="0" y="187"/>
                    <a:pt x="83" y="41"/>
                    <a:pt x="177" y="0"/>
                  </a:cubicBezTo>
                  <a:cubicBezTo>
                    <a:pt x="187" y="0"/>
                    <a:pt x="197" y="0"/>
                    <a:pt x="197" y="10"/>
                  </a:cubicBezTo>
                  <a:cubicBezTo>
                    <a:pt x="197" y="10"/>
                    <a:pt x="197" y="21"/>
                    <a:pt x="187" y="21"/>
                  </a:cubicBezTo>
                  <a:cubicBezTo>
                    <a:pt x="93" y="62"/>
                    <a:pt x="20" y="198"/>
                    <a:pt x="20" y="198"/>
                  </a:cubicBezTo>
                  <a:cubicBezTo>
                    <a:pt x="20" y="208"/>
                    <a:pt x="20" y="208"/>
                    <a:pt x="10" y="208"/>
                  </a:cubicBezTo>
                  <a:close/>
                </a:path>
              </a:pathLst>
            </a:custGeom>
            <a:solidFill>
              <a:schemeClr val="dk1"/>
            </a:solidFill>
            <a:ln>
              <a:noFill/>
            </a:ln>
          </p:spPr>
          <p:txBody>
            <a:bodyPr anchorCtr="1" anchor="ctr" bIns="29875" lIns="90000" spcFirstLastPara="1" rIns="90000" wrap="square" tIns="29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3" name="Google Shape;2923;p62"/>
            <p:cNvSpPr/>
            <p:nvPr/>
          </p:nvSpPr>
          <p:spPr>
            <a:xfrm>
              <a:off x="-3209165" y="4675520"/>
              <a:ext cx="52732" cy="62519"/>
            </a:xfrm>
            <a:custGeom>
              <a:rect b="b" l="l" r="r" t="t"/>
              <a:pathLst>
                <a:path extrusionOk="0" h="198" w="167">
                  <a:moveTo>
                    <a:pt x="11" y="198"/>
                  </a:moveTo>
                  <a:lnTo>
                    <a:pt x="11" y="198"/>
                  </a:lnTo>
                  <a:cubicBezTo>
                    <a:pt x="0" y="198"/>
                    <a:pt x="0" y="198"/>
                    <a:pt x="0" y="198"/>
                  </a:cubicBezTo>
                  <a:cubicBezTo>
                    <a:pt x="0" y="198"/>
                    <a:pt x="0" y="187"/>
                    <a:pt x="0" y="177"/>
                  </a:cubicBezTo>
                  <a:cubicBezTo>
                    <a:pt x="11" y="166"/>
                    <a:pt x="94" y="20"/>
                    <a:pt x="157" y="0"/>
                  </a:cubicBezTo>
                  <a:lnTo>
                    <a:pt x="167" y="0"/>
                  </a:lnTo>
                  <a:cubicBezTo>
                    <a:pt x="167" y="10"/>
                    <a:pt x="167" y="20"/>
                    <a:pt x="157" y="20"/>
                  </a:cubicBezTo>
                  <a:cubicBezTo>
                    <a:pt x="115" y="31"/>
                    <a:pt x="42" y="145"/>
                    <a:pt x="21" y="187"/>
                  </a:cubicBezTo>
                  <a:cubicBezTo>
                    <a:pt x="21" y="198"/>
                    <a:pt x="11" y="198"/>
                    <a:pt x="11" y="198"/>
                  </a:cubicBezTo>
                  <a:close/>
                </a:path>
              </a:pathLst>
            </a:custGeom>
            <a:solidFill>
              <a:schemeClr val="dk1"/>
            </a:solidFill>
            <a:ln>
              <a:noFill/>
            </a:ln>
          </p:spPr>
          <p:txBody>
            <a:bodyPr anchorCtr="1" anchor="ctr" bIns="26275" lIns="90000" spcFirstLastPara="1" rIns="90000" wrap="square" tIns="26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4" name="Google Shape;2924;p62"/>
            <p:cNvSpPr/>
            <p:nvPr/>
          </p:nvSpPr>
          <p:spPr>
            <a:xfrm>
              <a:off x="-3184220" y="4675520"/>
              <a:ext cx="53995" cy="62519"/>
            </a:xfrm>
            <a:custGeom>
              <a:rect b="b" l="l" r="r" t="t"/>
              <a:pathLst>
                <a:path extrusionOk="0" h="198" w="171">
                  <a:moveTo>
                    <a:pt x="15" y="198"/>
                  </a:moveTo>
                  <a:lnTo>
                    <a:pt x="15" y="198"/>
                  </a:lnTo>
                  <a:cubicBezTo>
                    <a:pt x="5" y="198"/>
                    <a:pt x="5" y="198"/>
                    <a:pt x="5" y="198"/>
                  </a:cubicBezTo>
                  <a:cubicBezTo>
                    <a:pt x="5" y="198"/>
                    <a:pt x="-6" y="187"/>
                    <a:pt x="5" y="187"/>
                  </a:cubicBezTo>
                  <a:cubicBezTo>
                    <a:pt x="5" y="177"/>
                    <a:pt x="88" y="31"/>
                    <a:pt x="150" y="0"/>
                  </a:cubicBezTo>
                  <a:cubicBezTo>
                    <a:pt x="161" y="0"/>
                    <a:pt x="171" y="0"/>
                    <a:pt x="171" y="10"/>
                  </a:cubicBezTo>
                  <a:cubicBezTo>
                    <a:pt x="171" y="10"/>
                    <a:pt x="171" y="20"/>
                    <a:pt x="161" y="20"/>
                  </a:cubicBezTo>
                  <a:cubicBezTo>
                    <a:pt x="119" y="41"/>
                    <a:pt x="46" y="156"/>
                    <a:pt x="25" y="198"/>
                  </a:cubicBezTo>
                  <a:lnTo>
                    <a:pt x="15" y="198"/>
                  </a:lnTo>
                  <a:close/>
                </a:path>
              </a:pathLst>
            </a:custGeom>
            <a:solidFill>
              <a:srgbClr val="404041"/>
            </a:solidFill>
            <a:ln>
              <a:noFill/>
            </a:ln>
          </p:spPr>
          <p:txBody>
            <a:bodyPr anchorCtr="1" anchor="ctr" bIns="26275" lIns="90000" spcFirstLastPara="1" rIns="90000" wrap="square" tIns="26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5" name="Google Shape;2925;p62"/>
            <p:cNvSpPr/>
            <p:nvPr/>
          </p:nvSpPr>
          <p:spPr>
            <a:xfrm>
              <a:off x="-4077175" y="3195575"/>
              <a:ext cx="456901" cy="1530948"/>
            </a:xfrm>
            <a:custGeom>
              <a:rect b="b" l="l" r="r" t="t"/>
              <a:pathLst>
                <a:path extrusionOk="0" h="4789" w="1447">
                  <a:moveTo>
                    <a:pt x="271" y="0"/>
                  </a:moveTo>
                  <a:lnTo>
                    <a:pt x="271" y="0"/>
                  </a:lnTo>
                  <a:cubicBezTo>
                    <a:pt x="271" y="115"/>
                    <a:pt x="271" y="2905"/>
                    <a:pt x="271" y="2905"/>
                  </a:cubicBezTo>
                  <a:cubicBezTo>
                    <a:pt x="0" y="4780"/>
                    <a:pt x="0" y="4780"/>
                    <a:pt x="0" y="4780"/>
                  </a:cubicBezTo>
                  <a:cubicBezTo>
                    <a:pt x="94" y="4801"/>
                    <a:pt x="302" y="4780"/>
                    <a:pt x="334" y="4780"/>
                  </a:cubicBezTo>
                  <a:cubicBezTo>
                    <a:pt x="365" y="4635"/>
                    <a:pt x="907" y="2874"/>
                    <a:pt x="927" y="2801"/>
                  </a:cubicBezTo>
                  <a:cubicBezTo>
                    <a:pt x="979" y="2645"/>
                    <a:pt x="1447" y="11"/>
                    <a:pt x="1447" y="11"/>
                  </a:cubicBezTo>
                  <a:lnTo>
                    <a:pt x="271" y="0"/>
                  </a:lnTo>
                  <a:close/>
                </a:path>
              </a:pathLst>
            </a:custGeom>
            <a:solidFill>
              <a:srgbClr val="A5662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6" name="Google Shape;2926;p62"/>
            <p:cNvSpPr/>
            <p:nvPr/>
          </p:nvSpPr>
          <p:spPr>
            <a:xfrm>
              <a:off x="-4139699" y="4636051"/>
              <a:ext cx="420273" cy="189137"/>
            </a:xfrm>
            <a:custGeom>
              <a:rect b="b" l="l" r="r" t="t"/>
              <a:pathLst>
                <a:path extrusionOk="0" h="599" w="1331">
                  <a:moveTo>
                    <a:pt x="209" y="114"/>
                  </a:moveTo>
                  <a:lnTo>
                    <a:pt x="209" y="114"/>
                  </a:lnTo>
                  <a:cubicBezTo>
                    <a:pt x="219" y="135"/>
                    <a:pt x="230" y="177"/>
                    <a:pt x="271" y="198"/>
                  </a:cubicBezTo>
                  <a:cubicBezTo>
                    <a:pt x="292" y="229"/>
                    <a:pt x="500" y="270"/>
                    <a:pt x="532" y="187"/>
                  </a:cubicBezTo>
                  <a:cubicBezTo>
                    <a:pt x="563" y="73"/>
                    <a:pt x="563" y="41"/>
                    <a:pt x="563" y="31"/>
                  </a:cubicBezTo>
                  <a:cubicBezTo>
                    <a:pt x="750" y="0"/>
                    <a:pt x="750" y="0"/>
                    <a:pt x="750" y="0"/>
                  </a:cubicBezTo>
                  <a:cubicBezTo>
                    <a:pt x="761" y="41"/>
                    <a:pt x="761" y="114"/>
                    <a:pt x="761" y="114"/>
                  </a:cubicBezTo>
                  <a:cubicBezTo>
                    <a:pt x="761" y="114"/>
                    <a:pt x="969" y="114"/>
                    <a:pt x="1209" y="198"/>
                  </a:cubicBezTo>
                  <a:cubicBezTo>
                    <a:pt x="1407" y="270"/>
                    <a:pt x="1302" y="500"/>
                    <a:pt x="1313" y="510"/>
                  </a:cubicBezTo>
                  <a:cubicBezTo>
                    <a:pt x="1313" y="531"/>
                    <a:pt x="1240" y="562"/>
                    <a:pt x="1115" y="593"/>
                  </a:cubicBezTo>
                  <a:cubicBezTo>
                    <a:pt x="959" y="625"/>
                    <a:pt x="709" y="510"/>
                    <a:pt x="417" y="541"/>
                  </a:cubicBezTo>
                  <a:cubicBezTo>
                    <a:pt x="21" y="583"/>
                    <a:pt x="0" y="510"/>
                    <a:pt x="0" y="510"/>
                  </a:cubicBezTo>
                  <a:lnTo>
                    <a:pt x="32" y="375"/>
                  </a:lnTo>
                  <a:cubicBezTo>
                    <a:pt x="73" y="156"/>
                    <a:pt x="209" y="114"/>
                    <a:pt x="209" y="114"/>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7" name="Google Shape;2927;p62"/>
            <p:cNvSpPr/>
            <p:nvPr/>
          </p:nvSpPr>
          <p:spPr>
            <a:xfrm>
              <a:off x="-4137805" y="4770878"/>
              <a:ext cx="418379" cy="35996"/>
            </a:xfrm>
            <a:custGeom>
              <a:rect b="b" l="l" r="r" t="t"/>
              <a:pathLst>
                <a:path extrusionOk="0" h="114" w="1325">
                  <a:moveTo>
                    <a:pt x="1078" y="114"/>
                  </a:moveTo>
                  <a:lnTo>
                    <a:pt x="1078" y="114"/>
                  </a:lnTo>
                  <a:cubicBezTo>
                    <a:pt x="1015" y="114"/>
                    <a:pt x="932" y="104"/>
                    <a:pt x="838" y="83"/>
                  </a:cubicBezTo>
                  <a:cubicBezTo>
                    <a:pt x="734" y="62"/>
                    <a:pt x="588" y="62"/>
                    <a:pt x="453" y="62"/>
                  </a:cubicBezTo>
                  <a:cubicBezTo>
                    <a:pt x="286" y="73"/>
                    <a:pt x="119" y="73"/>
                    <a:pt x="5" y="21"/>
                  </a:cubicBezTo>
                  <a:cubicBezTo>
                    <a:pt x="5" y="21"/>
                    <a:pt x="-6" y="10"/>
                    <a:pt x="5" y="10"/>
                  </a:cubicBezTo>
                  <a:cubicBezTo>
                    <a:pt x="5" y="0"/>
                    <a:pt x="15" y="0"/>
                    <a:pt x="15" y="0"/>
                  </a:cubicBezTo>
                  <a:cubicBezTo>
                    <a:pt x="119" y="52"/>
                    <a:pt x="296" y="52"/>
                    <a:pt x="453" y="41"/>
                  </a:cubicBezTo>
                  <a:cubicBezTo>
                    <a:pt x="588" y="41"/>
                    <a:pt x="734" y="31"/>
                    <a:pt x="849" y="62"/>
                  </a:cubicBezTo>
                  <a:cubicBezTo>
                    <a:pt x="1171" y="146"/>
                    <a:pt x="1307" y="41"/>
                    <a:pt x="1307" y="41"/>
                  </a:cubicBezTo>
                  <a:lnTo>
                    <a:pt x="1317" y="41"/>
                  </a:lnTo>
                  <a:cubicBezTo>
                    <a:pt x="1328" y="52"/>
                    <a:pt x="1328" y="52"/>
                    <a:pt x="1317" y="62"/>
                  </a:cubicBezTo>
                  <a:cubicBezTo>
                    <a:pt x="1317" y="62"/>
                    <a:pt x="1244" y="114"/>
                    <a:pt x="1078" y="11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8" name="Google Shape;2928;p62"/>
            <p:cNvSpPr/>
            <p:nvPr/>
          </p:nvSpPr>
          <p:spPr>
            <a:xfrm>
              <a:off x="-3984031" y="4607001"/>
              <a:ext cx="199559" cy="128512"/>
            </a:xfrm>
            <a:custGeom>
              <a:rect b="b" l="l" r="r" t="t"/>
              <a:pathLst>
                <a:path extrusionOk="0" h="407" w="632">
                  <a:moveTo>
                    <a:pt x="466" y="404"/>
                  </a:moveTo>
                  <a:lnTo>
                    <a:pt x="466" y="404"/>
                  </a:lnTo>
                  <a:cubicBezTo>
                    <a:pt x="466" y="404"/>
                    <a:pt x="-66" y="456"/>
                    <a:pt x="7" y="123"/>
                  </a:cubicBezTo>
                  <a:cubicBezTo>
                    <a:pt x="18" y="19"/>
                    <a:pt x="320" y="-106"/>
                    <a:pt x="257" y="154"/>
                  </a:cubicBezTo>
                  <a:cubicBezTo>
                    <a:pt x="341" y="227"/>
                    <a:pt x="559" y="227"/>
                    <a:pt x="632" y="269"/>
                  </a:cubicBezTo>
                  <a:cubicBezTo>
                    <a:pt x="601" y="300"/>
                    <a:pt x="487" y="352"/>
                    <a:pt x="466" y="40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9" name="Google Shape;2929;p62"/>
            <p:cNvSpPr/>
            <p:nvPr/>
          </p:nvSpPr>
          <p:spPr>
            <a:xfrm>
              <a:off x="-3869727" y="4685309"/>
              <a:ext cx="95359" cy="111777"/>
            </a:xfrm>
            <a:custGeom>
              <a:rect b="b" l="l" r="r" t="t"/>
              <a:pathLst>
                <a:path extrusionOk="0" h="354" w="302">
                  <a:moveTo>
                    <a:pt x="10" y="354"/>
                  </a:moveTo>
                  <a:lnTo>
                    <a:pt x="10" y="354"/>
                  </a:lnTo>
                  <a:lnTo>
                    <a:pt x="10" y="354"/>
                  </a:lnTo>
                  <a:cubicBezTo>
                    <a:pt x="0" y="354"/>
                    <a:pt x="0" y="344"/>
                    <a:pt x="0" y="344"/>
                  </a:cubicBezTo>
                  <a:cubicBezTo>
                    <a:pt x="0" y="333"/>
                    <a:pt x="62" y="125"/>
                    <a:pt x="281" y="0"/>
                  </a:cubicBezTo>
                  <a:cubicBezTo>
                    <a:pt x="291" y="0"/>
                    <a:pt x="291" y="0"/>
                    <a:pt x="302" y="10"/>
                  </a:cubicBezTo>
                  <a:cubicBezTo>
                    <a:pt x="302" y="10"/>
                    <a:pt x="302" y="21"/>
                    <a:pt x="291" y="21"/>
                  </a:cubicBezTo>
                  <a:cubicBezTo>
                    <a:pt x="83" y="146"/>
                    <a:pt x="20" y="344"/>
                    <a:pt x="20" y="344"/>
                  </a:cubicBezTo>
                  <a:cubicBezTo>
                    <a:pt x="20" y="354"/>
                    <a:pt x="20" y="354"/>
                    <a:pt x="10" y="35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0" name="Google Shape;2930;p62"/>
            <p:cNvSpPr/>
            <p:nvPr/>
          </p:nvSpPr>
          <p:spPr>
            <a:xfrm>
              <a:off x="-3948035" y="4662259"/>
              <a:ext cx="78308" cy="65677"/>
            </a:xfrm>
            <a:custGeom>
              <a:rect b="b" l="l" r="r" t="t"/>
              <a:pathLst>
                <a:path extrusionOk="0" h="208" w="248">
                  <a:moveTo>
                    <a:pt x="18" y="208"/>
                  </a:moveTo>
                  <a:lnTo>
                    <a:pt x="18" y="208"/>
                  </a:lnTo>
                  <a:cubicBezTo>
                    <a:pt x="8" y="198"/>
                    <a:pt x="8" y="198"/>
                    <a:pt x="8" y="198"/>
                  </a:cubicBezTo>
                  <a:cubicBezTo>
                    <a:pt x="-2" y="198"/>
                    <a:pt x="-2" y="187"/>
                    <a:pt x="8" y="187"/>
                  </a:cubicBezTo>
                  <a:cubicBezTo>
                    <a:pt x="8" y="177"/>
                    <a:pt x="91" y="42"/>
                    <a:pt x="237" y="0"/>
                  </a:cubicBezTo>
                  <a:lnTo>
                    <a:pt x="248" y="10"/>
                  </a:lnTo>
                  <a:cubicBezTo>
                    <a:pt x="248" y="21"/>
                    <a:pt x="248" y="21"/>
                    <a:pt x="237" y="21"/>
                  </a:cubicBezTo>
                  <a:cubicBezTo>
                    <a:pt x="102" y="62"/>
                    <a:pt x="29" y="198"/>
                    <a:pt x="29" y="198"/>
                  </a:cubicBezTo>
                  <a:cubicBezTo>
                    <a:pt x="18" y="198"/>
                    <a:pt x="18" y="208"/>
                    <a:pt x="18" y="208"/>
                  </a:cubicBezTo>
                  <a:close/>
                </a:path>
              </a:pathLst>
            </a:custGeom>
            <a:solidFill>
              <a:schemeClr val="dk1"/>
            </a:solidFill>
            <a:ln>
              <a:noFill/>
            </a:ln>
          </p:spPr>
          <p:txBody>
            <a:bodyPr anchorCtr="1" anchor="ctr" bIns="29875" lIns="90000" spcFirstLastPara="1" rIns="90000" wrap="square" tIns="29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1" name="Google Shape;2931;p62"/>
            <p:cNvSpPr/>
            <p:nvPr/>
          </p:nvSpPr>
          <p:spPr>
            <a:xfrm>
              <a:off x="-3922459" y="4668889"/>
              <a:ext cx="75466" cy="65677"/>
            </a:xfrm>
            <a:custGeom>
              <a:rect b="b" l="l" r="r" t="t"/>
              <a:pathLst>
                <a:path extrusionOk="0" h="208" w="239">
                  <a:moveTo>
                    <a:pt x="10" y="208"/>
                  </a:moveTo>
                  <a:lnTo>
                    <a:pt x="10" y="208"/>
                  </a:lnTo>
                  <a:lnTo>
                    <a:pt x="10" y="208"/>
                  </a:lnTo>
                  <a:cubicBezTo>
                    <a:pt x="0" y="198"/>
                    <a:pt x="0" y="198"/>
                    <a:pt x="0" y="187"/>
                  </a:cubicBezTo>
                  <a:cubicBezTo>
                    <a:pt x="10" y="187"/>
                    <a:pt x="114" y="41"/>
                    <a:pt x="229" y="0"/>
                  </a:cubicBezTo>
                  <a:cubicBezTo>
                    <a:pt x="229" y="0"/>
                    <a:pt x="239" y="0"/>
                    <a:pt x="239" y="10"/>
                  </a:cubicBezTo>
                  <a:cubicBezTo>
                    <a:pt x="239" y="21"/>
                    <a:pt x="239" y="21"/>
                    <a:pt x="229" y="21"/>
                  </a:cubicBezTo>
                  <a:cubicBezTo>
                    <a:pt x="135" y="62"/>
                    <a:pt x="21" y="198"/>
                    <a:pt x="21" y="208"/>
                  </a:cubicBezTo>
                  <a:lnTo>
                    <a:pt x="10" y="208"/>
                  </a:lnTo>
                  <a:close/>
                </a:path>
              </a:pathLst>
            </a:custGeom>
            <a:solidFill>
              <a:schemeClr val="dk1"/>
            </a:solidFill>
            <a:ln>
              <a:noFill/>
            </a:ln>
          </p:spPr>
          <p:txBody>
            <a:bodyPr anchorCtr="1" anchor="ctr" bIns="29875" lIns="90000" spcFirstLastPara="1" rIns="90000" wrap="square" tIns="29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2" name="Google Shape;2932;p62"/>
            <p:cNvSpPr/>
            <p:nvPr/>
          </p:nvSpPr>
          <p:spPr>
            <a:xfrm>
              <a:off x="-3892778" y="4675520"/>
              <a:ext cx="65678" cy="62519"/>
            </a:xfrm>
            <a:custGeom>
              <a:rect b="b" l="l" r="r" t="t"/>
              <a:pathLst>
                <a:path extrusionOk="0" h="198" w="208">
                  <a:moveTo>
                    <a:pt x="10" y="198"/>
                  </a:moveTo>
                  <a:lnTo>
                    <a:pt x="10" y="198"/>
                  </a:lnTo>
                  <a:cubicBezTo>
                    <a:pt x="0" y="198"/>
                    <a:pt x="0" y="198"/>
                    <a:pt x="0" y="198"/>
                  </a:cubicBezTo>
                  <a:cubicBezTo>
                    <a:pt x="0" y="187"/>
                    <a:pt x="0" y="187"/>
                    <a:pt x="0" y="177"/>
                  </a:cubicBezTo>
                  <a:cubicBezTo>
                    <a:pt x="0" y="177"/>
                    <a:pt x="125" y="20"/>
                    <a:pt x="198" y="0"/>
                  </a:cubicBezTo>
                  <a:lnTo>
                    <a:pt x="208" y="0"/>
                  </a:lnTo>
                  <a:cubicBezTo>
                    <a:pt x="208" y="10"/>
                    <a:pt x="208" y="20"/>
                    <a:pt x="198" y="20"/>
                  </a:cubicBezTo>
                  <a:cubicBezTo>
                    <a:pt x="145" y="31"/>
                    <a:pt x="52" y="145"/>
                    <a:pt x="20" y="198"/>
                  </a:cubicBezTo>
                  <a:lnTo>
                    <a:pt x="10" y="198"/>
                  </a:lnTo>
                  <a:close/>
                </a:path>
              </a:pathLst>
            </a:custGeom>
            <a:solidFill>
              <a:schemeClr val="dk1"/>
            </a:solidFill>
            <a:ln>
              <a:noFill/>
            </a:ln>
          </p:spPr>
          <p:txBody>
            <a:bodyPr anchorCtr="1" anchor="ctr" bIns="26275" lIns="90000" spcFirstLastPara="1" rIns="90000" wrap="square" tIns="26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3" name="Google Shape;2933;p62"/>
            <p:cNvSpPr/>
            <p:nvPr/>
          </p:nvSpPr>
          <p:spPr>
            <a:xfrm>
              <a:off x="-3869096" y="4675520"/>
              <a:ext cx="68204" cy="62519"/>
            </a:xfrm>
            <a:custGeom>
              <a:rect b="b" l="l" r="r" t="t"/>
              <a:pathLst>
                <a:path extrusionOk="0" h="198" w="216">
                  <a:moveTo>
                    <a:pt x="18" y="198"/>
                  </a:moveTo>
                  <a:lnTo>
                    <a:pt x="18" y="198"/>
                  </a:lnTo>
                  <a:cubicBezTo>
                    <a:pt x="8" y="198"/>
                    <a:pt x="8" y="198"/>
                    <a:pt x="8" y="198"/>
                  </a:cubicBezTo>
                  <a:cubicBezTo>
                    <a:pt x="-2" y="198"/>
                    <a:pt x="-2" y="187"/>
                    <a:pt x="8" y="187"/>
                  </a:cubicBezTo>
                  <a:cubicBezTo>
                    <a:pt x="8" y="177"/>
                    <a:pt x="133" y="31"/>
                    <a:pt x="195" y="0"/>
                  </a:cubicBezTo>
                  <a:cubicBezTo>
                    <a:pt x="206" y="0"/>
                    <a:pt x="206" y="0"/>
                    <a:pt x="216" y="10"/>
                  </a:cubicBezTo>
                  <a:cubicBezTo>
                    <a:pt x="216" y="10"/>
                    <a:pt x="216" y="20"/>
                    <a:pt x="206" y="20"/>
                  </a:cubicBezTo>
                  <a:cubicBezTo>
                    <a:pt x="143" y="52"/>
                    <a:pt x="29" y="198"/>
                    <a:pt x="18" y="198"/>
                  </a:cubicBezTo>
                  <a:close/>
                </a:path>
              </a:pathLst>
            </a:custGeom>
            <a:solidFill>
              <a:schemeClr val="dk1"/>
            </a:solidFill>
            <a:ln>
              <a:noFill/>
            </a:ln>
          </p:spPr>
          <p:txBody>
            <a:bodyPr anchorCtr="1" anchor="ctr" bIns="26275" lIns="90000" spcFirstLastPara="1" rIns="90000" wrap="square" tIns="26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4" name="Google Shape;2934;p62"/>
            <p:cNvSpPr/>
            <p:nvPr/>
          </p:nvSpPr>
          <p:spPr>
            <a:xfrm>
              <a:off x="-4435879" y="3323772"/>
              <a:ext cx="244396" cy="285443"/>
            </a:xfrm>
            <a:custGeom>
              <a:rect b="b" l="l" r="r" t="t"/>
              <a:pathLst>
                <a:path extrusionOk="0" h="904" w="774">
                  <a:moveTo>
                    <a:pt x="605" y="73"/>
                  </a:moveTo>
                  <a:lnTo>
                    <a:pt x="605" y="73"/>
                  </a:lnTo>
                  <a:cubicBezTo>
                    <a:pt x="605" y="73"/>
                    <a:pt x="563" y="282"/>
                    <a:pt x="615" y="334"/>
                  </a:cubicBezTo>
                  <a:cubicBezTo>
                    <a:pt x="657" y="385"/>
                    <a:pt x="793" y="447"/>
                    <a:pt x="772" y="593"/>
                  </a:cubicBezTo>
                  <a:cubicBezTo>
                    <a:pt x="740" y="739"/>
                    <a:pt x="668" y="676"/>
                    <a:pt x="647" y="791"/>
                  </a:cubicBezTo>
                  <a:cubicBezTo>
                    <a:pt x="615" y="906"/>
                    <a:pt x="449" y="937"/>
                    <a:pt x="418" y="864"/>
                  </a:cubicBezTo>
                  <a:cubicBezTo>
                    <a:pt x="209" y="895"/>
                    <a:pt x="-20" y="770"/>
                    <a:pt x="1" y="593"/>
                  </a:cubicBezTo>
                  <a:cubicBezTo>
                    <a:pt x="32" y="416"/>
                    <a:pt x="230" y="406"/>
                    <a:pt x="240" y="323"/>
                  </a:cubicBezTo>
                  <a:cubicBezTo>
                    <a:pt x="251" y="250"/>
                    <a:pt x="251" y="0"/>
                    <a:pt x="251" y="0"/>
                  </a:cubicBezTo>
                  <a:lnTo>
                    <a:pt x="605" y="73"/>
                  </a:lnTo>
                  <a:close/>
                </a:path>
              </a:pathLst>
            </a:custGeom>
            <a:solidFill>
              <a:srgbClr val="A5662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5" name="Google Shape;2935;p62"/>
            <p:cNvSpPr/>
            <p:nvPr/>
          </p:nvSpPr>
          <p:spPr>
            <a:xfrm>
              <a:off x="-4412513" y="3281145"/>
              <a:ext cx="200506" cy="78939"/>
            </a:xfrm>
            <a:custGeom>
              <a:rect b="b" l="l" r="r" t="t"/>
              <a:pathLst>
                <a:path extrusionOk="0" h="250" w="635">
                  <a:moveTo>
                    <a:pt x="614" y="0"/>
                  </a:moveTo>
                  <a:lnTo>
                    <a:pt x="614" y="0"/>
                  </a:lnTo>
                  <a:cubicBezTo>
                    <a:pt x="604" y="31"/>
                    <a:pt x="635" y="250"/>
                    <a:pt x="635" y="250"/>
                  </a:cubicBezTo>
                  <a:cubicBezTo>
                    <a:pt x="10" y="208"/>
                    <a:pt x="10" y="208"/>
                    <a:pt x="10" y="208"/>
                  </a:cubicBezTo>
                  <a:cubicBezTo>
                    <a:pt x="0" y="31"/>
                    <a:pt x="0" y="31"/>
                    <a:pt x="0" y="31"/>
                  </a:cubicBezTo>
                  <a:lnTo>
                    <a:pt x="614" y="0"/>
                  </a:ln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6" name="Google Shape;2936;p62"/>
            <p:cNvSpPr/>
            <p:nvPr/>
          </p:nvSpPr>
          <p:spPr>
            <a:xfrm>
              <a:off x="-4014660" y="2929078"/>
              <a:ext cx="818759" cy="1187239"/>
            </a:xfrm>
            <a:custGeom>
              <a:rect b="b" l="l" r="r" t="t"/>
              <a:pathLst>
                <a:path extrusionOk="0" h="3760" w="2593">
                  <a:moveTo>
                    <a:pt x="104" y="230"/>
                  </a:moveTo>
                  <a:lnTo>
                    <a:pt x="0" y="3718"/>
                  </a:lnTo>
                  <a:lnTo>
                    <a:pt x="2593" y="3760"/>
                  </a:lnTo>
                  <a:lnTo>
                    <a:pt x="2270" y="0"/>
                  </a:lnTo>
                  <a:lnTo>
                    <a:pt x="104" y="23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7" name="Google Shape;2937;p62"/>
            <p:cNvSpPr/>
            <p:nvPr/>
          </p:nvSpPr>
          <p:spPr>
            <a:xfrm>
              <a:off x="-3824574" y="2014651"/>
              <a:ext cx="368805" cy="575621"/>
            </a:xfrm>
            <a:custGeom>
              <a:rect b="b" l="l" r="r" t="t"/>
              <a:pathLst>
                <a:path extrusionOk="0" h="1823" w="1168">
                  <a:moveTo>
                    <a:pt x="23" y="198"/>
                  </a:moveTo>
                  <a:lnTo>
                    <a:pt x="23" y="198"/>
                  </a:lnTo>
                  <a:cubicBezTo>
                    <a:pt x="23" y="198"/>
                    <a:pt x="585" y="-145"/>
                    <a:pt x="1168" y="73"/>
                  </a:cubicBezTo>
                  <a:cubicBezTo>
                    <a:pt x="897" y="1490"/>
                    <a:pt x="647" y="1823"/>
                    <a:pt x="647" y="1823"/>
                  </a:cubicBezTo>
                  <a:cubicBezTo>
                    <a:pt x="647" y="1823"/>
                    <a:pt x="-143" y="615"/>
                    <a:pt x="23" y="198"/>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8" name="Google Shape;2938;p62"/>
            <p:cNvSpPr/>
            <p:nvPr/>
          </p:nvSpPr>
          <p:spPr>
            <a:xfrm>
              <a:off x="-4129911" y="2041174"/>
              <a:ext cx="922012" cy="1545621"/>
            </a:xfrm>
            <a:custGeom>
              <a:rect b="b" l="l" r="r" t="t"/>
              <a:pathLst>
                <a:path extrusionOk="0" h="4895" w="2920">
                  <a:moveTo>
                    <a:pt x="146" y="552"/>
                  </a:moveTo>
                  <a:lnTo>
                    <a:pt x="146" y="552"/>
                  </a:lnTo>
                  <a:cubicBezTo>
                    <a:pt x="240" y="437"/>
                    <a:pt x="563" y="333"/>
                    <a:pt x="1001" y="104"/>
                  </a:cubicBezTo>
                  <a:cubicBezTo>
                    <a:pt x="1324" y="812"/>
                    <a:pt x="1614" y="1458"/>
                    <a:pt x="1614" y="1458"/>
                  </a:cubicBezTo>
                  <a:cubicBezTo>
                    <a:pt x="2135" y="0"/>
                    <a:pt x="2135" y="0"/>
                    <a:pt x="2135" y="0"/>
                  </a:cubicBezTo>
                  <a:cubicBezTo>
                    <a:pt x="2135" y="0"/>
                    <a:pt x="2635" y="260"/>
                    <a:pt x="2698" y="385"/>
                  </a:cubicBezTo>
                  <a:cubicBezTo>
                    <a:pt x="2770" y="510"/>
                    <a:pt x="2583" y="2489"/>
                    <a:pt x="2583" y="2489"/>
                  </a:cubicBezTo>
                  <a:cubicBezTo>
                    <a:pt x="2677" y="2771"/>
                    <a:pt x="2791" y="3292"/>
                    <a:pt x="2843" y="3687"/>
                  </a:cubicBezTo>
                  <a:cubicBezTo>
                    <a:pt x="2916" y="4146"/>
                    <a:pt x="2927" y="4561"/>
                    <a:pt x="2916" y="4895"/>
                  </a:cubicBezTo>
                  <a:cubicBezTo>
                    <a:pt x="2552" y="4874"/>
                    <a:pt x="2187" y="4853"/>
                    <a:pt x="1812" y="4832"/>
                  </a:cubicBezTo>
                  <a:cubicBezTo>
                    <a:pt x="1812" y="4832"/>
                    <a:pt x="1645" y="3021"/>
                    <a:pt x="1645" y="3094"/>
                  </a:cubicBezTo>
                  <a:cubicBezTo>
                    <a:pt x="1645" y="3167"/>
                    <a:pt x="1251" y="4863"/>
                    <a:pt x="1251" y="4863"/>
                  </a:cubicBezTo>
                  <a:cubicBezTo>
                    <a:pt x="1251" y="4863"/>
                    <a:pt x="-41" y="4936"/>
                    <a:pt x="1" y="4843"/>
                  </a:cubicBezTo>
                  <a:cubicBezTo>
                    <a:pt x="21" y="4780"/>
                    <a:pt x="-51" y="3739"/>
                    <a:pt x="324" y="2802"/>
                  </a:cubicBezTo>
                  <a:cubicBezTo>
                    <a:pt x="396" y="2614"/>
                    <a:pt x="365" y="2281"/>
                    <a:pt x="292" y="2000"/>
                  </a:cubicBezTo>
                  <a:cubicBezTo>
                    <a:pt x="209" y="1656"/>
                    <a:pt x="157" y="1302"/>
                    <a:pt x="157" y="937"/>
                  </a:cubicBezTo>
                  <a:lnTo>
                    <a:pt x="146" y="552"/>
                  </a:lnTo>
                  <a:close/>
                </a:path>
              </a:pathLst>
            </a:custGeom>
            <a:solidFill>
              <a:srgbClr val="F0F5F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9" name="Google Shape;2939;p62"/>
            <p:cNvSpPr/>
            <p:nvPr/>
          </p:nvSpPr>
          <p:spPr>
            <a:xfrm>
              <a:off x="-3919301" y="2070855"/>
              <a:ext cx="299022" cy="430690"/>
            </a:xfrm>
            <a:custGeom>
              <a:rect b="b" l="l" r="r" t="t"/>
              <a:pathLst>
                <a:path extrusionOk="0" h="1364" w="947">
                  <a:moveTo>
                    <a:pt x="947" y="1364"/>
                  </a:moveTo>
                  <a:lnTo>
                    <a:pt x="947" y="1364"/>
                  </a:lnTo>
                  <a:cubicBezTo>
                    <a:pt x="906" y="1364"/>
                    <a:pt x="282" y="937"/>
                    <a:pt x="282" y="937"/>
                  </a:cubicBezTo>
                  <a:cubicBezTo>
                    <a:pt x="386" y="552"/>
                    <a:pt x="386" y="552"/>
                    <a:pt x="386" y="552"/>
                  </a:cubicBezTo>
                  <a:cubicBezTo>
                    <a:pt x="0" y="427"/>
                    <a:pt x="0" y="427"/>
                    <a:pt x="0" y="427"/>
                  </a:cubicBezTo>
                  <a:cubicBezTo>
                    <a:pt x="0" y="166"/>
                    <a:pt x="0" y="166"/>
                    <a:pt x="0" y="166"/>
                  </a:cubicBezTo>
                  <a:cubicBezTo>
                    <a:pt x="334" y="0"/>
                    <a:pt x="334" y="0"/>
                    <a:pt x="334" y="0"/>
                  </a:cubicBezTo>
                  <a:lnTo>
                    <a:pt x="947" y="1364"/>
                  </a:lnTo>
                  <a:close/>
                </a:path>
              </a:pathLst>
            </a:custGeom>
            <a:solidFill>
              <a:srgbClr val="D6E1E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40" name="Google Shape;2940;p62"/>
            <p:cNvSpPr/>
            <p:nvPr/>
          </p:nvSpPr>
          <p:spPr>
            <a:xfrm>
              <a:off x="-3741846" y="1828987"/>
              <a:ext cx="203664" cy="394694"/>
            </a:xfrm>
            <a:custGeom>
              <a:rect b="b" l="l" r="r" t="t"/>
              <a:pathLst>
                <a:path extrusionOk="0" h="1250" w="645">
                  <a:moveTo>
                    <a:pt x="363" y="1250"/>
                  </a:moveTo>
                  <a:lnTo>
                    <a:pt x="363" y="1250"/>
                  </a:lnTo>
                  <a:cubicBezTo>
                    <a:pt x="363" y="1250"/>
                    <a:pt x="0" y="864"/>
                    <a:pt x="0" y="698"/>
                  </a:cubicBezTo>
                  <a:cubicBezTo>
                    <a:pt x="0" y="302"/>
                    <a:pt x="0" y="302"/>
                    <a:pt x="0" y="302"/>
                  </a:cubicBezTo>
                  <a:cubicBezTo>
                    <a:pt x="0" y="135"/>
                    <a:pt x="135" y="0"/>
                    <a:pt x="301" y="0"/>
                  </a:cubicBezTo>
                  <a:cubicBezTo>
                    <a:pt x="342" y="0"/>
                    <a:pt x="342" y="0"/>
                    <a:pt x="342" y="0"/>
                  </a:cubicBezTo>
                  <a:cubicBezTo>
                    <a:pt x="509" y="0"/>
                    <a:pt x="645" y="135"/>
                    <a:pt x="645" y="302"/>
                  </a:cubicBezTo>
                  <a:cubicBezTo>
                    <a:pt x="645" y="698"/>
                    <a:pt x="645" y="698"/>
                    <a:pt x="645" y="698"/>
                  </a:cubicBezTo>
                  <a:cubicBezTo>
                    <a:pt x="645" y="864"/>
                    <a:pt x="363" y="1250"/>
                    <a:pt x="363" y="1250"/>
                  </a:cubicBezTo>
                  <a:close/>
                </a:path>
              </a:pathLst>
            </a:custGeom>
            <a:solidFill>
              <a:srgbClr val="F0BBA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41" name="Google Shape;2941;p62"/>
            <p:cNvSpPr/>
            <p:nvPr/>
          </p:nvSpPr>
          <p:spPr>
            <a:xfrm>
              <a:off x="-3741846" y="1828987"/>
              <a:ext cx="203664" cy="394694"/>
            </a:xfrm>
            <a:custGeom>
              <a:rect b="b" l="l" r="r" t="t"/>
              <a:pathLst>
                <a:path extrusionOk="0" h="1250" w="645">
                  <a:moveTo>
                    <a:pt x="363" y="1250"/>
                  </a:moveTo>
                  <a:lnTo>
                    <a:pt x="363" y="1250"/>
                  </a:lnTo>
                  <a:cubicBezTo>
                    <a:pt x="363" y="1250"/>
                    <a:pt x="0" y="864"/>
                    <a:pt x="0" y="698"/>
                  </a:cubicBezTo>
                  <a:cubicBezTo>
                    <a:pt x="0" y="302"/>
                    <a:pt x="0" y="302"/>
                    <a:pt x="0" y="302"/>
                  </a:cubicBezTo>
                  <a:cubicBezTo>
                    <a:pt x="0" y="135"/>
                    <a:pt x="135" y="0"/>
                    <a:pt x="301" y="0"/>
                  </a:cubicBezTo>
                  <a:cubicBezTo>
                    <a:pt x="342" y="0"/>
                    <a:pt x="342" y="0"/>
                    <a:pt x="342" y="0"/>
                  </a:cubicBezTo>
                  <a:cubicBezTo>
                    <a:pt x="509" y="0"/>
                    <a:pt x="645" y="135"/>
                    <a:pt x="645" y="302"/>
                  </a:cubicBezTo>
                  <a:cubicBezTo>
                    <a:pt x="645" y="698"/>
                    <a:pt x="645" y="698"/>
                    <a:pt x="645" y="698"/>
                  </a:cubicBezTo>
                  <a:cubicBezTo>
                    <a:pt x="645" y="864"/>
                    <a:pt x="363" y="1250"/>
                    <a:pt x="363" y="1250"/>
                  </a:cubicBezTo>
                  <a:close/>
                </a:path>
              </a:pathLst>
            </a:custGeom>
            <a:solidFill>
              <a:srgbClr val="8A541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42" name="Google Shape;2942;p62"/>
            <p:cNvSpPr/>
            <p:nvPr/>
          </p:nvSpPr>
          <p:spPr>
            <a:xfrm>
              <a:off x="-4324101" y="1069280"/>
              <a:ext cx="1384281" cy="691188"/>
            </a:xfrm>
            <a:custGeom>
              <a:rect b="b" l="l" r="r" t="t"/>
              <a:pathLst>
                <a:path extrusionOk="0" h="2189" w="4384">
                  <a:moveTo>
                    <a:pt x="4186" y="282"/>
                  </a:moveTo>
                  <a:lnTo>
                    <a:pt x="4186" y="282"/>
                  </a:lnTo>
                  <a:cubicBezTo>
                    <a:pt x="4186" y="282"/>
                    <a:pt x="4009" y="2010"/>
                    <a:pt x="4384" y="2135"/>
                  </a:cubicBezTo>
                  <a:cubicBezTo>
                    <a:pt x="3957" y="2281"/>
                    <a:pt x="3322" y="2083"/>
                    <a:pt x="3124" y="2062"/>
                  </a:cubicBezTo>
                  <a:cubicBezTo>
                    <a:pt x="2936" y="2041"/>
                    <a:pt x="937" y="2135"/>
                    <a:pt x="0" y="1937"/>
                  </a:cubicBezTo>
                  <a:cubicBezTo>
                    <a:pt x="385" y="1073"/>
                    <a:pt x="875" y="282"/>
                    <a:pt x="875" y="282"/>
                  </a:cubicBezTo>
                  <a:cubicBezTo>
                    <a:pt x="3186" y="0"/>
                    <a:pt x="3186" y="0"/>
                    <a:pt x="3186" y="0"/>
                  </a:cubicBezTo>
                  <a:lnTo>
                    <a:pt x="4186" y="282"/>
                  </a:lnTo>
                  <a:close/>
                </a:path>
              </a:pathLst>
            </a:custGeom>
            <a:solidFill>
              <a:srgbClr val="6D350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43" name="Google Shape;2943;p62"/>
            <p:cNvSpPr/>
            <p:nvPr/>
          </p:nvSpPr>
          <p:spPr>
            <a:xfrm>
              <a:off x="-4189273" y="934452"/>
              <a:ext cx="1131043" cy="1045781"/>
            </a:xfrm>
            <a:custGeom>
              <a:rect b="b" l="l" r="r" t="t"/>
              <a:pathLst>
                <a:path extrusionOk="0" h="3312" w="3582">
                  <a:moveTo>
                    <a:pt x="3582" y="1937"/>
                  </a:moveTo>
                  <a:lnTo>
                    <a:pt x="3582" y="1937"/>
                  </a:lnTo>
                  <a:cubicBezTo>
                    <a:pt x="3582" y="2853"/>
                    <a:pt x="2780" y="3312"/>
                    <a:pt x="1791" y="3312"/>
                  </a:cubicBezTo>
                  <a:cubicBezTo>
                    <a:pt x="802" y="3312"/>
                    <a:pt x="0" y="2853"/>
                    <a:pt x="0" y="1937"/>
                  </a:cubicBezTo>
                  <a:cubicBezTo>
                    <a:pt x="0" y="1021"/>
                    <a:pt x="802" y="0"/>
                    <a:pt x="1791" y="0"/>
                  </a:cubicBezTo>
                  <a:cubicBezTo>
                    <a:pt x="2780" y="0"/>
                    <a:pt x="3582" y="1021"/>
                    <a:pt x="3582" y="1937"/>
                  </a:cubicBezTo>
                  <a:close/>
                </a:path>
              </a:pathLst>
            </a:custGeom>
            <a:solidFill>
              <a:srgbClr val="A5662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44" name="Google Shape;2944;p62"/>
            <p:cNvSpPr/>
            <p:nvPr/>
          </p:nvSpPr>
          <p:spPr>
            <a:xfrm>
              <a:off x="-3505344" y="1607327"/>
              <a:ext cx="65678" cy="93148"/>
            </a:xfrm>
            <a:custGeom>
              <a:rect b="b" l="l" r="r" t="t"/>
              <a:pathLst>
                <a:path extrusionOk="0" h="295" w="208">
                  <a:moveTo>
                    <a:pt x="31" y="295"/>
                  </a:moveTo>
                  <a:lnTo>
                    <a:pt x="31" y="295"/>
                  </a:lnTo>
                  <a:lnTo>
                    <a:pt x="21" y="285"/>
                  </a:lnTo>
                  <a:cubicBezTo>
                    <a:pt x="21" y="285"/>
                    <a:pt x="21" y="275"/>
                    <a:pt x="31" y="275"/>
                  </a:cubicBezTo>
                  <a:cubicBezTo>
                    <a:pt x="135" y="212"/>
                    <a:pt x="187" y="139"/>
                    <a:pt x="187" y="87"/>
                  </a:cubicBezTo>
                  <a:cubicBezTo>
                    <a:pt x="187" y="66"/>
                    <a:pt x="166" y="45"/>
                    <a:pt x="146" y="35"/>
                  </a:cubicBezTo>
                  <a:cubicBezTo>
                    <a:pt x="114" y="14"/>
                    <a:pt x="62" y="14"/>
                    <a:pt x="21" y="45"/>
                  </a:cubicBezTo>
                  <a:cubicBezTo>
                    <a:pt x="10" y="56"/>
                    <a:pt x="10" y="45"/>
                    <a:pt x="0" y="45"/>
                  </a:cubicBezTo>
                  <a:cubicBezTo>
                    <a:pt x="0" y="35"/>
                    <a:pt x="0" y="35"/>
                    <a:pt x="0" y="25"/>
                  </a:cubicBezTo>
                  <a:cubicBezTo>
                    <a:pt x="52" y="-7"/>
                    <a:pt x="104" y="-7"/>
                    <a:pt x="156" y="14"/>
                  </a:cubicBezTo>
                  <a:cubicBezTo>
                    <a:pt x="187" y="25"/>
                    <a:pt x="208" y="56"/>
                    <a:pt x="208" y="87"/>
                  </a:cubicBezTo>
                  <a:cubicBezTo>
                    <a:pt x="208" y="129"/>
                    <a:pt x="187" y="202"/>
                    <a:pt x="41" y="295"/>
                  </a:cubicBezTo>
                  <a:lnTo>
                    <a:pt x="31" y="295"/>
                  </a:lnTo>
                  <a:close/>
                </a:path>
              </a:pathLst>
            </a:custGeom>
            <a:solidFill>
              <a:srgbClr val="40404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45" name="Google Shape;2945;p62"/>
            <p:cNvSpPr/>
            <p:nvPr/>
          </p:nvSpPr>
          <p:spPr>
            <a:xfrm>
              <a:off x="-3691009" y="1764888"/>
              <a:ext cx="129776" cy="67256"/>
            </a:xfrm>
            <a:custGeom>
              <a:rect b="b" l="l" r="r" t="t"/>
              <a:pathLst>
                <a:path extrusionOk="0" h="213" w="411">
                  <a:moveTo>
                    <a:pt x="202" y="213"/>
                  </a:moveTo>
                  <a:lnTo>
                    <a:pt x="202" y="213"/>
                  </a:lnTo>
                  <a:lnTo>
                    <a:pt x="192" y="213"/>
                  </a:lnTo>
                  <a:cubicBezTo>
                    <a:pt x="68" y="192"/>
                    <a:pt x="5" y="26"/>
                    <a:pt x="5" y="15"/>
                  </a:cubicBezTo>
                  <a:cubicBezTo>
                    <a:pt x="-5" y="5"/>
                    <a:pt x="5" y="5"/>
                    <a:pt x="5" y="5"/>
                  </a:cubicBezTo>
                  <a:cubicBezTo>
                    <a:pt x="16" y="-6"/>
                    <a:pt x="26" y="5"/>
                    <a:pt x="26" y="5"/>
                  </a:cubicBezTo>
                  <a:cubicBezTo>
                    <a:pt x="26" y="5"/>
                    <a:pt x="89" y="171"/>
                    <a:pt x="192" y="182"/>
                  </a:cubicBezTo>
                  <a:cubicBezTo>
                    <a:pt x="254" y="192"/>
                    <a:pt x="317" y="151"/>
                    <a:pt x="390" y="67"/>
                  </a:cubicBezTo>
                  <a:cubicBezTo>
                    <a:pt x="390" y="57"/>
                    <a:pt x="400" y="57"/>
                    <a:pt x="400" y="57"/>
                  </a:cubicBezTo>
                  <a:cubicBezTo>
                    <a:pt x="411" y="67"/>
                    <a:pt x="411" y="67"/>
                    <a:pt x="411" y="78"/>
                  </a:cubicBezTo>
                  <a:cubicBezTo>
                    <a:pt x="338" y="171"/>
                    <a:pt x="275" y="213"/>
                    <a:pt x="202" y="213"/>
                  </a:cubicBezTo>
                  <a:close/>
                </a:path>
              </a:pathLst>
            </a:custGeom>
            <a:solidFill>
              <a:srgbClr val="404041"/>
            </a:solidFill>
            <a:ln>
              <a:noFill/>
            </a:ln>
          </p:spPr>
          <p:txBody>
            <a:bodyPr anchorCtr="1" anchor="ctr" bIns="31675" lIns="90000" spcFirstLastPara="1" rIns="90000" wrap="square" tIns="31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46" name="Google Shape;2946;p62"/>
            <p:cNvSpPr/>
            <p:nvPr/>
          </p:nvSpPr>
          <p:spPr>
            <a:xfrm>
              <a:off x="-4366728" y="1529967"/>
              <a:ext cx="220083" cy="220081"/>
            </a:xfrm>
            <a:custGeom>
              <a:rect b="b" l="l" r="r" t="t"/>
              <a:pathLst>
                <a:path extrusionOk="0" h="697" w="697">
                  <a:moveTo>
                    <a:pt x="697" y="342"/>
                  </a:moveTo>
                  <a:lnTo>
                    <a:pt x="697" y="342"/>
                  </a:lnTo>
                  <a:cubicBezTo>
                    <a:pt x="697" y="540"/>
                    <a:pt x="541" y="697"/>
                    <a:pt x="354" y="697"/>
                  </a:cubicBezTo>
                  <a:cubicBezTo>
                    <a:pt x="156" y="697"/>
                    <a:pt x="0" y="540"/>
                    <a:pt x="0" y="342"/>
                  </a:cubicBezTo>
                  <a:cubicBezTo>
                    <a:pt x="0" y="155"/>
                    <a:pt x="156" y="0"/>
                    <a:pt x="354" y="0"/>
                  </a:cubicBezTo>
                  <a:cubicBezTo>
                    <a:pt x="541" y="0"/>
                    <a:pt x="697" y="155"/>
                    <a:pt x="697" y="342"/>
                  </a:cubicBezTo>
                  <a:close/>
                </a:path>
              </a:pathLst>
            </a:custGeom>
            <a:solidFill>
              <a:srgbClr val="A5662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47" name="Google Shape;2947;p62"/>
            <p:cNvSpPr/>
            <p:nvPr/>
          </p:nvSpPr>
          <p:spPr>
            <a:xfrm>
              <a:off x="-4324101" y="845725"/>
              <a:ext cx="1361231" cy="886640"/>
            </a:xfrm>
            <a:custGeom>
              <a:rect b="b" l="l" r="r" t="t"/>
              <a:pathLst>
                <a:path extrusionOk="0" h="2808" w="4311">
                  <a:moveTo>
                    <a:pt x="896" y="1271"/>
                  </a:moveTo>
                  <a:lnTo>
                    <a:pt x="896" y="1271"/>
                  </a:lnTo>
                  <a:cubicBezTo>
                    <a:pt x="896" y="1271"/>
                    <a:pt x="719" y="2207"/>
                    <a:pt x="1135" y="2780"/>
                  </a:cubicBezTo>
                  <a:cubicBezTo>
                    <a:pt x="656" y="2916"/>
                    <a:pt x="0" y="2509"/>
                    <a:pt x="0" y="2509"/>
                  </a:cubicBezTo>
                  <a:cubicBezTo>
                    <a:pt x="0" y="2509"/>
                    <a:pt x="135" y="1635"/>
                    <a:pt x="135" y="1417"/>
                  </a:cubicBezTo>
                  <a:cubicBezTo>
                    <a:pt x="135" y="896"/>
                    <a:pt x="417" y="31"/>
                    <a:pt x="2021" y="135"/>
                  </a:cubicBezTo>
                  <a:cubicBezTo>
                    <a:pt x="2739" y="-333"/>
                    <a:pt x="4009" y="531"/>
                    <a:pt x="4311" y="938"/>
                  </a:cubicBezTo>
                  <a:cubicBezTo>
                    <a:pt x="3791" y="1958"/>
                    <a:pt x="1458" y="1646"/>
                    <a:pt x="896" y="1271"/>
                  </a:cubicBez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48" name="Google Shape;2948;p62"/>
            <p:cNvSpPr/>
            <p:nvPr/>
          </p:nvSpPr>
          <p:spPr>
            <a:xfrm>
              <a:off x="-4057603" y="1158323"/>
              <a:ext cx="956745" cy="114935"/>
            </a:xfrm>
            <a:custGeom>
              <a:rect b="b" l="l" r="r" t="t"/>
              <a:pathLst>
                <a:path extrusionOk="0" h="364" w="3030">
                  <a:moveTo>
                    <a:pt x="1738" y="364"/>
                  </a:moveTo>
                  <a:lnTo>
                    <a:pt x="1738" y="364"/>
                  </a:lnTo>
                  <a:cubicBezTo>
                    <a:pt x="875" y="364"/>
                    <a:pt x="21" y="83"/>
                    <a:pt x="10" y="73"/>
                  </a:cubicBezTo>
                  <a:cubicBezTo>
                    <a:pt x="0" y="73"/>
                    <a:pt x="0" y="62"/>
                    <a:pt x="0" y="62"/>
                  </a:cubicBezTo>
                  <a:cubicBezTo>
                    <a:pt x="0" y="52"/>
                    <a:pt x="10" y="52"/>
                    <a:pt x="10" y="52"/>
                  </a:cubicBezTo>
                  <a:cubicBezTo>
                    <a:pt x="31" y="62"/>
                    <a:pt x="2040" y="739"/>
                    <a:pt x="3009" y="0"/>
                  </a:cubicBezTo>
                  <a:cubicBezTo>
                    <a:pt x="3020" y="0"/>
                    <a:pt x="3020" y="0"/>
                    <a:pt x="3030" y="0"/>
                  </a:cubicBezTo>
                  <a:cubicBezTo>
                    <a:pt x="3030" y="10"/>
                    <a:pt x="3030" y="20"/>
                    <a:pt x="3020" y="20"/>
                  </a:cubicBezTo>
                  <a:cubicBezTo>
                    <a:pt x="2676" y="281"/>
                    <a:pt x="2207" y="364"/>
                    <a:pt x="1738" y="364"/>
                  </a:cubicBez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49" name="Google Shape;2949;p62"/>
            <p:cNvSpPr/>
            <p:nvPr/>
          </p:nvSpPr>
          <p:spPr>
            <a:xfrm>
              <a:off x="-4008345" y="1046230"/>
              <a:ext cx="918854" cy="112093"/>
            </a:xfrm>
            <a:custGeom>
              <a:rect b="b" l="l" r="r" t="t"/>
              <a:pathLst>
                <a:path extrusionOk="0" h="355" w="2910">
                  <a:moveTo>
                    <a:pt x="1916" y="355"/>
                  </a:moveTo>
                  <a:lnTo>
                    <a:pt x="1916" y="355"/>
                  </a:lnTo>
                  <a:cubicBezTo>
                    <a:pt x="1010" y="355"/>
                    <a:pt x="21" y="32"/>
                    <a:pt x="10" y="32"/>
                  </a:cubicBezTo>
                  <a:cubicBezTo>
                    <a:pt x="0" y="21"/>
                    <a:pt x="0" y="21"/>
                    <a:pt x="0" y="11"/>
                  </a:cubicBezTo>
                  <a:cubicBezTo>
                    <a:pt x="0" y="0"/>
                    <a:pt x="10" y="0"/>
                    <a:pt x="21" y="0"/>
                  </a:cubicBezTo>
                  <a:cubicBezTo>
                    <a:pt x="31" y="11"/>
                    <a:pt x="1968" y="646"/>
                    <a:pt x="2895" y="136"/>
                  </a:cubicBezTo>
                  <a:lnTo>
                    <a:pt x="2905" y="136"/>
                  </a:lnTo>
                  <a:cubicBezTo>
                    <a:pt x="2916" y="146"/>
                    <a:pt x="2905" y="157"/>
                    <a:pt x="2905" y="157"/>
                  </a:cubicBezTo>
                  <a:cubicBezTo>
                    <a:pt x="2634" y="303"/>
                    <a:pt x="2280" y="355"/>
                    <a:pt x="1916" y="355"/>
                  </a:cubicBez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50" name="Google Shape;2950;p62"/>
            <p:cNvSpPr/>
            <p:nvPr/>
          </p:nvSpPr>
          <p:spPr>
            <a:xfrm>
              <a:off x="-3676169" y="955292"/>
              <a:ext cx="498897" cy="87780"/>
            </a:xfrm>
            <a:custGeom>
              <a:rect b="b" l="l" r="r" t="t"/>
              <a:pathLst>
                <a:path extrusionOk="0" h="278" w="1580">
                  <a:moveTo>
                    <a:pt x="1562" y="278"/>
                  </a:moveTo>
                  <a:lnTo>
                    <a:pt x="1562" y="278"/>
                  </a:lnTo>
                  <a:lnTo>
                    <a:pt x="1562" y="278"/>
                  </a:lnTo>
                  <a:cubicBezTo>
                    <a:pt x="1009" y="-170"/>
                    <a:pt x="21" y="111"/>
                    <a:pt x="10" y="111"/>
                  </a:cubicBezTo>
                  <a:cubicBezTo>
                    <a:pt x="10" y="111"/>
                    <a:pt x="0" y="111"/>
                    <a:pt x="0" y="101"/>
                  </a:cubicBezTo>
                  <a:cubicBezTo>
                    <a:pt x="0" y="91"/>
                    <a:pt x="0" y="91"/>
                    <a:pt x="10" y="91"/>
                  </a:cubicBezTo>
                  <a:cubicBezTo>
                    <a:pt x="21" y="80"/>
                    <a:pt x="1020" y="-191"/>
                    <a:pt x="1572" y="257"/>
                  </a:cubicBezTo>
                  <a:cubicBezTo>
                    <a:pt x="1582" y="257"/>
                    <a:pt x="1582" y="268"/>
                    <a:pt x="1572" y="268"/>
                  </a:cubicBezTo>
                  <a:cubicBezTo>
                    <a:pt x="1572" y="278"/>
                    <a:pt x="1572" y="278"/>
                    <a:pt x="1562" y="278"/>
                  </a:cubicBez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51" name="Google Shape;2951;p62"/>
            <p:cNvSpPr/>
            <p:nvPr/>
          </p:nvSpPr>
          <p:spPr>
            <a:xfrm>
              <a:off x="-3866886" y="964765"/>
              <a:ext cx="568679" cy="124407"/>
            </a:xfrm>
            <a:custGeom>
              <a:rect b="b" l="l" r="r" t="t"/>
              <a:pathLst>
                <a:path extrusionOk="0" h="394" w="1801">
                  <a:moveTo>
                    <a:pt x="1593" y="394"/>
                  </a:moveTo>
                  <a:lnTo>
                    <a:pt x="1593" y="394"/>
                  </a:lnTo>
                  <a:cubicBezTo>
                    <a:pt x="686" y="394"/>
                    <a:pt x="21" y="29"/>
                    <a:pt x="10" y="29"/>
                  </a:cubicBezTo>
                  <a:cubicBezTo>
                    <a:pt x="0" y="19"/>
                    <a:pt x="0" y="19"/>
                    <a:pt x="0" y="8"/>
                  </a:cubicBezTo>
                  <a:cubicBezTo>
                    <a:pt x="10" y="-2"/>
                    <a:pt x="10" y="-2"/>
                    <a:pt x="21" y="8"/>
                  </a:cubicBezTo>
                  <a:cubicBezTo>
                    <a:pt x="31" y="8"/>
                    <a:pt x="801" y="425"/>
                    <a:pt x="1791" y="373"/>
                  </a:cubicBezTo>
                  <a:cubicBezTo>
                    <a:pt x="1791" y="363"/>
                    <a:pt x="1801" y="373"/>
                    <a:pt x="1801" y="383"/>
                  </a:cubicBezTo>
                  <a:lnTo>
                    <a:pt x="1791" y="394"/>
                  </a:lnTo>
                  <a:cubicBezTo>
                    <a:pt x="1718" y="394"/>
                    <a:pt x="1655" y="394"/>
                    <a:pt x="1593" y="394"/>
                  </a:cubicBez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52" name="Google Shape;2952;p62"/>
            <p:cNvSpPr/>
            <p:nvPr/>
          </p:nvSpPr>
          <p:spPr>
            <a:xfrm>
              <a:off x="-4131805" y="1138430"/>
              <a:ext cx="121567" cy="568675"/>
            </a:xfrm>
            <a:custGeom>
              <a:rect b="b" l="l" r="r" t="t"/>
              <a:pathLst>
                <a:path extrusionOk="0" h="1801" w="385">
                  <a:moveTo>
                    <a:pt x="370" y="1801"/>
                  </a:moveTo>
                  <a:lnTo>
                    <a:pt x="370" y="1801"/>
                  </a:lnTo>
                  <a:lnTo>
                    <a:pt x="370" y="1791"/>
                  </a:lnTo>
                  <a:cubicBezTo>
                    <a:pt x="-244" y="1343"/>
                    <a:pt x="89" y="21"/>
                    <a:pt x="99" y="11"/>
                  </a:cubicBezTo>
                  <a:cubicBezTo>
                    <a:pt x="99" y="0"/>
                    <a:pt x="99" y="0"/>
                    <a:pt x="110" y="0"/>
                  </a:cubicBezTo>
                  <a:cubicBezTo>
                    <a:pt x="120" y="0"/>
                    <a:pt x="120" y="11"/>
                    <a:pt x="120" y="21"/>
                  </a:cubicBezTo>
                  <a:cubicBezTo>
                    <a:pt x="110" y="31"/>
                    <a:pt x="-224" y="1332"/>
                    <a:pt x="381" y="1780"/>
                  </a:cubicBezTo>
                  <a:cubicBezTo>
                    <a:pt x="381" y="1780"/>
                    <a:pt x="391" y="1791"/>
                    <a:pt x="381" y="1791"/>
                  </a:cubicBezTo>
                  <a:cubicBezTo>
                    <a:pt x="381" y="1791"/>
                    <a:pt x="381" y="1801"/>
                    <a:pt x="370" y="1801"/>
                  </a:cubicBez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53" name="Google Shape;2953;p62"/>
            <p:cNvSpPr/>
            <p:nvPr/>
          </p:nvSpPr>
          <p:spPr>
            <a:xfrm>
              <a:off x="-4224638" y="1125168"/>
              <a:ext cx="84623" cy="539310"/>
            </a:xfrm>
            <a:custGeom>
              <a:rect b="b" l="l" r="r" t="t"/>
              <a:pathLst>
                <a:path extrusionOk="0" h="1708" w="268">
                  <a:moveTo>
                    <a:pt x="258" y="1708"/>
                  </a:moveTo>
                  <a:lnTo>
                    <a:pt x="258" y="1708"/>
                  </a:lnTo>
                  <a:lnTo>
                    <a:pt x="247" y="1708"/>
                  </a:lnTo>
                  <a:cubicBezTo>
                    <a:pt x="-273" y="1322"/>
                    <a:pt x="185" y="63"/>
                    <a:pt x="206" y="11"/>
                  </a:cubicBezTo>
                  <a:cubicBezTo>
                    <a:pt x="206" y="0"/>
                    <a:pt x="216" y="0"/>
                    <a:pt x="227" y="0"/>
                  </a:cubicBezTo>
                  <a:lnTo>
                    <a:pt x="227" y="11"/>
                  </a:lnTo>
                  <a:cubicBezTo>
                    <a:pt x="227" y="32"/>
                    <a:pt x="-253" y="1312"/>
                    <a:pt x="258" y="1687"/>
                  </a:cubicBezTo>
                  <a:cubicBezTo>
                    <a:pt x="268" y="1697"/>
                    <a:pt x="268" y="1697"/>
                    <a:pt x="268" y="1708"/>
                  </a:cubicBezTo>
                  <a:cubicBezTo>
                    <a:pt x="258" y="1708"/>
                    <a:pt x="258" y="1708"/>
                    <a:pt x="258" y="1708"/>
                  </a:cubicBezTo>
                  <a:close/>
                </a:path>
              </a:pathLst>
            </a:custGeom>
            <a:solidFill>
              <a:srgbClr val="40404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54" name="Google Shape;2954;p62"/>
            <p:cNvSpPr/>
            <p:nvPr/>
          </p:nvSpPr>
          <p:spPr>
            <a:xfrm>
              <a:off x="-3505344" y="1607327"/>
              <a:ext cx="65678" cy="93148"/>
            </a:xfrm>
            <a:custGeom>
              <a:rect b="b" l="l" r="r" t="t"/>
              <a:pathLst>
                <a:path extrusionOk="0" h="295" w="208">
                  <a:moveTo>
                    <a:pt x="31" y="295"/>
                  </a:moveTo>
                  <a:lnTo>
                    <a:pt x="31" y="295"/>
                  </a:lnTo>
                  <a:lnTo>
                    <a:pt x="21" y="285"/>
                  </a:lnTo>
                  <a:cubicBezTo>
                    <a:pt x="21" y="285"/>
                    <a:pt x="21" y="275"/>
                    <a:pt x="31" y="275"/>
                  </a:cubicBezTo>
                  <a:cubicBezTo>
                    <a:pt x="135" y="212"/>
                    <a:pt x="187" y="139"/>
                    <a:pt x="187" y="87"/>
                  </a:cubicBezTo>
                  <a:cubicBezTo>
                    <a:pt x="187" y="66"/>
                    <a:pt x="166" y="45"/>
                    <a:pt x="146" y="35"/>
                  </a:cubicBezTo>
                  <a:cubicBezTo>
                    <a:pt x="114" y="14"/>
                    <a:pt x="62" y="14"/>
                    <a:pt x="21" y="45"/>
                  </a:cubicBezTo>
                  <a:cubicBezTo>
                    <a:pt x="10" y="56"/>
                    <a:pt x="10" y="45"/>
                    <a:pt x="0" y="45"/>
                  </a:cubicBezTo>
                  <a:cubicBezTo>
                    <a:pt x="0" y="35"/>
                    <a:pt x="0" y="35"/>
                    <a:pt x="0" y="25"/>
                  </a:cubicBezTo>
                  <a:cubicBezTo>
                    <a:pt x="52" y="-7"/>
                    <a:pt x="104" y="-7"/>
                    <a:pt x="156" y="14"/>
                  </a:cubicBezTo>
                  <a:cubicBezTo>
                    <a:pt x="187" y="25"/>
                    <a:pt x="208" y="56"/>
                    <a:pt x="208" y="87"/>
                  </a:cubicBezTo>
                  <a:cubicBezTo>
                    <a:pt x="208" y="129"/>
                    <a:pt x="187" y="202"/>
                    <a:pt x="41" y="295"/>
                  </a:cubicBezTo>
                  <a:lnTo>
                    <a:pt x="31" y="295"/>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55" name="Google Shape;2955;p62"/>
            <p:cNvSpPr/>
            <p:nvPr/>
          </p:nvSpPr>
          <p:spPr>
            <a:xfrm>
              <a:off x="-3691009" y="1764888"/>
              <a:ext cx="129776" cy="67256"/>
            </a:xfrm>
            <a:custGeom>
              <a:rect b="b" l="l" r="r" t="t"/>
              <a:pathLst>
                <a:path extrusionOk="0" h="213" w="411">
                  <a:moveTo>
                    <a:pt x="202" y="213"/>
                  </a:moveTo>
                  <a:lnTo>
                    <a:pt x="202" y="213"/>
                  </a:lnTo>
                  <a:lnTo>
                    <a:pt x="192" y="213"/>
                  </a:lnTo>
                  <a:cubicBezTo>
                    <a:pt x="68" y="192"/>
                    <a:pt x="5" y="26"/>
                    <a:pt x="5" y="15"/>
                  </a:cubicBezTo>
                  <a:cubicBezTo>
                    <a:pt x="-5" y="5"/>
                    <a:pt x="5" y="5"/>
                    <a:pt x="5" y="5"/>
                  </a:cubicBezTo>
                  <a:cubicBezTo>
                    <a:pt x="16" y="-6"/>
                    <a:pt x="26" y="5"/>
                    <a:pt x="26" y="5"/>
                  </a:cubicBezTo>
                  <a:cubicBezTo>
                    <a:pt x="26" y="5"/>
                    <a:pt x="89" y="171"/>
                    <a:pt x="192" y="182"/>
                  </a:cubicBezTo>
                  <a:cubicBezTo>
                    <a:pt x="254" y="192"/>
                    <a:pt x="317" y="151"/>
                    <a:pt x="390" y="67"/>
                  </a:cubicBezTo>
                  <a:cubicBezTo>
                    <a:pt x="390" y="57"/>
                    <a:pt x="400" y="57"/>
                    <a:pt x="400" y="57"/>
                  </a:cubicBezTo>
                  <a:cubicBezTo>
                    <a:pt x="411" y="67"/>
                    <a:pt x="411" y="67"/>
                    <a:pt x="411" y="78"/>
                  </a:cubicBezTo>
                  <a:cubicBezTo>
                    <a:pt x="338" y="171"/>
                    <a:pt x="275" y="213"/>
                    <a:pt x="202" y="213"/>
                  </a:cubicBezTo>
                  <a:close/>
                </a:path>
              </a:pathLst>
            </a:custGeom>
            <a:solidFill>
              <a:schemeClr val="dk1"/>
            </a:solidFill>
            <a:ln>
              <a:noFill/>
            </a:ln>
          </p:spPr>
          <p:txBody>
            <a:bodyPr anchorCtr="1" anchor="ctr" bIns="31675" lIns="90000" spcFirstLastPara="1" rIns="90000" wrap="square" tIns="31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56" name="Google Shape;2956;p62"/>
            <p:cNvSpPr/>
            <p:nvPr/>
          </p:nvSpPr>
          <p:spPr>
            <a:xfrm>
              <a:off x="-4324101" y="845725"/>
              <a:ext cx="1361231" cy="886640"/>
            </a:xfrm>
            <a:custGeom>
              <a:rect b="b" l="l" r="r" t="t"/>
              <a:pathLst>
                <a:path extrusionOk="0" h="2808" w="4311">
                  <a:moveTo>
                    <a:pt x="896" y="1271"/>
                  </a:moveTo>
                  <a:lnTo>
                    <a:pt x="896" y="1271"/>
                  </a:lnTo>
                  <a:cubicBezTo>
                    <a:pt x="896" y="1271"/>
                    <a:pt x="719" y="2207"/>
                    <a:pt x="1135" y="2780"/>
                  </a:cubicBezTo>
                  <a:cubicBezTo>
                    <a:pt x="656" y="2916"/>
                    <a:pt x="0" y="2509"/>
                    <a:pt x="0" y="2509"/>
                  </a:cubicBezTo>
                  <a:cubicBezTo>
                    <a:pt x="0" y="2509"/>
                    <a:pt x="135" y="1635"/>
                    <a:pt x="135" y="1417"/>
                  </a:cubicBezTo>
                  <a:cubicBezTo>
                    <a:pt x="135" y="896"/>
                    <a:pt x="417" y="31"/>
                    <a:pt x="2021" y="135"/>
                  </a:cubicBezTo>
                  <a:cubicBezTo>
                    <a:pt x="2739" y="-333"/>
                    <a:pt x="4009" y="531"/>
                    <a:pt x="4311" y="938"/>
                  </a:cubicBezTo>
                  <a:cubicBezTo>
                    <a:pt x="3791" y="1958"/>
                    <a:pt x="1458" y="1646"/>
                    <a:pt x="896" y="1271"/>
                  </a:cubicBezTo>
                  <a:close/>
                </a:path>
              </a:pathLst>
            </a:custGeom>
            <a:solidFill>
              <a:srgbClr val="6D350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57" name="Google Shape;2957;p62"/>
            <p:cNvSpPr/>
            <p:nvPr/>
          </p:nvSpPr>
          <p:spPr>
            <a:xfrm>
              <a:off x="-4028237" y="1519862"/>
              <a:ext cx="85570" cy="10104"/>
            </a:xfrm>
            <a:custGeom>
              <a:rect b="b" l="l" r="r" t="t"/>
              <a:pathLst>
                <a:path extrusionOk="0" h="32" w="271">
                  <a:moveTo>
                    <a:pt x="21" y="32"/>
                  </a:moveTo>
                  <a:lnTo>
                    <a:pt x="21" y="32"/>
                  </a:lnTo>
                  <a:cubicBezTo>
                    <a:pt x="11" y="32"/>
                    <a:pt x="0" y="32"/>
                    <a:pt x="0" y="21"/>
                  </a:cubicBezTo>
                  <a:cubicBezTo>
                    <a:pt x="0" y="21"/>
                    <a:pt x="11" y="11"/>
                    <a:pt x="21" y="11"/>
                  </a:cubicBezTo>
                  <a:cubicBezTo>
                    <a:pt x="261" y="0"/>
                    <a:pt x="261" y="0"/>
                    <a:pt x="261" y="0"/>
                  </a:cubicBezTo>
                  <a:cubicBezTo>
                    <a:pt x="271" y="0"/>
                    <a:pt x="271" y="11"/>
                    <a:pt x="271" y="11"/>
                  </a:cubicBezTo>
                  <a:cubicBezTo>
                    <a:pt x="271" y="21"/>
                    <a:pt x="271" y="32"/>
                    <a:pt x="261" y="32"/>
                  </a:cubicBezTo>
                  <a:cubicBezTo>
                    <a:pt x="21" y="32"/>
                    <a:pt x="21" y="32"/>
                    <a:pt x="21" y="3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58" name="Google Shape;2958;p62"/>
            <p:cNvSpPr/>
            <p:nvPr/>
          </p:nvSpPr>
          <p:spPr>
            <a:xfrm>
              <a:off x="-4011502" y="1465868"/>
              <a:ext cx="75466" cy="31260"/>
            </a:xfrm>
            <a:custGeom>
              <a:rect b="b" l="l" r="r" t="t"/>
              <a:pathLst>
                <a:path extrusionOk="0" h="99" w="239">
                  <a:moveTo>
                    <a:pt x="218" y="99"/>
                  </a:moveTo>
                  <a:lnTo>
                    <a:pt x="218" y="99"/>
                  </a:lnTo>
                  <a:lnTo>
                    <a:pt x="218" y="99"/>
                  </a:lnTo>
                  <a:cubicBezTo>
                    <a:pt x="10" y="26"/>
                    <a:pt x="10" y="26"/>
                    <a:pt x="10" y="26"/>
                  </a:cubicBezTo>
                  <a:cubicBezTo>
                    <a:pt x="0" y="26"/>
                    <a:pt x="0" y="15"/>
                    <a:pt x="0" y="5"/>
                  </a:cubicBezTo>
                  <a:cubicBezTo>
                    <a:pt x="0" y="5"/>
                    <a:pt x="10" y="-6"/>
                    <a:pt x="10" y="5"/>
                  </a:cubicBezTo>
                  <a:cubicBezTo>
                    <a:pt x="229" y="78"/>
                    <a:pt x="229" y="78"/>
                    <a:pt x="229" y="78"/>
                  </a:cubicBezTo>
                  <a:lnTo>
                    <a:pt x="239" y="88"/>
                  </a:lnTo>
                  <a:cubicBezTo>
                    <a:pt x="229" y="99"/>
                    <a:pt x="229" y="99"/>
                    <a:pt x="218" y="99"/>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59" name="Google Shape;2959;p62"/>
            <p:cNvSpPr/>
            <p:nvPr/>
          </p:nvSpPr>
          <p:spPr>
            <a:xfrm>
              <a:off x="-3991925" y="1414716"/>
              <a:ext cx="62520" cy="55889"/>
            </a:xfrm>
            <a:custGeom>
              <a:rect b="b" l="l" r="r" t="t"/>
              <a:pathLst>
                <a:path extrusionOk="0" h="177" w="198">
                  <a:moveTo>
                    <a:pt x="188" y="177"/>
                  </a:moveTo>
                  <a:lnTo>
                    <a:pt x="188" y="177"/>
                  </a:lnTo>
                  <a:cubicBezTo>
                    <a:pt x="177" y="177"/>
                    <a:pt x="177" y="177"/>
                    <a:pt x="177" y="177"/>
                  </a:cubicBezTo>
                  <a:cubicBezTo>
                    <a:pt x="0" y="21"/>
                    <a:pt x="0" y="21"/>
                    <a:pt x="0" y="21"/>
                  </a:cubicBezTo>
                  <a:lnTo>
                    <a:pt x="0" y="11"/>
                  </a:lnTo>
                  <a:cubicBezTo>
                    <a:pt x="0" y="0"/>
                    <a:pt x="10" y="0"/>
                    <a:pt x="21" y="0"/>
                  </a:cubicBezTo>
                  <a:cubicBezTo>
                    <a:pt x="188" y="156"/>
                    <a:pt x="188" y="156"/>
                    <a:pt x="188" y="156"/>
                  </a:cubicBezTo>
                  <a:cubicBezTo>
                    <a:pt x="198" y="167"/>
                    <a:pt x="198" y="167"/>
                    <a:pt x="198" y="177"/>
                  </a:cubicBezTo>
                  <a:cubicBezTo>
                    <a:pt x="188" y="177"/>
                    <a:pt x="188" y="177"/>
                    <a:pt x="188" y="177"/>
                  </a:cubicBezTo>
                  <a:close/>
                </a:path>
              </a:pathLst>
            </a:custGeom>
            <a:solidFill>
              <a:schemeClr val="dk1"/>
            </a:solidFill>
            <a:ln>
              <a:noFill/>
            </a:ln>
          </p:spPr>
          <p:txBody>
            <a:bodyPr anchorCtr="1" anchor="ctr" bIns="18700" lIns="90000" spcFirstLastPara="1" rIns="90000" wrap="square" tIns="18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60" name="Google Shape;2960;p62"/>
            <p:cNvSpPr/>
            <p:nvPr/>
          </p:nvSpPr>
          <p:spPr>
            <a:xfrm>
              <a:off x="-3140330" y="1529967"/>
              <a:ext cx="65678" cy="9473"/>
            </a:xfrm>
            <a:custGeom>
              <a:rect b="b" l="l" r="r" t="t"/>
              <a:pathLst>
                <a:path extrusionOk="0" h="30" w="208">
                  <a:moveTo>
                    <a:pt x="10" y="30"/>
                  </a:moveTo>
                  <a:lnTo>
                    <a:pt x="10" y="30"/>
                  </a:lnTo>
                  <a:cubicBezTo>
                    <a:pt x="0" y="30"/>
                    <a:pt x="0" y="21"/>
                    <a:pt x="0" y="10"/>
                  </a:cubicBezTo>
                  <a:cubicBezTo>
                    <a:pt x="0" y="10"/>
                    <a:pt x="0" y="0"/>
                    <a:pt x="10" y="0"/>
                  </a:cubicBezTo>
                  <a:cubicBezTo>
                    <a:pt x="198" y="0"/>
                    <a:pt x="198" y="0"/>
                    <a:pt x="198" y="0"/>
                  </a:cubicBezTo>
                  <a:cubicBezTo>
                    <a:pt x="198" y="0"/>
                    <a:pt x="208" y="0"/>
                    <a:pt x="208" y="10"/>
                  </a:cubicBezTo>
                  <a:lnTo>
                    <a:pt x="198" y="21"/>
                  </a:lnTo>
                  <a:cubicBezTo>
                    <a:pt x="10" y="30"/>
                    <a:pt x="10" y="30"/>
                    <a:pt x="10" y="30"/>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61" name="Google Shape;2961;p62"/>
            <p:cNvSpPr/>
            <p:nvPr/>
          </p:nvSpPr>
          <p:spPr>
            <a:xfrm>
              <a:off x="-3156749" y="1467447"/>
              <a:ext cx="82097" cy="46100"/>
            </a:xfrm>
            <a:custGeom>
              <a:rect b="b" l="l" r="r" t="t"/>
              <a:pathLst>
                <a:path extrusionOk="0" h="146" w="260">
                  <a:moveTo>
                    <a:pt x="10" y="146"/>
                  </a:moveTo>
                  <a:lnTo>
                    <a:pt x="10" y="146"/>
                  </a:lnTo>
                  <a:lnTo>
                    <a:pt x="0" y="135"/>
                  </a:lnTo>
                  <a:cubicBezTo>
                    <a:pt x="0" y="125"/>
                    <a:pt x="0" y="125"/>
                    <a:pt x="0" y="114"/>
                  </a:cubicBezTo>
                  <a:cubicBezTo>
                    <a:pt x="239" y="0"/>
                    <a:pt x="239" y="0"/>
                    <a:pt x="239" y="0"/>
                  </a:cubicBezTo>
                  <a:cubicBezTo>
                    <a:pt x="250" y="0"/>
                    <a:pt x="250" y="0"/>
                    <a:pt x="260" y="10"/>
                  </a:cubicBezTo>
                  <a:cubicBezTo>
                    <a:pt x="260" y="10"/>
                    <a:pt x="260" y="21"/>
                    <a:pt x="250" y="21"/>
                  </a:cubicBezTo>
                  <a:cubicBezTo>
                    <a:pt x="10" y="135"/>
                    <a:pt x="10" y="135"/>
                    <a:pt x="10" y="135"/>
                  </a:cubicBezTo>
                  <a:lnTo>
                    <a:pt x="10" y="146"/>
                  </a:lnTo>
                  <a:close/>
                </a:path>
              </a:pathLst>
            </a:custGeom>
            <a:solidFill>
              <a:schemeClr val="dk1"/>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62" name="Google Shape;2962;p62"/>
            <p:cNvSpPr/>
            <p:nvPr/>
          </p:nvSpPr>
          <p:spPr>
            <a:xfrm>
              <a:off x="-3164643" y="1427978"/>
              <a:ext cx="57152" cy="55889"/>
            </a:xfrm>
            <a:custGeom>
              <a:rect b="b" l="l" r="r" t="t"/>
              <a:pathLst>
                <a:path extrusionOk="0" h="177" w="181">
                  <a:moveTo>
                    <a:pt x="14" y="177"/>
                  </a:moveTo>
                  <a:lnTo>
                    <a:pt x="14" y="177"/>
                  </a:lnTo>
                  <a:cubicBezTo>
                    <a:pt x="4" y="177"/>
                    <a:pt x="4" y="177"/>
                    <a:pt x="4" y="166"/>
                  </a:cubicBezTo>
                  <a:cubicBezTo>
                    <a:pt x="-6" y="166"/>
                    <a:pt x="4" y="156"/>
                    <a:pt x="4" y="156"/>
                  </a:cubicBezTo>
                  <a:cubicBezTo>
                    <a:pt x="160" y="0"/>
                    <a:pt x="160" y="0"/>
                    <a:pt x="160" y="0"/>
                  </a:cubicBezTo>
                  <a:cubicBezTo>
                    <a:pt x="171" y="0"/>
                    <a:pt x="171" y="0"/>
                    <a:pt x="181" y="0"/>
                  </a:cubicBezTo>
                  <a:cubicBezTo>
                    <a:pt x="181" y="10"/>
                    <a:pt x="181" y="10"/>
                    <a:pt x="181" y="21"/>
                  </a:cubicBezTo>
                  <a:cubicBezTo>
                    <a:pt x="25" y="166"/>
                    <a:pt x="25" y="166"/>
                    <a:pt x="25" y="166"/>
                  </a:cubicBezTo>
                  <a:cubicBezTo>
                    <a:pt x="14" y="177"/>
                    <a:pt x="14" y="177"/>
                    <a:pt x="14" y="177"/>
                  </a:cubicBezTo>
                  <a:close/>
                </a:path>
              </a:pathLst>
            </a:custGeom>
            <a:solidFill>
              <a:schemeClr val="dk1"/>
            </a:solidFill>
            <a:ln>
              <a:noFill/>
            </a:ln>
          </p:spPr>
          <p:txBody>
            <a:bodyPr anchorCtr="1" anchor="ctr" bIns="18700" lIns="90000" spcFirstLastPara="1" rIns="90000" wrap="square" tIns="18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63" name="Google Shape;2963;p62"/>
            <p:cNvSpPr/>
            <p:nvPr/>
          </p:nvSpPr>
          <p:spPr>
            <a:xfrm>
              <a:off x="-3972033" y="1398297"/>
              <a:ext cx="282603" cy="279127"/>
            </a:xfrm>
            <a:custGeom>
              <a:rect b="b" l="l" r="r" t="t"/>
              <a:pathLst>
                <a:path extrusionOk="0" h="884" w="895">
                  <a:moveTo>
                    <a:pt x="895" y="438"/>
                  </a:moveTo>
                  <a:lnTo>
                    <a:pt x="895" y="438"/>
                  </a:lnTo>
                  <a:cubicBezTo>
                    <a:pt x="895" y="687"/>
                    <a:pt x="697" y="884"/>
                    <a:pt x="447" y="884"/>
                  </a:cubicBezTo>
                  <a:cubicBezTo>
                    <a:pt x="197" y="884"/>
                    <a:pt x="0" y="687"/>
                    <a:pt x="0" y="438"/>
                  </a:cubicBezTo>
                  <a:cubicBezTo>
                    <a:pt x="0" y="198"/>
                    <a:pt x="197" y="0"/>
                    <a:pt x="447" y="0"/>
                  </a:cubicBezTo>
                  <a:cubicBezTo>
                    <a:pt x="697" y="0"/>
                    <a:pt x="895" y="198"/>
                    <a:pt x="895" y="438"/>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64" name="Google Shape;2964;p62"/>
            <p:cNvSpPr/>
            <p:nvPr/>
          </p:nvSpPr>
          <p:spPr>
            <a:xfrm>
              <a:off x="-3403355" y="1401454"/>
              <a:ext cx="279445" cy="279443"/>
            </a:xfrm>
            <a:custGeom>
              <a:rect b="b" l="l" r="r" t="t"/>
              <a:pathLst>
                <a:path extrusionOk="0" h="885" w="885">
                  <a:moveTo>
                    <a:pt x="885" y="447"/>
                  </a:moveTo>
                  <a:lnTo>
                    <a:pt x="885" y="447"/>
                  </a:lnTo>
                  <a:cubicBezTo>
                    <a:pt x="885" y="687"/>
                    <a:pt x="687" y="885"/>
                    <a:pt x="448" y="885"/>
                  </a:cubicBezTo>
                  <a:cubicBezTo>
                    <a:pt x="198" y="885"/>
                    <a:pt x="0" y="687"/>
                    <a:pt x="0" y="447"/>
                  </a:cubicBezTo>
                  <a:cubicBezTo>
                    <a:pt x="0" y="198"/>
                    <a:pt x="198" y="0"/>
                    <a:pt x="448" y="0"/>
                  </a:cubicBezTo>
                  <a:cubicBezTo>
                    <a:pt x="687" y="0"/>
                    <a:pt x="885" y="198"/>
                    <a:pt x="885" y="447"/>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65" name="Google Shape;2965;p62"/>
            <p:cNvSpPr/>
            <p:nvPr/>
          </p:nvSpPr>
          <p:spPr>
            <a:xfrm>
              <a:off x="-3922775" y="1451028"/>
              <a:ext cx="227030" cy="226396"/>
            </a:xfrm>
            <a:custGeom>
              <a:rect b="b" l="l" r="r" t="t"/>
              <a:pathLst>
                <a:path extrusionOk="0" h="717" w="719">
                  <a:moveTo>
                    <a:pt x="719" y="363"/>
                  </a:moveTo>
                  <a:lnTo>
                    <a:pt x="719" y="363"/>
                  </a:lnTo>
                  <a:cubicBezTo>
                    <a:pt x="719" y="561"/>
                    <a:pt x="562" y="717"/>
                    <a:pt x="364" y="717"/>
                  </a:cubicBezTo>
                  <a:cubicBezTo>
                    <a:pt x="166" y="717"/>
                    <a:pt x="0" y="561"/>
                    <a:pt x="0" y="363"/>
                  </a:cubicBezTo>
                  <a:cubicBezTo>
                    <a:pt x="0" y="166"/>
                    <a:pt x="166" y="0"/>
                    <a:pt x="364" y="0"/>
                  </a:cubicBezTo>
                  <a:cubicBezTo>
                    <a:pt x="562" y="0"/>
                    <a:pt x="719" y="166"/>
                    <a:pt x="719" y="36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66" name="Google Shape;2966;p62"/>
            <p:cNvSpPr/>
            <p:nvPr/>
          </p:nvSpPr>
          <p:spPr>
            <a:xfrm>
              <a:off x="-3354097" y="1457659"/>
              <a:ext cx="227030" cy="226396"/>
            </a:xfrm>
            <a:custGeom>
              <a:rect b="b" l="l" r="r" t="t"/>
              <a:pathLst>
                <a:path extrusionOk="0" h="717" w="719">
                  <a:moveTo>
                    <a:pt x="719" y="353"/>
                  </a:moveTo>
                  <a:lnTo>
                    <a:pt x="719" y="353"/>
                  </a:lnTo>
                  <a:cubicBezTo>
                    <a:pt x="719" y="551"/>
                    <a:pt x="552" y="717"/>
                    <a:pt x="354" y="717"/>
                  </a:cubicBezTo>
                  <a:cubicBezTo>
                    <a:pt x="156" y="717"/>
                    <a:pt x="0" y="551"/>
                    <a:pt x="0" y="353"/>
                  </a:cubicBezTo>
                  <a:cubicBezTo>
                    <a:pt x="0" y="156"/>
                    <a:pt x="156" y="0"/>
                    <a:pt x="354" y="0"/>
                  </a:cubicBezTo>
                  <a:cubicBezTo>
                    <a:pt x="552" y="0"/>
                    <a:pt x="719" y="156"/>
                    <a:pt x="719" y="35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67" name="Google Shape;2967;p62"/>
            <p:cNvSpPr/>
            <p:nvPr/>
          </p:nvSpPr>
          <p:spPr>
            <a:xfrm>
              <a:off x="-4057603" y="1158323"/>
              <a:ext cx="956745" cy="114935"/>
            </a:xfrm>
            <a:custGeom>
              <a:rect b="b" l="l" r="r" t="t"/>
              <a:pathLst>
                <a:path extrusionOk="0" h="364" w="3030">
                  <a:moveTo>
                    <a:pt x="1738" y="364"/>
                  </a:moveTo>
                  <a:lnTo>
                    <a:pt x="1738" y="364"/>
                  </a:lnTo>
                  <a:cubicBezTo>
                    <a:pt x="875" y="364"/>
                    <a:pt x="21" y="83"/>
                    <a:pt x="10" y="73"/>
                  </a:cubicBezTo>
                  <a:cubicBezTo>
                    <a:pt x="0" y="73"/>
                    <a:pt x="0" y="62"/>
                    <a:pt x="0" y="62"/>
                  </a:cubicBezTo>
                  <a:cubicBezTo>
                    <a:pt x="0" y="52"/>
                    <a:pt x="10" y="52"/>
                    <a:pt x="10" y="52"/>
                  </a:cubicBezTo>
                  <a:cubicBezTo>
                    <a:pt x="31" y="62"/>
                    <a:pt x="2040" y="739"/>
                    <a:pt x="3009" y="0"/>
                  </a:cubicBezTo>
                  <a:cubicBezTo>
                    <a:pt x="3020" y="0"/>
                    <a:pt x="3020" y="0"/>
                    <a:pt x="3030" y="0"/>
                  </a:cubicBezTo>
                  <a:cubicBezTo>
                    <a:pt x="3030" y="10"/>
                    <a:pt x="3030" y="20"/>
                    <a:pt x="3020" y="20"/>
                  </a:cubicBezTo>
                  <a:cubicBezTo>
                    <a:pt x="2676" y="281"/>
                    <a:pt x="2207" y="364"/>
                    <a:pt x="1738" y="364"/>
                  </a:cubicBez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68" name="Google Shape;2968;p62"/>
            <p:cNvSpPr/>
            <p:nvPr/>
          </p:nvSpPr>
          <p:spPr>
            <a:xfrm>
              <a:off x="-4008345" y="1046230"/>
              <a:ext cx="918854" cy="112093"/>
            </a:xfrm>
            <a:custGeom>
              <a:rect b="b" l="l" r="r" t="t"/>
              <a:pathLst>
                <a:path extrusionOk="0" h="355" w="2910">
                  <a:moveTo>
                    <a:pt x="1916" y="355"/>
                  </a:moveTo>
                  <a:lnTo>
                    <a:pt x="1916" y="355"/>
                  </a:lnTo>
                  <a:cubicBezTo>
                    <a:pt x="1010" y="355"/>
                    <a:pt x="21" y="32"/>
                    <a:pt x="10" y="32"/>
                  </a:cubicBezTo>
                  <a:cubicBezTo>
                    <a:pt x="0" y="21"/>
                    <a:pt x="0" y="21"/>
                    <a:pt x="0" y="11"/>
                  </a:cubicBezTo>
                  <a:cubicBezTo>
                    <a:pt x="0" y="0"/>
                    <a:pt x="10" y="0"/>
                    <a:pt x="21" y="0"/>
                  </a:cubicBezTo>
                  <a:cubicBezTo>
                    <a:pt x="31" y="11"/>
                    <a:pt x="1968" y="646"/>
                    <a:pt x="2895" y="136"/>
                  </a:cubicBezTo>
                  <a:lnTo>
                    <a:pt x="2905" y="136"/>
                  </a:lnTo>
                  <a:cubicBezTo>
                    <a:pt x="2916" y="146"/>
                    <a:pt x="2905" y="157"/>
                    <a:pt x="2905" y="157"/>
                  </a:cubicBezTo>
                  <a:cubicBezTo>
                    <a:pt x="2634" y="303"/>
                    <a:pt x="2280" y="355"/>
                    <a:pt x="1916" y="355"/>
                  </a:cubicBez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69" name="Google Shape;2969;p62"/>
            <p:cNvSpPr/>
            <p:nvPr/>
          </p:nvSpPr>
          <p:spPr>
            <a:xfrm>
              <a:off x="-3676169" y="955292"/>
              <a:ext cx="498897" cy="87780"/>
            </a:xfrm>
            <a:custGeom>
              <a:rect b="b" l="l" r="r" t="t"/>
              <a:pathLst>
                <a:path extrusionOk="0" h="278" w="1580">
                  <a:moveTo>
                    <a:pt x="1562" y="278"/>
                  </a:moveTo>
                  <a:lnTo>
                    <a:pt x="1562" y="278"/>
                  </a:lnTo>
                  <a:lnTo>
                    <a:pt x="1562" y="278"/>
                  </a:lnTo>
                  <a:cubicBezTo>
                    <a:pt x="1009" y="-170"/>
                    <a:pt x="21" y="111"/>
                    <a:pt x="10" y="111"/>
                  </a:cubicBezTo>
                  <a:cubicBezTo>
                    <a:pt x="10" y="111"/>
                    <a:pt x="0" y="111"/>
                    <a:pt x="0" y="101"/>
                  </a:cubicBezTo>
                  <a:cubicBezTo>
                    <a:pt x="0" y="91"/>
                    <a:pt x="0" y="91"/>
                    <a:pt x="10" y="91"/>
                  </a:cubicBezTo>
                  <a:cubicBezTo>
                    <a:pt x="21" y="80"/>
                    <a:pt x="1020" y="-191"/>
                    <a:pt x="1572" y="257"/>
                  </a:cubicBezTo>
                  <a:cubicBezTo>
                    <a:pt x="1582" y="257"/>
                    <a:pt x="1582" y="268"/>
                    <a:pt x="1572" y="268"/>
                  </a:cubicBezTo>
                  <a:cubicBezTo>
                    <a:pt x="1572" y="278"/>
                    <a:pt x="1572" y="278"/>
                    <a:pt x="1562" y="278"/>
                  </a:cubicBez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70" name="Google Shape;2970;p62"/>
            <p:cNvSpPr/>
            <p:nvPr/>
          </p:nvSpPr>
          <p:spPr>
            <a:xfrm>
              <a:off x="-3866886" y="964765"/>
              <a:ext cx="568679" cy="124407"/>
            </a:xfrm>
            <a:custGeom>
              <a:rect b="b" l="l" r="r" t="t"/>
              <a:pathLst>
                <a:path extrusionOk="0" h="394" w="1801">
                  <a:moveTo>
                    <a:pt x="1593" y="394"/>
                  </a:moveTo>
                  <a:lnTo>
                    <a:pt x="1593" y="394"/>
                  </a:lnTo>
                  <a:cubicBezTo>
                    <a:pt x="686" y="394"/>
                    <a:pt x="21" y="29"/>
                    <a:pt x="10" y="29"/>
                  </a:cubicBezTo>
                  <a:cubicBezTo>
                    <a:pt x="0" y="19"/>
                    <a:pt x="0" y="19"/>
                    <a:pt x="0" y="8"/>
                  </a:cubicBezTo>
                  <a:cubicBezTo>
                    <a:pt x="10" y="-2"/>
                    <a:pt x="10" y="-2"/>
                    <a:pt x="21" y="8"/>
                  </a:cubicBezTo>
                  <a:cubicBezTo>
                    <a:pt x="31" y="8"/>
                    <a:pt x="801" y="425"/>
                    <a:pt x="1791" y="373"/>
                  </a:cubicBezTo>
                  <a:cubicBezTo>
                    <a:pt x="1791" y="363"/>
                    <a:pt x="1801" y="373"/>
                    <a:pt x="1801" y="383"/>
                  </a:cubicBezTo>
                  <a:lnTo>
                    <a:pt x="1791" y="394"/>
                  </a:lnTo>
                  <a:cubicBezTo>
                    <a:pt x="1718" y="394"/>
                    <a:pt x="1655" y="394"/>
                    <a:pt x="1593" y="394"/>
                  </a:cubicBez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71" name="Google Shape;2971;p62"/>
            <p:cNvSpPr/>
            <p:nvPr/>
          </p:nvSpPr>
          <p:spPr>
            <a:xfrm>
              <a:off x="-4131805" y="1138430"/>
              <a:ext cx="121567" cy="568675"/>
            </a:xfrm>
            <a:custGeom>
              <a:rect b="b" l="l" r="r" t="t"/>
              <a:pathLst>
                <a:path extrusionOk="0" h="1801" w="385">
                  <a:moveTo>
                    <a:pt x="370" y="1801"/>
                  </a:moveTo>
                  <a:lnTo>
                    <a:pt x="370" y="1801"/>
                  </a:lnTo>
                  <a:lnTo>
                    <a:pt x="370" y="1791"/>
                  </a:lnTo>
                  <a:cubicBezTo>
                    <a:pt x="-244" y="1343"/>
                    <a:pt x="89" y="21"/>
                    <a:pt x="99" y="11"/>
                  </a:cubicBezTo>
                  <a:cubicBezTo>
                    <a:pt x="99" y="0"/>
                    <a:pt x="99" y="0"/>
                    <a:pt x="110" y="0"/>
                  </a:cubicBezTo>
                  <a:cubicBezTo>
                    <a:pt x="120" y="0"/>
                    <a:pt x="120" y="11"/>
                    <a:pt x="120" y="21"/>
                  </a:cubicBezTo>
                  <a:cubicBezTo>
                    <a:pt x="110" y="31"/>
                    <a:pt x="-224" y="1332"/>
                    <a:pt x="381" y="1780"/>
                  </a:cubicBezTo>
                  <a:cubicBezTo>
                    <a:pt x="381" y="1780"/>
                    <a:pt x="391" y="1791"/>
                    <a:pt x="381" y="1791"/>
                  </a:cubicBezTo>
                  <a:cubicBezTo>
                    <a:pt x="381" y="1791"/>
                    <a:pt x="381" y="1801"/>
                    <a:pt x="370" y="1801"/>
                  </a:cubicBez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72" name="Google Shape;2972;p62"/>
            <p:cNvSpPr/>
            <p:nvPr/>
          </p:nvSpPr>
          <p:spPr>
            <a:xfrm>
              <a:off x="-4224638" y="1125168"/>
              <a:ext cx="84623" cy="539310"/>
            </a:xfrm>
            <a:custGeom>
              <a:rect b="b" l="l" r="r" t="t"/>
              <a:pathLst>
                <a:path extrusionOk="0" h="1708" w="268">
                  <a:moveTo>
                    <a:pt x="258" y="1708"/>
                  </a:moveTo>
                  <a:lnTo>
                    <a:pt x="258" y="1708"/>
                  </a:lnTo>
                  <a:lnTo>
                    <a:pt x="247" y="1708"/>
                  </a:lnTo>
                  <a:cubicBezTo>
                    <a:pt x="-273" y="1322"/>
                    <a:pt x="185" y="63"/>
                    <a:pt x="206" y="11"/>
                  </a:cubicBezTo>
                  <a:cubicBezTo>
                    <a:pt x="206" y="0"/>
                    <a:pt x="216" y="0"/>
                    <a:pt x="227" y="0"/>
                  </a:cubicBezTo>
                  <a:lnTo>
                    <a:pt x="227" y="11"/>
                  </a:lnTo>
                  <a:cubicBezTo>
                    <a:pt x="227" y="32"/>
                    <a:pt x="-253" y="1312"/>
                    <a:pt x="258" y="1687"/>
                  </a:cubicBezTo>
                  <a:cubicBezTo>
                    <a:pt x="268" y="1697"/>
                    <a:pt x="268" y="1697"/>
                    <a:pt x="268" y="1708"/>
                  </a:cubicBezTo>
                  <a:cubicBezTo>
                    <a:pt x="258" y="1708"/>
                    <a:pt x="258" y="1708"/>
                    <a:pt x="258" y="1708"/>
                  </a:cubicBezTo>
                  <a:close/>
                </a:path>
              </a:pathLst>
            </a:custGeom>
            <a:solidFill>
              <a:srgbClr val="F0F5F8">
                <a:alpha val="1772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73" name="Google Shape;2973;p62"/>
            <p:cNvSpPr/>
            <p:nvPr/>
          </p:nvSpPr>
          <p:spPr>
            <a:xfrm>
              <a:off x="-3620280" y="2037701"/>
              <a:ext cx="259868" cy="463844"/>
            </a:xfrm>
            <a:custGeom>
              <a:rect b="b" l="l" r="r" t="t"/>
              <a:pathLst>
                <a:path extrusionOk="0" h="1469" w="823">
                  <a:moveTo>
                    <a:pt x="521" y="0"/>
                  </a:moveTo>
                  <a:lnTo>
                    <a:pt x="823" y="178"/>
                  </a:lnTo>
                  <a:lnTo>
                    <a:pt x="802" y="480"/>
                  </a:lnTo>
                  <a:lnTo>
                    <a:pt x="490" y="438"/>
                  </a:lnTo>
                  <a:lnTo>
                    <a:pt x="750" y="636"/>
                  </a:lnTo>
                  <a:lnTo>
                    <a:pt x="0" y="1469"/>
                  </a:lnTo>
                  <a:lnTo>
                    <a:pt x="521" y="0"/>
                  </a:lnTo>
                  <a:close/>
                </a:path>
              </a:pathLst>
            </a:custGeom>
            <a:solidFill>
              <a:srgbClr val="D6E1E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74" name="Google Shape;2974;p62"/>
            <p:cNvSpPr/>
            <p:nvPr/>
          </p:nvSpPr>
          <p:spPr>
            <a:xfrm>
              <a:off x="-3623437" y="2494915"/>
              <a:ext cx="16419" cy="542783"/>
            </a:xfrm>
            <a:custGeom>
              <a:rect b="b" l="l" r="r" t="t"/>
              <a:pathLst>
                <a:path extrusionOk="0" h="1719" w="52">
                  <a:moveTo>
                    <a:pt x="41" y="1719"/>
                  </a:moveTo>
                  <a:lnTo>
                    <a:pt x="41" y="1719"/>
                  </a:lnTo>
                  <a:cubicBezTo>
                    <a:pt x="31" y="1719"/>
                    <a:pt x="31" y="1709"/>
                    <a:pt x="31" y="1709"/>
                  </a:cubicBezTo>
                  <a:cubicBezTo>
                    <a:pt x="0" y="21"/>
                    <a:pt x="0" y="21"/>
                    <a:pt x="0" y="21"/>
                  </a:cubicBezTo>
                  <a:cubicBezTo>
                    <a:pt x="0" y="11"/>
                    <a:pt x="10" y="11"/>
                    <a:pt x="10" y="0"/>
                  </a:cubicBezTo>
                  <a:lnTo>
                    <a:pt x="10" y="0"/>
                  </a:lnTo>
                  <a:cubicBezTo>
                    <a:pt x="21" y="0"/>
                    <a:pt x="31" y="11"/>
                    <a:pt x="31" y="21"/>
                  </a:cubicBezTo>
                  <a:cubicBezTo>
                    <a:pt x="52" y="1709"/>
                    <a:pt x="52" y="1709"/>
                    <a:pt x="52" y="1709"/>
                  </a:cubicBezTo>
                  <a:cubicBezTo>
                    <a:pt x="52" y="1709"/>
                    <a:pt x="52" y="1719"/>
                    <a:pt x="41" y="1719"/>
                  </a:cubicBezTo>
                  <a:close/>
                </a:path>
              </a:pathLst>
            </a:custGeom>
            <a:solidFill>
              <a:srgbClr val="40404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75" name="Google Shape;2975;p62"/>
            <p:cNvSpPr/>
            <p:nvPr/>
          </p:nvSpPr>
          <p:spPr>
            <a:xfrm>
              <a:off x="-4060760" y="3106848"/>
              <a:ext cx="269973" cy="19577"/>
            </a:xfrm>
            <a:custGeom>
              <a:rect b="b" l="l" r="r" t="t"/>
              <a:pathLst>
                <a:path extrusionOk="0" h="62" w="855">
                  <a:moveTo>
                    <a:pt x="844" y="62"/>
                  </a:moveTo>
                  <a:lnTo>
                    <a:pt x="844" y="62"/>
                  </a:lnTo>
                  <a:lnTo>
                    <a:pt x="844" y="62"/>
                  </a:lnTo>
                  <a:cubicBezTo>
                    <a:pt x="11" y="31"/>
                    <a:pt x="11" y="31"/>
                    <a:pt x="11" y="31"/>
                  </a:cubicBezTo>
                  <a:cubicBezTo>
                    <a:pt x="0" y="21"/>
                    <a:pt x="0" y="21"/>
                    <a:pt x="0" y="10"/>
                  </a:cubicBezTo>
                  <a:cubicBezTo>
                    <a:pt x="0" y="10"/>
                    <a:pt x="0" y="0"/>
                    <a:pt x="11" y="0"/>
                  </a:cubicBezTo>
                  <a:cubicBezTo>
                    <a:pt x="844" y="42"/>
                    <a:pt x="844" y="42"/>
                    <a:pt x="844" y="42"/>
                  </a:cubicBezTo>
                  <a:cubicBezTo>
                    <a:pt x="844" y="42"/>
                    <a:pt x="855" y="42"/>
                    <a:pt x="855" y="52"/>
                  </a:cubicBezTo>
                  <a:lnTo>
                    <a:pt x="844" y="62"/>
                  </a:lnTo>
                  <a:close/>
                </a:path>
              </a:pathLst>
            </a:custGeom>
            <a:solidFill>
              <a:srgbClr val="40404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76" name="Google Shape;2976;p62"/>
            <p:cNvSpPr/>
            <p:nvPr/>
          </p:nvSpPr>
          <p:spPr>
            <a:xfrm>
              <a:off x="-3473453" y="3063906"/>
              <a:ext cx="182192" cy="46100"/>
            </a:xfrm>
            <a:custGeom>
              <a:rect b="b" l="l" r="r" t="t"/>
              <a:pathLst>
                <a:path extrusionOk="0" h="146" w="577">
                  <a:moveTo>
                    <a:pt x="14" y="146"/>
                  </a:moveTo>
                  <a:lnTo>
                    <a:pt x="14" y="146"/>
                  </a:lnTo>
                  <a:cubicBezTo>
                    <a:pt x="4" y="146"/>
                    <a:pt x="4" y="146"/>
                    <a:pt x="4" y="136"/>
                  </a:cubicBezTo>
                  <a:cubicBezTo>
                    <a:pt x="-6" y="136"/>
                    <a:pt x="4" y="125"/>
                    <a:pt x="4" y="125"/>
                  </a:cubicBezTo>
                  <a:cubicBezTo>
                    <a:pt x="566" y="0"/>
                    <a:pt x="566" y="0"/>
                    <a:pt x="566" y="0"/>
                  </a:cubicBezTo>
                  <a:lnTo>
                    <a:pt x="577" y="11"/>
                  </a:lnTo>
                  <a:cubicBezTo>
                    <a:pt x="577" y="21"/>
                    <a:pt x="577" y="21"/>
                    <a:pt x="566" y="32"/>
                  </a:cubicBezTo>
                  <a:cubicBezTo>
                    <a:pt x="14" y="146"/>
                    <a:pt x="14" y="146"/>
                    <a:pt x="14" y="146"/>
                  </a:cubicBezTo>
                  <a:close/>
                </a:path>
              </a:pathLst>
            </a:custGeom>
            <a:solidFill>
              <a:srgbClr val="404041"/>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77" name="Google Shape;2977;p62"/>
            <p:cNvSpPr/>
            <p:nvPr/>
          </p:nvSpPr>
          <p:spPr>
            <a:xfrm>
              <a:off x="-3488609" y="2528069"/>
              <a:ext cx="171141" cy="9788"/>
            </a:xfrm>
            <a:custGeom>
              <a:rect b="b" l="l" r="r" t="t"/>
              <a:pathLst>
                <a:path extrusionOk="0" h="31" w="542">
                  <a:moveTo>
                    <a:pt x="531" y="31"/>
                  </a:moveTo>
                  <a:lnTo>
                    <a:pt x="531" y="31"/>
                  </a:lnTo>
                  <a:lnTo>
                    <a:pt x="531" y="31"/>
                  </a:lnTo>
                  <a:cubicBezTo>
                    <a:pt x="10" y="20"/>
                    <a:pt x="10" y="20"/>
                    <a:pt x="10" y="20"/>
                  </a:cubicBezTo>
                  <a:cubicBezTo>
                    <a:pt x="0" y="20"/>
                    <a:pt x="0" y="10"/>
                    <a:pt x="0" y="10"/>
                  </a:cubicBezTo>
                  <a:cubicBezTo>
                    <a:pt x="0" y="0"/>
                    <a:pt x="0" y="0"/>
                    <a:pt x="10" y="0"/>
                  </a:cubicBezTo>
                  <a:cubicBezTo>
                    <a:pt x="531" y="10"/>
                    <a:pt x="531" y="10"/>
                    <a:pt x="531" y="10"/>
                  </a:cubicBezTo>
                  <a:cubicBezTo>
                    <a:pt x="531" y="10"/>
                    <a:pt x="542" y="10"/>
                    <a:pt x="542" y="20"/>
                  </a:cubicBezTo>
                  <a:cubicBezTo>
                    <a:pt x="542" y="31"/>
                    <a:pt x="531" y="31"/>
                    <a:pt x="531" y="31"/>
                  </a:cubicBezTo>
                  <a:close/>
                </a:path>
              </a:pathLst>
            </a:custGeom>
            <a:solidFill>
              <a:srgbClr val="40404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78" name="Google Shape;2978;p62"/>
            <p:cNvSpPr/>
            <p:nvPr/>
          </p:nvSpPr>
          <p:spPr>
            <a:xfrm>
              <a:off x="-3698903" y="2554277"/>
              <a:ext cx="55573" cy="75465"/>
            </a:xfrm>
            <a:custGeom>
              <a:rect b="b" l="l" r="r" t="t"/>
              <a:pathLst>
                <a:path extrusionOk="0" h="239" w="176">
                  <a:moveTo>
                    <a:pt x="93" y="239"/>
                  </a:moveTo>
                  <a:lnTo>
                    <a:pt x="93" y="239"/>
                  </a:lnTo>
                  <a:cubicBezTo>
                    <a:pt x="41" y="239"/>
                    <a:pt x="0" y="187"/>
                    <a:pt x="0" y="114"/>
                  </a:cubicBezTo>
                  <a:cubicBezTo>
                    <a:pt x="0" y="52"/>
                    <a:pt x="41" y="0"/>
                    <a:pt x="93" y="0"/>
                  </a:cubicBezTo>
                  <a:cubicBezTo>
                    <a:pt x="135" y="0"/>
                    <a:pt x="176" y="52"/>
                    <a:pt x="176" y="114"/>
                  </a:cubicBezTo>
                  <a:cubicBezTo>
                    <a:pt x="176" y="187"/>
                    <a:pt x="135" y="239"/>
                    <a:pt x="93" y="239"/>
                  </a:cubicBezTo>
                  <a:moveTo>
                    <a:pt x="93" y="21"/>
                  </a:moveTo>
                  <a:lnTo>
                    <a:pt x="93" y="21"/>
                  </a:lnTo>
                  <a:cubicBezTo>
                    <a:pt x="51" y="21"/>
                    <a:pt x="30" y="62"/>
                    <a:pt x="30" y="114"/>
                  </a:cubicBezTo>
                  <a:cubicBezTo>
                    <a:pt x="30" y="166"/>
                    <a:pt x="51" y="219"/>
                    <a:pt x="93" y="219"/>
                  </a:cubicBezTo>
                  <a:cubicBezTo>
                    <a:pt x="124" y="219"/>
                    <a:pt x="155" y="166"/>
                    <a:pt x="155" y="114"/>
                  </a:cubicBezTo>
                  <a:cubicBezTo>
                    <a:pt x="155" y="62"/>
                    <a:pt x="124" y="21"/>
                    <a:pt x="93" y="21"/>
                  </a:cubicBezTo>
                  <a:close/>
                </a:path>
              </a:pathLst>
            </a:custGeom>
            <a:solidFill>
              <a:srgbClr val="404041"/>
            </a:solidFill>
            <a:ln>
              <a:noFill/>
            </a:ln>
          </p:spPr>
          <p:txBody>
            <a:bodyPr anchorCtr="1" anchor="ctr" bIns="41025" lIns="90000" spcFirstLastPara="1" rIns="90000" wrap="square" tIns="410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79" name="Google Shape;2979;p62"/>
            <p:cNvSpPr/>
            <p:nvPr/>
          </p:nvSpPr>
          <p:spPr>
            <a:xfrm>
              <a:off x="-3692272" y="3008017"/>
              <a:ext cx="52416" cy="75781"/>
            </a:xfrm>
            <a:custGeom>
              <a:rect b="b" l="l" r="r" t="t"/>
              <a:pathLst>
                <a:path extrusionOk="0" h="240" w="166">
                  <a:moveTo>
                    <a:pt x="82" y="240"/>
                  </a:moveTo>
                  <a:lnTo>
                    <a:pt x="82" y="240"/>
                  </a:lnTo>
                  <a:cubicBezTo>
                    <a:pt x="30" y="240"/>
                    <a:pt x="0" y="188"/>
                    <a:pt x="0" y="115"/>
                  </a:cubicBezTo>
                  <a:cubicBezTo>
                    <a:pt x="0" y="52"/>
                    <a:pt x="30" y="0"/>
                    <a:pt x="82" y="0"/>
                  </a:cubicBezTo>
                  <a:cubicBezTo>
                    <a:pt x="134" y="0"/>
                    <a:pt x="166" y="52"/>
                    <a:pt x="166" y="115"/>
                  </a:cubicBezTo>
                  <a:cubicBezTo>
                    <a:pt x="166" y="188"/>
                    <a:pt x="134" y="240"/>
                    <a:pt x="82" y="240"/>
                  </a:cubicBezTo>
                  <a:moveTo>
                    <a:pt x="82" y="21"/>
                  </a:moveTo>
                  <a:lnTo>
                    <a:pt x="82" y="21"/>
                  </a:lnTo>
                  <a:cubicBezTo>
                    <a:pt x="51" y="21"/>
                    <a:pt x="20" y="63"/>
                    <a:pt x="20" y="115"/>
                  </a:cubicBezTo>
                  <a:cubicBezTo>
                    <a:pt x="20" y="167"/>
                    <a:pt x="51" y="219"/>
                    <a:pt x="82" y="219"/>
                  </a:cubicBezTo>
                  <a:cubicBezTo>
                    <a:pt x="114" y="219"/>
                    <a:pt x="145" y="167"/>
                    <a:pt x="145" y="115"/>
                  </a:cubicBezTo>
                  <a:cubicBezTo>
                    <a:pt x="145" y="63"/>
                    <a:pt x="114" y="21"/>
                    <a:pt x="82" y="21"/>
                  </a:cubicBezTo>
                  <a:close/>
                </a:path>
              </a:pathLst>
            </a:custGeom>
            <a:solidFill>
              <a:srgbClr val="404041"/>
            </a:solidFill>
            <a:ln>
              <a:noFill/>
            </a:ln>
          </p:spPr>
          <p:txBody>
            <a:bodyPr anchorCtr="1" anchor="ctr" bIns="41400" lIns="90000" spcFirstLastPara="1" rIns="90000" wrap="square" tIns="414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80" name="Google Shape;2980;p62"/>
            <p:cNvSpPr/>
            <p:nvPr/>
          </p:nvSpPr>
          <p:spPr>
            <a:xfrm>
              <a:off x="-3741846" y="3229361"/>
              <a:ext cx="58099" cy="71361"/>
            </a:xfrm>
            <a:custGeom>
              <a:rect b="b" l="l" r="r" t="t"/>
              <a:pathLst>
                <a:path extrusionOk="0" h="226" w="184">
                  <a:moveTo>
                    <a:pt x="74" y="226"/>
                  </a:moveTo>
                  <a:lnTo>
                    <a:pt x="74" y="226"/>
                  </a:lnTo>
                  <a:cubicBezTo>
                    <a:pt x="63" y="226"/>
                    <a:pt x="53" y="226"/>
                    <a:pt x="53" y="226"/>
                  </a:cubicBezTo>
                  <a:cubicBezTo>
                    <a:pt x="1" y="206"/>
                    <a:pt x="-10" y="143"/>
                    <a:pt x="11" y="81"/>
                  </a:cubicBezTo>
                  <a:cubicBezTo>
                    <a:pt x="22" y="60"/>
                    <a:pt x="42" y="29"/>
                    <a:pt x="63" y="18"/>
                  </a:cubicBezTo>
                  <a:cubicBezTo>
                    <a:pt x="84" y="-3"/>
                    <a:pt x="115" y="-3"/>
                    <a:pt x="136" y="8"/>
                  </a:cubicBezTo>
                  <a:cubicBezTo>
                    <a:pt x="157" y="8"/>
                    <a:pt x="166" y="29"/>
                    <a:pt x="177" y="60"/>
                  </a:cubicBezTo>
                  <a:cubicBezTo>
                    <a:pt x="187" y="81"/>
                    <a:pt x="187" y="112"/>
                    <a:pt x="166" y="143"/>
                  </a:cubicBezTo>
                  <a:cubicBezTo>
                    <a:pt x="157" y="195"/>
                    <a:pt x="115" y="226"/>
                    <a:pt x="74" y="226"/>
                  </a:cubicBezTo>
                  <a:moveTo>
                    <a:pt x="105" y="18"/>
                  </a:moveTo>
                  <a:lnTo>
                    <a:pt x="105" y="18"/>
                  </a:lnTo>
                  <a:cubicBezTo>
                    <a:pt x="95" y="18"/>
                    <a:pt x="84" y="29"/>
                    <a:pt x="74" y="39"/>
                  </a:cubicBezTo>
                  <a:cubicBezTo>
                    <a:pt x="53" y="49"/>
                    <a:pt x="42" y="70"/>
                    <a:pt x="32" y="91"/>
                  </a:cubicBezTo>
                  <a:cubicBezTo>
                    <a:pt x="11" y="143"/>
                    <a:pt x="22" y="195"/>
                    <a:pt x="63" y="206"/>
                  </a:cubicBezTo>
                  <a:cubicBezTo>
                    <a:pt x="95" y="216"/>
                    <a:pt x="136" y="185"/>
                    <a:pt x="147" y="133"/>
                  </a:cubicBezTo>
                  <a:cubicBezTo>
                    <a:pt x="157" y="112"/>
                    <a:pt x="157" y="91"/>
                    <a:pt x="157" y="70"/>
                  </a:cubicBezTo>
                  <a:cubicBezTo>
                    <a:pt x="147" y="49"/>
                    <a:pt x="136" y="29"/>
                    <a:pt x="126" y="29"/>
                  </a:cubicBezTo>
                  <a:cubicBezTo>
                    <a:pt x="115" y="29"/>
                    <a:pt x="115" y="18"/>
                    <a:pt x="105" y="18"/>
                  </a:cubicBezTo>
                  <a:close/>
                </a:path>
              </a:pathLst>
            </a:custGeom>
            <a:solidFill>
              <a:srgbClr val="404041"/>
            </a:solidFill>
            <a:ln>
              <a:noFill/>
            </a:ln>
          </p:spPr>
          <p:txBody>
            <a:bodyPr anchorCtr="1" anchor="ctr" bIns="36350" lIns="90000" spcFirstLastPara="1" rIns="90000" wrap="square" tIns="363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81" name="Google Shape;2981;p62"/>
            <p:cNvSpPr/>
            <p:nvPr/>
          </p:nvSpPr>
          <p:spPr>
            <a:xfrm>
              <a:off x="-3685957" y="2800881"/>
              <a:ext cx="55889" cy="75781"/>
            </a:xfrm>
            <a:custGeom>
              <a:rect b="b" l="l" r="r" t="t"/>
              <a:pathLst>
                <a:path extrusionOk="0" h="240" w="177">
                  <a:moveTo>
                    <a:pt x="94" y="240"/>
                  </a:moveTo>
                  <a:lnTo>
                    <a:pt x="94" y="240"/>
                  </a:lnTo>
                  <a:cubicBezTo>
                    <a:pt x="42" y="240"/>
                    <a:pt x="0" y="188"/>
                    <a:pt x="0" y="115"/>
                  </a:cubicBezTo>
                  <a:cubicBezTo>
                    <a:pt x="0" y="52"/>
                    <a:pt x="42" y="0"/>
                    <a:pt x="94" y="0"/>
                  </a:cubicBezTo>
                  <a:cubicBezTo>
                    <a:pt x="135" y="0"/>
                    <a:pt x="177" y="52"/>
                    <a:pt x="177" y="115"/>
                  </a:cubicBezTo>
                  <a:cubicBezTo>
                    <a:pt x="177" y="188"/>
                    <a:pt x="135" y="240"/>
                    <a:pt x="94" y="240"/>
                  </a:cubicBezTo>
                  <a:moveTo>
                    <a:pt x="94" y="21"/>
                  </a:moveTo>
                  <a:lnTo>
                    <a:pt x="94" y="21"/>
                  </a:lnTo>
                  <a:cubicBezTo>
                    <a:pt x="52" y="21"/>
                    <a:pt x="31" y="63"/>
                    <a:pt x="31" y="115"/>
                  </a:cubicBezTo>
                  <a:cubicBezTo>
                    <a:pt x="31" y="177"/>
                    <a:pt x="52" y="219"/>
                    <a:pt x="94" y="219"/>
                  </a:cubicBezTo>
                  <a:cubicBezTo>
                    <a:pt x="125" y="219"/>
                    <a:pt x="156" y="177"/>
                    <a:pt x="156" y="115"/>
                  </a:cubicBezTo>
                  <a:cubicBezTo>
                    <a:pt x="156" y="63"/>
                    <a:pt x="125" y="21"/>
                    <a:pt x="94" y="21"/>
                  </a:cubicBezTo>
                  <a:close/>
                </a:path>
              </a:pathLst>
            </a:custGeom>
            <a:solidFill>
              <a:srgbClr val="404041"/>
            </a:solidFill>
            <a:ln>
              <a:noFill/>
            </a:ln>
          </p:spPr>
          <p:txBody>
            <a:bodyPr anchorCtr="1" anchor="ctr" bIns="41400" lIns="90000" spcFirstLastPara="1" rIns="90000" wrap="square" tIns="414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82" name="Google Shape;2982;p62"/>
            <p:cNvSpPr/>
            <p:nvPr/>
          </p:nvSpPr>
          <p:spPr>
            <a:xfrm>
              <a:off x="-4136226" y="3530908"/>
              <a:ext cx="417747" cy="26208"/>
            </a:xfrm>
            <a:custGeom>
              <a:rect b="b" l="l" r="r" t="t"/>
              <a:pathLst>
                <a:path extrusionOk="0" h="83" w="1323">
                  <a:moveTo>
                    <a:pt x="104" y="83"/>
                  </a:moveTo>
                  <a:lnTo>
                    <a:pt x="104" y="83"/>
                  </a:lnTo>
                  <a:cubicBezTo>
                    <a:pt x="73" y="83"/>
                    <a:pt x="41" y="83"/>
                    <a:pt x="21" y="83"/>
                  </a:cubicBezTo>
                  <a:cubicBezTo>
                    <a:pt x="10" y="83"/>
                    <a:pt x="10" y="83"/>
                    <a:pt x="10" y="83"/>
                  </a:cubicBezTo>
                  <a:lnTo>
                    <a:pt x="0" y="73"/>
                  </a:lnTo>
                  <a:cubicBezTo>
                    <a:pt x="0" y="62"/>
                    <a:pt x="10" y="52"/>
                    <a:pt x="10" y="52"/>
                  </a:cubicBezTo>
                  <a:cubicBezTo>
                    <a:pt x="21" y="52"/>
                    <a:pt x="21" y="52"/>
                    <a:pt x="21" y="52"/>
                  </a:cubicBezTo>
                  <a:cubicBezTo>
                    <a:pt x="271" y="62"/>
                    <a:pt x="1083" y="52"/>
                    <a:pt x="1302" y="0"/>
                  </a:cubicBezTo>
                  <a:cubicBezTo>
                    <a:pt x="1312" y="0"/>
                    <a:pt x="1312" y="0"/>
                    <a:pt x="1323" y="10"/>
                  </a:cubicBezTo>
                  <a:cubicBezTo>
                    <a:pt x="1323" y="20"/>
                    <a:pt x="1312" y="20"/>
                    <a:pt x="1312" y="20"/>
                  </a:cubicBezTo>
                  <a:cubicBezTo>
                    <a:pt x="1104" y="73"/>
                    <a:pt x="406" y="83"/>
                    <a:pt x="104" y="83"/>
                  </a:cubicBezTo>
                  <a:close/>
                </a:path>
              </a:pathLst>
            </a:custGeom>
            <a:solidFill>
              <a:srgbClr val="40404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83" name="Google Shape;2983;p62"/>
            <p:cNvSpPr/>
            <p:nvPr/>
          </p:nvSpPr>
          <p:spPr>
            <a:xfrm>
              <a:off x="-3565654" y="3529645"/>
              <a:ext cx="355859" cy="27471"/>
            </a:xfrm>
            <a:custGeom>
              <a:rect b="b" l="l" r="r" t="t"/>
              <a:pathLst>
                <a:path extrusionOk="0" h="87" w="1127">
                  <a:moveTo>
                    <a:pt x="942" y="87"/>
                  </a:moveTo>
                  <a:lnTo>
                    <a:pt x="942" y="87"/>
                  </a:lnTo>
                  <a:cubicBezTo>
                    <a:pt x="640" y="87"/>
                    <a:pt x="46" y="24"/>
                    <a:pt x="15" y="24"/>
                  </a:cubicBezTo>
                  <a:cubicBezTo>
                    <a:pt x="4" y="24"/>
                    <a:pt x="-6" y="14"/>
                    <a:pt x="4" y="14"/>
                  </a:cubicBezTo>
                  <a:cubicBezTo>
                    <a:pt x="4" y="4"/>
                    <a:pt x="4" y="-7"/>
                    <a:pt x="15" y="4"/>
                  </a:cubicBezTo>
                  <a:cubicBezTo>
                    <a:pt x="286" y="24"/>
                    <a:pt x="1025" y="97"/>
                    <a:pt x="1108" y="45"/>
                  </a:cubicBezTo>
                  <a:cubicBezTo>
                    <a:pt x="1108" y="45"/>
                    <a:pt x="1119" y="45"/>
                    <a:pt x="1119" y="56"/>
                  </a:cubicBezTo>
                  <a:cubicBezTo>
                    <a:pt x="1129" y="56"/>
                    <a:pt x="1129" y="66"/>
                    <a:pt x="1119" y="66"/>
                  </a:cubicBezTo>
                  <a:cubicBezTo>
                    <a:pt x="1098" y="87"/>
                    <a:pt x="1036" y="87"/>
                    <a:pt x="942" y="87"/>
                  </a:cubicBezTo>
                  <a:close/>
                </a:path>
              </a:pathLst>
            </a:custGeom>
            <a:solidFill>
              <a:srgbClr val="40404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84" name="Google Shape;2984;p62"/>
            <p:cNvSpPr/>
            <p:nvPr/>
          </p:nvSpPr>
          <p:spPr>
            <a:xfrm>
              <a:off x="-4447246" y="2215471"/>
              <a:ext cx="549102" cy="1095354"/>
            </a:xfrm>
            <a:custGeom>
              <a:rect b="b" l="l" r="r" t="t"/>
              <a:pathLst>
                <a:path extrusionOk="0" h="3469" w="1739">
                  <a:moveTo>
                    <a:pt x="1151" y="0"/>
                  </a:moveTo>
                  <a:lnTo>
                    <a:pt x="1151" y="0"/>
                  </a:lnTo>
                  <a:cubicBezTo>
                    <a:pt x="1151" y="0"/>
                    <a:pt x="391" y="1219"/>
                    <a:pt x="172" y="1833"/>
                  </a:cubicBezTo>
                  <a:cubicBezTo>
                    <a:pt x="-47" y="2448"/>
                    <a:pt x="6" y="3469"/>
                    <a:pt x="6" y="3469"/>
                  </a:cubicBezTo>
                  <a:cubicBezTo>
                    <a:pt x="839" y="3448"/>
                    <a:pt x="839" y="3448"/>
                    <a:pt x="839" y="3448"/>
                  </a:cubicBezTo>
                  <a:cubicBezTo>
                    <a:pt x="839" y="3448"/>
                    <a:pt x="870" y="2021"/>
                    <a:pt x="985" y="1927"/>
                  </a:cubicBezTo>
                  <a:cubicBezTo>
                    <a:pt x="1099" y="1833"/>
                    <a:pt x="1714" y="823"/>
                    <a:pt x="1714" y="823"/>
                  </a:cubicBezTo>
                  <a:cubicBezTo>
                    <a:pt x="1714" y="823"/>
                    <a:pt x="1922" y="73"/>
                    <a:pt x="1151"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85" name="Google Shape;2985;p62"/>
            <p:cNvSpPr/>
            <p:nvPr/>
          </p:nvSpPr>
          <p:spPr>
            <a:xfrm>
              <a:off x="-4448825" y="3238518"/>
              <a:ext cx="273130" cy="32839"/>
            </a:xfrm>
            <a:custGeom>
              <a:rect b="b" l="l" r="r" t="t"/>
              <a:pathLst>
                <a:path extrusionOk="0" h="104" w="865">
                  <a:moveTo>
                    <a:pt x="11" y="104"/>
                  </a:moveTo>
                  <a:lnTo>
                    <a:pt x="11" y="104"/>
                  </a:lnTo>
                  <a:cubicBezTo>
                    <a:pt x="0" y="104"/>
                    <a:pt x="0" y="93"/>
                    <a:pt x="0" y="93"/>
                  </a:cubicBezTo>
                  <a:cubicBezTo>
                    <a:pt x="0" y="83"/>
                    <a:pt x="0" y="72"/>
                    <a:pt x="11" y="72"/>
                  </a:cubicBezTo>
                  <a:cubicBezTo>
                    <a:pt x="94" y="62"/>
                    <a:pt x="823" y="0"/>
                    <a:pt x="844" y="0"/>
                  </a:cubicBezTo>
                  <a:cubicBezTo>
                    <a:pt x="854" y="0"/>
                    <a:pt x="865" y="0"/>
                    <a:pt x="865" y="10"/>
                  </a:cubicBezTo>
                  <a:cubicBezTo>
                    <a:pt x="865" y="20"/>
                    <a:pt x="854" y="20"/>
                    <a:pt x="854" y="20"/>
                  </a:cubicBezTo>
                  <a:cubicBezTo>
                    <a:pt x="844" y="20"/>
                    <a:pt x="94" y="83"/>
                    <a:pt x="11" y="104"/>
                  </a:cubicBezTo>
                  <a:close/>
                </a:path>
              </a:pathLst>
            </a:custGeom>
            <a:solidFill>
              <a:srgbClr val="40404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86" name="Google Shape;2986;p62"/>
            <p:cNvSpPr/>
            <p:nvPr/>
          </p:nvSpPr>
          <p:spPr>
            <a:xfrm>
              <a:off x="-4110018" y="2212314"/>
              <a:ext cx="210926" cy="585410"/>
            </a:xfrm>
            <a:custGeom>
              <a:rect b="b" l="l" r="r" t="t"/>
              <a:pathLst>
                <a:path extrusionOk="0" h="1854" w="668">
                  <a:moveTo>
                    <a:pt x="11" y="1854"/>
                  </a:moveTo>
                  <a:lnTo>
                    <a:pt x="11" y="1854"/>
                  </a:lnTo>
                  <a:cubicBezTo>
                    <a:pt x="0" y="1854"/>
                    <a:pt x="0" y="1854"/>
                    <a:pt x="0" y="1854"/>
                  </a:cubicBezTo>
                  <a:cubicBezTo>
                    <a:pt x="0" y="1854"/>
                    <a:pt x="0" y="1843"/>
                    <a:pt x="0" y="1833"/>
                  </a:cubicBezTo>
                  <a:cubicBezTo>
                    <a:pt x="0" y="1833"/>
                    <a:pt x="354" y="1239"/>
                    <a:pt x="490" y="1052"/>
                  </a:cubicBezTo>
                  <a:cubicBezTo>
                    <a:pt x="511" y="1020"/>
                    <a:pt x="521" y="1000"/>
                    <a:pt x="542" y="979"/>
                  </a:cubicBezTo>
                  <a:cubicBezTo>
                    <a:pt x="636" y="854"/>
                    <a:pt x="656" y="822"/>
                    <a:pt x="636" y="468"/>
                  </a:cubicBezTo>
                  <a:cubicBezTo>
                    <a:pt x="615" y="62"/>
                    <a:pt x="94" y="31"/>
                    <a:pt x="83" y="31"/>
                  </a:cubicBezTo>
                  <a:cubicBezTo>
                    <a:pt x="83" y="31"/>
                    <a:pt x="73" y="20"/>
                    <a:pt x="73" y="10"/>
                  </a:cubicBezTo>
                  <a:lnTo>
                    <a:pt x="83" y="0"/>
                  </a:lnTo>
                  <a:cubicBezTo>
                    <a:pt x="94" y="0"/>
                    <a:pt x="636" y="41"/>
                    <a:pt x="656" y="468"/>
                  </a:cubicBezTo>
                  <a:cubicBezTo>
                    <a:pt x="688" y="822"/>
                    <a:pt x="656" y="864"/>
                    <a:pt x="563" y="989"/>
                  </a:cubicBezTo>
                  <a:cubicBezTo>
                    <a:pt x="542" y="1010"/>
                    <a:pt x="531" y="1031"/>
                    <a:pt x="511" y="1062"/>
                  </a:cubicBezTo>
                  <a:cubicBezTo>
                    <a:pt x="375" y="1249"/>
                    <a:pt x="21" y="1843"/>
                    <a:pt x="21" y="1854"/>
                  </a:cubicBezTo>
                  <a:lnTo>
                    <a:pt x="11" y="1854"/>
                  </a:lnTo>
                  <a:close/>
                </a:path>
              </a:pathLst>
            </a:custGeom>
            <a:solidFill>
              <a:srgbClr val="40404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87" name="Google Shape;2987;p62"/>
            <p:cNvSpPr/>
            <p:nvPr/>
          </p:nvSpPr>
          <p:spPr>
            <a:xfrm>
              <a:off x="-3772790" y="2018124"/>
              <a:ext cx="261763" cy="243447"/>
            </a:xfrm>
            <a:custGeom>
              <a:rect b="b" l="l" r="r" t="t"/>
              <a:pathLst>
                <a:path extrusionOk="0" h="771" w="829">
                  <a:moveTo>
                    <a:pt x="452" y="771"/>
                  </a:moveTo>
                  <a:lnTo>
                    <a:pt x="452" y="771"/>
                  </a:lnTo>
                  <a:lnTo>
                    <a:pt x="452" y="771"/>
                  </a:lnTo>
                  <a:cubicBezTo>
                    <a:pt x="203" y="667"/>
                    <a:pt x="5" y="146"/>
                    <a:pt x="5" y="125"/>
                  </a:cubicBezTo>
                  <a:cubicBezTo>
                    <a:pt x="-5" y="125"/>
                    <a:pt x="5" y="115"/>
                    <a:pt x="5" y="115"/>
                  </a:cubicBezTo>
                  <a:cubicBezTo>
                    <a:pt x="15" y="115"/>
                    <a:pt x="15" y="115"/>
                    <a:pt x="26" y="115"/>
                  </a:cubicBezTo>
                  <a:cubicBezTo>
                    <a:pt x="26" y="125"/>
                    <a:pt x="213" y="635"/>
                    <a:pt x="452" y="750"/>
                  </a:cubicBezTo>
                  <a:cubicBezTo>
                    <a:pt x="660" y="615"/>
                    <a:pt x="827" y="271"/>
                    <a:pt x="806" y="21"/>
                  </a:cubicBezTo>
                  <a:cubicBezTo>
                    <a:pt x="806" y="10"/>
                    <a:pt x="806" y="0"/>
                    <a:pt x="817" y="0"/>
                  </a:cubicBezTo>
                  <a:cubicBezTo>
                    <a:pt x="827" y="0"/>
                    <a:pt x="827" y="10"/>
                    <a:pt x="827" y="10"/>
                  </a:cubicBezTo>
                  <a:cubicBezTo>
                    <a:pt x="848" y="281"/>
                    <a:pt x="681" y="625"/>
                    <a:pt x="462" y="771"/>
                  </a:cubicBezTo>
                  <a:lnTo>
                    <a:pt x="452" y="771"/>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88" name="Google Shape;2988;p62"/>
            <p:cNvSpPr/>
            <p:nvPr/>
          </p:nvSpPr>
          <p:spPr>
            <a:xfrm>
              <a:off x="-3087283" y="3333876"/>
              <a:ext cx="88728" cy="62519"/>
            </a:xfrm>
            <a:custGeom>
              <a:rect b="b" l="l" r="r" t="t"/>
              <a:pathLst>
                <a:path extrusionOk="0" h="198" w="281">
                  <a:moveTo>
                    <a:pt x="208" y="198"/>
                  </a:moveTo>
                  <a:lnTo>
                    <a:pt x="208" y="198"/>
                  </a:lnTo>
                  <a:cubicBezTo>
                    <a:pt x="177" y="198"/>
                    <a:pt x="125" y="187"/>
                    <a:pt x="83" y="156"/>
                  </a:cubicBezTo>
                  <a:cubicBezTo>
                    <a:pt x="41" y="135"/>
                    <a:pt x="10" y="83"/>
                    <a:pt x="0" y="20"/>
                  </a:cubicBezTo>
                  <a:cubicBezTo>
                    <a:pt x="0" y="10"/>
                    <a:pt x="0" y="10"/>
                    <a:pt x="10" y="0"/>
                  </a:cubicBezTo>
                  <a:lnTo>
                    <a:pt x="21" y="10"/>
                  </a:lnTo>
                  <a:cubicBezTo>
                    <a:pt x="31" y="73"/>
                    <a:pt x="62" y="114"/>
                    <a:pt x="93" y="135"/>
                  </a:cubicBezTo>
                  <a:cubicBezTo>
                    <a:pt x="166" y="187"/>
                    <a:pt x="260" y="166"/>
                    <a:pt x="271" y="166"/>
                  </a:cubicBezTo>
                  <a:cubicBezTo>
                    <a:pt x="271" y="166"/>
                    <a:pt x="281" y="166"/>
                    <a:pt x="281" y="177"/>
                  </a:cubicBezTo>
                  <a:cubicBezTo>
                    <a:pt x="281" y="177"/>
                    <a:pt x="281" y="187"/>
                    <a:pt x="271" y="187"/>
                  </a:cubicBezTo>
                  <a:cubicBezTo>
                    <a:pt x="271" y="187"/>
                    <a:pt x="250" y="198"/>
                    <a:pt x="208" y="198"/>
                  </a:cubicBezTo>
                  <a:close/>
                </a:path>
              </a:pathLst>
            </a:custGeom>
            <a:solidFill>
              <a:schemeClr val="dk1"/>
            </a:solidFill>
            <a:ln>
              <a:noFill/>
            </a:ln>
          </p:spPr>
          <p:txBody>
            <a:bodyPr anchorCtr="1" anchor="ctr" bIns="26275" lIns="90000" spcFirstLastPara="1" rIns="90000" wrap="square" tIns="262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89" name="Google Shape;2989;p62"/>
            <p:cNvSpPr/>
            <p:nvPr/>
          </p:nvSpPr>
          <p:spPr>
            <a:xfrm>
              <a:off x="-3143172" y="3419130"/>
              <a:ext cx="118409" cy="42627"/>
            </a:xfrm>
            <a:custGeom>
              <a:rect b="b" l="l" r="r" t="t"/>
              <a:pathLst>
                <a:path extrusionOk="0" h="135" w="375">
                  <a:moveTo>
                    <a:pt x="10" y="135"/>
                  </a:moveTo>
                  <a:lnTo>
                    <a:pt x="10" y="135"/>
                  </a:lnTo>
                  <a:lnTo>
                    <a:pt x="0" y="135"/>
                  </a:lnTo>
                  <a:cubicBezTo>
                    <a:pt x="0" y="124"/>
                    <a:pt x="0" y="124"/>
                    <a:pt x="10" y="114"/>
                  </a:cubicBezTo>
                  <a:cubicBezTo>
                    <a:pt x="20" y="104"/>
                    <a:pt x="41" y="104"/>
                    <a:pt x="93" y="104"/>
                  </a:cubicBezTo>
                  <a:cubicBezTo>
                    <a:pt x="187" y="114"/>
                    <a:pt x="333" y="114"/>
                    <a:pt x="354" y="11"/>
                  </a:cubicBezTo>
                  <a:cubicBezTo>
                    <a:pt x="354" y="0"/>
                    <a:pt x="354" y="0"/>
                    <a:pt x="364" y="0"/>
                  </a:cubicBezTo>
                  <a:cubicBezTo>
                    <a:pt x="375" y="0"/>
                    <a:pt x="375" y="11"/>
                    <a:pt x="375" y="11"/>
                  </a:cubicBezTo>
                  <a:cubicBezTo>
                    <a:pt x="354" y="135"/>
                    <a:pt x="187" y="135"/>
                    <a:pt x="93" y="135"/>
                  </a:cubicBezTo>
                  <a:cubicBezTo>
                    <a:pt x="62" y="135"/>
                    <a:pt x="20" y="135"/>
                    <a:pt x="20" y="135"/>
                  </a:cubicBezTo>
                  <a:lnTo>
                    <a:pt x="10" y="135"/>
                  </a:lnTo>
                  <a:close/>
                </a:path>
              </a:pathLst>
            </a:custGeom>
            <a:solidFill>
              <a:schemeClr val="dk1"/>
            </a:solidFill>
            <a:ln>
              <a:noFill/>
            </a:ln>
          </p:spPr>
          <p:txBody>
            <a:bodyPr anchorCtr="1" anchor="ctr" bIns="3600" lIns="90000" spcFirstLastPara="1" rIns="90000" wrap="square" tIns="3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90" name="Google Shape;2990;p62"/>
            <p:cNvSpPr/>
            <p:nvPr/>
          </p:nvSpPr>
          <p:spPr>
            <a:xfrm>
              <a:off x="-4014660" y="4060429"/>
              <a:ext cx="818759" cy="16419"/>
            </a:xfrm>
            <a:custGeom>
              <a:rect b="b" l="l" r="r" t="t"/>
              <a:pathLst>
                <a:path extrusionOk="0" h="52" w="2593">
                  <a:moveTo>
                    <a:pt x="11" y="52"/>
                  </a:moveTo>
                  <a:lnTo>
                    <a:pt x="11" y="52"/>
                  </a:lnTo>
                  <a:cubicBezTo>
                    <a:pt x="0" y="52"/>
                    <a:pt x="0" y="52"/>
                    <a:pt x="0" y="41"/>
                  </a:cubicBezTo>
                  <a:cubicBezTo>
                    <a:pt x="0" y="31"/>
                    <a:pt x="0" y="31"/>
                    <a:pt x="11" y="31"/>
                  </a:cubicBezTo>
                  <a:cubicBezTo>
                    <a:pt x="2572" y="0"/>
                    <a:pt x="2572" y="0"/>
                    <a:pt x="2572" y="0"/>
                  </a:cubicBezTo>
                  <a:lnTo>
                    <a:pt x="2572" y="0"/>
                  </a:lnTo>
                  <a:cubicBezTo>
                    <a:pt x="2583" y="0"/>
                    <a:pt x="2593" y="0"/>
                    <a:pt x="2593" y="10"/>
                  </a:cubicBezTo>
                  <a:cubicBezTo>
                    <a:pt x="2593" y="21"/>
                    <a:pt x="2583" y="21"/>
                    <a:pt x="2572" y="21"/>
                  </a:cubicBezTo>
                  <a:cubicBezTo>
                    <a:pt x="11" y="52"/>
                    <a:pt x="11" y="52"/>
                    <a:pt x="11" y="52"/>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91" name="Google Shape;2991;p62"/>
            <p:cNvSpPr/>
            <p:nvPr/>
          </p:nvSpPr>
          <p:spPr>
            <a:xfrm>
              <a:off x="-3306734" y="3077167"/>
              <a:ext cx="229240" cy="154720"/>
            </a:xfrm>
            <a:custGeom>
              <a:rect b="b" l="l" r="r" t="t"/>
              <a:pathLst>
                <a:path extrusionOk="0" h="490" w="726">
                  <a:moveTo>
                    <a:pt x="7" y="490"/>
                  </a:moveTo>
                  <a:lnTo>
                    <a:pt x="7" y="490"/>
                  </a:lnTo>
                  <a:lnTo>
                    <a:pt x="7" y="490"/>
                  </a:lnTo>
                  <a:cubicBezTo>
                    <a:pt x="-3" y="490"/>
                    <a:pt x="-3" y="479"/>
                    <a:pt x="7" y="469"/>
                  </a:cubicBezTo>
                  <a:cubicBezTo>
                    <a:pt x="70" y="417"/>
                    <a:pt x="674" y="21"/>
                    <a:pt x="705" y="0"/>
                  </a:cubicBezTo>
                  <a:cubicBezTo>
                    <a:pt x="705" y="0"/>
                    <a:pt x="716" y="0"/>
                    <a:pt x="726" y="0"/>
                  </a:cubicBezTo>
                  <a:cubicBezTo>
                    <a:pt x="726" y="11"/>
                    <a:pt x="726" y="21"/>
                    <a:pt x="716" y="21"/>
                  </a:cubicBezTo>
                  <a:cubicBezTo>
                    <a:pt x="716" y="21"/>
                    <a:pt x="91" y="438"/>
                    <a:pt x="18" y="490"/>
                  </a:cubicBezTo>
                  <a:lnTo>
                    <a:pt x="7" y="49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92" name="Google Shape;2992;p62"/>
            <p:cNvSpPr/>
            <p:nvPr/>
          </p:nvSpPr>
          <p:spPr>
            <a:xfrm>
              <a:off x="-3314312" y="3149475"/>
              <a:ext cx="39470" cy="49574"/>
            </a:xfrm>
            <a:custGeom>
              <a:rect b="b" l="l" r="r" t="t"/>
              <a:pathLst>
                <a:path extrusionOk="0" h="157" w="125">
                  <a:moveTo>
                    <a:pt x="73" y="157"/>
                  </a:moveTo>
                  <a:lnTo>
                    <a:pt x="73" y="157"/>
                  </a:lnTo>
                  <a:cubicBezTo>
                    <a:pt x="42" y="157"/>
                    <a:pt x="10" y="136"/>
                    <a:pt x="0" y="94"/>
                  </a:cubicBezTo>
                  <a:cubicBezTo>
                    <a:pt x="0" y="42"/>
                    <a:pt x="21" y="11"/>
                    <a:pt x="52" y="0"/>
                  </a:cubicBezTo>
                  <a:cubicBezTo>
                    <a:pt x="73" y="0"/>
                    <a:pt x="83" y="0"/>
                    <a:pt x="94" y="21"/>
                  </a:cubicBezTo>
                  <a:cubicBezTo>
                    <a:pt x="115" y="32"/>
                    <a:pt x="115" y="52"/>
                    <a:pt x="125" y="73"/>
                  </a:cubicBezTo>
                  <a:cubicBezTo>
                    <a:pt x="125" y="115"/>
                    <a:pt x="104" y="157"/>
                    <a:pt x="73" y="157"/>
                  </a:cubicBezTo>
                  <a:moveTo>
                    <a:pt x="62" y="21"/>
                  </a:moveTo>
                  <a:lnTo>
                    <a:pt x="62" y="21"/>
                  </a:lnTo>
                  <a:cubicBezTo>
                    <a:pt x="52" y="21"/>
                    <a:pt x="52" y="21"/>
                    <a:pt x="52" y="21"/>
                  </a:cubicBezTo>
                  <a:cubicBezTo>
                    <a:pt x="31" y="32"/>
                    <a:pt x="21" y="52"/>
                    <a:pt x="31" y="84"/>
                  </a:cubicBezTo>
                  <a:cubicBezTo>
                    <a:pt x="31" y="115"/>
                    <a:pt x="52" y="136"/>
                    <a:pt x="73" y="136"/>
                  </a:cubicBezTo>
                  <a:cubicBezTo>
                    <a:pt x="94" y="136"/>
                    <a:pt x="104" y="104"/>
                    <a:pt x="104" y="73"/>
                  </a:cubicBezTo>
                  <a:cubicBezTo>
                    <a:pt x="94" y="63"/>
                    <a:pt x="94" y="42"/>
                    <a:pt x="83" y="32"/>
                  </a:cubicBezTo>
                  <a:cubicBezTo>
                    <a:pt x="73" y="32"/>
                    <a:pt x="62" y="21"/>
                    <a:pt x="62" y="21"/>
                  </a:cubicBezTo>
                  <a:close/>
                </a:path>
              </a:pathLst>
            </a:custGeom>
            <a:solidFill>
              <a:srgbClr val="404041"/>
            </a:solidFill>
            <a:ln>
              <a:noFill/>
            </a:ln>
          </p:spPr>
          <p:txBody>
            <a:bodyPr anchorCtr="1" anchor="ctr" bIns="11500" lIns="90000" spcFirstLastPara="1" rIns="90000" wrap="square" tIns="11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93" name="Google Shape;2993;p62"/>
            <p:cNvSpPr/>
            <p:nvPr/>
          </p:nvSpPr>
          <p:spPr>
            <a:xfrm>
              <a:off x="-3348413" y="3086956"/>
              <a:ext cx="38838" cy="49574"/>
            </a:xfrm>
            <a:custGeom>
              <a:rect b="b" l="l" r="r" t="t"/>
              <a:pathLst>
                <a:path extrusionOk="0" h="157" w="123">
                  <a:moveTo>
                    <a:pt x="66" y="157"/>
                  </a:moveTo>
                  <a:lnTo>
                    <a:pt x="66" y="157"/>
                  </a:lnTo>
                  <a:cubicBezTo>
                    <a:pt x="56" y="157"/>
                    <a:pt x="35" y="157"/>
                    <a:pt x="25" y="146"/>
                  </a:cubicBezTo>
                  <a:cubicBezTo>
                    <a:pt x="14" y="125"/>
                    <a:pt x="4" y="105"/>
                    <a:pt x="4" y="94"/>
                  </a:cubicBezTo>
                  <a:cubicBezTo>
                    <a:pt x="-7" y="73"/>
                    <a:pt x="4" y="52"/>
                    <a:pt x="14" y="32"/>
                  </a:cubicBezTo>
                  <a:cubicBezTo>
                    <a:pt x="14" y="11"/>
                    <a:pt x="35" y="0"/>
                    <a:pt x="45" y="0"/>
                  </a:cubicBezTo>
                  <a:cubicBezTo>
                    <a:pt x="66" y="0"/>
                    <a:pt x="87" y="0"/>
                    <a:pt x="98" y="21"/>
                  </a:cubicBezTo>
                  <a:cubicBezTo>
                    <a:pt x="108" y="32"/>
                    <a:pt x="118" y="52"/>
                    <a:pt x="118" y="73"/>
                  </a:cubicBezTo>
                  <a:cubicBezTo>
                    <a:pt x="129" y="94"/>
                    <a:pt x="118" y="125"/>
                    <a:pt x="108" y="136"/>
                  </a:cubicBezTo>
                  <a:cubicBezTo>
                    <a:pt x="98" y="146"/>
                    <a:pt x="87" y="157"/>
                    <a:pt x="77" y="157"/>
                  </a:cubicBezTo>
                  <a:lnTo>
                    <a:pt x="66" y="157"/>
                  </a:lnTo>
                  <a:moveTo>
                    <a:pt x="56" y="21"/>
                  </a:moveTo>
                  <a:lnTo>
                    <a:pt x="56" y="21"/>
                  </a:lnTo>
                  <a:lnTo>
                    <a:pt x="56" y="21"/>
                  </a:lnTo>
                  <a:cubicBezTo>
                    <a:pt x="45" y="21"/>
                    <a:pt x="35" y="32"/>
                    <a:pt x="35" y="42"/>
                  </a:cubicBezTo>
                  <a:cubicBezTo>
                    <a:pt x="25" y="52"/>
                    <a:pt x="25" y="73"/>
                    <a:pt x="25" y="84"/>
                  </a:cubicBezTo>
                  <a:cubicBezTo>
                    <a:pt x="25" y="105"/>
                    <a:pt x="35" y="115"/>
                    <a:pt x="45" y="125"/>
                  </a:cubicBezTo>
                  <a:cubicBezTo>
                    <a:pt x="56" y="136"/>
                    <a:pt x="56" y="136"/>
                    <a:pt x="66" y="136"/>
                  </a:cubicBezTo>
                  <a:cubicBezTo>
                    <a:pt x="77" y="136"/>
                    <a:pt x="87" y="125"/>
                    <a:pt x="87" y="125"/>
                  </a:cubicBezTo>
                  <a:cubicBezTo>
                    <a:pt x="98" y="115"/>
                    <a:pt x="98" y="94"/>
                    <a:pt x="98" y="73"/>
                  </a:cubicBezTo>
                  <a:cubicBezTo>
                    <a:pt x="98" y="63"/>
                    <a:pt x="87" y="42"/>
                    <a:pt x="77" y="32"/>
                  </a:cubicBezTo>
                  <a:cubicBezTo>
                    <a:pt x="77" y="32"/>
                    <a:pt x="66" y="21"/>
                    <a:pt x="56" y="21"/>
                  </a:cubicBezTo>
                  <a:close/>
                </a:path>
              </a:pathLst>
            </a:custGeom>
            <a:solidFill>
              <a:srgbClr val="404041"/>
            </a:solidFill>
            <a:ln>
              <a:noFill/>
            </a:ln>
          </p:spPr>
          <p:txBody>
            <a:bodyPr anchorCtr="1" anchor="ctr" bIns="11500" lIns="90000" spcFirstLastPara="1" rIns="90000" wrap="square" tIns="11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94" name="Google Shape;2994;p62"/>
            <p:cNvSpPr/>
            <p:nvPr/>
          </p:nvSpPr>
          <p:spPr>
            <a:xfrm>
              <a:off x="-3383462" y="3024436"/>
              <a:ext cx="39470" cy="49574"/>
            </a:xfrm>
            <a:custGeom>
              <a:rect b="b" l="l" r="r" t="t"/>
              <a:pathLst>
                <a:path extrusionOk="0" h="157" w="125">
                  <a:moveTo>
                    <a:pt x="63" y="157"/>
                  </a:moveTo>
                  <a:lnTo>
                    <a:pt x="63" y="157"/>
                  </a:lnTo>
                  <a:cubicBezTo>
                    <a:pt x="52" y="157"/>
                    <a:pt x="42" y="157"/>
                    <a:pt x="31" y="136"/>
                  </a:cubicBezTo>
                  <a:cubicBezTo>
                    <a:pt x="11" y="125"/>
                    <a:pt x="11" y="105"/>
                    <a:pt x="0" y="84"/>
                  </a:cubicBezTo>
                  <a:cubicBezTo>
                    <a:pt x="0" y="63"/>
                    <a:pt x="0" y="42"/>
                    <a:pt x="21" y="21"/>
                  </a:cubicBezTo>
                  <a:cubicBezTo>
                    <a:pt x="21" y="11"/>
                    <a:pt x="31" y="0"/>
                    <a:pt x="52" y="0"/>
                  </a:cubicBezTo>
                  <a:cubicBezTo>
                    <a:pt x="63" y="0"/>
                    <a:pt x="84" y="0"/>
                    <a:pt x="94" y="21"/>
                  </a:cubicBezTo>
                  <a:cubicBezTo>
                    <a:pt x="104" y="32"/>
                    <a:pt x="115" y="53"/>
                    <a:pt x="125" y="73"/>
                  </a:cubicBezTo>
                  <a:cubicBezTo>
                    <a:pt x="125" y="115"/>
                    <a:pt x="104" y="157"/>
                    <a:pt x="73" y="157"/>
                  </a:cubicBezTo>
                  <a:lnTo>
                    <a:pt x="63" y="157"/>
                  </a:lnTo>
                  <a:moveTo>
                    <a:pt x="52" y="21"/>
                  </a:moveTo>
                  <a:lnTo>
                    <a:pt x="52" y="21"/>
                  </a:lnTo>
                  <a:lnTo>
                    <a:pt x="52" y="21"/>
                  </a:lnTo>
                  <a:cubicBezTo>
                    <a:pt x="42" y="21"/>
                    <a:pt x="42" y="32"/>
                    <a:pt x="31" y="32"/>
                  </a:cubicBezTo>
                  <a:cubicBezTo>
                    <a:pt x="31" y="42"/>
                    <a:pt x="21" y="63"/>
                    <a:pt x="21" y="84"/>
                  </a:cubicBezTo>
                  <a:cubicBezTo>
                    <a:pt x="31" y="105"/>
                    <a:pt x="31" y="115"/>
                    <a:pt x="42" y="125"/>
                  </a:cubicBezTo>
                  <a:cubicBezTo>
                    <a:pt x="52" y="136"/>
                    <a:pt x="63" y="136"/>
                    <a:pt x="73" y="136"/>
                  </a:cubicBezTo>
                  <a:cubicBezTo>
                    <a:pt x="94" y="136"/>
                    <a:pt x="104" y="105"/>
                    <a:pt x="94" y="73"/>
                  </a:cubicBezTo>
                  <a:cubicBezTo>
                    <a:pt x="94" y="63"/>
                    <a:pt x="84" y="42"/>
                    <a:pt x="84" y="32"/>
                  </a:cubicBezTo>
                  <a:cubicBezTo>
                    <a:pt x="73" y="21"/>
                    <a:pt x="63" y="21"/>
                    <a:pt x="52" y="21"/>
                  </a:cubicBezTo>
                  <a:close/>
                </a:path>
              </a:pathLst>
            </a:custGeom>
            <a:solidFill>
              <a:srgbClr val="404041"/>
            </a:solidFill>
            <a:ln>
              <a:noFill/>
            </a:ln>
          </p:spPr>
          <p:txBody>
            <a:bodyPr anchorCtr="1" anchor="ctr" bIns="11500" lIns="90000" spcFirstLastPara="1" rIns="90000" wrap="square" tIns="11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95" name="Google Shape;2995;p62"/>
            <p:cNvSpPr/>
            <p:nvPr/>
          </p:nvSpPr>
          <p:spPr>
            <a:xfrm>
              <a:off x="-4129595" y="2978652"/>
              <a:ext cx="736346" cy="608144"/>
            </a:xfrm>
            <a:custGeom>
              <a:rect b="b" l="l" r="r" t="t"/>
              <a:pathLst>
                <a:path extrusionOk="0" h="1926" w="2332">
                  <a:moveTo>
                    <a:pt x="0" y="1874"/>
                  </a:moveTo>
                  <a:lnTo>
                    <a:pt x="0" y="1874"/>
                  </a:lnTo>
                  <a:cubicBezTo>
                    <a:pt x="0" y="1874"/>
                    <a:pt x="698" y="1509"/>
                    <a:pt x="1177" y="1572"/>
                  </a:cubicBezTo>
                  <a:cubicBezTo>
                    <a:pt x="1198" y="1354"/>
                    <a:pt x="1302" y="739"/>
                    <a:pt x="1302" y="760"/>
                  </a:cubicBezTo>
                  <a:cubicBezTo>
                    <a:pt x="1302" y="781"/>
                    <a:pt x="1312" y="1561"/>
                    <a:pt x="1312" y="1561"/>
                  </a:cubicBezTo>
                  <a:cubicBezTo>
                    <a:pt x="1312" y="1561"/>
                    <a:pt x="2249" y="1832"/>
                    <a:pt x="2332" y="1926"/>
                  </a:cubicBezTo>
                  <a:cubicBezTo>
                    <a:pt x="2176" y="937"/>
                    <a:pt x="1915" y="0"/>
                    <a:pt x="1915" y="0"/>
                  </a:cubicBezTo>
                  <a:cubicBezTo>
                    <a:pt x="260" y="156"/>
                    <a:pt x="260" y="156"/>
                    <a:pt x="260" y="156"/>
                  </a:cubicBezTo>
                  <a:lnTo>
                    <a:pt x="0" y="1874"/>
                  </a:ln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96" name="Google Shape;2996;p62"/>
            <p:cNvSpPr/>
            <p:nvPr/>
          </p:nvSpPr>
          <p:spPr>
            <a:xfrm>
              <a:off x="-4133384" y="2041174"/>
              <a:ext cx="925485" cy="1545621"/>
            </a:xfrm>
            <a:custGeom>
              <a:rect b="b" l="l" r="r" t="t"/>
              <a:pathLst>
                <a:path extrusionOk="0" h="4895" w="2931">
                  <a:moveTo>
                    <a:pt x="157" y="552"/>
                  </a:moveTo>
                  <a:lnTo>
                    <a:pt x="157" y="552"/>
                  </a:lnTo>
                  <a:cubicBezTo>
                    <a:pt x="251" y="437"/>
                    <a:pt x="574" y="333"/>
                    <a:pt x="1001" y="104"/>
                  </a:cubicBezTo>
                  <a:cubicBezTo>
                    <a:pt x="1335" y="812"/>
                    <a:pt x="1625" y="1458"/>
                    <a:pt x="1625" y="1458"/>
                  </a:cubicBezTo>
                  <a:cubicBezTo>
                    <a:pt x="2146" y="0"/>
                    <a:pt x="2146" y="0"/>
                    <a:pt x="2146" y="0"/>
                  </a:cubicBezTo>
                  <a:cubicBezTo>
                    <a:pt x="2146" y="0"/>
                    <a:pt x="2646" y="260"/>
                    <a:pt x="2709" y="385"/>
                  </a:cubicBezTo>
                  <a:cubicBezTo>
                    <a:pt x="2771" y="510"/>
                    <a:pt x="2584" y="2489"/>
                    <a:pt x="2584" y="2489"/>
                  </a:cubicBezTo>
                  <a:cubicBezTo>
                    <a:pt x="2677" y="2771"/>
                    <a:pt x="2792" y="3292"/>
                    <a:pt x="2854" y="3687"/>
                  </a:cubicBezTo>
                  <a:cubicBezTo>
                    <a:pt x="2927" y="4146"/>
                    <a:pt x="2938" y="4561"/>
                    <a:pt x="2927" y="4895"/>
                  </a:cubicBezTo>
                  <a:cubicBezTo>
                    <a:pt x="2552" y="4874"/>
                    <a:pt x="2188" y="4853"/>
                    <a:pt x="1823" y="4832"/>
                  </a:cubicBezTo>
                  <a:cubicBezTo>
                    <a:pt x="1823" y="4832"/>
                    <a:pt x="1646" y="3021"/>
                    <a:pt x="1646" y="3094"/>
                  </a:cubicBezTo>
                  <a:cubicBezTo>
                    <a:pt x="1646" y="3167"/>
                    <a:pt x="1262" y="4863"/>
                    <a:pt x="1262" y="4863"/>
                  </a:cubicBezTo>
                  <a:cubicBezTo>
                    <a:pt x="1262" y="4863"/>
                    <a:pt x="-30" y="4936"/>
                    <a:pt x="1" y="4843"/>
                  </a:cubicBezTo>
                  <a:cubicBezTo>
                    <a:pt x="22" y="4780"/>
                    <a:pt x="-51" y="3739"/>
                    <a:pt x="335" y="2802"/>
                  </a:cubicBezTo>
                  <a:cubicBezTo>
                    <a:pt x="407" y="2614"/>
                    <a:pt x="376" y="2281"/>
                    <a:pt x="303" y="2000"/>
                  </a:cubicBezTo>
                  <a:cubicBezTo>
                    <a:pt x="210" y="1656"/>
                    <a:pt x="168" y="1302"/>
                    <a:pt x="157" y="937"/>
                  </a:cubicBezTo>
                  <a:lnTo>
                    <a:pt x="157" y="552"/>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97" name="Google Shape;2997;p62"/>
            <p:cNvSpPr/>
            <p:nvPr/>
          </p:nvSpPr>
          <p:spPr>
            <a:xfrm>
              <a:off x="-3919301" y="2070855"/>
              <a:ext cx="299022" cy="430690"/>
            </a:xfrm>
            <a:custGeom>
              <a:rect b="b" l="l" r="r" t="t"/>
              <a:pathLst>
                <a:path extrusionOk="0" h="1364" w="947">
                  <a:moveTo>
                    <a:pt x="947" y="1364"/>
                  </a:moveTo>
                  <a:lnTo>
                    <a:pt x="947" y="1364"/>
                  </a:lnTo>
                  <a:cubicBezTo>
                    <a:pt x="906" y="1364"/>
                    <a:pt x="282" y="937"/>
                    <a:pt x="282" y="937"/>
                  </a:cubicBezTo>
                  <a:cubicBezTo>
                    <a:pt x="386" y="552"/>
                    <a:pt x="386" y="552"/>
                    <a:pt x="386" y="552"/>
                  </a:cubicBezTo>
                  <a:cubicBezTo>
                    <a:pt x="0" y="427"/>
                    <a:pt x="0" y="427"/>
                    <a:pt x="0" y="427"/>
                  </a:cubicBezTo>
                  <a:cubicBezTo>
                    <a:pt x="0" y="166"/>
                    <a:pt x="0" y="166"/>
                    <a:pt x="0" y="166"/>
                  </a:cubicBezTo>
                  <a:cubicBezTo>
                    <a:pt x="334" y="0"/>
                    <a:pt x="334" y="0"/>
                    <a:pt x="334" y="0"/>
                  </a:cubicBezTo>
                  <a:lnTo>
                    <a:pt x="947" y="1364"/>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98" name="Google Shape;2998;p62"/>
            <p:cNvSpPr/>
            <p:nvPr/>
          </p:nvSpPr>
          <p:spPr>
            <a:xfrm>
              <a:off x="-3620280" y="2037701"/>
              <a:ext cx="259868" cy="463844"/>
            </a:xfrm>
            <a:custGeom>
              <a:rect b="b" l="l" r="r" t="t"/>
              <a:pathLst>
                <a:path extrusionOk="0" h="1469" w="823">
                  <a:moveTo>
                    <a:pt x="521" y="0"/>
                  </a:moveTo>
                  <a:lnTo>
                    <a:pt x="823" y="178"/>
                  </a:lnTo>
                  <a:lnTo>
                    <a:pt x="802" y="480"/>
                  </a:lnTo>
                  <a:lnTo>
                    <a:pt x="490" y="438"/>
                  </a:lnTo>
                  <a:lnTo>
                    <a:pt x="750" y="636"/>
                  </a:lnTo>
                  <a:lnTo>
                    <a:pt x="0" y="1469"/>
                  </a:lnTo>
                  <a:lnTo>
                    <a:pt x="521"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99" name="Google Shape;2999;p62"/>
            <p:cNvSpPr/>
            <p:nvPr/>
          </p:nvSpPr>
          <p:spPr>
            <a:xfrm>
              <a:off x="-3623437" y="2494915"/>
              <a:ext cx="16419" cy="542783"/>
            </a:xfrm>
            <a:custGeom>
              <a:rect b="b" l="l" r="r" t="t"/>
              <a:pathLst>
                <a:path extrusionOk="0" h="1719" w="52">
                  <a:moveTo>
                    <a:pt x="41" y="1719"/>
                  </a:moveTo>
                  <a:lnTo>
                    <a:pt x="41" y="1719"/>
                  </a:lnTo>
                  <a:cubicBezTo>
                    <a:pt x="31" y="1719"/>
                    <a:pt x="31" y="1709"/>
                    <a:pt x="31" y="1709"/>
                  </a:cubicBezTo>
                  <a:cubicBezTo>
                    <a:pt x="0" y="21"/>
                    <a:pt x="0" y="21"/>
                    <a:pt x="0" y="21"/>
                  </a:cubicBezTo>
                  <a:cubicBezTo>
                    <a:pt x="0" y="11"/>
                    <a:pt x="10" y="11"/>
                    <a:pt x="10" y="0"/>
                  </a:cubicBezTo>
                  <a:lnTo>
                    <a:pt x="10" y="0"/>
                  </a:lnTo>
                  <a:cubicBezTo>
                    <a:pt x="21" y="0"/>
                    <a:pt x="31" y="11"/>
                    <a:pt x="31" y="21"/>
                  </a:cubicBezTo>
                  <a:cubicBezTo>
                    <a:pt x="52" y="1709"/>
                    <a:pt x="52" y="1709"/>
                    <a:pt x="52" y="1709"/>
                  </a:cubicBezTo>
                  <a:cubicBezTo>
                    <a:pt x="52" y="1709"/>
                    <a:pt x="52" y="1719"/>
                    <a:pt x="41" y="171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00" name="Google Shape;3000;p62"/>
            <p:cNvSpPr/>
            <p:nvPr/>
          </p:nvSpPr>
          <p:spPr>
            <a:xfrm>
              <a:off x="-3478821" y="3024436"/>
              <a:ext cx="195770" cy="299336"/>
            </a:xfrm>
            <a:custGeom>
              <a:rect b="b" l="l" r="r" t="t"/>
              <a:pathLst>
                <a:path extrusionOk="0" h="948" w="620">
                  <a:moveTo>
                    <a:pt x="344" y="948"/>
                  </a:moveTo>
                  <a:lnTo>
                    <a:pt x="344" y="948"/>
                  </a:lnTo>
                  <a:cubicBezTo>
                    <a:pt x="281" y="948"/>
                    <a:pt x="219" y="928"/>
                    <a:pt x="177" y="886"/>
                  </a:cubicBezTo>
                  <a:cubicBezTo>
                    <a:pt x="52" y="792"/>
                    <a:pt x="31" y="563"/>
                    <a:pt x="11" y="323"/>
                  </a:cubicBezTo>
                  <a:cubicBezTo>
                    <a:pt x="11" y="271"/>
                    <a:pt x="0" y="209"/>
                    <a:pt x="0" y="157"/>
                  </a:cubicBezTo>
                  <a:cubicBezTo>
                    <a:pt x="0" y="146"/>
                    <a:pt x="0" y="146"/>
                    <a:pt x="11" y="136"/>
                  </a:cubicBezTo>
                  <a:cubicBezTo>
                    <a:pt x="563" y="0"/>
                    <a:pt x="563" y="0"/>
                    <a:pt x="563" y="0"/>
                  </a:cubicBezTo>
                  <a:lnTo>
                    <a:pt x="573" y="0"/>
                  </a:lnTo>
                  <a:lnTo>
                    <a:pt x="573" y="11"/>
                  </a:lnTo>
                  <a:cubicBezTo>
                    <a:pt x="573" y="11"/>
                    <a:pt x="583" y="42"/>
                    <a:pt x="583" y="63"/>
                  </a:cubicBezTo>
                  <a:cubicBezTo>
                    <a:pt x="604" y="209"/>
                    <a:pt x="677" y="678"/>
                    <a:pt x="531" y="865"/>
                  </a:cubicBezTo>
                  <a:cubicBezTo>
                    <a:pt x="500" y="907"/>
                    <a:pt x="448" y="938"/>
                    <a:pt x="396" y="938"/>
                  </a:cubicBezTo>
                  <a:cubicBezTo>
                    <a:pt x="375" y="948"/>
                    <a:pt x="365" y="948"/>
                    <a:pt x="344" y="948"/>
                  </a:cubicBezTo>
                  <a:moveTo>
                    <a:pt x="21" y="157"/>
                  </a:moveTo>
                  <a:lnTo>
                    <a:pt x="21" y="157"/>
                  </a:lnTo>
                  <a:cubicBezTo>
                    <a:pt x="31" y="219"/>
                    <a:pt x="31" y="271"/>
                    <a:pt x="42" y="323"/>
                  </a:cubicBezTo>
                  <a:cubicBezTo>
                    <a:pt x="63" y="553"/>
                    <a:pt x="73" y="771"/>
                    <a:pt x="188" y="875"/>
                  </a:cubicBezTo>
                  <a:cubicBezTo>
                    <a:pt x="240" y="907"/>
                    <a:pt x="302" y="928"/>
                    <a:pt x="396" y="917"/>
                  </a:cubicBezTo>
                  <a:cubicBezTo>
                    <a:pt x="448" y="917"/>
                    <a:pt x="490" y="886"/>
                    <a:pt x="521" y="844"/>
                  </a:cubicBezTo>
                  <a:cubicBezTo>
                    <a:pt x="656" y="667"/>
                    <a:pt x="583" y="209"/>
                    <a:pt x="563" y="63"/>
                  </a:cubicBezTo>
                  <a:cubicBezTo>
                    <a:pt x="552" y="42"/>
                    <a:pt x="552" y="32"/>
                    <a:pt x="552" y="21"/>
                  </a:cubicBezTo>
                  <a:lnTo>
                    <a:pt x="21" y="157"/>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01" name="Google Shape;3001;p62"/>
            <p:cNvSpPr/>
            <p:nvPr/>
          </p:nvSpPr>
          <p:spPr>
            <a:xfrm>
              <a:off x="-4062023" y="3072115"/>
              <a:ext cx="277551" cy="261761"/>
            </a:xfrm>
            <a:custGeom>
              <a:rect b="b" l="l" r="r" t="t"/>
              <a:pathLst>
                <a:path extrusionOk="0" h="829" w="879">
                  <a:moveTo>
                    <a:pt x="379" y="829"/>
                  </a:moveTo>
                  <a:lnTo>
                    <a:pt x="379" y="829"/>
                  </a:lnTo>
                  <a:cubicBezTo>
                    <a:pt x="369" y="829"/>
                    <a:pt x="369" y="829"/>
                    <a:pt x="369" y="829"/>
                  </a:cubicBezTo>
                  <a:cubicBezTo>
                    <a:pt x="286" y="829"/>
                    <a:pt x="202" y="787"/>
                    <a:pt x="150" y="724"/>
                  </a:cubicBezTo>
                  <a:cubicBezTo>
                    <a:pt x="-37" y="516"/>
                    <a:pt x="4" y="37"/>
                    <a:pt x="4" y="16"/>
                  </a:cubicBezTo>
                  <a:cubicBezTo>
                    <a:pt x="4" y="6"/>
                    <a:pt x="4" y="6"/>
                    <a:pt x="15" y="6"/>
                  </a:cubicBezTo>
                  <a:cubicBezTo>
                    <a:pt x="88" y="-15"/>
                    <a:pt x="827" y="27"/>
                    <a:pt x="859" y="27"/>
                  </a:cubicBezTo>
                  <a:cubicBezTo>
                    <a:pt x="869" y="27"/>
                    <a:pt x="869" y="27"/>
                    <a:pt x="869" y="27"/>
                  </a:cubicBezTo>
                  <a:cubicBezTo>
                    <a:pt x="879" y="37"/>
                    <a:pt x="879" y="37"/>
                    <a:pt x="879" y="37"/>
                  </a:cubicBezTo>
                  <a:cubicBezTo>
                    <a:pt x="869" y="68"/>
                    <a:pt x="806" y="829"/>
                    <a:pt x="379" y="829"/>
                  </a:cubicBezTo>
                  <a:moveTo>
                    <a:pt x="25" y="27"/>
                  </a:moveTo>
                  <a:lnTo>
                    <a:pt x="25" y="27"/>
                  </a:lnTo>
                  <a:cubicBezTo>
                    <a:pt x="25" y="89"/>
                    <a:pt x="-6" y="516"/>
                    <a:pt x="171" y="714"/>
                  </a:cubicBezTo>
                  <a:cubicBezTo>
                    <a:pt x="223" y="766"/>
                    <a:pt x="286" y="797"/>
                    <a:pt x="369" y="797"/>
                  </a:cubicBezTo>
                  <a:cubicBezTo>
                    <a:pt x="379" y="797"/>
                    <a:pt x="379" y="797"/>
                    <a:pt x="379" y="797"/>
                  </a:cubicBezTo>
                  <a:cubicBezTo>
                    <a:pt x="754" y="797"/>
                    <a:pt x="838" y="141"/>
                    <a:pt x="848" y="47"/>
                  </a:cubicBezTo>
                  <a:cubicBezTo>
                    <a:pt x="588" y="37"/>
                    <a:pt x="119" y="16"/>
                    <a:pt x="25" y="2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02" name="Google Shape;3002;p62"/>
            <p:cNvSpPr/>
            <p:nvPr/>
          </p:nvSpPr>
          <p:spPr>
            <a:xfrm>
              <a:off x="-4060760" y="3106848"/>
              <a:ext cx="269973" cy="19577"/>
            </a:xfrm>
            <a:custGeom>
              <a:rect b="b" l="l" r="r" t="t"/>
              <a:pathLst>
                <a:path extrusionOk="0" h="62" w="855">
                  <a:moveTo>
                    <a:pt x="844" y="62"/>
                  </a:moveTo>
                  <a:lnTo>
                    <a:pt x="844" y="62"/>
                  </a:lnTo>
                  <a:lnTo>
                    <a:pt x="844" y="62"/>
                  </a:lnTo>
                  <a:cubicBezTo>
                    <a:pt x="11" y="31"/>
                    <a:pt x="11" y="31"/>
                    <a:pt x="11" y="31"/>
                  </a:cubicBezTo>
                  <a:cubicBezTo>
                    <a:pt x="0" y="21"/>
                    <a:pt x="0" y="21"/>
                    <a:pt x="0" y="10"/>
                  </a:cubicBezTo>
                  <a:cubicBezTo>
                    <a:pt x="0" y="10"/>
                    <a:pt x="0" y="0"/>
                    <a:pt x="11" y="0"/>
                  </a:cubicBezTo>
                  <a:cubicBezTo>
                    <a:pt x="844" y="42"/>
                    <a:pt x="844" y="42"/>
                    <a:pt x="844" y="42"/>
                  </a:cubicBezTo>
                  <a:cubicBezTo>
                    <a:pt x="844" y="42"/>
                    <a:pt x="855" y="42"/>
                    <a:pt x="855" y="52"/>
                  </a:cubicBezTo>
                  <a:lnTo>
                    <a:pt x="844" y="62"/>
                  </a:ln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03" name="Google Shape;3003;p62"/>
            <p:cNvSpPr/>
            <p:nvPr/>
          </p:nvSpPr>
          <p:spPr>
            <a:xfrm>
              <a:off x="-3473453" y="3063906"/>
              <a:ext cx="182192" cy="46100"/>
            </a:xfrm>
            <a:custGeom>
              <a:rect b="b" l="l" r="r" t="t"/>
              <a:pathLst>
                <a:path extrusionOk="0" h="146" w="577">
                  <a:moveTo>
                    <a:pt x="14" y="146"/>
                  </a:moveTo>
                  <a:lnTo>
                    <a:pt x="14" y="146"/>
                  </a:lnTo>
                  <a:cubicBezTo>
                    <a:pt x="4" y="146"/>
                    <a:pt x="4" y="146"/>
                    <a:pt x="4" y="136"/>
                  </a:cubicBezTo>
                  <a:cubicBezTo>
                    <a:pt x="-6" y="136"/>
                    <a:pt x="4" y="125"/>
                    <a:pt x="4" y="125"/>
                  </a:cubicBezTo>
                  <a:cubicBezTo>
                    <a:pt x="566" y="0"/>
                    <a:pt x="566" y="0"/>
                    <a:pt x="566" y="0"/>
                  </a:cubicBezTo>
                  <a:lnTo>
                    <a:pt x="577" y="11"/>
                  </a:lnTo>
                  <a:cubicBezTo>
                    <a:pt x="577" y="21"/>
                    <a:pt x="577" y="21"/>
                    <a:pt x="566" y="32"/>
                  </a:cubicBezTo>
                  <a:cubicBezTo>
                    <a:pt x="14" y="146"/>
                    <a:pt x="14" y="146"/>
                    <a:pt x="14" y="146"/>
                  </a:cubicBezTo>
                  <a:close/>
                </a:path>
              </a:pathLst>
            </a:custGeom>
            <a:solidFill>
              <a:schemeClr val="dk1"/>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04" name="Google Shape;3004;p62"/>
            <p:cNvSpPr/>
            <p:nvPr/>
          </p:nvSpPr>
          <p:spPr>
            <a:xfrm>
              <a:off x="-3488609" y="2528069"/>
              <a:ext cx="171141" cy="9788"/>
            </a:xfrm>
            <a:custGeom>
              <a:rect b="b" l="l" r="r" t="t"/>
              <a:pathLst>
                <a:path extrusionOk="0" h="31" w="542">
                  <a:moveTo>
                    <a:pt x="531" y="31"/>
                  </a:moveTo>
                  <a:lnTo>
                    <a:pt x="531" y="31"/>
                  </a:lnTo>
                  <a:lnTo>
                    <a:pt x="531" y="31"/>
                  </a:lnTo>
                  <a:cubicBezTo>
                    <a:pt x="10" y="20"/>
                    <a:pt x="10" y="20"/>
                    <a:pt x="10" y="20"/>
                  </a:cubicBezTo>
                  <a:cubicBezTo>
                    <a:pt x="0" y="20"/>
                    <a:pt x="0" y="10"/>
                    <a:pt x="0" y="10"/>
                  </a:cubicBezTo>
                  <a:cubicBezTo>
                    <a:pt x="0" y="0"/>
                    <a:pt x="0" y="0"/>
                    <a:pt x="10" y="0"/>
                  </a:cubicBezTo>
                  <a:cubicBezTo>
                    <a:pt x="531" y="10"/>
                    <a:pt x="531" y="10"/>
                    <a:pt x="531" y="10"/>
                  </a:cubicBezTo>
                  <a:cubicBezTo>
                    <a:pt x="531" y="10"/>
                    <a:pt x="542" y="10"/>
                    <a:pt x="542" y="20"/>
                  </a:cubicBezTo>
                  <a:cubicBezTo>
                    <a:pt x="542" y="31"/>
                    <a:pt x="531" y="31"/>
                    <a:pt x="531" y="3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05" name="Google Shape;3005;p62"/>
            <p:cNvSpPr/>
            <p:nvPr/>
          </p:nvSpPr>
          <p:spPr>
            <a:xfrm>
              <a:off x="-3698903" y="2554277"/>
              <a:ext cx="55573" cy="75465"/>
            </a:xfrm>
            <a:custGeom>
              <a:rect b="b" l="l" r="r" t="t"/>
              <a:pathLst>
                <a:path extrusionOk="0" h="239" w="176">
                  <a:moveTo>
                    <a:pt x="93" y="239"/>
                  </a:moveTo>
                  <a:lnTo>
                    <a:pt x="93" y="239"/>
                  </a:lnTo>
                  <a:cubicBezTo>
                    <a:pt x="41" y="239"/>
                    <a:pt x="0" y="187"/>
                    <a:pt x="0" y="114"/>
                  </a:cubicBezTo>
                  <a:cubicBezTo>
                    <a:pt x="0" y="52"/>
                    <a:pt x="41" y="0"/>
                    <a:pt x="93" y="0"/>
                  </a:cubicBezTo>
                  <a:cubicBezTo>
                    <a:pt x="135" y="0"/>
                    <a:pt x="176" y="52"/>
                    <a:pt x="176" y="114"/>
                  </a:cubicBezTo>
                  <a:cubicBezTo>
                    <a:pt x="176" y="187"/>
                    <a:pt x="135" y="239"/>
                    <a:pt x="93" y="239"/>
                  </a:cubicBezTo>
                  <a:moveTo>
                    <a:pt x="93" y="21"/>
                  </a:moveTo>
                  <a:lnTo>
                    <a:pt x="93" y="21"/>
                  </a:lnTo>
                  <a:cubicBezTo>
                    <a:pt x="51" y="21"/>
                    <a:pt x="30" y="62"/>
                    <a:pt x="30" y="114"/>
                  </a:cubicBezTo>
                  <a:cubicBezTo>
                    <a:pt x="30" y="166"/>
                    <a:pt x="51" y="219"/>
                    <a:pt x="93" y="219"/>
                  </a:cubicBezTo>
                  <a:cubicBezTo>
                    <a:pt x="124" y="219"/>
                    <a:pt x="155" y="166"/>
                    <a:pt x="155" y="114"/>
                  </a:cubicBezTo>
                  <a:cubicBezTo>
                    <a:pt x="155" y="62"/>
                    <a:pt x="124" y="21"/>
                    <a:pt x="93" y="21"/>
                  </a:cubicBezTo>
                  <a:close/>
                </a:path>
              </a:pathLst>
            </a:custGeom>
            <a:solidFill>
              <a:schemeClr val="dk1"/>
            </a:solidFill>
            <a:ln>
              <a:noFill/>
            </a:ln>
          </p:spPr>
          <p:txBody>
            <a:bodyPr anchorCtr="1" anchor="ctr" bIns="41025" lIns="90000" spcFirstLastPara="1" rIns="90000" wrap="square" tIns="410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06" name="Google Shape;3006;p62"/>
            <p:cNvSpPr/>
            <p:nvPr/>
          </p:nvSpPr>
          <p:spPr>
            <a:xfrm>
              <a:off x="-3692272" y="3008017"/>
              <a:ext cx="52416" cy="75781"/>
            </a:xfrm>
            <a:custGeom>
              <a:rect b="b" l="l" r="r" t="t"/>
              <a:pathLst>
                <a:path extrusionOk="0" h="240" w="166">
                  <a:moveTo>
                    <a:pt x="82" y="240"/>
                  </a:moveTo>
                  <a:lnTo>
                    <a:pt x="82" y="240"/>
                  </a:lnTo>
                  <a:cubicBezTo>
                    <a:pt x="30" y="240"/>
                    <a:pt x="0" y="188"/>
                    <a:pt x="0" y="115"/>
                  </a:cubicBezTo>
                  <a:cubicBezTo>
                    <a:pt x="0" y="52"/>
                    <a:pt x="30" y="0"/>
                    <a:pt x="82" y="0"/>
                  </a:cubicBezTo>
                  <a:cubicBezTo>
                    <a:pt x="134" y="0"/>
                    <a:pt x="166" y="52"/>
                    <a:pt x="166" y="115"/>
                  </a:cubicBezTo>
                  <a:cubicBezTo>
                    <a:pt x="166" y="188"/>
                    <a:pt x="134" y="240"/>
                    <a:pt x="82" y="240"/>
                  </a:cubicBezTo>
                  <a:moveTo>
                    <a:pt x="82" y="21"/>
                  </a:moveTo>
                  <a:lnTo>
                    <a:pt x="82" y="21"/>
                  </a:lnTo>
                  <a:cubicBezTo>
                    <a:pt x="51" y="21"/>
                    <a:pt x="20" y="63"/>
                    <a:pt x="20" y="115"/>
                  </a:cubicBezTo>
                  <a:cubicBezTo>
                    <a:pt x="20" y="167"/>
                    <a:pt x="51" y="219"/>
                    <a:pt x="82" y="219"/>
                  </a:cubicBezTo>
                  <a:cubicBezTo>
                    <a:pt x="114" y="219"/>
                    <a:pt x="145" y="167"/>
                    <a:pt x="145" y="115"/>
                  </a:cubicBezTo>
                  <a:cubicBezTo>
                    <a:pt x="145" y="63"/>
                    <a:pt x="114" y="21"/>
                    <a:pt x="82" y="21"/>
                  </a:cubicBezTo>
                  <a:close/>
                </a:path>
              </a:pathLst>
            </a:custGeom>
            <a:solidFill>
              <a:schemeClr val="dk1"/>
            </a:solidFill>
            <a:ln>
              <a:noFill/>
            </a:ln>
          </p:spPr>
          <p:txBody>
            <a:bodyPr anchorCtr="1" anchor="ctr" bIns="41400" lIns="90000" spcFirstLastPara="1" rIns="90000" wrap="square" tIns="414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07" name="Google Shape;3007;p62"/>
            <p:cNvSpPr/>
            <p:nvPr/>
          </p:nvSpPr>
          <p:spPr>
            <a:xfrm>
              <a:off x="-3741846" y="3229361"/>
              <a:ext cx="58099" cy="71361"/>
            </a:xfrm>
            <a:custGeom>
              <a:rect b="b" l="l" r="r" t="t"/>
              <a:pathLst>
                <a:path extrusionOk="0" h="226" w="184">
                  <a:moveTo>
                    <a:pt x="74" y="226"/>
                  </a:moveTo>
                  <a:lnTo>
                    <a:pt x="74" y="226"/>
                  </a:lnTo>
                  <a:cubicBezTo>
                    <a:pt x="63" y="226"/>
                    <a:pt x="53" y="226"/>
                    <a:pt x="53" y="226"/>
                  </a:cubicBezTo>
                  <a:cubicBezTo>
                    <a:pt x="1" y="206"/>
                    <a:pt x="-10" y="143"/>
                    <a:pt x="11" y="81"/>
                  </a:cubicBezTo>
                  <a:cubicBezTo>
                    <a:pt x="22" y="60"/>
                    <a:pt x="42" y="29"/>
                    <a:pt x="63" y="18"/>
                  </a:cubicBezTo>
                  <a:cubicBezTo>
                    <a:pt x="84" y="-3"/>
                    <a:pt x="115" y="-3"/>
                    <a:pt x="136" y="8"/>
                  </a:cubicBezTo>
                  <a:cubicBezTo>
                    <a:pt x="157" y="8"/>
                    <a:pt x="166" y="29"/>
                    <a:pt x="177" y="60"/>
                  </a:cubicBezTo>
                  <a:cubicBezTo>
                    <a:pt x="187" y="81"/>
                    <a:pt x="187" y="112"/>
                    <a:pt x="166" y="143"/>
                  </a:cubicBezTo>
                  <a:cubicBezTo>
                    <a:pt x="157" y="195"/>
                    <a:pt x="115" y="226"/>
                    <a:pt x="74" y="226"/>
                  </a:cubicBezTo>
                  <a:moveTo>
                    <a:pt x="105" y="18"/>
                  </a:moveTo>
                  <a:lnTo>
                    <a:pt x="105" y="18"/>
                  </a:lnTo>
                  <a:cubicBezTo>
                    <a:pt x="95" y="18"/>
                    <a:pt x="84" y="29"/>
                    <a:pt x="74" y="39"/>
                  </a:cubicBezTo>
                  <a:cubicBezTo>
                    <a:pt x="53" y="49"/>
                    <a:pt x="42" y="70"/>
                    <a:pt x="32" y="91"/>
                  </a:cubicBezTo>
                  <a:cubicBezTo>
                    <a:pt x="11" y="143"/>
                    <a:pt x="22" y="195"/>
                    <a:pt x="63" y="206"/>
                  </a:cubicBezTo>
                  <a:cubicBezTo>
                    <a:pt x="95" y="216"/>
                    <a:pt x="136" y="185"/>
                    <a:pt x="147" y="133"/>
                  </a:cubicBezTo>
                  <a:cubicBezTo>
                    <a:pt x="157" y="112"/>
                    <a:pt x="157" y="91"/>
                    <a:pt x="157" y="70"/>
                  </a:cubicBezTo>
                  <a:cubicBezTo>
                    <a:pt x="147" y="49"/>
                    <a:pt x="136" y="29"/>
                    <a:pt x="126" y="29"/>
                  </a:cubicBezTo>
                  <a:cubicBezTo>
                    <a:pt x="115" y="29"/>
                    <a:pt x="115" y="18"/>
                    <a:pt x="105" y="18"/>
                  </a:cubicBezTo>
                  <a:close/>
                </a:path>
              </a:pathLst>
            </a:custGeom>
            <a:solidFill>
              <a:schemeClr val="dk1"/>
            </a:solidFill>
            <a:ln>
              <a:noFill/>
            </a:ln>
          </p:spPr>
          <p:txBody>
            <a:bodyPr anchorCtr="1" anchor="ctr" bIns="36350" lIns="90000" spcFirstLastPara="1" rIns="90000" wrap="square" tIns="363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08" name="Google Shape;3008;p62"/>
            <p:cNvSpPr/>
            <p:nvPr/>
          </p:nvSpPr>
          <p:spPr>
            <a:xfrm>
              <a:off x="-3685957" y="2800881"/>
              <a:ext cx="55889" cy="75781"/>
            </a:xfrm>
            <a:custGeom>
              <a:rect b="b" l="l" r="r" t="t"/>
              <a:pathLst>
                <a:path extrusionOk="0" h="240" w="177">
                  <a:moveTo>
                    <a:pt x="94" y="240"/>
                  </a:moveTo>
                  <a:lnTo>
                    <a:pt x="94" y="240"/>
                  </a:lnTo>
                  <a:cubicBezTo>
                    <a:pt x="42" y="240"/>
                    <a:pt x="0" y="188"/>
                    <a:pt x="0" y="115"/>
                  </a:cubicBezTo>
                  <a:cubicBezTo>
                    <a:pt x="0" y="52"/>
                    <a:pt x="42" y="0"/>
                    <a:pt x="94" y="0"/>
                  </a:cubicBezTo>
                  <a:cubicBezTo>
                    <a:pt x="135" y="0"/>
                    <a:pt x="177" y="52"/>
                    <a:pt x="177" y="115"/>
                  </a:cubicBezTo>
                  <a:cubicBezTo>
                    <a:pt x="177" y="188"/>
                    <a:pt x="135" y="240"/>
                    <a:pt x="94" y="240"/>
                  </a:cubicBezTo>
                  <a:moveTo>
                    <a:pt x="94" y="21"/>
                  </a:moveTo>
                  <a:lnTo>
                    <a:pt x="94" y="21"/>
                  </a:lnTo>
                  <a:cubicBezTo>
                    <a:pt x="52" y="21"/>
                    <a:pt x="31" y="63"/>
                    <a:pt x="31" y="115"/>
                  </a:cubicBezTo>
                  <a:cubicBezTo>
                    <a:pt x="31" y="177"/>
                    <a:pt x="52" y="219"/>
                    <a:pt x="94" y="219"/>
                  </a:cubicBezTo>
                  <a:cubicBezTo>
                    <a:pt x="125" y="219"/>
                    <a:pt x="156" y="177"/>
                    <a:pt x="156" y="115"/>
                  </a:cubicBezTo>
                  <a:cubicBezTo>
                    <a:pt x="156" y="63"/>
                    <a:pt x="125" y="21"/>
                    <a:pt x="94" y="21"/>
                  </a:cubicBezTo>
                  <a:close/>
                </a:path>
              </a:pathLst>
            </a:custGeom>
            <a:solidFill>
              <a:schemeClr val="dk1"/>
            </a:solidFill>
            <a:ln>
              <a:noFill/>
            </a:ln>
          </p:spPr>
          <p:txBody>
            <a:bodyPr anchorCtr="1" anchor="ctr" bIns="41400" lIns="90000" spcFirstLastPara="1" rIns="90000" wrap="square" tIns="414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09" name="Google Shape;3009;p62"/>
            <p:cNvSpPr/>
            <p:nvPr/>
          </p:nvSpPr>
          <p:spPr>
            <a:xfrm>
              <a:off x="-4136226" y="3530908"/>
              <a:ext cx="417747" cy="26208"/>
            </a:xfrm>
            <a:custGeom>
              <a:rect b="b" l="l" r="r" t="t"/>
              <a:pathLst>
                <a:path extrusionOk="0" h="83" w="1323">
                  <a:moveTo>
                    <a:pt x="104" y="83"/>
                  </a:moveTo>
                  <a:lnTo>
                    <a:pt x="104" y="83"/>
                  </a:lnTo>
                  <a:cubicBezTo>
                    <a:pt x="73" y="83"/>
                    <a:pt x="41" y="83"/>
                    <a:pt x="21" y="83"/>
                  </a:cubicBezTo>
                  <a:cubicBezTo>
                    <a:pt x="10" y="83"/>
                    <a:pt x="10" y="83"/>
                    <a:pt x="10" y="83"/>
                  </a:cubicBezTo>
                  <a:lnTo>
                    <a:pt x="0" y="73"/>
                  </a:lnTo>
                  <a:cubicBezTo>
                    <a:pt x="0" y="62"/>
                    <a:pt x="10" y="52"/>
                    <a:pt x="10" y="52"/>
                  </a:cubicBezTo>
                  <a:cubicBezTo>
                    <a:pt x="21" y="52"/>
                    <a:pt x="21" y="52"/>
                    <a:pt x="21" y="52"/>
                  </a:cubicBezTo>
                  <a:cubicBezTo>
                    <a:pt x="271" y="62"/>
                    <a:pt x="1083" y="52"/>
                    <a:pt x="1302" y="0"/>
                  </a:cubicBezTo>
                  <a:cubicBezTo>
                    <a:pt x="1312" y="0"/>
                    <a:pt x="1312" y="0"/>
                    <a:pt x="1323" y="10"/>
                  </a:cubicBezTo>
                  <a:cubicBezTo>
                    <a:pt x="1323" y="20"/>
                    <a:pt x="1312" y="20"/>
                    <a:pt x="1312" y="20"/>
                  </a:cubicBezTo>
                  <a:cubicBezTo>
                    <a:pt x="1104" y="73"/>
                    <a:pt x="406" y="83"/>
                    <a:pt x="104" y="8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10" name="Google Shape;3010;p62"/>
            <p:cNvSpPr/>
            <p:nvPr/>
          </p:nvSpPr>
          <p:spPr>
            <a:xfrm>
              <a:off x="-3565654" y="3529645"/>
              <a:ext cx="355859" cy="27471"/>
            </a:xfrm>
            <a:custGeom>
              <a:rect b="b" l="l" r="r" t="t"/>
              <a:pathLst>
                <a:path extrusionOk="0" h="87" w="1127">
                  <a:moveTo>
                    <a:pt x="942" y="87"/>
                  </a:moveTo>
                  <a:lnTo>
                    <a:pt x="942" y="87"/>
                  </a:lnTo>
                  <a:cubicBezTo>
                    <a:pt x="640" y="87"/>
                    <a:pt x="46" y="24"/>
                    <a:pt x="15" y="24"/>
                  </a:cubicBezTo>
                  <a:cubicBezTo>
                    <a:pt x="4" y="24"/>
                    <a:pt x="-6" y="14"/>
                    <a:pt x="4" y="14"/>
                  </a:cubicBezTo>
                  <a:cubicBezTo>
                    <a:pt x="4" y="4"/>
                    <a:pt x="4" y="-7"/>
                    <a:pt x="15" y="4"/>
                  </a:cubicBezTo>
                  <a:cubicBezTo>
                    <a:pt x="286" y="24"/>
                    <a:pt x="1025" y="97"/>
                    <a:pt x="1108" y="45"/>
                  </a:cubicBezTo>
                  <a:cubicBezTo>
                    <a:pt x="1108" y="45"/>
                    <a:pt x="1119" y="45"/>
                    <a:pt x="1119" y="56"/>
                  </a:cubicBezTo>
                  <a:cubicBezTo>
                    <a:pt x="1129" y="56"/>
                    <a:pt x="1129" y="66"/>
                    <a:pt x="1119" y="66"/>
                  </a:cubicBezTo>
                  <a:cubicBezTo>
                    <a:pt x="1098" y="87"/>
                    <a:pt x="1036" y="87"/>
                    <a:pt x="942" y="87"/>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11" name="Google Shape;3011;p62"/>
            <p:cNvSpPr/>
            <p:nvPr/>
          </p:nvSpPr>
          <p:spPr>
            <a:xfrm>
              <a:off x="-4448825" y="3238518"/>
              <a:ext cx="273130" cy="32839"/>
            </a:xfrm>
            <a:custGeom>
              <a:rect b="b" l="l" r="r" t="t"/>
              <a:pathLst>
                <a:path extrusionOk="0" h="104" w="865">
                  <a:moveTo>
                    <a:pt x="11" y="104"/>
                  </a:moveTo>
                  <a:lnTo>
                    <a:pt x="11" y="104"/>
                  </a:lnTo>
                  <a:cubicBezTo>
                    <a:pt x="0" y="104"/>
                    <a:pt x="0" y="93"/>
                    <a:pt x="0" y="93"/>
                  </a:cubicBezTo>
                  <a:cubicBezTo>
                    <a:pt x="0" y="83"/>
                    <a:pt x="0" y="72"/>
                    <a:pt x="11" y="72"/>
                  </a:cubicBezTo>
                  <a:cubicBezTo>
                    <a:pt x="94" y="62"/>
                    <a:pt x="823" y="0"/>
                    <a:pt x="844" y="0"/>
                  </a:cubicBezTo>
                  <a:cubicBezTo>
                    <a:pt x="854" y="0"/>
                    <a:pt x="865" y="0"/>
                    <a:pt x="865" y="10"/>
                  </a:cubicBezTo>
                  <a:cubicBezTo>
                    <a:pt x="865" y="20"/>
                    <a:pt x="854" y="20"/>
                    <a:pt x="854" y="20"/>
                  </a:cubicBezTo>
                  <a:cubicBezTo>
                    <a:pt x="844" y="20"/>
                    <a:pt x="94" y="83"/>
                    <a:pt x="11" y="104"/>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12" name="Google Shape;3012;p62"/>
            <p:cNvSpPr/>
            <p:nvPr/>
          </p:nvSpPr>
          <p:spPr>
            <a:xfrm>
              <a:off x="-4110018" y="2212314"/>
              <a:ext cx="210926" cy="585410"/>
            </a:xfrm>
            <a:custGeom>
              <a:rect b="b" l="l" r="r" t="t"/>
              <a:pathLst>
                <a:path extrusionOk="0" h="1854" w="668">
                  <a:moveTo>
                    <a:pt x="11" y="1854"/>
                  </a:moveTo>
                  <a:lnTo>
                    <a:pt x="11" y="1854"/>
                  </a:lnTo>
                  <a:cubicBezTo>
                    <a:pt x="0" y="1854"/>
                    <a:pt x="0" y="1854"/>
                    <a:pt x="0" y="1854"/>
                  </a:cubicBezTo>
                  <a:cubicBezTo>
                    <a:pt x="0" y="1854"/>
                    <a:pt x="0" y="1843"/>
                    <a:pt x="0" y="1833"/>
                  </a:cubicBezTo>
                  <a:cubicBezTo>
                    <a:pt x="0" y="1833"/>
                    <a:pt x="354" y="1239"/>
                    <a:pt x="490" y="1052"/>
                  </a:cubicBezTo>
                  <a:cubicBezTo>
                    <a:pt x="511" y="1020"/>
                    <a:pt x="521" y="1000"/>
                    <a:pt x="542" y="979"/>
                  </a:cubicBezTo>
                  <a:cubicBezTo>
                    <a:pt x="636" y="854"/>
                    <a:pt x="656" y="822"/>
                    <a:pt x="636" y="468"/>
                  </a:cubicBezTo>
                  <a:cubicBezTo>
                    <a:pt x="615" y="62"/>
                    <a:pt x="94" y="31"/>
                    <a:pt x="83" y="31"/>
                  </a:cubicBezTo>
                  <a:cubicBezTo>
                    <a:pt x="83" y="31"/>
                    <a:pt x="73" y="20"/>
                    <a:pt x="73" y="10"/>
                  </a:cubicBezTo>
                  <a:lnTo>
                    <a:pt x="83" y="0"/>
                  </a:lnTo>
                  <a:cubicBezTo>
                    <a:pt x="94" y="0"/>
                    <a:pt x="636" y="41"/>
                    <a:pt x="656" y="468"/>
                  </a:cubicBezTo>
                  <a:cubicBezTo>
                    <a:pt x="688" y="822"/>
                    <a:pt x="656" y="864"/>
                    <a:pt x="563" y="989"/>
                  </a:cubicBezTo>
                  <a:cubicBezTo>
                    <a:pt x="542" y="1010"/>
                    <a:pt x="531" y="1031"/>
                    <a:pt x="511" y="1062"/>
                  </a:cubicBezTo>
                  <a:cubicBezTo>
                    <a:pt x="375" y="1249"/>
                    <a:pt x="21" y="1843"/>
                    <a:pt x="21" y="1854"/>
                  </a:cubicBezTo>
                  <a:lnTo>
                    <a:pt x="11" y="1854"/>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13" name="Google Shape;3013;p62"/>
            <p:cNvSpPr/>
            <p:nvPr/>
          </p:nvSpPr>
          <p:spPr>
            <a:xfrm>
              <a:off x="-4036131" y="2231890"/>
              <a:ext cx="199243" cy="559202"/>
            </a:xfrm>
            <a:custGeom>
              <a:rect b="b" l="l" r="r" t="t"/>
              <a:pathLst>
                <a:path extrusionOk="0" h="1771" w="631">
                  <a:moveTo>
                    <a:pt x="277" y="1771"/>
                  </a:moveTo>
                  <a:lnTo>
                    <a:pt x="277" y="1771"/>
                  </a:lnTo>
                  <a:cubicBezTo>
                    <a:pt x="99" y="1771"/>
                    <a:pt x="47" y="1698"/>
                    <a:pt x="6" y="1542"/>
                  </a:cubicBezTo>
                  <a:cubicBezTo>
                    <a:pt x="-15" y="1458"/>
                    <a:pt x="27" y="1344"/>
                    <a:pt x="68" y="1208"/>
                  </a:cubicBezTo>
                  <a:cubicBezTo>
                    <a:pt x="120" y="1063"/>
                    <a:pt x="183" y="885"/>
                    <a:pt x="131" y="792"/>
                  </a:cubicBezTo>
                  <a:cubicBezTo>
                    <a:pt x="58" y="656"/>
                    <a:pt x="89" y="417"/>
                    <a:pt x="193" y="240"/>
                  </a:cubicBezTo>
                  <a:cubicBezTo>
                    <a:pt x="287" y="94"/>
                    <a:pt x="433" y="0"/>
                    <a:pt x="589" y="0"/>
                  </a:cubicBezTo>
                  <a:cubicBezTo>
                    <a:pt x="620" y="0"/>
                    <a:pt x="631" y="21"/>
                    <a:pt x="631" y="42"/>
                  </a:cubicBezTo>
                  <a:cubicBezTo>
                    <a:pt x="631" y="73"/>
                    <a:pt x="620" y="83"/>
                    <a:pt x="589" y="83"/>
                  </a:cubicBezTo>
                  <a:cubicBezTo>
                    <a:pt x="422" y="83"/>
                    <a:pt x="318" y="198"/>
                    <a:pt x="266" y="281"/>
                  </a:cubicBezTo>
                  <a:cubicBezTo>
                    <a:pt x="172" y="448"/>
                    <a:pt x="152" y="656"/>
                    <a:pt x="204" y="750"/>
                  </a:cubicBezTo>
                  <a:cubicBezTo>
                    <a:pt x="266" y="875"/>
                    <a:pt x="204" y="1073"/>
                    <a:pt x="152" y="1240"/>
                  </a:cubicBezTo>
                  <a:cubicBezTo>
                    <a:pt x="110" y="1344"/>
                    <a:pt x="68" y="1458"/>
                    <a:pt x="89" y="1521"/>
                  </a:cubicBezTo>
                  <a:cubicBezTo>
                    <a:pt x="120" y="1667"/>
                    <a:pt x="152" y="1708"/>
                    <a:pt x="360" y="1688"/>
                  </a:cubicBezTo>
                  <a:cubicBezTo>
                    <a:pt x="381" y="1688"/>
                    <a:pt x="402" y="1698"/>
                    <a:pt x="402" y="1719"/>
                  </a:cubicBezTo>
                  <a:cubicBezTo>
                    <a:pt x="412" y="1750"/>
                    <a:pt x="391" y="1771"/>
                    <a:pt x="370" y="1771"/>
                  </a:cubicBezTo>
                  <a:cubicBezTo>
                    <a:pt x="329" y="1771"/>
                    <a:pt x="297" y="1771"/>
                    <a:pt x="277" y="1771"/>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14" name="Google Shape;3014;p62"/>
            <p:cNvSpPr/>
            <p:nvPr/>
          </p:nvSpPr>
          <p:spPr>
            <a:xfrm>
              <a:off x="-3929090" y="2754781"/>
              <a:ext cx="75782" cy="46100"/>
            </a:xfrm>
            <a:custGeom>
              <a:rect b="b" l="l" r="r" t="t"/>
              <a:pathLst>
                <a:path extrusionOk="0" h="146" w="240">
                  <a:moveTo>
                    <a:pt x="240" y="73"/>
                  </a:moveTo>
                  <a:lnTo>
                    <a:pt x="240" y="73"/>
                  </a:lnTo>
                  <a:cubicBezTo>
                    <a:pt x="240" y="115"/>
                    <a:pt x="177" y="146"/>
                    <a:pt x="94" y="146"/>
                  </a:cubicBezTo>
                  <a:cubicBezTo>
                    <a:pt x="10" y="146"/>
                    <a:pt x="0" y="115"/>
                    <a:pt x="0" y="73"/>
                  </a:cubicBezTo>
                  <a:cubicBezTo>
                    <a:pt x="0" y="32"/>
                    <a:pt x="10" y="0"/>
                    <a:pt x="94" y="0"/>
                  </a:cubicBezTo>
                  <a:cubicBezTo>
                    <a:pt x="177" y="0"/>
                    <a:pt x="240" y="32"/>
                    <a:pt x="240" y="73"/>
                  </a:cubicBezTo>
                  <a:close/>
                </a:path>
              </a:pathLst>
            </a:custGeom>
            <a:solidFill>
              <a:schemeClr val="accent2"/>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15" name="Google Shape;3015;p62"/>
            <p:cNvSpPr/>
            <p:nvPr/>
          </p:nvSpPr>
          <p:spPr>
            <a:xfrm>
              <a:off x="-3559023" y="1989706"/>
              <a:ext cx="188823" cy="715817"/>
            </a:xfrm>
            <a:custGeom>
              <a:rect b="b" l="l" r="r" t="t"/>
              <a:pathLst>
                <a:path extrusionOk="0" h="2267" w="598">
                  <a:moveTo>
                    <a:pt x="129" y="2267"/>
                  </a:moveTo>
                  <a:lnTo>
                    <a:pt x="129" y="2267"/>
                  </a:lnTo>
                  <a:cubicBezTo>
                    <a:pt x="108" y="2267"/>
                    <a:pt x="98" y="2257"/>
                    <a:pt x="87" y="2246"/>
                  </a:cubicBezTo>
                  <a:cubicBezTo>
                    <a:pt x="-142" y="1736"/>
                    <a:pt x="129" y="1402"/>
                    <a:pt x="337" y="1163"/>
                  </a:cubicBezTo>
                  <a:cubicBezTo>
                    <a:pt x="390" y="1100"/>
                    <a:pt x="442" y="1038"/>
                    <a:pt x="473" y="986"/>
                  </a:cubicBezTo>
                  <a:cubicBezTo>
                    <a:pt x="598" y="767"/>
                    <a:pt x="421" y="215"/>
                    <a:pt x="181" y="80"/>
                  </a:cubicBezTo>
                  <a:cubicBezTo>
                    <a:pt x="171" y="59"/>
                    <a:pt x="160" y="38"/>
                    <a:pt x="171" y="17"/>
                  </a:cubicBezTo>
                  <a:cubicBezTo>
                    <a:pt x="181" y="-4"/>
                    <a:pt x="212" y="-4"/>
                    <a:pt x="223" y="7"/>
                  </a:cubicBezTo>
                  <a:cubicBezTo>
                    <a:pt x="483" y="152"/>
                    <a:pt x="702" y="757"/>
                    <a:pt x="546" y="1027"/>
                  </a:cubicBezTo>
                  <a:cubicBezTo>
                    <a:pt x="504" y="1090"/>
                    <a:pt x="452" y="1142"/>
                    <a:pt x="400" y="1215"/>
                  </a:cubicBezTo>
                  <a:cubicBezTo>
                    <a:pt x="202" y="1455"/>
                    <a:pt x="-48" y="1746"/>
                    <a:pt x="160" y="2215"/>
                  </a:cubicBezTo>
                  <a:cubicBezTo>
                    <a:pt x="171" y="2236"/>
                    <a:pt x="160" y="2257"/>
                    <a:pt x="140" y="2267"/>
                  </a:cubicBezTo>
                  <a:lnTo>
                    <a:pt x="129" y="2267"/>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16" name="Google Shape;3016;p62"/>
            <p:cNvSpPr/>
            <p:nvPr/>
          </p:nvSpPr>
          <p:spPr>
            <a:xfrm>
              <a:off x="-3868149" y="1996969"/>
              <a:ext cx="207137" cy="794124"/>
            </a:xfrm>
            <a:custGeom>
              <a:rect b="b" l="l" r="r" t="t"/>
              <a:pathLst>
                <a:path extrusionOk="0" h="2515" w="656">
                  <a:moveTo>
                    <a:pt x="380" y="2515"/>
                  </a:moveTo>
                  <a:lnTo>
                    <a:pt x="380" y="2515"/>
                  </a:lnTo>
                  <a:cubicBezTo>
                    <a:pt x="359" y="2515"/>
                    <a:pt x="328" y="2515"/>
                    <a:pt x="286" y="2515"/>
                  </a:cubicBezTo>
                  <a:cubicBezTo>
                    <a:pt x="265" y="2515"/>
                    <a:pt x="245" y="2494"/>
                    <a:pt x="255" y="2463"/>
                  </a:cubicBezTo>
                  <a:cubicBezTo>
                    <a:pt x="255" y="2442"/>
                    <a:pt x="276" y="2432"/>
                    <a:pt x="297" y="2432"/>
                  </a:cubicBezTo>
                  <a:cubicBezTo>
                    <a:pt x="505" y="2452"/>
                    <a:pt x="536" y="2411"/>
                    <a:pt x="566" y="2265"/>
                  </a:cubicBezTo>
                  <a:cubicBezTo>
                    <a:pt x="587" y="2202"/>
                    <a:pt x="547" y="2088"/>
                    <a:pt x="505" y="1984"/>
                  </a:cubicBezTo>
                  <a:cubicBezTo>
                    <a:pt x="453" y="1817"/>
                    <a:pt x="390" y="1619"/>
                    <a:pt x="453" y="1494"/>
                  </a:cubicBezTo>
                  <a:cubicBezTo>
                    <a:pt x="505" y="1400"/>
                    <a:pt x="484" y="1192"/>
                    <a:pt x="390" y="1025"/>
                  </a:cubicBezTo>
                  <a:cubicBezTo>
                    <a:pt x="338" y="942"/>
                    <a:pt x="234" y="827"/>
                    <a:pt x="67" y="827"/>
                  </a:cubicBezTo>
                  <a:cubicBezTo>
                    <a:pt x="47" y="827"/>
                    <a:pt x="26" y="817"/>
                    <a:pt x="26" y="796"/>
                  </a:cubicBezTo>
                  <a:cubicBezTo>
                    <a:pt x="15" y="775"/>
                    <a:pt x="-110" y="171"/>
                    <a:pt x="307" y="4"/>
                  </a:cubicBezTo>
                  <a:cubicBezTo>
                    <a:pt x="328" y="-6"/>
                    <a:pt x="349" y="4"/>
                    <a:pt x="359" y="25"/>
                  </a:cubicBezTo>
                  <a:cubicBezTo>
                    <a:pt x="370" y="46"/>
                    <a:pt x="359" y="67"/>
                    <a:pt x="338" y="77"/>
                  </a:cubicBezTo>
                  <a:cubicBezTo>
                    <a:pt x="36" y="202"/>
                    <a:pt x="78" y="629"/>
                    <a:pt x="99" y="754"/>
                  </a:cubicBezTo>
                  <a:cubicBezTo>
                    <a:pt x="245" y="765"/>
                    <a:pt x="370" y="848"/>
                    <a:pt x="463" y="984"/>
                  </a:cubicBezTo>
                  <a:cubicBezTo>
                    <a:pt x="566" y="1161"/>
                    <a:pt x="598" y="1400"/>
                    <a:pt x="526" y="1536"/>
                  </a:cubicBezTo>
                  <a:cubicBezTo>
                    <a:pt x="474" y="1629"/>
                    <a:pt x="536" y="1807"/>
                    <a:pt x="587" y="1952"/>
                  </a:cubicBezTo>
                  <a:cubicBezTo>
                    <a:pt x="629" y="2088"/>
                    <a:pt x="671" y="2202"/>
                    <a:pt x="650" y="2286"/>
                  </a:cubicBezTo>
                  <a:cubicBezTo>
                    <a:pt x="608" y="2442"/>
                    <a:pt x="557" y="2515"/>
                    <a:pt x="380" y="2515"/>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17" name="Google Shape;3017;p62"/>
            <p:cNvSpPr/>
            <p:nvPr/>
          </p:nvSpPr>
          <p:spPr>
            <a:xfrm>
              <a:off x="-3843520" y="2754781"/>
              <a:ext cx="72308" cy="46100"/>
            </a:xfrm>
            <a:custGeom>
              <a:rect b="b" l="l" r="r" t="t"/>
              <a:pathLst>
                <a:path extrusionOk="0" h="146" w="229">
                  <a:moveTo>
                    <a:pt x="0" y="73"/>
                  </a:moveTo>
                  <a:lnTo>
                    <a:pt x="0" y="73"/>
                  </a:lnTo>
                  <a:cubicBezTo>
                    <a:pt x="0" y="115"/>
                    <a:pt x="73" y="146"/>
                    <a:pt x="146" y="146"/>
                  </a:cubicBezTo>
                  <a:cubicBezTo>
                    <a:pt x="229" y="146"/>
                    <a:pt x="229" y="125"/>
                    <a:pt x="229" y="84"/>
                  </a:cubicBezTo>
                  <a:cubicBezTo>
                    <a:pt x="229" y="42"/>
                    <a:pt x="229" y="0"/>
                    <a:pt x="146" y="0"/>
                  </a:cubicBezTo>
                  <a:cubicBezTo>
                    <a:pt x="73" y="0"/>
                    <a:pt x="0" y="32"/>
                    <a:pt x="0" y="73"/>
                  </a:cubicBezTo>
                  <a:close/>
                </a:path>
              </a:pathLst>
            </a:custGeom>
            <a:solidFill>
              <a:schemeClr val="accent2"/>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18" name="Google Shape;3018;p62"/>
            <p:cNvSpPr/>
            <p:nvPr/>
          </p:nvSpPr>
          <p:spPr>
            <a:xfrm>
              <a:off x="-3955298" y="2386611"/>
              <a:ext cx="220399" cy="124723"/>
            </a:xfrm>
            <a:custGeom>
              <a:rect b="b" l="l" r="r" t="t"/>
              <a:pathLst>
                <a:path extrusionOk="0" h="395" w="698">
                  <a:moveTo>
                    <a:pt x="10" y="395"/>
                  </a:moveTo>
                  <a:lnTo>
                    <a:pt x="10" y="395"/>
                  </a:lnTo>
                  <a:lnTo>
                    <a:pt x="10" y="395"/>
                  </a:lnTo>
                  <a:cubicBezTo>
                    <a:pt x="0" y="395"/>
                    <a:pt x="0" y="385"/>
                    <a:pt x="0" y="385"/>
                  </a:cubicBezTo>
                  <a:cubicBezTo>
                    <a:pt x="52" y="156"/>
                    <a:pt x="218" y="0"/>
                    <a:pt x="396" y="0"/>
                  </a:cubicBezTo>
                  <a:cubicBezTo>
                    <a:pt x="541" y="10"/>
                    <a:pt x="656" y="135"/>
                    <a:pt x="698" y="343"/>
                  </a:cubicBezTo>
                  <a:cubicBezTo>
                    <a:pt x="698" y="343"/>
                    <a:pt x="698" y="354"/>
                    <a:pt x="687" y="354"/>
                  </a:cubicBezTo>
                  <a:cubicBezTo>
                    <a:pt x="677" y="354"/>
                    <a:pt x="677" y="354"/>
                    <a:pt x="677" y="343"/>
                  </a:cubicBezTo>
                  <a:cubicBezTo>
                    <a:pt x="635" y="145"/>
                    <a:pt x="531" y="31"/>
                    <a:pt x="396" y="31"/>
                  </a:cubicBezTo>
                  <a:cubicBezTo>
                    <a:pt x="260" y="20"/>
                    <a:pt x="83" y="135"/>
                    <a:pt x="21" y="385"/>
                  </a:cubicBezTo>
                  <a:cubicBezTo>
                    <a:pt x="21" y="395"/>
                    <a:pt x="10" y="395"/>
                    <a:pt x="10" y="395"/>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19" name="Google Shape;3019;p62"/>
            <p:cNvSpPr/>
            <p:nvPr/>
          </p:nvSpPr>
          <p:spPr>
            <a:xfrm>
              <a:off x="-3994767" y="2481969"/>
              <a:ext cx="46101" cy="55889"/>
            </a:xfrm>
            <a:custGeom>
              <a:rect b="b" l="l" r="r" t="t"/>
              <a:pathLst>
                <a:path extrusionOk="0" h="177" w="146">
                  <a:moveTo>
                    <a:pt x="146" y="177"/>
                  </a:moveTo>
                  <a:lnTo>
                    <a:pt x="0" y="177"/>
                  </a:lnTo>
                  <a:lnTo>
                    <a:pt x="0" y="0"/>
                  </a:lnTo>
                  <a:lnTo>
                    <a:pt x="146" y="0"/>
                  </a:lnTo>
                  <a:lnTo>
                    <a:pt x="146" y="177"/>
                  </a:lnTo>
                  <a:close/>
                </a:path>
              </a:pathLst>
            </a:custGeom>
            <a:solidFill>
              <a:schemeClr val="accent3"/>
            </a:solidFill>
            <a:ln>
              <a:noFill/>
            </a:ln>
          </p:spPr>
          <p:txBody>
            <a:bodyPr anchorCtr="1" anchor="ctr" bIns="18700" lIns="90000" spcFirstLastPara="1" rIns="90000" wrap="square" tIns="18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20" name="Google Shape;3020;p62"/>
            <p:cNvSpPr/>
            <p:nvPr/>
          </p:nvSpPr>
          <p:spPr>
            <a:xfrm>
              <a:off x="-3745004" y="2481969"/>
              <a:ext cx="49574" cy="55889"/>
            </a:xfrm>
            <a:custGeom>
              <a:rect b="b" l="l" r="r" t="t"/>
              <a:pathLst>
                <a:path extrusionOk="0" h="177" w="157">
                  <a:moveTo>
                    <a:pt x="157" y="177"/>
                  </a:moveTo>
                  <a:lnTo>
                    <a:pt x="0" y="177"/>
                  </a:lnTo>
                  <a:lnTo>
                    <a:pt x="0" y="0"/>
                  </a:lnTo>
                  <a:lnTo>
                    <a:pt x="157" y="0"/>
                  </a:lnTo>
                  <a:lnTo>
                    <a:pt x="157" y="177"/>
                  </a:lnTo>
                  <a:close/>
                </a:path>
              </a:pathLst>
            </a:custGeom>
            <a:solidFill>
              <a:schemeClr val="accent3"/>
            </a:solidFill>
            <a:ln>
              <a:noFill/>
            </a:ln>
          </p:spPr>
          <p:txBody>
            <a:bodyPr anchorCtr="1" anchor="ctr" bIns="18700" lIns="90000" spcFirstLastPara="1" rIns="90000" wrap="square" tIns="18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21" name="Google Shape;3021;p62"/>
            <p:cNvSpPr/>
            <p:nvPr/>
          </p:nvSpPr>
          <p:spPr>
            <a:xfrm>
              <a:off x="-3580810" y="2643004"/>
              <a:ext cx="118409" cy="118408"/>
            </a:xfrm>
            <a:custGeom>
              <a:rect b="b" l="l" r="r" t="t"/>
              <a:pathLst>
                <a:path extrusionOk="0" h="375" w="375">
                  <a:moveTo>
                    <a:pt x="375" y="188"/>
                  </a:moveTo>
                  <a:lnTo>
                    <a:pt x="375" y="188"/>
                  </a:lnTo>
                  <a:cubicBezTo>
                    <a:pt x="375" y="292"/>
                    <a:pt x="292" y="375"/>
                    <a:pt x="188" y="375"/>
                  </a:cubicBezTo>
                  <a:cubicBezTo>
                    <a:pt x="84" y="375"/>
                    <a:pt x="0" y="292"/>
                    <a:pt x="0" y="188"/>
                  </a:cubicBezTo>
                  <a:cubicBezTo>
                    <a:pt x="0" y="83"/>
                    <a:pt x="84" y="0"/>
                    <a:pt x="188" y="0"/>
                  </a:cubicBezTo>
                  <a:cubicBezTo>
                    <a:pt x="292" y="0"/>
                    <a:pt x="375" y="83"/>
                    <a:pt x="375" y="188"/>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22" name="Google Shape;3022;p62"/>
            <p:cNvSpPr/>
            <p:nvPr/>
          </p:nvSpPr>
          <p:spPr>
            <a:xfrm>
              <a:off x="-3567548" y="2656266"/>
              <a:ext cx="92201" cy="91885"/>
            </a:xfrm>
            <a:custGeom>
              <a:rect b="b" l="l" r="r" t="t"/>
              <a:pathLst>
                <a:path extrusionOk="0" h="291" w="292">
                  <a:moveTo>
                    <a:pt x="146" y="291"/>
                  </a:moveTo>
                  <a:lnTo>
                    <a:pt x="146" y="291"/>
                  </a:lnTo>
                  <a:cubicBezTo>
                    <a:pt x="62" y="291"/>
                    <a:pt x="0" y="219"/>
                    <a:pt x="0" y="146"/>
                  </a:cubicBezTo>
                  <a:cubicBezTo>
                    <a:pt x="0" y="62"/>
                    <a:pt x="62" y="0"/>
                    <a:pt x="146" y="0"/>
                  </a:cubicBezTo>
                  <a:cubicBezTo>
                    <a:pt x="229" y="0"/>
                    <a:pt x="292" y="62"/>
                    <a:pt x="292" y="146"/>
                  </a:cubicBezTo>
                  <a:cubicBezTo>
                    <a:pt x="292" y="219"/>
                    <a:pt x="229" y="291"/>
                    <a:pt x="146" y="291"/>
                  </a:cubicBezTo>
                  <a:moveTo>
                    <a:pt x="146" y="21"/>
                  </a:moveTo>
                  <a:lnTo>
                    <a:pt x="146" y="21"/>
                  </a:lnTo>
                  <a:cubicBezTo>
                    <a:pt x="83" y="21"/>
                    <a:pt x="31" y="83"/>
                    <a:pt x="31" y="146"/>
                  </a:cubicBezTo>
                  <a:cubicBezTo>
                    <a:pt x="31" y="208"/>
                    <a:pt x="83" y="260"/>
                    <a:pt x="146" y="260"/>
                  </a:cubicBezTo>
                  <a:cubicBezTo>
                    <a:pt x="208" y="260"/>
                    <a:pt x="260" y="208"/>
                    <a:pt x="260" y="146"/>
                  </a:cubicBezTo>
                  <a:cubicBezTo>
                    <a:pt x="260" y="83"/>
                    <a:pt x="208" y="21"/>
                    <a:pt x="146" y="2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23" name="Google Shape;3023;p62"/>
            <p:cNvSpPr/>
            <p:nvPr/>
          </p:nvSpPr>
          <p:spPr>
            <a:xfrm>
              <a:off x="-3541341" y="2682473"/>
              <a:ext cx="39470" cy="39469"/>
            </a:xfrm>
            <a:custGeom>
              <a:rect b="b" l="l" r="r" t="t"/>
              <a:pathLst>
                <a:path extrusionOk="0" h="125" w="125">
                  <a:moveTo>
                    <a:pt x="125" y="63"/>
                  </a:moveTo>
                  <a:lnTo>
                    <a:pt x="125" y="63"/>
                  </a:lnTo>
                  <a:cubicBezTo>
                    <a:pt x="125" y="94"/>
                    <a:pt x="94" y="125"/>
                    <a:pt x="63" y="125"/>
                  </a:cubicBezTo>
                  <a:cubicBezTo>
                    <a:pt x="31" y="125"/>
                    <a:pt x="0" y="94"/>
                    <a:pt x="0" y="63"/>
                  </a:cubicBezTo>
                  <a:cubicBezTo>
                    <a:pt x="0" y="21"/>
                    <a:pt x="31" y="0"/>
                    <a:pt x="63" y="0"/>
                  </a:cubicBezTo>
                  <a:cubicBezTo>
                    <a:pt x="94" y="0"/>
                    <a:pt x="125" y="21"/>
                    <a:pt x="125" y="63"/>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024" name="Google Shape;3024;p62"/>
          <p:cNvGrpSpPr/>
          <p:nvPr/>
        </p:nvGrpSpPr>
        <p:grpSpPr>
          <a:xfrm>
            <a:off x="1662134" y="2055086"/>
            <a:ext cx="1575941" cy="3088402"/>
            <a:chOff x="-2983241" y="1776411"/>
            <a:chExt cx="1575941" cy="3088402"/>
          </a:xfrm>
        </p:grpSpPr>
        <p:sp>
          <p:nvSpPr>
            <p:cNvPr id="3025" name="Google Shape;3025;p62"/>
            <p:cNvSpPr/>
            <p:nvPr/>
          </p:nvSpPr>
          <p:spPr>
            <a:xfrm>
              <a:off x="-2756212" y="4749563"/>
              <a:ext cx="986426" cy="115251"/>
            </a:xfrm>
            <a:custGeom>
              <a:rect b="b" l="l" r="r" t="t"/>
              <a:pathLst>
                <a:path extrusionOk="0" h="365" w="3124">
                  <a:moveTo>
                    <a:pt x="1563" y="0"/>
                  </a:moveTo>
                  <a:lnTo>
                    <a:pt x="1563" y="0"/>
                  </a:lnTo>
                  <a:cubicBezTo>
                    <a:pt x="698" y="0"/>
                    <a:pt x="0" y="83"/>
                    <a:pt x="0" y="188"/>
                  </a:cubicBezTo>
                  <a:cubicBezTo>
                    <a:pt x="0" y="281"/>
                    <a:pt x="698" y="365"/>
                    <a:pt x="1563" y="365"/>
                  </a:cubicBezTo>
                  <a:cubicBezTo>
                    <a:pt x="2426" y="365"/>
                    <a:pt x="3124" y="281"/>
                    <a:pt x="3124" y="188"/>
                  </a:cubicBezTo>
                  <a:cubicBezTo>
                    <a:pt x="3124" y="83"/>
                    <a:pt x="2426" y="0"/>
                    <a:pt x="1563" y="0"/>
                  </a:cubicBezTo>
                  <a:close/>
                </a:path>
              </a:pathLst>
            </a:custGeom>
            <a:solidFill>
              <a:srgbClr val="0090AD">
                <a:alpha val="2595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26" name="Google Shape;3026;p62"/>
            <p:cNvSpPr/>
            <p:nvPr/>
          </p:nvSpPr>
          <p:spPr>
            <a:xfrm>
              <a:off x="-2144592" y="4631154"/>
              <a:ext cx="105147" cy="111777"/>
            </a:xfrm>
            <a:custGeom>
              <a:rect b="b" l="l" r="r" t="t"/>
              <a:pathLst>
                <a:path extrusionOk="0" h="354" w="333">
                  <a:moveTo>
                    <a:pt x="333" y="21"/>
                  </a:moveTo>
                  <a:lnTo>
                    <a:pt x="333" y="21"/>
                  </a:lnTo>
                  <a:cubicBezTo>
                    <a:pt x="333" y="73"/>
                    <a:pt x="333" y="333"/>
                    <a:pt x="333" y="333"/>
                  </a:cubicBezTo>
                  <a:cubicBezTo>
                    <a:pt x="41" y="354"/>
                    <a:pt x="41" y="354"/>
                    <a:pt x="41" y="354"/>
                  </a:cubicBezTo>
                  <a:cubicBezTo>
                    <a:pt x="0" y="0"/>
                    <a:pt x="0" y="0"/>
                    <a:pt x="0" y="0"/>
                  </a:cubicBezTo>
                  <a:lnTo>
                    <a:pt x="333" y="21"/>
                  </a:lnTo>
                  <a:close/>
                </a:path>
              </a:pathLst>
            </a:custGeom>
            <a:solidFill>
              <a:srgbClr val="A5662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27" name="Google Shape;3027;p62"/>
            <p:cNvSpPr/>
            <p:nvPr/>
          </p:nvSpPr>
          <p:spPr>
            <a:xfrm>
              <a:off x="-2489713" y="4634312"/>
              <a:ext cx="105147" cy="108620"/>
            </a:xfrm>
            <a:custGeom>
              <a:rect b="b" l="l" r="r" t="t"/>
              <a:pathLst>
                <a:path extrusionOk="0" h="344" w="333">
                  <a:moveTo>
                    <a:pt x="333" y="21"/>
                  </a:moveTo>
                  <a:lnTo>
                    <a:pt x="333" y="21"/>
                  </a:lnTo>
                  <a:cubicBezTo>
                    <a:pt x="323" y="63"/>
                    <a:pt x="291" y="323"/>
                    <a:pt x="291" y="323"/>
                  </a:cubicBezTo>
                  <a:cubicBezTo>
                    <a:pt x="10" y="344"/>
                    <a:pt x="10" y="344"/>
                    <a:pt x="10" y="344"/>
                  </a:cubicBezTo>
                  <a:cubicBezTo>
                    <a:pt x="0" y="0"/>
                    <a:pt x="0" y="0"/>
                    <a:pt x="0" y="0"/>
                  </a:cubicBezTo>
                  <a:lnTo>
                    <a:pt x="333" y="21"/>
                  </a:lnTo>
                  <a:close/>
                </a:path>
              </a:pathLst>
            </a:custGeom>
            <a:solidFill>
              <a:srgbClr val="A5662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28" name="Google Shape;3028;p62"/>
            <p:cNvSpPr/>
            <p:nvPr/>
          </p:nvSpPr>
          <p:spPr>
            <a:xfrm>
              <a:off x="-2476767" y="3542430"/>
              <a:ext cx="443955" cy="240921"/>
            </a:xfrm>
            <a:custGeom>
              <a:rect b="b" l="l" r="r" t="t"/>
              <a:pathLst>
                <a:path extrusionOk="0" h="763" w="1406">
                  <a:moveTo>
                    <a:pt x="1406" y="0"/>
                  </a:moveTo>
                  <a:lnTo>
                    <a:pt x="1406" y="0"/>
                  </a:lnTo>
                  <a:cubicBezTo>
                    <a:pt x="1385" y="42"/>
                    <a:pt x="1354" y="594"/>
                    <a:pt x="1354" y="594"/>
                  </a:cubicBezTo>
                  <a:cubicBezTo>
                    <a:pt x="1354" y="594"/>
                    <a:pt x="490" y="927"/>
                    <a:pt x="0" y="656"/>
                  </a:cubicBezTo>
                  <a:cubicBezTo>
                    <a:pt x="11" y="313"/>
                    <a:pt x="11" y="63"/>
                    <a:pt x="11" y="63"/>
                  </a:cubicBezTo>
                  <a:lnTo>
                    <a:pt x="1406" y="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29" name="Google Shape;3029;p62"/>
            <p:cNvSpPr/>
            <p:nvPr/>
          </p:nvSpPr>
          <p:spPr>
            <a:xfrm>
              <a:off x="-2622647" y="4729986"/>
              <a:ext cx="253553" cy="84938"/>
            </a:xfrm>
            <a:custGeom>
              <a:rect b="b" l="l" r="r" t="t"/>
              <a:pathLst>
                <a:path extrusionOk="0" h="269" w="803">
                  <a:moveTo>
                    <a:pt x="421" y="0"/>
                  </a:moveTo>
                  <a:lnTo>
                    <a:pt x="421" y="0"/>
                  </a:lnTo>
                  <a:cubicBezTo>
                    <a:pt x="421" y="0"/>
                    <a:pt x="400" y="83"/>
                    <a:pt x="181" y="83"/>
                  </a:cubicBezTo>
                  <a:cubicBezTo>
                    <a:pt x="-27" y="72"/>
                    <a:pt x="-17" y="187"/>
                    <a:pt x="25" y="250"/>
                  </a:cubicBezTo>
                  <a:cubicBezTo>
                    <a:pt x="223" y="302"/>
                    <a:pt x="410" y="229"/>
                    <a:pt x="504" y="239"/>
                  </a:cubicBezTo>
                  <a:cubicBezTo>
                    <a:pt x="608" y="260"/>
                    <a:pt x="754" y="260"/>
                    <a:pt x="796" y="229"/>
                  </a:cubicBezTo>
                  <a:cubicBezTo>
                    <a:pt x="837" y="114"/>
                    <a:pt x="702" y="0"/>
                    <a:pt x="702" y="0"/>
                  </a:cubicBezTo>
                  <a:lnTo>
                    <a:pt x="421"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30" name="Google Shape;3030;p62"/>
            <p:cNvSpPr/>
            <p:nvPr/>
          </p:nvSpPr>
          <p:spPr>
            <a:xfrm>
              <a:off x="-2160379" y="4726513"/>
              <a:ext cx="250396" cy="84307"/>
            </a:xfrm>
            <a:custGeom>
              <a:rect b="b" l="l" r="r" t="t"/>
              <a:pathLst>
                <a:path extrusionOk="0" h="267" w="793">
                  <a:moveTo>
                    <a:pt x="372" y="0"/>
                  </a:moveTo>
                  <a:lnTo>
                    <a:pt x="372" y="0"/>
                  </a:lnTo>
                  <a:cubicBezTo>
                    <a:pt x="372" y="0"/>
                    <a:pt x="393" y="83"/>
                    <a:pt x="612" y="73"/>
                  </a:cubicBezTo>
                  <a:cubicBezTo>
                    <a:pt x="820" y="73"/>
                    <a:pt x="810" y="188"/>
                    <a:pt x="768" y="250"/>
                  </a:cubicBezTo>
                  <a:cubicBezTo>
                    <a:pt x="581" y="302"/>
                    <a:pt x="383" y="219"/>
                    <a:pt x="289" y="240"/>
                  </a:cubicBezTo>
                  <a:cubicBezTo>
                    <a:pt x="185" y="261"/>
                    <a:pt x="39" y="261"/>
                    <a:pt x="8" y="229"/>
                  </a:cubicBezTo>
                  <a:cubicBezTo>
                    <a:pt x="-34" y="115"/>
                    <a:pt x="91" y="0"/>
                    <a:pt x="91" y="0"/>
                  </a:cubicBezTo>
                  <a:lnTo>
                    <a:pt x="372"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31" name="Google Shape;3031;p62"/>
            <p:cNvSpPr/>
            <p:nvPr/>
          </p:nvSpPr>
          <p:spPr>
            <a:xfrm>
              <a:off x="-2180904" y="4644416"/>
              <a:ext cx="161036" cy="6631"/>
            </a:xfrm>
            <a:custGeom>
              <a:rect b="b" l="l" r="r" t="t"/>
              <a:pathLst>
                <a:path extrusionOk="0" h="21" w="510">
                  <a:moveTo>
                    <a:pt x="500" y="21"/>
                  </a:moveTo>
                  <a:lnTo>
                    <a:pt x="500" y="21"/>
                  </a:lnTo>
                  <a:cubicBezTo>
                    <a:pt x="10" y="21"/>
                    <a:pt x="10" y="21"/>
                    <a:pt x="10" y="21"/>
                  </a:cubicBezTo>
                  <a:cubicBezTo>
                    <a:pt x="0" y="21"/>
                    <a:pt x="0" y="21"/>
                    <a:pt x="0" y="10"/>
                  </a:cubicBezTo>
                  <a:cubicBezTo>
                    <a:pt x="0" y="10"/>
                    <a:pt x="0" y="0"/>
                    <a:pt x="10" y="0"/>
                  </a:cubicBezTo>
                  <a:cubicBezTo>
                    <a:pt x="500" y="0"/>
                    <a:pt x="500" y="0"/>
                    <a:pt x="500" y="0"/>
                  </a:cubicBezTo>
                  <a:cubicBezTo>
                    <a:pt x="510" y="0"/>
                    <a:pt x="510" y="10"/>
                    <a:pt x="510" y="10"/>
                  </a:cubicBezTo>
                  <a:cubicBezTo>
                    <a:pt x="510" y="21"/>
                    <a:pt x="510" y="21"/>
                    <a:pt x="500" y="21"/>
                  </a:cubicBezTo>
                  <a:close/>
                </a:path>
              </a:pathLst>
            </a:custGeom>
            <a:solidFill>
              <a:srgbClr val="40404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32" name="Google Shape;3032;p62"/>
            <p:cNvSpPr/>
            <p:nvPr/>
          </p:nvSpPr>
          <p:spPr>
            <a:xfrm>
              <a:off x="-2509606" y="4644416"/>
              <a:ext cx="157879" cy="6631"/>
            </a:xfrm>
            <a:custGeom>
              <a:rect b="b" l="l" r="r" t="t"/>
              <a:pathLst>
                <a:path extrusionOk="0" h="21" w="500">
                  <a:moveTo>
                    <a:pt x="490" y="21"/>
                  </a:moveTo>
                  <a:lnTo>
                    <a:pt x="490" y="21"/>
                  </a:lnTo>
                  <a:cubicBezTo>
                    <a:pt x="11" y="21"/>
                    <a:pt x="11" y="21"/>
                    <a:pt x="11" y="21"/>
                  </a:cubicBezTo>
                  <a:cubicBezTo>
                    <a:pt x="11" y="21"/>
                    <a:pt x="0" y="21"/>
                    <a:pt x="0" y="10"/>
                  </a:cubicBezTo>
                  <a:lnTo>
                    <a:pt x="11" y="0"/>
                  </a:lnTo>
                  <a:cubicBezTo>
                    <a:pt x="490" y="0"/>
                    <a:pt x="490" y="0"/>
                    <a:pt x="490" y="0"/>
                  </a:cubicBezTo>
                  <a:lnTo>
                    <a:pt x="500" y="10"/>
                  </a:lnTo>
                  <a:cubicBezTo>
                    <a:pt x="500" y="21"/>
                    <a:pt x="490" y="21"/>
                    <a:pt x="490" y="21"/>
                  </a:cubicBezTo>
                  <a:close/>
                </a:path>
              </a:pathLst>
            </a:custGeom>
            <a:solidFill>
              <a:srgbClr val="40404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33" name="Google Shape;3033;p62"/>
            <p:cNvSpPr/>
            <p:nvPr/>
          </p:nvSpPr>
          <p:spPr>
            <a:xfrm>
              <a:off x="-2532656" y="4726513"/>
              <a:ext cx="78939" cy="52731"/>
            </a:xfrm>
            <a:custGeom>
              <a:rect b="b" l="l" r="r" t="t"/>
              <a:pathLst>
                <a:path extrusionOk="0" h="167" w="250">
                  <a:moveTo>
                    <a:pt x="11" y="167"/>
                  </a:moveTo>
                  <a:lnTo>
                    <a:pt x="11" y="167"/>
                  </a:lnTo>
                  <a:lnTo>
                    <a:pt x="0" y="156"/>
                  </a:lnTo>
                  <a:cubicBezTo>
                    <a:pt x="0" y="146"/>
                    <a:pt x="0" y="136"/>
                    <a:pt x="11" y="136"/>
                  </a:cubicBezTo>
                  <a:lnTo>
                    <a:pt x="21" y="136"/>
                  </a:lnTo>
                  <a:cubicBezTo>
                    <a:pt x="63" y="136"/>
                    <a:pt x="198" y="125"/>
                    <a:pt x="230" y="11"/>
                  </a:cubicBezTo>
                  <a:cubicBezTo>
                    <a:pt x="230" y="0"/>
                    <a:pt x="230" y="0"/>
                    <a:pt x="240" y="0"/>
                  </a:cubicBezTo>
                  <a:cubicBezTo>
                    <a:pt x="250" y="0"/>
                    <a:pt x="250" y="11"/>
                    <a:pt x="250" y="11"/>
                  </a:cubicBezTo>
                  <a:cubicBezTo>
                    <a:pt x="230" y="104"/>
                    <a:pt x="157" y="156"/>
                    <a:pt x="21" y="156"/>
                  </a:cubicBezTo>
                  <a:lnTo>
                    <a:pt x="11" y="156"/>
                  </a:lnTo>
                  <a:lnTo>
                    <a:pt x="11" y="167"/>
                  </a:lnTo>
                  <a:close/>
                </a:path>
              </a:pathLst>
            </a:custGeom>
            <a:solidFill>
              <a:schemeClr val="dk1"/>
            </a:solidFill>
            <a:ln>
              <a:noFill/>
            </a:ln>
          </p:spPr>
          <p:txBody>
            <a:bodyPr anchorCtr="1" anchor="ctr" bIns="15100" lIns="90000" spcFirstLastPara="1" rIns="90000" wrap="square" tIns="15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34" name="Google Shape;3034;p62"/>
            <p:cNvSpPr/>
            <p:nvPr/>
          </p:nvSpPr>
          <p:spPr>
            <a:xfrm>
              <a:off x="-2085545" y="4723355"/>
              <a:ext cx="125040" cy="52415"/>
            </a:xfrm>
            <a:custGeom>
              <a:rect b="b" l="l" r="r" t="t"/>
              <a:pathLst>
                <a:path extrusionOk="0" h="166" w="396">
                  <a:moveTo>
                    <a:pt x="385" y="166"/>
                  </a:moveTo>
                  <a:lnTo>
                    <a:pt x="385" y="166"/>
                  </a:lnTo>
                  <a:cubicBezTo>
                    <a:pt x="42" y="166"/>
                    <a:pt x="0" y="21"/>
                    <a:pt x="0" y="21"/>
                  </a:cubicBezTo>
                  <a:cubicBezTo>
                    <a:pt x="0" y="10"/>
                    <a:pt x="0" y="10"/>
                    <a:pt x="10" y="0"/>
                  </a:cubicBezTo>
                  <a:cubicBezTo>
                    <a:pt x="21" y="0"/>
                    <a:pt x="21" y="10"/>
                    <a:pt x="21" y="10"/>
                  </a:cubicBezTo>
                  <a:cubicBezTo>
                    <a:pt x="21" y="10"/>
                    <a:pt x="63" y="146"/>
                    <a:pt x="385" y="146"/>
                  </a:cubicBezTo>
                  <a:cubicBezTo>
                    <a:pt x="385" y="146"/>
                    <a:pt x="396" y="146"/>
                    <a:pt x="396" y="156"/>
                  </a:cubicBezTo>
                  <a:lnTo>
                    <a:pt x="385" y="166"/>
                  </a:lnTo>
                  <a:close/>
                </a:path>
              </a:pathLst>
            </a:custGeom>
            <a:solidFill>
              <a:schemeClr val="dk1"/>
            </a:solidFill>
            <a:ln>
              <a:noFill/>
            </a:ln>
          </p:spPr>
          <p:txBody>
            <a:bodyPr anchorCtr="1" anchor="ctr" bIns="14750" lIns="90000" spcFirstLastPara="1" rIns="90000" wrap="square" tIns="147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35" name="Google Shape;3035;p62"/>
            <p:cNvSpPr/>
            <p:nvPr/>
          </p:nvSpPr>
          <p:spPr>
            <a:xfrm>
              <a:off x="-2036287" y="3207414"/>
              <a:ext cx="562680" cy="263971"/>
            </a:xfrm>
            <a:custGeom>
              <a:rect b="b" l="l" r="r" t="t"/>
              <a:pathLst>
                <a:path extrusionOk="0" h="836" w="1782">
                  <a:moveTo>
                    <a:pt x="188" y="0"/>
                  </a:moveTo>
                  <a:lnTo>
                    <a:pt x="188" y="0"/>
                  </a:lnTo>
                  <a:cubicBezTo>
                    <a:pt x="188" y="0"/>
                    <a:pt x="782" y="436"/>
                    <a:pt x="948" y="561"/>
                  </a:cubicBezTo>
                  <a:cubicBezTo>
                    <a:pt x="1198" y="540"/>
                    <a:pt x="1782" y="613"/>
                    <a:pt x="1782" y="613"/>
                  </a:cubicBezTo>
                  <a:cubicBezTo>
                    <a:pt x="1667" y="759"/>
                    <a:pt x="1667" y="759"/>
                    <a:pt x="1667" y="759"/>
                  </a:cubicBezTo>
                  <a:cubicBezTo>
                    <a:pt x="1667" y="759"/>
                    <a:pt x="823" y="874"/>
                    <a:pt x="740" y="822"/>
                  </a:cubicBezTo>
                  <a:cubicBezTo>
                    <a:pt x="667" y="769"/>
                    <a:pt x="0" y="229"/>
                    <a:pt x="0" y="229"/>
                  </a:cubicBezTo>
                  <a:lnTo>
                    <a:pt x="188" y="0"/>
                  </a:lnTo>
                  <a:close/>
                </a:path>
              </a:pathLst>
            </a:custGeom>
            <a:solidFill>
              <a:srgbClr val="BB804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36" name="Google Shape;3036;p62"/>
            <p:cNvSpPr/>
            <p:nvPr/>
          </p:nvSpPr>
          <p:spPr>
            <a:xfrm>
              <a:off x="-1557600" y="3308772"/>
              <a:ext cx="150301" cy="147458"/>
            </a:xfrm>
            <a:custGeom>
              <a:rect b="b" l="l" r="r" t="t"/>
              <a:pathLst>
                <a:path extrusionOk="0" h="467" w="476">
                  <a:moveTo>
                    <a:pt x="57" y="386"/>
                  </a:moveTo>
                  <a:lnTo>
                    <a:pt x="57" y="386"/>
                  </a:lnTo>
                  <a:cubicBezTo>
                    <a:pt x="-5" y="334"/>
                    <a:pt x="-5" y="240"/>
                    <a:pt x="5" y="188"/>
                  </a:cubicBezTo>
                  <a:cubicBezTo>
                    <a:pt x="26" y="146"/>
                    <a:pt x="57" y="73"/>
                    <a:pt x="78" y="43"/>
                  </a:cubicBezTo>
                  <a:cubicBezTo>
                    <a:pt x="78" y="33"/>
                    <a:pt x="88" y="33"/>
                    <a:pt x="99" y="33"/>
                  </a:cubicBezTo>
                  <a:lnTo>
                    <a:pt x="99" y="33"/>
                  </a:lnTo>
                  <a:cubicBezTo>
                    <a:pt x="120" y="33"/>
                    <a:pt x="130" y="53"/>
                    <a:pt x="130" y="63"/>
                  </a:cubicBezTo>
                  <a:cubicBezTo>
                    <a:pt x="109" y="157"/>
                    <a:pt x="109" y="157"/>
                    <a:pt x="109" y="157"/>
                  </a:cubicBezTo>
                  <a:cubicBezTo>
                    <a:pt x="109" y="157"/>
                    <a:pt x="245" y="-19"/>
                    <a:pt x="276" y="2"/>
                  </a:cubicBezTo>
                  <a:cubicBezTo>
                    <a:pt x="318" y="33"/>
                    <a:pt x="193" y="178"/>
                    <a:pt x="193" y="178"/>
                  </a:cubicBezTo>
                  <a:cubicBezTo>
                    <a:pt x="193" y="178"/>
                    <a:pt x="338" y="22"/>
                    <a:pt x="380" y="53"/>
                  </a:cubicBezTo>
                  <a:cubicBezTo>
                    <a:pt x="411" y="84"/>
                    <a:pt x="255" y="251"/>
                    <a:pt x="255" y="251"/>
                  </a:cubicBezTo>
                  <a:cubicBezTo>
                    <a:pt x="255" y="251"/>
                    <a:pt x="391" y="84"/>
                    <a:pt x="443" y="126"/>
                  </a:cubicBezTo>
                  <a:cubicBezTo>
                    <a:pt x="474" y="146"/>
                    <a:pt x="338" y="271"/>
                    <a:pt x="338" y="271"/>
                  </a:cubicBezTo>
                  <a:cubicBezTo>
                    <a:pt x="318" y="303"/>
                    <a:pt x="318" y="303"/>
                    <a:pt x="318" y="303"/>
                  </a:cubicBezTo>
                  <a:cubicBezTo>
                    <a:pt x="318" y="303"/>
                    <a:pt x="443" y="178"/>
                    <a:pt x="474" y="198"/>
                  </a:cubicBezTo>
                  <a:cubicBezTo>
                    <a:pt x="495" y="230"/>
                    <a:pt x="370" y="355"/>
                    <a:pt x="370" y="355"/>
                  </a:cubicBezTo>
                  <a:cubicBezTo>
                    <a:pt x="370" y="355"/>
                    <a:pt x="224" y="501"/>
                    <a:pt x="141" y="459"/>
                  </a:cubicBezTo>
                  <a:cubicBezTo>
                    <a:pt x="57" y="407"/>
                    <a:pt x="57" y="386"/>
                    <a:pt x="57" y="386"/>
                  </a:cubicBezTo>
                  <a:close/>
                </a:path>
              </a:pathLst>
            </a:custGeom>
            <a:solidFill>
              <a:srgbClr val="BB804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37" name="Google Shape;3037;p62"/>
            <p:cNvSpPr/>
            <p:nvPr/>
          </p:nvSpPr>
          <p:spPr>
            <a:xfrm>
              <a:off x="-2246265" y="3077639"/>
              <a:ext cx="348281" cy="260814"/>
            </a:xfrm>
            <a:custGeom>
              <a:rect b="b" l="l" r="r" t="t"/>
              <a:pathLst>
                <a:path extrusionOk="0" h="826" w="1103">
                  <a:moveTo>
                    <a:pt x="0" y="98"/>
                  </a:moveTo>
                  <a:lnTo>
                    <a:pt x="0" y="98"/>
                  </a:lnTo>
                  <a:cubicBezTo>
                    <a:pt x="363" y="-121"/>
                    <a:pt x="676" y="46"/>
                    <a:pt x="1103" y="411"/>
                  </a:cubicBezTo>
                  <a:cubicBezTo>
                    <a:pt x="947" y="619"/>
                    <a:pt x="759" y="826"/>
                    <a:pt x="759" y="826"/>
                  </a:cubicBezTo>
                  <a:lnTo>
                    <a:pt x="0" y="98"/>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38" name="Google Shape;3038;p62"/>
            <p:cNvSpPr/>
            <p:nvPr/>
          </p:nvSpPr>
          <p:spPr>
            <a:xfrm>
              <a:off x="-2031866" y="3188153"/>
              <a:ext cx="113988" cy="134196"/>
            </a:xfrm>
            <a:custGeom>
              <a:rect b="b" l="l" r="r" t="t"/>
              <a:pathLst>
                <a:path extrusionOk="0" h="425" w="361">
                  <a:moveTo>
                    <a:pt x="18" y="425"/>
                  </a:moveTo>
                  <a:lnTo>
                    <a:pt x="18" y="425"/>
                  </a:lnTo>
                  <a:cubicBezTo>
                    <a:pt x="7" y="415"/>
                    <a:pt x="7" y="415"/>
                    <a:pt x="7" y="415"/>
                  </a:cubicBezTo>
                  <a:cubicBezTo>
                    <a:pt x="-3" y="415"/>
                    <a:pt x="-3" y="404"/>
                    <a:pt x="7" y="404"/>
                  </a:cubicBezTo>
                  <a:cubicBezTo>
                    <a:pt x="340" y="9"/>
                    <a:pt x="340" y="9"/>
                    <a:pt x="340" y="9"/>
                  </a:cubicBezTo>
                  <a:cubicBezTo>
                    <a:pt x="340" y="-2"/>
                    <a:pt x="351" y="-2"/>
                    <a:pt x="351" y="9"/>
                  </a:cubicBezTo>
                  <a:cubicBezTo>
                    <a:pt x="361" y="9"/>
                    <a:pt x="361" y="19"/>
                    <a:pt x="361" y="19"/>
                  </a:cubicBezTo>
                  <a:cubicBezTo>
                    <a:pt x="18" y="415"/>
                    <a:pt x="18" y="415"/>
                    <a:pt x="18" y="415"/>
                  </a:cubicBezTo>
                  <a:lnTo>
                    <a:pt x="18" y="425"/>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39" name="Google Shape;3039;p62"/>
            <p:cNvSpPr/>
            <p:nvPr/>
          </p:nvSpPr>
          <p:spPr>
            <a:xfrm>
              <a:off x="-2651065" y="3273091"/>
              <a:ext cx="167983" cy="535836"/>
            </a:xfrm>
            <a:custGeom>
              <a:rect b="b" l="l" r="r" t="t"/>
              <a:pathLst>
                <a:path extrusionOk="0" h="1697" w="532">
                  <a:moveTo>
                    <a:pt x="240" y="0"/>
                  </a:moveTo>
                  <a:lnTo>
                    <a:pt x="240" y="0"/>
                  </a:lnTo>
                  <a:cubicBezTo>
                    <a:pt x="240" y="0"/>
                    <a:pt x="177" y="634"/>
                    <a:pt x="136" y="843"/>
                  </a:cubicBezTo>
                  <a:cubicBezTo>
                    <a:pt x="94" y="1051"/>
                    <a:pt x="0" y="1697"/>
                    <a:pt x="0" y="1697"/>
                  </a:cubicBezTo>
                  <a:cubicBezTo>
                    <a:pt x="188" y="1686"/>
                    <a:pt x="188" y="1686"/>
                    <a:pt x="188" y="1686"/>
                  </a:cubicBezTo>
                  <a:cubicBezTo>
                    <a:pt x="188" y="1686"/>
                    <a:pt x="438" y="832"/>
                    <a:pt x="459" y="739"/>
                  </a:cubicBezTo>
                  <a:cubicBezTo>
                    <a:pt x="480" y="655"/>
                    <a:pt x="532" y="52"/>
                    <a:pt x="532" y="52"/>
                  </a:cubicBezTo>
                  <a:lnTo>
                    <a:pt x="240" y="0"/>
                  </a:lnTo>
                  <a:close/>
                </a:path>
              </a:pathLst>
            </a:custGeom>
            <a:solidFill>
              <a:srgbClr val="BB804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40" name="Google Shape;3040;p62"/>
            <p:cNvSpPr/>
            <p:nvPr/>
          </p:nvSpPr>
          <p:spPr>
            <a:xfrm>
              <a:off x="-2681062" y="3796929"/>
              <a:ext cx="135460" cy="147142"/>
            </a:xfrm>
            <a:custGeom>
              <a:rect b="b" l="l" r="r" t="t"/>
              <a:pathLst>
                <a:path extrusionOk="0" h="466" w="429">
                  <a:moveTo>
                    <a:pt x="210" y="7"/>
                  </a:moveTo>
                  <a:lnTo>
                    <a:pt x="210" y="7"/>
                  </a:lnTo>
                  <a:cubicBezTo>
                    <a:pt x="283" y="7"/>
                    <a:pt x="356" y="69"/>
                    <a:pt x="377" y="121"/>
                  </a:cubicBezTo>
                  <a:cubicBezTo>
                    <a:pt x="397" y="163"/>
                    <a:pt x="418" y="236"/>
                    <a:pt x="429" y="277"/>
                  </a:cubicBezTo>
                  <a:cubicBezTo>
                    <a:pt x="429" y="288"/>
                    <a:pt x="429" y="298"/>
                    <a:pt x="418" y="298"/>
                  </a:cubicBezTo>
                  <a:lnTo>
                    <a:pt x="418" y="298"/>
                  </a:lnTo>
                  <a:cubicBezTo>
                    <a:pt x="397" y="309"/>
                    <a:pt x="387" y="309"/>
                    <a:pt x="377" y="298"/>
                  </a:cubicBezTo>
                  <a:cubicBezTo>
                    <a:pt x="325" y="215"/>
                    <a:pt x="325" y="215"/>
                    <a:pt x="325" y="215"/>
                  </a:cubicBezTo>
                  <a:cubicBezTo>
                    <a:pt x="325" y="215"/>
                    <a:pt x="345" y="434"/>
                    <a:pt x="304" y="444"/>
                  </a:cubicBezTo>
                  <a:cubicBezTo>
                    <a:pt x="262" y="444"/>
                    <a:pt x="252" y="257"/>
                    <a:pt x="252" y="257"/>
                  </a:cubicBezTo>
                  <a:cubicBezTo>
                    <a:pt x="252" y="257"/>
                    <a:pt x="252" y="465"/>
                    <a:pt x="200" y="465"/>
                  </a:cubicBezTo>
                  <a:cubicBezTo>
                    <a:pt x="147" y="475"/>
                    <a:pt x="158" y="246"/>
                    <a:pt x="158" y="246"/>
                  </a:cubicBezTo>
                  <a:cubicBezTo>
                    <a:pt x="158" y="246"/>
                    <a:pt x="168" y="455"/>
                    <a:pt x="106" y="465"/>
                  </a:cubicBezTo>
                  <a:cubicBezTo>
                    <a:pt x="64" y="465"/>
                    <a:pt x="75" y="288"/>
                    <a:pt x="75" y="288"/>
                  </a:cubicBezTo>
                  <a:cubicBezTo>
                    <a:pt x="75" y="246"/>
                    <a:pt x="75" y="246"/>
                    <a:pt x="75" y="246"/>
                  </a:cubicBezTo>
                  <a:cubicBezTo>
                    <a:pt x="75" y="246"/>
                    <a:pt x="64" y="423"/>
                    <a:pt x="22" y="423"/>
                  </a:cubicBezTo>
                  <a:cubicBezTo>
                    <a:pt x="-9" y="423"/>
                    <a:pt x="2" y="246"/>
                    <a:pt x="2" y="246"/>
                  </a:cubicBezTo>
                  <a:cubicBezTo>
                    <a:pt x="2" y="246"/>
                    <a:pt x="12" y="38"/>
                    <a:pt x="106" y="17"/>
                  </a:cubicBezTo>
                  <a:cubicBezTo>
                    <a:pt x="200" y="-14"/>
                    <a:pt x="210" y="7"/>
                    <a:pt x="210" y="7"/>
                  </a:cubicBezTo>
                  <a:close/>
                </a:path>
              </a:pathLst>
            </a:custGeom>
            <a:solidFill>
              <a:srgbClr val="BB804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41" name="Google Shape;3041;p62"/>
            <p:cNvSpPr/>
            <p:nvPr/>
          </p:nvSpPr>
          <p:spPr>
            <a:xfrm>
              <a:off x="-2601491" y="3072587"/>
              <a:ext cx="253238" cy="318597"/>
            </a:xfrm>
            <a:custGeom>
              <a:rect b="b" l="l" r="r" t="t"/>
              <a:pathLst>
                <a:path extrusionOk="0" h="1009" w="802">
                  <a:moveTo>
                    <a:pt x="802" y="0"/>
                  </a:moveTo>
                  <a:lnTo>
                    <a:pt x="802" y="0"/>
                  </a:lnTo>
                  <a:cubicBezTo>
                    <a:pt x="375" y="0"/>
                    <a:pt x="187" y="291"/>
                    <a:pt x="0" y="832"/>
                  </a:cubicBezTo>
                  <a:cubicBezTo>
                    <a:pt x="239" y="926"/>
                    <a:pt x="510" y="1009"/>
                    <a:pt x="510" y="1009"/>
                  </a:cubicBezTo>
                  <a:lnTo>
                    <a:pt x="802"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42" name="Google Shape;3042;p62"/>
            <p:cNvSpPr/>
            <p:nvPr/>
          </p:nvSpPr>
          <p:spPr>
            <a:xfrm>
              <a:off x="-2591703" y="3305930"/>
              <a:ext cx="119672" cy="45784"/>
            </a:xfrm>
            <a:custGeom>
              <a:rect b="b" l="l" r="r" t="t"/>
              <a:pathLst>
                <a:path extrusionOk="0" h="145" w="379">
                  <a:moveTo>
                    <a:pt x="364" y="145"/>
                  </a:moveTo>
                  <a:lnTo>
                    <a:pt x="364" y="145"/>
                  </a:lnTo>
                  <a:lnTo>
                    <a:pt x="364" y="145"/>
                  </a:lnTo>
                  <a:cubicBezTo>
                    <a:pt x="10" y="21"/>
                    <a:pt x="10" y="21"/>
                    <a:pt x="10" y="21"/>
                  </a:cubicBezTo>
                  <a:cubicBezTo>
                    <a:pt x="0" y="21"/>
                    <a:pt x="0" y="11"/>
                    <a:pt x="0" y="11"/>
                  </a:cubicBezTo>
                  <a:cubicBezTo>
                    <a:pt x="0" y="0"/>
                    <a:pt x="10" y="0"/>
                    <a:pt x="21" y="0"/>
                  </a:cubicBezTo>
                  <a:cubicBezTo>
                    <a:pt x="375" y="124"/>
                    <a:pt x="375" y="124"/>
                    <a:pt x="375" y="124"/>
                  </a:cubicBezTo>
                  <a:cubicBezTo>
                    <a:pt x="375" y="124"/>
                    <a:pt x="385" y="135"/>
                    <a:pt x="375" y="145"/>
                  </a:cubicBezTo>
                  <a:lnTo>
                    <a:pt x="364" y="145"/>
                  </a:lnTo>
                  <a:close/>
                </a:path>
              </a:pathLst>
            </a:custGeom>
            <a:solidFill>
              <a:schemeClr val="lt2"/>
            </a:solidFill>
            <a:ln>
              <a:noFill/>
            </a:ln>
          </p:spPr>
          <p:txBody>
            <a:bodyPr anchorCtr="1" anchor="ctr" bIns="7200" lIns="90000" spcFirstLastPara="1" rIns="90000" wrap="square" tIns="72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43" name="Google Shape;3043;p62"/>
            <p:cNvSpPr/>
            <p:nvPr/>
          </p:nvSpPr>
          <p:spPr>
            <a:xfrm>
              <a:off x="-2512764" y="3647577"/>
              <a:ext cx="263026" cy="1070094"/>
            </a:xfrm>
            <a:custGeom>
              <a:rect b="b" l="l" r="r" t="t"/>
              <a:pathLst>
                <a:path extrusionOk="0" h="3389" w="833">
                  <a:moveTo>
                    <a:pt x="125" y="0"/>
                  </a:moveTo>
                  <a:lnTo>
                    <a:pt x="125" y="0"/>
                  </a:lnTo>
                  <a:cubicBezTo>
                    <a:pt x="125" y="0"/>
                    <a:pt x="52" y="2928"/>
                    <a:pt x="0" y="3386"/>
                  </a:cubicBezTo>
                  <a:cubicBezTo>
                    <a:pt x="333" y="3396"/>
                    <a:pt x="469" y="3375"/>
                    <a:pt x="469" y="3375"/>
                  </a:cubicBezTo>
                  <a:cubicBezTo>
                    <a:pt x="833" y="344"/>
                    <a:pt x="833" y="344"/>
                    <a:pt x="833" y="344"/>
                  </a:cubicBezTo>
                  <a:lnTo>
                    <a:pt x="125" y="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44" name="Google Shape;3044;p62"/>
            <p:cNvSpPr/>
            <p:nvPr/>
          </p:nvSpPr>
          <p:spPr>
            <a:xfrm>
              <a:off x="-2282577" y="3716727"/>
              <a:ext cx="266184" cy="997470"/>
            </a:xfrm>
            <a:custGeom>
              <a:rect b="b" l="l" r="r" t="t"/>
              <a:pathLst>
                <a:path extrusionOk="0" h="3159" w="843">
                  <a:moveTo>
                    <a:pt x="739" y="0"/>
                  </a:moveTo>
                  <a:lnTo>
                    <a:pt x="739" y="0"/>
                  </a:lnTo>
                  <a:cubicBezTo>
                    <a:pt x="739" y="0"/>
                    <a:pt x="791" y="2698"/>
                    <a:pt x="843" y="3156"/>
                  </a:cubicBezTo>
                  <a:cubicBezTo>
                    <a:pt x="509" y="3167"/>
                    <a:pt x="343" y="3146"/>
                    <a:pt x="343" y="3146"/>
                  </a:cubicBezTo>
                  <a:cubicBezTo>
                    <a:pt x="0" y="73"/>
                    <a:pt x="0" y="73"/>
                    <a:pt x="0" y="73"/>
                  </a:cubicBezTo>
                  <a:lnTo>
                    <a:pt x="739" y="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45" name="Google Shape;3045;p62"/>
            <p:cNvSpPr/>
            <p:nvPr/>
          </p:nvSpPr>
          <p:spPr>
            <a:xfrm>
              <a:off x="-2500449" y="3069429"/>
              <a:ext cx="474268" cy="621406"/>
            </a:xfrm>
            <a:custGeom>
              <a:rect b="b" l="l" r="r" t="t"/>
              <a:pathLst>
                <a:path extrusionOk="0" h="1968" w="1502">
                  <a:moveTo>
                    <a:pt x="13" y="1842"/>
                  </a:moveTo>
                  <a:lnTo>
                    <a:pt x="13" y="1842"/>
                  </a:lnTo>
                  <a:cubicBezTo>
                    <a:pt x="13" y="1738"/>
                    <a:pt x="23" y="1529"/>
                    <a:pt x="13" y="1259"/>
                  </a:cubicBezTo>
                  <a:cubicBezTo>
                    <a:pt x="-50" y="437"/>
                    <a:pt x="117" y="82"/>
                    <a:pt x="450" y="41"/>
                  </a:cubicBezTo>
                  <a:cubicBezTo>
                    <a:pt x="773" y="-11"/>
                    <a:pt x="1002" y="-22"/>
                    <a:pt x="1179" y="62"/>
                  </a:cubicBezTo>
                  <a:cubicBezTo>
                    <a:pt x="1377" y="166"/>
                    <a:pt x="1439" y="385"/>
                    <a:pt x="1449" y="1113"/>
                  </a:cubicBezTo>
                  <a:cubicBezTo>
                    <a:pt x="1449" y="1331"/>
                    <a:pt x="1470" y="1581"/>
                    <a:pt x="1502" y="1831"/>
                  </a:cubicBezTo>
                  <a:cubicBezTo>
                    <a:pt x="1283" y="1936"/>
                    <a:pt x="346" y="2071"/>
                    <a:pt x="13" y="184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46" name="Google Shape;3046;p62"/>
            <p:cNvSpPr/>
            <p:nvPr/>
          </p:nvSpPr>
          <p:spPr>
            <a:xfrm>
              <a:off x="-2391197" y="3055852"/>
              <a:ext cx="256395" cy="131670"/>
            </a:xfrm>
            <a:custGeom>
              <a:rect b="b" l="l" r="r" t="t"/>
              <a:pathLst>
                <a:path extrusionOk="0" h="417" w="812">
                  <a:moveTo>
                    <a:pt x="407" y="417"/>
                  </a:moveTo>
                  <a:lnTo>
                    <a:pt x="407" y="417"/>
                  </a:lnTo>
                  <a:cubicBezTo>
                    <a:pt x="177" y="417"/>
                    <a:pt x="0" y="323"/>
                    <a:pt x="0" y="209"/>
                  </a:cubicBezTo>
                  <a:cubicBezTo>
                    <a:pt x="0" y="94"/>
                    <a:pt x="177" y="0"/>
                    <a:pt x="407" y="0"/>
                  </a:cubicBezTo>
                  <a:cubicBezTo>
                    <a:pt x="625" y="0"/>
                    <a:pt x="812" y="94"/>
                    <a:pt x="812" y="209"/>
                  </a:cubicBezTo>
                  <a:cubicBezTo>
                    <a:pt x="812" y="323"/>
                    <a:pt x="625" y="417"/>
                    <a:pt x="407" y="417"/>
                  </a:cubicBezTo>
                  <a:moveTo>
                    <a:pt x="407" y="21"/>
                  </a:moveTo>
                  <a:lnTo>
                    <a:pt x="407" y="21"/>
                  </a:lnTo>
                  <a:cubicBezTo>
                    <a:pt x="198" y="21"/>
                    <a:pt x="21" y="105"/>
                    <a:pt x="21" y="209"/>
                  </a:cubicBezTo>
                  <a:cubicBezTo>
                    <a:pt x="21" y="313"/>
                    <a:pt x="198" y="386"/>
                    <a:pt x="407" y="386"/>
                  </a:cubicBezTo>
                  <a:cubicBezTo>
                    <a:pt x="615" y="386"/>
                    <a:pt x="781" y="313"/>
                    <a:pt x="781" y="209"/>
                  </a:cubicBezTo>
                  <a:cubicBezTo>
                    <a:pt x="781" y="105"/>
                    <a:pt x="615" y="21"/>
                    <a:pt x="407" y="2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47" name="Google Shape;3047;p62"/>
            <p:cNvSpPr/>
            <p:nvPr/>
          </p:nvSpPr>
          <p:spPr>
            <a:xfrm>
              <a:off x="-2352675" y="2937443"/>
              <a:ext cx="181561" cy="212819"/>
            </a:xfrm>
            <a:custGeom>
              <a:rect b="b" l="l" r="r" t="t"/>
              <a:pathLst>
                <a:path extrusionOk="0" h="674" w="575">
                  <a:moveTo>
                    <a:pt x="544" y="0"/>
                  </a:moveTo>
                  <a:lnTo>
                    <a:pt x="544" y="0"/>
                  </a:lnTo>
                  <a:cubicBezTo>
                    <a:pt x="575" y="563"/>
                    <a:pt x="575" y="563"/>
                    <a:pt x="575" y="563"/>
                  </a:cubicBezTo>
                  <a:cubicBezTo>
                    <a:pt x="575" y="563"/>
                    <a:pt x="368" y="782"/>
                    <a:pt x="24" y="605"/>
                  </a:cubicBezTo>
                  <a:cubicBezTo>
                    <a:pt x="-28" y="396"/>
                    <a:pt x="24" y="53"/>
                    <a:pt x="24" y="53"/>
                  </a:cubicBezTo>
                  <a:lnTo>
                    <a:pt x="544" y="0"/>
                  </a:lnTo>
                  <a:close/>
                </a:path>
              </a:pathLst>
            </a:custGeom>
            <a:solidFill>
              <a:srgbClr val="F9AB8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48" name="Google Shape;3048;p62"/>
            <p:cNvSpPr/>
            <p:nvPr/>
          </p:nvSpPr>
          <p:spPr>
            <a:xfrm>
              <a:off x="-2493187" y="3619159"/>
              <a:ext cx="460374" cy="48311"/>
            </a:xfrm>
            <a:custGeom>
              <a:rect b="b" l="l" r="r" t="t"/>
              <a:pathLst>
                <a:path extrusionOk="0" h="153" w="1458">
                  <a:moveTo>
                    <a:pt x="605" y="153"/>
                  </a:moveTo>
                  <a:lnTo>
                    <a:pt x="605" y="153"/>
                  </a:lnTo>
                  <a:cubicBezTo>
                    <a:pt x="386" y="153"/>
                    <a:pt x="167" y="122"/>
                    <a:pt x="0" y="28"/>
                  </a:cubicBezTo>
                  <a:cubicBezTo>
                    <a:pt x="0" y="18"/>
                    <a:pt x="0" y="7"/>
                    <a:pt x="0" y="7"/>
                  </a:cubicBezTo>
                  <a:cubicBezTo>
                    <a:pt x="0" y="-3"/>
                    <a:pt x="11" y="-3"/>
                    <a:pt x="21" y="7"/>
                  </a:cubicBezTo>
                  <a:cubicBezTo>
                    <a:pt x="480" y="278"/>
                    <a:pt x="1437" y="7"/>
                    <a:pt x="1447" y="7"/>
                  </a:cubicBezTo>
                  <a:cubicBezTo>
                    <a:pt x="1447" y="7"/>
                    <a:pt x="1458" y="7"/>
                    <a:pt x="1458" y="18"/>
                  </a:cubicBezTo>
                  <a:cubicBezTo>
                    <a:pt x="1458" y="28"/>
                    <a:pt x="1458" y="28"/>
                    <a:pt x="1447" y="28"/>
                  </a:cubicBezTo>
                  <a:cubicBezTo>
                    <a:pt x="1426" y="38"/>
                    <a:pt x="1020" y="153"/>
                    <a:pt x="605" y="153"/>
                  </a:cubicBezTo>
                  <a:close/>
                </a:path>
              </a:pathLst>
            </a:custGeom>
            <a:solidFill>
              <a:schemeClr val="lt2"/>
            </a:solidFill>
            <a:ln>
              <a:noFill/>
            </a:ln>
          </p:spPr>
          <p:txBody>
            <a:bodyPr anchorCtr="1" anchor="ctr" bIns="10075" lIns="90000" spcFirstLastPara="1" rIns="90000" wrap="square" tIns="100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49" name="Google Shape;3049;p62"/>
            <p:cNvSpPr/>
            <p:nvPr/>
          </p:nvSpPr>
          <p:spPr>
            <a:xfrm>
              <a:off x="-2335309" y="3217203"/>
              <a:ext cx="134828" cy="311966"/>
            </a:xfrm>
            <a:custGeom>
              <a:rect b="b" l="l" r="r" t="t"/>
              <a:pathLst>
                <a:path extrusionOk="0" h="988" w="427">
                  <a:moveTo>
                    <a:pt x="21" y="988"/>
                  </a:moveTo>
                  <a:lnTo>
                    <a:pt x="177" y="593"/>
                  </a:lnTo>
                  <a:lnTo>
                    <a:pt x="0" y="499"/>
                  </a:lnTo>
                  <a:lnTo>
                    <a:pt x="209" y="271"/>
                  </a:lnTo>
                  <a:lnTo>
                    <a:pt x="52" y="198"/>
                  </a:lnTo>
                  <a:lnTo>
                    <a:pt x="396" y="0"/>
                  </a:lnTo>
                  <a:lnTo>
                    <a:pt x="240" y="167"/>
                  </a:lnTo>
                  <a:lnTo>
                    <a:pt x="427" y="219"/>
                  </a:lnTo>
                  <a:lnTo>
                    <a:pt x="157" y="468"/>
                  </a:lnTo>
                  <a:lnTo>
                    <a:pt x="427" y="499"/>
                  </a:lnTo>
                  <a:lnTo>
                    <a:pt x="21" y="988"/>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50" name="Google Shape;3050;p62"/>
            <p:cNvSpPr/>
            <p:nvPr/>
          </p:nvSpPr>
          <p:spPr>
            <a:xfrm>
              <a:off x="-2352675" y="2937443"/>
              <a:ext cx="181561" cy="212819"/>
            </a:xfrm>
            <a:custGeom>
              <a:rect b="b" l="l" r="r" t="t"/>
              <a:pathLst>
                <a:path extrusionOk="0" h="674" w="575">
                  <a:moveTo>
                    <a:pt x="544" y="0"/>
                  </a:moveTo>
                  <a:lnTo>
                    <a:pt x="544" y="0"/>
                  </a:lnTo>
                  <a:cubicBezTo>
                    <a:pt x="575" y="563"/>
                    <a:pt x="575" y="563"/>
                    <a:pt x="575" y="563"/>
                  </a:cubicBezTo>
                  <a:cubicBezTo>
                    <a:pt x="575" y="563"/>
                    <a:pt x="368" y="782"/>
                    <a:pt x="24" y="605"/>
                  </a:cubicBezTo>
                  <a:cubicBezTo>
                    <a:pt x="-28" y="396"/>
                    <a:pt x="24" y="53"/>
                    <a:pt x="24" y="53"/>
                  </a:cubicBezTo>
                  <a:lnTo>
                    <a:pt x="544" y="0"/>
                  </a:lnTo>
                  <a:close/>
                </a:path>
              </a:pathLst>
            </a:custGeom>
            <a:solidFill>
              <a:srgbClr val="AC743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51" name="Google Shape;3051;p62"/>
            <p:cNvSpPr/>
            <p:nvPr/>
          </p:nvSpPr>
          <p:spPr>
            <a:xfrm>
              <a:off x="-2473294" y="3680731"/>
              <a:ext cx="431956" cy="39469"/>
            </a:xfrm>
            <a:custGeom>
              <a:rect b="b" l="l" r="r" t="t"/>
              <a:pathLst>
                <a:path extrusionOk="0" h="125" w="1368">
                  <a:moveTo>
                    <a:pt x="583" y="125"/>
                  </a:moveTo>
                  <a:lnTo>
                    <a:pt x="583" y="125"/>
                  </a:lnTo>
                  <a:cubicBezTo>
                    <a:pt x="375" y="125"/>
                    <a:pt x="167" y="93"/>
                    <a:pt x="10" y="20"/>
                  </a:cubicBezTo>
                  <a:cubicBezTo>
                    <a:pt x="0" y="20"/>
                    <a:pt x="0" y="10"/>
                    <a:pt x="0" y="10"/>
                  </a:cubicBezTo>
                  <a:cubicBezTo>
                    <a:pt x="10" y="0"/>
                    <a:pt x="10" y="0"/>
                    <a:pt x="21" y="0"/>
                  </a:cubicBezTo>
                  <a:cubicBezTo>
                    <a:pt x="458" y="218"/>
                    <a:pt x="1343" y="10"/>
                    <a:pt x="1353" y="10"/>
                  </a:cubicBezTo>
                  <a:cubicBezTo>
                    <a:pt x="1363" y="10"/>
                    <a:pt x="1363" y="10"/>
                    <a:pt x="1363" y="20"/>
                  </a:cubicBezTo>
                  <a:cubicBezTo>
                    <a:pt x="1374" y="31"/>
                    <a:pt x="1363" y="31"/>
                    <a:pt x="1363" y="31"/>
                  </a:cubicBezTo>
                  <a:cubicBezTo>
                    <a:pt x="1353" y="41"/>
                    <a:pt x="968" y="125"/>
                    <a:pt x="583" y="125"/>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52" name="Google Shape;3052;p62"/>
            <p:cNvSpPr/>
            <p:nvPr/>
          </p:nvSpPr>
          <p:spPr>
            <a:xfrm>
              <a:off x="-2509606" y="4644416"/>
              <a:ext cx="157879" cy="6631"/>
            </a:xfrm>
            <a:custGeom>
              <a:rect b="b" l="l" r="r" t="t"/>
              <a:pathLst>
                <a:path extrusionOk="0" h="21" w="500">
                  <a:moveTo>
                    <a:pt x="490" y="21"/>
                  </a:moveTo>
                  <a:lnTo>
                    <a:pt x="490" y="21"/>
                  </a:lnTo>
                  <a:cubicBezTo>
                    <a:pt x="11" y="21"/>
                    <a:pt x="11" y="21"/>
                    <a:pt x="11" y="21"/>
                  </a:cubicBezTo>
                  <a:cubicBezTo>
                    <a:pt x="11" y="21"/>
                    <a:pt x="0" y="21"/>
                    <a:pt x="0" y="10"/>
                  </a:cubicBezTo>
                  <a:lnTo>
                    <a:pt x="11" y="0"/>
                  </a:lnTo>
                  <a:cubicBezTo>
                    <a:pt x="490" y="0"/>
                    <a:pt x="490" y="0"/>
                    <a:pt x="490" y="0"/>
                  </a:cubicBezTo>
                  <a:lnTo>
                    <a:pt x="500" y="10"/>
                  </a:lnTo>
                  <a:cubicBezTo>
                    <a:pt x="500" y="21"/>
                    <a:pt x="490" y="21"/>
                    <a:pt x="490" y="2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53" name="Google Shape;3053;p62"/>
            <p:cNvSpPr/>
            <p:nvPr/>
          </p:nvSpPr>
          <p:spPr>
            <a:xfrm>
              <a:off x="-2180904" y="4644416"/>
              <a:ext cx="161036" cy="6631"/>
            </a:xfrm>
            <a:custGeom>
              <a:rect b="b" l="l" r="r" t="t"/>
              <a:pathLst>
                <a:path extrusionOk="0" h="21" w="510">
                  <a:moveTo>
                    <a:pt x="500" y="21"/>
                  </a:moveTo>
                  <a:lnTo>
                    <a:pt x="500" y="21"/>
                  </a:lnTo>
                  <a:cubicBezTo>
                    <a:pt x="10" y="21"/>
                    <a:pt x="10" y="21"/>
                    <a:pt x="10" y="21"/>
                  </a:cubicBezTo>
                  <a:cubicBezTo>
                    <a:pt x="0" y="21"/>
                    <a:pt x="0" y="21"/>
                    <a:pt x="0" y="10"/>
                  </a:cubicBezTo>
                  <a:cubicBezTo>
                    <a:pt x="0" y="10"/>
                    <a:pt x="0" y="0"/>
                    <a:pt x="10" y="0"/>
                  </a:cubicBezTo>
                  <a:cubicBezTo>
                    <a:pt x="500" y="0"/>
                    <a:pt x="500" y="0"/>
                    <a:pt x="500" y="0"/>
                  </a:cubicBezTo>
                  <a:cubicBezTo>
                    <a:pt x="510" y="0"/>
                    <a:pt x="510" y="10"/>
                    <a:pt x="510" y="10"/>
                  </a:cubicBezTo>
                  <a:cubicBezTo>
                    <a:pt x="510" y="21"/>
                    <a:pt x="510" y="21"/>
                    <a:pt x="500" y="21"/>
                  </a:cubicBezTo>
                  <a:close/>
                </a:path>
              </a:pathLst>
            </a:custGeom>
            <a:solidFill>
              <a:schemeClr val="dk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54" name="Google Shape;3054;p62"/>
            <p:cNvSpPr/>
            <p:nvPr/>
          </p:nvSpPr>
          <p:spPr>
            <a:xfrm>
              <a:off x="-2983241" y="2113638"/>
              <a:ext cx="274709" cy="143037"/>
            </a:xfrm>
            <a:custGeom>
              <a:rect b="b" l="l" r="r" t="t"/>
              <a:pathLst>
                <a:path extrusionOk="0" h="453" w="870">
                  <a:moveTo>
                    <a:pt x="573" y="453"/>
                  </a:moveTo>
                  <a:lnTo>
                    <a:pt x="573" y="453"/>
                  </a:lnTo>
                  <a:cubicBezTo>
                    <a:pt x="573" y="453"/>
                    <a:pt x="396" y="172"/>
                    <a:pt x="0" y="78"/>
                  </a:cubicBezTo>
                  <a:cubicBezTo>
                    <a:pt x="198" y="-5"/>
                    <a:pt x="636" y="-68"/>
                    <a:pt x="823" y="141"/>
                  </a:cubicBezTo>
                  <a:cubicBezTo>
                    <a:pt x="1011" y="359"/>
                    <a:pt x="573" y="453"/>
                    <a:pt x="573" y="453"/>
                  </a:cubicBezTo>
                  <a:close/>
                </a:path>
              </a:pathLst>
            </a:custGeom>
            <a:solidFill>
              <a:srgbClr val="7A533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55" name="Google Shape;3055;p62"/>
            <p:cNvSpPr/>
            <p:nvPr/>
          </p:nvSpPr>
          <p:spPr>
            <a:xfrm>
              <a:off x="-2805470" y="1776411"/>
              <a:ext cx="851598" cy="536152"/>
            </a:xfrm>
            <a:custGeom>
              <a:rect b="b" l="l" r="r" t="t"/>
              <a:pathLst>
                <a:path extrusionOk="0" h="1698" w="2697">
                  <a:moveTo>
                    <a:pt x="2520" y="750"/>
                  </a:moveTo>
                  <a:lnTo>
                    <a:pt x="2520" y="750"/>
                  </a:lnTo>
                  <a:cubicBezTo>
                    <a:pt x="2520" y="750"/>
                    <a:pt x="2624" y="490"/>
                    <a:pt x="2697" y="459"/>
                  </a:cubicBezTo>
                  <a:cubicBezTo>
                    <a:pt x="2499" y="448"/>
                    <a:pt x="2363" y="552"/>
                    <a:pt x="2363" y="552"/>
                  </a:cubicBezTo>
                  <a:cubicBezTo>
                    <a:pt x="2363" y="552"/>
                    <a:pt x="2363" y="302"/>
                    <a:pt x="2488" y="219"/>
                  </a:cubicBezTo>
                  <a:cubicBezTo>
                    <a:pt x="2353" y="219"/>
                    <a:pt x="2009" y="448"/>
                    <a:pt x="1968" y="563"/>
                  </a:cubicBezTo>
                  <a:cubicBezTo>
                    <a:pt x="2020" y="157"/>
                    <a:pt x="2082" y="0"/>
                    <a:pt x="2082" y="0"/>
                  </a:cubicBezTo>
                  <a:cubicBezTo>
                    <a:pt x="2082" y="0"/>
                    <a:pt x="1604" y="261"/>
                    <a:pt x="1552" y="552"/>
                  </a:cubicBezTo>
                  <a:cubicBezTo>
                    <a:pt x="1458" y="323"/>
                    <a:pt x="698" y="271"/>
                    <a:pt x="552" y="386"/>
                  </a:cubicBezTo>
                  <a:cubicBezTo>
                    <a:pt x="739" y="490"/>
                    <a:pt x="906" y="677"/>
                    <a:pt x="906" y="677"/>
                  </a:cubicBezTo>
                  <a:cubicBezTo>
                    <a:pt x="906" y="677"/>
                    <a:pt x="531" y="396"/>
                    <a:pt x="0" y="657"/>
                  </a:cubicBezTo>
                  <a:cubicBezTo>
                    <a:pt x="198" y="709"/>
                    <a:pt x="416" y="1021"/>
                    <a:pt x="416" y="1021"/>
                  </a:cubicBezTo>
                  <a:cubicBezTo>
                    <a:pt x="344" y="1563"/>
                    <a:pt x="344" y="1563"/>
                    <a:pt x="344" y="1563"/>
                  </a:cubicBezTo>
                  <a:cubicBezTo>
                    <a:pt x="344" y="1563"/>
                    <a:pt x="791" y="1355"/>
                    <a:pt x="844" y="1125"/>
                  </a:cubicBezTo>
                  <a:cubicBezTo>
                    <a:pt x="937" y="1105"/>
                    <a:pt x="906" y="1646"/>
                    <a:pt x="916" y="1698"/>
                  </a:cubicBezTo>
                  <a:cubicBezTo>
                    <a:pt x="1250" y="1500"/>
                    <a:pt x="1323" y="969"/>
                    <a:pt x="1323" y="969"/>
                  </a:cubicBezTo>
                  <a:cubicBezTo>
                    <a:pt x="1323" y="969"/>
                    <a:pt x="1489" y="1157"/>
                    <a:pt x="1469" y="1240"/>
                  </a:cubicBezTo>
                  <a:cubicBezTo>
                    <a:pt x="1614" y="1115"/>
                    <a:pt x="1677" y="917"/>
                    <a:pt x="1677" y="917"/>
                  </a:cubicBezTo>
                  <a:cubicBezTo>
                    <a:pt x="1677" y="917"/>
                    <a:pt x="1864" y="990"/>
                    <a:pt x="1823" y="1105"/>
                  </a:cubicBezTo>
                  <a:cubicBezTo>
                    <a:pt x="1947" y="1032"/>
                    <a:pt x="2072" y="875"/>
                    <a:pt x="2072" y="875"/>
                  </a:cubicBezTo>
                  <a:cubicBezTo>
                    <a:pt x="2072" y="875"/>
                    <a:pt x="2270" y="896"/>
                    <a:pt x="2249" y="980"/>
                  </a:cubicBezTo>
                  <a:cubicBezTo>
                    <a:pt x="2270" y="844"/>
                    <a:pt x="2280" y="750"/>
                    <a:pt x="2280" y="750"/>
                  </a:cubicBezTo>
                  <a:lnTo>
                    <a:pt x="2520" y="750"/>
                  </a:lnTo>
                  <a:close/>
                </a:path>
              </a:pathLst>
            </a:custGeom>
            <a:solidFill>
              <a:srgbClr val="7A533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56" name="Google Shape;3056;p62"/>
            <p:cNvSpPr/>
            <p:nvPr/>
          </p:nvSpPr>
          <p:spPr>
            <a:xfrm>
              <a:off x="-2736319" y="2089009"/>
              <a:ext cx="930222" cy="227028"/>
            </a:xfrm>
            <a:custGeom>
              <a:rect b="b" l="l" r="r" t="t"/>
              <a:pathLst>
                <a:path extrusionOk="0" h="719" w="2946">
                  <a:moveTo>
                    <a:pt x="0" y="719"/>
                  </a:moveTo>
                  <a:lnTo>
                    <a:pt x="0" y="719"/>
                  </a:lnTo>
                  <a:cubicBezTo>
                    <a:pt x="0" y="719"/>
                    <a:pt x="1978" y="31"/>
                    <a:pt x="2478" y="0"/>
                  </a:cubicBezTo>
                  <a:cubicBezTo>
                    <a:pt x="2790" y="208"/>
                    <a:pt x="2915" y="479"/>
                    <a:pt x="2946" y="583"/>
                  </a:cubicBezTo>
                  <a:cubicBezTo>
                    <a:pt x="2446" y="708"/>
                    <a:pt x="-32" y="719"/>
                    <a:pt x="0" y="719"/>
                  </a:cubicBezTo>
                  <a:close/>
                </a:path>
              </a:pathLst>
            </a:custGeom>
            <a:solidFill>
              <a:srgbClr val="F0F5F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57" name="Google Shape;3057;p62"/>
            <p:cNvSpPr/>
            <p:nvPr/>
          </p:nvSpPr>
          <p:spPr>
            <a:xfrm>
              <a:off x="-2778631" y="2246887"/>
              <a:ext cx="1044842" cy="770442"/>
            </a:xfrm>
            <a:custGeom>
              <a:rect b="b" l="l" r="r" t="t"/>
              <a:pathLst>
                <a:path extrusionOk="0" h="2440" w="3309">
                  <a:moveTo>
                    <a:pt x="71" y="312"/>
                  </a:moveTo>
                  <a:lnTo>
                    <a:pt x="71" y="312"/>
                  </a:lnTo>
                  <a:cubicBezTo>
                    <a:pt x="-179" y="1542"/>
                    <a:pt x="186" y="2573"/>
                    <a:pt x="1955" y="2427"/>
                  </a:cubicBezTo>
                  <a:cubicBezTo>
                    <a:pt x="3778" y="2281"/>
                    <a:pt x="3320" y="396"/>
                    <a:pt x="3060" y="0"/>
                  </a:cubicBezTo>
                  <a:cubicBezTo>
                    <a:pt x="1706" y="52"/>
                    <a:pt x="71" y="312"/>
                    <a:pt x="71" y="312"/>
                  </a:cubicBezTo>
                  <a:close/>
                </a:path>
              </a:pathLst>
            </a:custGeom>
            <a:solidFill>
              <a:srgbClr val="BB804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58" name="Google Shape;3058;p62"/>
            <p:cNvSpPr/>
            <p:nvPr/>
          </p:nvSpPr>
          <p:spPr>
            <a:xfrm>
              <a:off x="-2496660" y="2549064"/>
              <a:ext cx="250396" cy="253551"/>
            </a:xfrm>
            <a:custGeom>
              <a:rect b="b" l="l" r="r" t="t"/>
              <a:pathLst>
                <a:path extrusionOk="0" h="803" w="793">
                  <a:moveTo>
                    <a:pt x="793" y="376"/>
                  </a:moveTo>
                  <a:lnTo>
                    <a:pt x="793" y="376"/>
                  </a:lnTo>
                  <a:cubicBezTo>
                    <a:pt x="803" y="605"/>
                    <a:pt x="636" y="793"/>
                    <a:pt x="418" y="803"/>
                  </a:cubicBezTo>
                  <a:cubicBezTo>
                    <a:pt x="199" y="814"/>
                    <a:pt x="11" y="647"/>
                    <a:pt x="1" y="428"/>
                  </a:cubicBezTo>
                  <a:cubicBezTo>
                    <a:pt x="-9" y="210"/>
                    <a:pt x="157" y="22"/>
                    <a:pt x="376" y="1"/>
                  </a:cubicBezTo>
                  <a:cubicBezTo>
                    <a:pt x="595" y="-9"/>
                    <a:pt x="782" y="157"/>
                    <a:pt x="793" y="37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59" name="Google Shape;3059;p62"/>
            <p:cNvSpPr/>
            <p:nvPr/>
          </p:nvSpPr>
          <p:spPr>
            <a:xfrm>
              <a:off x="-2065652" y="2526014"/>
              <a:ext cx="250396" cy="250709"/>
            </a:xfrm>
            <a:custGeom>
              <a:rect b="b" l="l" r="r" t="t"/>
              <a:pathLst>
                <a:path extrusionOk="0" h="794" w="793">
                  <a:moveTo>
                    <a:pt x="791" y="376"/>
                  </a:moveTo>
                  <a:lnTo>
                    <a:pt x="791" y="376"/>
                  </a:lnTo>
                  <a:cubicBezTo>
                    <a:pt x="812" y="595"/>
                    <a:pt x="635" y="783"/>
                    <a:pt x="416" y="793"/>
                  </a:cubicBezTo>
                  <a:cubicBezTo>
                    <a:pt x="197" y="814"/>
                    <a:pt x="10" y="637"/>
                    <a:pt x="0" y="418"/>
                  </a:cubicBezTo>
                  <a:cubicBezTo>
                    <a:pt x="-11" y="199"/>
                    <a:pt x="156" y="12"/>
                    <a:pt x="375" y="1"/>
                  </a:cubicBezTo>
                  <a:cubicBezTo>
                    <a:pt x="593" y="-9"/>
                    <a:pt x="781" y="158"/>
                    <a:pt x="791" y="37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60" name="Google Shape;3060;p62"/>
            <p:cNvSpPr/>
            <p:nvPr/>
          </p:nvSpPr>
          <p:spPr>
            <a:xfrm>
              <a:off x="-2154696" y="2634950"/>
              <a:ext cx="91570" cy="190716"/>
            </a:xfrm>
            <a:custGeom>
              <a:rect b="b" l="l" r="r" t="t"/>
              <a:pathLst>
                <a:path extrusionOk="0" h="604" w="290">
                  <a:moveTo>
                    <a:pt x="104" y="604"/>
                  </a:moveTo>
                  <a:lnTo>
                    <a:pt x="104" y="604"/>
                  </a:lnTo>
                  <a:cubicBezTo>
                    <a:pt x="84" y="604"/>
                    <a:pt x="63" y="594"/>
                    <a:pt x="42" y="594"/>
                  </a:cubicBezTo>
                  <a:cubicBezTo>
                    <a:pt x="32" y="594"/>
                    <a:pt x="32" y="583"/>
                    <a:pt x="32" y="583"/>
                  </a:cubicBezTo>
                  <a:cubicBezTo>
                    <a:pt x="32" y="573"/>
                    <a:pt x="42" y="573"/>
                    <a:pt x="42" y="573"/>
                  </a:cubicBezTo>
                  <a:cubicBezTo>
                    <a:pt x="157" y="594"/>
                    <a:pt x="219" y="552"/>
                    <a:pt x="250" y="511"/>
                  </a:cubicBezTo>
                  <a:cubicBezTo>
                    <a:pt x="271" y="479"/>
                    <a:pt x="271" y="396"/>
                    <a:pt x="240" y="333"/>
                  </a:cubicBezTo>
                  <a:cubicBezTo>
                    <a:pt x="219" y="292"/>
                    <a:pt x="177" y="271"/>
                    <a:pt x="125" y="271"/>
                  </a:cubicBezTo>
                  <a:cubicBezTo>
                    <a:pt x="0" y="261"/>
                    <a:pt x="0" y="21"/>
                    <a:pt x="0" y="11"/>
                  </a:cubicBezTo>
                  <a:cubicBezTo>
                    <a:pt x="0" y="0"/>
                    <a:pt x="0" y="0"/>
                    <a:pt x="11" y="0"/>
                  </a:cubicBezTo>
                  <a:cubicBezTo>
                    <a:pt x="21" y="0"/>
                    <a:pt x="21" y="0"/>
                    <a:pt x="21" y="11"/>
                  </a:cubicBezTo>
                  <a:cubicBezTo>
                    <a:pt x="21" y="11"/>
                    <a:pt x="21" y="240"/>
                    <a:pt x="125" y="250"/>
                  </a:cubicBezTo>
                  <a:cubicBezTo>
                    <a:pt x="209" y="250"/>
                    <a:pt x="240" y="292"/>
                    <a:pt x="261" y="323"/>
                  </a:cubicBezTo>
                  <a:cubicBezTo>
                    <a:pt x="302" y="396"/>
                    <a:pt x="292" y="490"/>
                    <a:pt x="271" y="531"/>
                  </a:cubicBezTo>
                  <a:cubicBezTo>
                    <a:pt x="250" y="563"/>
                    <a:pt x="188" y="604"/>
                    <a:pt x="104" y="60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61" name="Google Shape;3061;p62"/>
            <p:cNvSpPr/>
            <p:nvPr/>
          </p:nvSpPr>
          <p:spPr>
            <a:xfrm>
              <a:off x="-2225425" y="2865135"/>
              <a:ext cx="97253" cy="49574"/>
            </a:xfrm>
            <a:custGeom>
              <a:rect b="b" l="l" r="r" t="t"/>
              <a:pathLst>
                <a:path extrusionOk="0" h="157" w="308">
                  <a:moveTo>
                    <a:pt x="131" y="157"/>
                  </a:moveTo>
                  <a:lnTo>
                    <a:pt x="131" y="157"/>
                  </a:lnTo>
                  <a:cubicBezTo>
                    <a:pt x="90" y="157"/>
                    <a:pt x="48" y="146"/>
                    <a:pt x="27" y="115"/>
                  </a:cubicBezTo>
                  <a:cubicBezTo>
                    <a:pt x="-4" y="84"/>
                    <a:pt x="-4" y="21"/>
                    <a:pt x="7" y="21"/>
                  </a:cubicBezTo>
                  <a:cubicBezTo>
                    <a:pt x="7" y="11"/>
                    <a:pt x="7" y="11"/>
                    <a:pt x="17" y="11"/>
                  </a:cubicBezTo>
                  <a:lnTo>
                    <a:pt x="27" y="21"/>
                  </a:lnTo>
                  <a:cubicBezTo>
                    <a:pt x="27" y="21"/>
                    <a:pt x="17" y="73"/>
                    <a:pt x="48" y="104"/>
                  </a:cubicBezTo>
                  <a:cubicBezTo>
                    <a:pt x="69" y="125"/>
                    <a:pt x="100" y="136"/>
                    <a:pt x="151" y="136"/>
                  </a:cubicBezTo>
                  <a:cubicBezTo>
                    <a:pt x="287" y="125"/>
                    <a:pt x="287" y="21"/>
                    <a:pt x="287" y="11"/>
                  </a:cubicBezTo>
                  <a:cubicBezTo>
                    <a:pt x="287" y="11"/>
                    <a:pt x="287" y="0"/>
                    <a:pt x="297" y="0"/>
                  </a:cubicBezTo>
                  <a:lnTo>
                    <a:pt x="308" y="11"/>
                  </a:lnTo>
                  <a:cubicBezTo>
                    <a:pt x="308" y="11"/>
                    <a:pt x="308" y="146"/>
                    <a:pt x="151" y="157"/>
                  </a:cubicBezTo>
                  <a:cubicBezTo>
                    <a:pt x="141" y="157"/>
                    <a:pt x="131" y="157"/>
                    <a:pt x="131" y="157"/>
                  </a:cubicBezTo>
                  <a:close/>
                </a:path>
              </a:pathLst>
            </a:custGeom>
            <a:solidFill>
              <a:schemeClr val="dk1"/>
            </a:solidFill>
            <a:ln>
              <a:noFill/>
            </a:ln>
          </p:spPr>
          <p:txBody>
            <a:bodyPr anchorCtr="1" anchor="ctr" bIns="11500" lIns="90000" spcFirstLastPara="1" rIns="90000" wrap="square" tIns="115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62" name="Google Shape;3062;p62"/>
            <p:cNvSpPr/>
            <p:nvPr/>
          </p:nvSpPr>
          <p:spPr>
            <a:xfrm>
              <a:off x="-2782420" y="2232678"/>
              <a:ext cx="904014" cy="257656"/>
            </a:xfrm>
            <a:custGeom>
              <a:rect b="b" l="l" r="r" t="t"/>
              <a:pathLst>
                <a:path extrusionOk="0" h="816" w="2863">
                  <a:moveTo>
                    <a:pt x="0" y="816"/>
                  </a:moveTo>
                  <a:lnTo>
                    <a:pt x="0" y="816"/>
                  </a:lnTo>
                  <a:cubicBezTo>
                    <a:pt x="0" y="212"/>
                    <a:pt x="0" y="212"/>
                    <a:pt x="0" y="212"/>
                  </a:cubicBezTo>
                  <a:cubicBezTo>
                    <a:pt x="0" y="212"/>
                    <a:pt x="1999" y="-143"/>
                    <a:pt x="2863" y="66"/>
                  </a:cubicBezTo>
                  <a:cubicBezTo>
                    <a:pt x="1302" y="368"/>
                    <a:pt x="0" y="816"/>
                    <a:pt x="0" y="816"/>
                  </a:cubicBezTo>
                  <a:close/>
                </a:path>
              </a:pathLst>
            </a:custGeom>
            <a:solidFill>
              <a:srgbClr val="DCE0E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63" name="Google Shape;3063;p62"/>
            <p:cNvSpPr/>
            <p:nvPr/>
          </p:nvSpPr>
          <p:spPr>
            <a:xfrm>
              <a:off x="-2784630" y="2417079"/>
              <a:ext cx="271551" cy="313229"/>
            </a:xfrm>
            <a:custGeom>
              <a:rect b="b" l="l" r="r" t="t"/>
              <a:pathLst>
                <a:path extrusionOk="0" h="992" w="860">
                  <a:moveTo>
                    <a:pt x="48" y="450"/>
                  </a:moveTo>
                  <a:lnTo>
                    <a:pt x="48" y="450"/>
                  </a:lnTo>
                  <a:cubicBezTo>
                    <a:pt x="48" y="450"/>
                    <a:pt x="-66" y="659"/>
                    <a:pt x="59" y="992"/>
                  </a:cubicBezTo>
                  <a:cubicBezTo>
                    <a:pt x="142" y="878"/>
                    <a:pt x="215" y="607"/>
                    <a:pt x="215" y="607"/>
                  </a:cubicBezTo>
                  <a:cubicBezTo>
                    <a:pt x="215" y="607"/>
                    <a:pt x="246" y="846"/>
                    <a:pt x="350" y="940"/>
                  </a:cubicBezTo>
                  <a:cubicBezTo>
                    <a:pt x="423" y="773"/>
                    <a:pt x="455" y="492"/>
                    <a:pt x="455" y="492"/>
                  </a:cubicBezTo>
                  <a:cubicBezTo>
                    <a:pt x="548" y="659"/>
                    <a:pt x="548" y="659"/>
                    <a:pt x="548" y="659"/>
                  </a:cubicBezTo>
                  <a:cubicBezTo>
                    <a:pt x="548" y="659"/>
                    <a:pt x="663" y="523"/>
                    <a:pt x="673" y="398"/>
                  </a:cubicBezTo>
                  <a:cubicBezTo>
                    <a:pt x="778" y="492"/>
                    <a:pt x="715" y="617"/>
                    <a:pt x="715" y="617"/>
                  </a:cubicBezTo>
                  <a:cubicBezTo>
                    <a:pt x="715" y="617"/>
                    <a:pt x="955" y="544"/>
                    <a:pt x="819" y="128"/>
                  </a:cubicBezTo>
                  <a:cubicBezTo>
                    <a:pt x="694" y="-289"/>
                    <a:pt x="48" y="450"/>
                    <a:pt x="48" y="450"/>
                  </a:cubicBezTo>
                  <a:close/>
                </a:path>
              </a:pathLst>
            </a:custGeom>
            <a:solidFill>
              <a:srgbClr val="7A533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64" name="Google Shape;3064;p62"/>
            <p:cNvSpPr/>
            <p:nvPr/>
          </p:nvSpPr>
          <p:spPr>
            <a:xfrm>
              <a:off x="-2111753" y="2275936"/>
              <a:ext cx="378277" cy="233974"/>
            </a:xfrm>
            <a:custGeom>
              <a:rect b="b" l="l" r="r" t="t"/>
              <a:pathLst>
                <a:path extrusionOk="0" h="741" w="1198">
                  <a:moveTo>
                    <a:pt x="989" y="147"/>
                  </a:moveTo>
                  <a:lnTo>
                    <a:pt x="989" y="147"/>
                  </a:lnTo>
                  <a:cubicBezTo>
                    <a:pt x="989" y="147"/>
                    <a:pt x="1198" y="293"/>
                    <a:pt x="1198" y="658"/>
                  </a:cubicBezTo>
                  <a:cubicBezTo>
                    <a:pt x="1062" y="585"/>
                    <a:pt x="864" y="377"/>
                    <a:pt x="864" y="377"/>
                  </a:cubicBezTo>
                  <a:cubicBezTo>
                    <a:pt x="864" y="377"/>
                    <a:pt x="927" y="606"/>
                    <a:pt x="843" y="741"/>
                  </a:cubicBezTo>
                  <a:cubicBezTo>
                    <a:pt x="687" y="627"/>
                    <a:pt x="552" y="377"/>
                    <a:pt x="552" y="377"/>
                  </a:cubicBezTo>
                  <a:cubicBezTo>
                    <a:pt x="510" y="585"/>
                    <a:pt x="510" y="585"/>
                    <a:pt x="510" y="585"/>
                  </a:cubicBezTo>
                  <a:cubicBezTo>
                    <a:pt x="510" y="585"/>
                    <a:pt x="323" y="502"/>
                    <a:pt x="271" y="398"/>
                  </a:cubicBezTo>
                  <a:cubicBezTo>
                    <a:pt x="187" y="533"/>
                    <a:pt x="302" y="627"/>
                    <a:pt x="302" y="627"/>
                  </a:cubicBezTo>
                  <a:cubicBezTo>
                    <a:pt x="302" y="627"/>
                    <a:pt x="10" y="658"/>
                    <a:pt x="0" y="220"/>
                  </a:cubicBezTo>
                  <a:cubicBezTo>
                    <a:pt x="-21" y="-227"/>
                    <a:pt x="989" y="147"/>
                    <a:pt x="989" y="147"/>
                  </a:cubicBezTo>
                  <a:close/>
                </a:path>
              </a:pathLst>
            </a:custGeom>
            <a:solidFill>
              <a:srgbClr val="7A533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65" name="Google Shape;3065;p62"/>
            <p:cNvSpPr/>
            <p:nvPr/>
          </p:nvSpPr>
          <p:spPr>
            <a:xfrm>
              <a:off x="-2792524" y="2226994"/>
              <a:ext cx="1026212" cy="361855"/>
            </a:xfrm>
            <a:custGeom>
              <a:rect b="b" l="l" r="r" t="t"/>
              <a:pathLst>
                <a:path extrusionOk="0" h="1146" w="3250">
                  <a:moveTo>
                    <a:pt x="42" y="1146"/>
                  </a:moveTo>
                  <a:lnTo>
                    <a:pt x="42" y="1146"/>
                  </a:lnTo>
                  <a:cubicBezTo>
                    <a:pt x="84" y="1094"/>
                    <a:pt x="2156" y="521"/>
                    <a:pt x="3249" y="417"/>
                  </a:cubicBezTo>
                  <a:cubicBezTo>
                    <a:pt x="3260" y="250"/>
                    <a:pt x="3124" y="0"/>
                    <a:pt x="3124" y="0"/>
                  </a:cubicBezTo>
                  <a:cubicBezTo>
                    <a:pt x="3124" y="0"/>
                    <a:pt x="980" y="136"/>
                    <a:pt x="0" y="771"/>
                  </a:cubicBezTo>
                  <a:cubicBezTo>
                    <a:pt x="0" y="969"/>
                    <a:pt x="42" y="1146"/>
                    <a:pt x="42" y="1146"/>
                  </a:cubicBezTo>
                  <a:close/>
                </a:path>
              </a:pathLst>
            </a:custGeom>
            <a:solidFill>
              <a:srgbClr val="F0F5F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66" name="Google Shape;3066;p62"/>
            <p:cNvSpPr/>
            <p:nvPr/>
          </p:nvSpPr>
          <p:spPr>
            <a:xfrm>
              <a:off x="-2844940" y="1898293"/>
              <a:ext cx="1082101" cy="440794"/>
            </a:xfrm>
            <a:custGeom>
              <a:rect b="b" l="l" r="r" t="t"/>
              <a:pathLst>
                <a:path extrusionOk="0" h="1396" w="3427">
                  <a:moveTo>
                    <a:pt x="291" y="1333"/>
                  </a:moveTo>
                  <a:lnTo>
                    <a:pt x="291" y="1333"/>
                  </a:lnTo>
                  <a:cubicBezTo>
                    <a:pt x="291" y="1333"/>
                    <a:pt x="73" y="1156"/>
                    <a:pt x="0" y="1166"/>
                  </a:cubicBezTo>
                  <a:cubicBezTo>
                    <a:pt x="166" y="1052"/>
                    <a:pt x="333" y="1083"/>
                    <a:pt x="333" y="1083"/>
                  </a:cubicBezTo>
                  <a:cubicBezTo>
                    <a:pt x="333" y="1083"/>
                    <a:pt x="208" y="864"/>
                    <a:pt x="62" y="854"/>
                  </a:cubicBezTo>
                  <a:cubicBezTo>
                    <a:pt x="177" y="781"/>
                    <a:pt x="583" y="812"/>
                    <a:pt x="677" y="896"/>
                  </a:cubicBezTo>
                  <a:cubicBezTo>
                    <a:pt x="437" y="573"/>
                    <a:pt x="302" y="458"/>
                    <a:pt x="302" y="458"/>
                  </a:cubicBezTo>
                  <a:cubicBezTo>
                    <a:pt x="302" y="458"/>
                    <a:pt x="844" y="448"/>
                    <a:pt x="1031" y="677"/>
                  </a:cubicBezTo>
                  <a:cubicBezTo>
                    <a:pt x="1000" y="437"/>
                    <a:pt x="1635" y="10"/>
                    <a:pt x="1812" y="31"/>
                  </a:cubicBezTo>
                  <a:cubicBezTo>
                    <a:pt x="1698" y="208"/>
                    <a:pt x="1656" y="469"/>
                    <a:pt x="1656" y="469"/>
                  </a:cubicBezTo>
                  <a:cubicBezTo>
                    <a:pt x="1656" y="469"/>
                    <a:pt x="1833" y="31"/>
                    <a:pt x="2426" y="0"/>
                  </a:cubicBezTo>
                  <a:cubicBezTo>
                    <a:pt x="2280" y="146"/>
                    <a:pt x="2207" y="479"/>
                    <a:pt x="2207" y="479"/>
                  </a:cubicBezTo>
                  <a:cubicBezTo>
                    <a:pt x="2207" y="479"/>
                    <a:pt x="2884" y="52"/>
                    <a:pt x="3426" y="250"/>
                  </a:cubicBezTo>
                  <a:cubicBezTo>
                    <a:pt x="3457" y="541"/>
                    <a:pt x="2603" y="750"/>
                    <a:pt x="2280" y="708"/>
                  </a:cubicBezTo>
                  <a:cubicBezTo>
                    <a:pt x="2520" y="896"/>
                    <a:pt x="2572" y="958"/>
                    <a:pt x="2572" y="958"/>
                  </a:cubicBezTo>
                  <a:cubicBezTo>
                    <a:pt x="2572" y="958"/>
                    <a:pt x="2093" y="1000"/>
                    <a:pt x="1927" y="823"/>
                  </a:cubicBezTo>
                  <a:cubicBezTo>
                    <a:pt x="1833" y="854"/>
                    <a:pt x="2124" y="1302"/>
                    <a:pt x="2145" y="1354"/>
                  </a:cubicBezTo>
                  <a:cubicBezTo>
                    <a:pt x="1760" y="1354"/>
                    <a:pt x="1437" y="927"/>
                    <a:pt x="1437" y="927"/>
                  </a:cubicBezTo>
                  <a:cubicBezTo>
                    <a:pt x="1437" y="927"/>
                    <a:pt x="1385" y="1166"/>
                    <a:pt x="1448" y="1229"/>
                  </a:cubicBezTo>
                  <a:cubicBezTo>
                    <a:pt x="1260" y="1198"/>
                    <a:pt x="1104" y="1052"/>
                    <a:pt x="1104" y="1052"/>
                  </a:cubicBezTo>
                  <a:cubicBezTo>
                    <a:pt x="1104" y="1052"/>
                    <a:pt x="979" y="1208"/>
                    <a:pt x="1073" y="1291"/>
                  </a:cubicBezTo>
                  <a:cubicBezTo>
                    <a:pt x="927" y="1291"/>
                    <a:pt x="750" y="1219"/>
                    <a:pt x="750" y="1219"/>
                  </a:cubicBezTo>
                  <a:cubicBezTo>
                    <a:pt x="750" y="1219"/>
                    <a:pt x="583" y="1333"/>
                    <a:pt x="646" y="1396"/>
                  </a:cubicBezTo>
                  <a:cubicBezTo>
                    <a:pt x="552" y="1291"/>
                    <a:pt x="500" y="1208"/>
                    <a:pt x="500" y="1208"/>
                  </a:cubicBezTo>
                  <a:lnTo>
                    <a:pt x="291" y="1333"/>
                  </a:lnTo>
                  <a:close/>
                </a:path>
              </a:pathLst>
            </a:custGeom>
            <a:solidFill>
              <a:srgbClr val="8A5D3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67" name="Google Shape;3067;p62"/>
            <p:cNvSpPr/>
            <p:nvPr/>
          </p:nvSpPr>
          <p:spPr>
            <a:xfrm>
              <a:off x="-2180904" y="1868612"/>
              <a:ext cx="266499" cy="213766"/>
            </a:xfrm>
            <a:custGeom>
              <a:rect b="b" l="l" r="r" t="t"/>
              <a:pathLst>
                <a:path extrusionOk="0" h="677" w="844">
                  <a:moveTo>
                    <a:pt x="0" y="677"/>
                  </a:moveTo>
                  <a:lnTo>
                    <a:pt x="0" y="677"/>
                  </a:lnTo>
                  <a:cubicBezTo>
                    <a:pt x="0" y="677"/>
                    <a:pt x="177" y="146"/>
                    <a:pt x="844" y="0"/>
                  </a:cubicBezTo>
                  <a:cubicBezTo>
                    <a:pt x="698" y="219"/>
                    <a:pt x="594" y="531"/>
                    <a:pt x="594" y="531"/>
                  </a:cubicBezTo>
                  <a:lnTo>
                    <a:pt x="0" y="677"/>
                  </a:lnTo>
                  <a:close/>
                </a:path>
              </a:pathLst>
            </a:custGeom>
            <a:solidFill>
              <a:srgbClr val="8A5D3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68" name="Google Shape;3068;p62"/>
            <p:cNvSpPr/>
            <p:nvPr/>
          </p:nvSpPr>
          <p:spPr>
            <a:xfrm>
              <a:off x="-2451823" y="1914712"/>
              <a:ext cx="170509" cy="223555"/>
            </a:xfrm>
            <a:custGeom>
              <a:rect b="b" l="l" r="r" t="t"/>
              <a:pathLst>
                <a:path extrusionOk="0" h="708" w="540">
                  <a:moveTo>
                    <a:pt x="15" y="708"/>
                  </a:moveTo>
                  <a:lnTo>
                    <a:pt x="15" y="708"/>
                  </a:lnTo>
                  <a:cubicBezTo>
                    <a:pt x="5" y="708"/>
                    <a:pt x="5" y="708"/>
                    <a:pt x="5" y="708"/>
                  </a:cubicBezTo>
                  <a:cubicBezTo>
                    <a:pt x="5" y="708"/>
                    <a:pt x="-6" y="698"/>
                    <a:pt x="5" y="698"/>
                  </a:cubicBezTo>
                  <a:cubicBezTo>
                    <a:pt x="15" y="667"/>
                    <a:pt x="255" y="135"/>
                    <a:pt x="526" y="0"/>
                  </a:cubicBezTo>
                  <a:lnTo>
                    <a:pt x="536" y="0"/>
                  </a:lnTo>
                  <a:cubicBezTo>
                    <a:pt x="546" y="10"/>
                    <a:pt x="536" y="21"/>
                    <a:pt x="536" y="21"/>
                  </a:cubicBezTo>
                  <a:cubicBezTo>
                    <a:pt x="276" y="146"/>
                    <a:pt x="26" y="698"/>
                    <a:pt x="26" y="708"/>
                  </a:cubicBezTo>
                  <a:cubicBezTo>
                    <a:pt x="15" y="708"/>
                    <a:pt x="15" y="708"/>
                    <a:pt x="15" y="708"/>
                  </a:cubicBezTo>
                  <a:close/>
                </a:path>
              </a:pathLst>
            </a:custGeom>
            <a:solidFill>
              <a:srgbClr val="40404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69" name="Google Shape;3069;p62"/>
            <p:cNvSpPr/>
            <p:nvPr/>
          </p:nvSpPr>
          <p:spPr>
            <a:xfrm>
              <a:off x="-2302154" y="1894820"/>
              <a:ext cx="213452" cy="200820"/>
            </a:xfrm>
            <a:custGeom>
              <a:rect b="b" l="l" r="r" t="t"/>
              <a:pathLst>
                <a:path extrusionOk="0" h="636" w="676">
                  <a:moveTo>
                    <a:pt x="10" y="636"/>
                  </a:moveTo>
                  <a:lnTo>
                    <a:pt x="10" y="636"/>
                  </a:lnTo>
                  <a:cubicBezTo>
                    <a:pt x="10" y="625"/>
                    <a:pt x="10" y="625"/>
                    <a:pt x="10" y="625"/>
                  </a:cubicBezTo>
                  <a:cubicBezTo>
                    <a:pt x="0" y="625"/>
                    <a:pt x="0" y="615"/>
                    <a:pt x="0" y="615"/>
                  </a:cubicBezTo>
                  <a:cubicBezTo>
                    <a:pt x="20" y="594"/>
                    <a:pt x="353" y="105"/>
                    <a:pt x="655" y="0"/>
                  </a:cubicBezTo>
                  <a:cubicBezTo>
                    <a:pt x="665" y="0"/>
                    <a:pt x="676" y="0"/>
                    <a:pt x="676" y="11"/>
                  </a:cubicBezTo>
                  <a:cubicBezTo>
                    <a:pt x="676" y="11"/>
                    <a:pt x="676" y="21"/>
                    <a:pt x="665" y="21"/>
                  </a:cubicBezTo>
                  <a:cubicBezTo>
                    <a:pt x="374" y="125"/>
                    <a:pt x="31" y="625"/>
                    <a:pt x="20" y="625"/>
                  </a:cubicBezTo>
                  <a:cubicBezTo>
                    <a:pt x="20" y="625"/>
                    <a:pt x="20" y="636"/>
                    <a:pt x="10" y="636"/>
                  </a:cubicBezTo>
                  <a:close/>
                </a:path>
              </a:pathLst>
            </a:custGeom>
            <a:solidFill>
              <a:srgbClr val="40404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70" name="Google Shape;3070;p62"/>
            <p:cNvSpPr/>
            <p:nvPr/>
          </p:nvSpPr>
          <p:spPr>
            <a:xfrm>
              <a:off x="-2089966" y="1865454"/>
              <a:ext cx="182192" cy="164193"/>
            </a:xfrm>
            <a:custGeom>
              <a:rect b="b" l="l" r="r" t="t"/>
              <a:pathLst>
                <a:path extrusionOk="0" h="520" w="577">
                  <a:moveTo>
                    <a:pt x="14" y="520"/>
                  </a:moveTo>
                  <a:lnTo>
                    <a:pt x="14" y="520"/>
                  </a:lnTo>
                  <a:cubicBezTo>
                    <a:pt x="4" y="520"/>
                    <a:pt x="4" y="520"/>
                    <a:pt x="4" y="520"/>
                  </a:cubicBezTo>
                  <a:cubicBezTo>
                    <a:pt x="4" y="520"/>
                    <a:pt x="-7" y="510"/>
                    <a:pt x="4" y="500"/>
                  </a:cubicBezTo>
                  <a:cubicBezTo>
                    <a:pt x="14" y="479"/>
                    <a:pt x="327" y="0"/>
                    <a:pt x="556" y="0"/>
                  </a:cubicBezTo>
                  <a:cubicBezTo>
                    <a:pt x="566" y="0"/>
                    <a:pt x="577" y="10"/>
                    <a:pt x="577" y="10"/>
                  </a:cubicBezTo>
                  <a:cubicBezTo>
                    <a:pt x="577" y="20"/>
                    <a:pt x="566" y="20"/>
                    <a:pt x="556" y="20"/>
                  </a:cubicBezTo>
                  <a:cubicBezTo>
                    <a:pt x="337" y="20"/>
                    <a:pt x="24" y="510"/>
                    <a:pt x="24" y="520"/>
                  </a:cubicBezTo>
                  <a:cubicBezTo>
                    <a:pt x="14" y="520"/>
                    <a:pt x="14" y="520"/>
                    <a:pt x="14" y="520"/>
                  </a:cubicBezTo>
                  <a:close/>
                </a:path>
              </a:pathLst>
            </a:custGeom>
            <a:solidFill>
              <a:srgbClr val="40404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71" name="Google Shape;3071;p62"/>
            <p:cNvSpPr/>
            <p:nvPr/>
          </p:nvSpPr>
          <p:spPr>
            <a:xfrm>
              <a:off x="-2151222" y="1973758"/>
              <a:ext cx="392802" cy="82412"/>
            </a:xfrm>
            <a:custGeom>
              <a:rect b="b" l="l" r="r" t="t"/>
              <a:pathLst>
                <a:path extrusionOk="0" h="261" w="1244">
                  <a:moveTo>
                    <a:pt x="291" y="261"/>
                  </a:moveTo>
                  <a:lnTo>
                    <a:pt x="291" y="261"/>
                  </a:lnTo>
                  <a:cubicBezTo>
                    <a:pt x="135" y="261"/>
                    <a:pt x="10" y="250"/>
                    <a:pt x="10" y="250"/>
                  </a:cubicBezTo>
                  <a:cubicBezTo>
                    <a:pt x="0" y="250"/>
                    <a:pt x="0" y="240"/>
                    <a:pt x="0" y="240"/>
                  </a:cubicBezTo>
                  <a:cubicBezTo>
                    <a:pt x="0" y="230"/>
                    <a:pt x="10" y="230"/>
                    <a:pt x="10" y="230"/>
                  </a:cubicBezTo>
                  <a:cubicBezTo>
                    <a:pt x="21" y="230"/>
                    <a:pt x="812" y="323"/>
                    <a:pt x="1229" y="0"/>
                  </a:cubicBezTo>
                  <a:cubicBezTo>
                    <a:pt x="1229" y="0"/>
                    <a:pt x="1239" y="0"/>
                    <a:pt x="1239" y="11"/>
                  </a:cubicBezTo>
                  <a:cubicBezTo>
                    <a:pt x="1250" y="11"/>
                    <a:pt x="1239" y="21"/>
                    <a:pt x="1239" y="21"/>
                  </a:cubicBezTo>
                  <a:cubicBezTo>
                    <a:pt x="979" y="230"/>
                    <a:pt x="573" y="261"/>
                    <a:pt x="291" y="261"/>
                  </a:cubicBezTo>
                  <a:close/>
                </a:path>
              </a:pathLst>
            </a:custGeom>
            <a:solidFill>
              <a:srgbClr val="40404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72" name="Google Shape;3072;p62"/>
            <p:cNvSpPr/>
            <p:nvPr/>
          </p:nvSpPr>
          <p:spPr>
            <a:xfrm>
              <a:off x="-2216268" y="2115217"/>
              <a:ext cx="186613" cy="89043"/>
            </a:xfrm>
            <a:custGeom>
              <a:rect b="b" l="l" r="r" t="t"/>
              <a:pathLst>
                <a:path extrusionOk="0" h="282" w="591">
                  <a:moveTo>
                    <a:pt x="581" y="282"/>
                  </a:moveTo>
                  <a:lnTo>
                    <a:pt x="581" y="282"/>
                  </a:lnTo>
                  <a:cubicBezTo>
                    <a:pt x="299" y="282"/>
                    <a:pt x="19" y="32"/>
                    <a:pt x="9" y="21"/>
                  </a:cubicBezTo>
                  <a:cubicBezTo>
                    <a:pt x="-2" y="21"/>
                    <a:pt x="-2" y="11"/>
                    <a:pt x="9" y="11"/>
                  </a:cubicBezTo>
                  <a:cubicBezTo>
                    <a:pt x="9" y="0"/>
                    <a:pt x="19" y="0"/>
                    <a:pt x="19" y="0"/>
                  </a:cubicBezTo>
                  <a:cubicBezTo>
                    <a:pt x="30" y="11"/>
                    <a:pt x="310" y="261"/>
                    <a:pt x="581" y="261"/>
                  </a:cubicBezTo>
                  <a:cubicBezTo>
                    <a:pt x="591" y="261"/>
                    <a:pt x="591" y="261"/>
                    <a:pt x="591" y="271"/>
                  </a:cubicBezTo>
                  <a:cubicBezTo>
                    <a:pt x="591" y="271"/>
                    <a:pt x="591" y="282"/>
                    <a:pt x="581" y="282"/>
                  </a:cubicBezTo>
                  <a:close/>
                </a:path>
              </a:pathLst>
            </a:custGeom>
            <a:solidFill>
              <a:srgbClr val="40404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73" name="Google Shape;3073;p62"/>
            <p:cNvSpPr/>
            <p:nvPr/>
          </p:nvSpPr>
          <p:spPr>
            <a:xfrm>
              <a:off x="-2328046" y="2167948"/>
              <a:ext cx="165141" cy="161035"/>
            </a:xfrm>
            <a:custGeom>
              <a:rect b="b" l="l" r="r" t="t"/>
              <a:pathLst>
                <a:path extrusionOk="0" h="510" w="523">
                  <a:moveTo>
                    <a:pt x="508" y="510"/>
                  </a:moveTo>
                  <a:lnTo>
                    <a:pt x="508" y="510"/>
                  </a:lnTo>
                  <a:lnTo>
                    <a:pt x="508" y="510"/>
                  </a:lnTo>
                  <a:cubicBezTo>
                    <a:pt x="290" y="469"/>
                    <a:pt x="19" y="31"/>
                    <a:pt x="9" y="10"/>
                  </a:cubicBezTo>
                  <a:cubicBezTo>
                    <a:pt x="-2" y="10"/>
                    <a:pt x="-2" y="0"/>
                    <a:pt x="9" y="0"/>
                  </a:cubicBezTo>
                  <a:cubicBezTo>
                    <a:pt x="19" y="0"/>
                    <a:pt x="19" y="0"/>
                    <a:pt x="29" y="0"/>
                  </a:cubicBezTo>
                  <a:cubicBezTo>
                    <a:pt x="29" y="10"/>
                    <a:pt x="311" y="448"/>
                    <a:pt x="518" y="489"/>
                  </a:cubicBezTo>
                  <a:cubicBezTo>
                    <a:pt x="518" y="489"/>
                    <a:pt x="528" y="489"/>
                    <a:pt x="518" y="500"/>
                  </a:cubicBezTo>
                  <a:cubicBezTo>
                    <a:pt x="518" y="500"/>
                    <a:pt x="518" y="510"/>
                    <a:pt x="508" y="510"/>
                  </a:cubicBezTo>
                  <a:close/>
                </a:path>
              </a:pathLst>
            </a:custGeom>
            <a:solidFill>
              <a:srgbClr val="40404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74" name="Google Shape;3074;p62"/>
            <p:cNvSpPr/>
            <p:nvPr/>
          </p:nvSpPr>
          <p:spPr>
            <a:xfrm>
              <a:off x="-2427825" y="2141740"/>
              <a:ext cx="43259" cy="147773"/>
            </a:xfrm>
            <a:custGeom>
              <a:rect b="b" l="l" r="r" t="t"/>
              <a:pathLst>
                <a:path extrusionOk="0" h="468" w="137">
                  <a:moveTo>
                    <a:pt x="127" y="468"/>
                  </a:moveTo>
                  <a:lnTo>
                    <a:pt x="127" y="468"/>
                  </a:lnTo>
                  <a:lnTo>
                    <a:pt x="127" y="468"/>
                  </a:lnTo>
                  <a:cubicBezTo>
                    <a:pt x="-71" y="364"/>
                    <a:pt x="23" y="20"/>
                    <a:pt x="23" y="10"/>
                  </a:cubicBezTo>
                  <a:cubicBezTo>
                    <a:pt x="23" y="0"/>
                    <a:pt x="33" y="0"/>
                    <a:pt x="43" y="0"/>
                  </a:cubicBezTo>
                  <a:cubicBezTo>
                    <a:pt x="43" y="0"/>
                    <a:pt x="54" y="10"/>
                    <a:pt x="43" y="10"/>
                  </a:cubicBezTo>
                  <a:cubicBezTo>
                    <a:pt x="43" y="20"/>
                    <a:pt x="-40" y="354"/>
                    <a:pt x="137" y="448"/>
                  </a:cubicBezTo>
                  <a:cubicBezTo>
                    <a:pt x="137" y="448"/>
                    <a:pt x="137" y="458"/>
                    <a:pt x="137" y="468"/>
                  </a:cubicBezTo>
                  <a:lnTo>
                    <a:pt x="127" y="468"/>
                  </a:lnTo>
                  <a:close/>
                </a:path>
              </a:pathLst>
            </a:custGeom>
            <a:solidFill>
              <a:srgbClr val="40404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75" name="Google Shape;3075;p62"/>
            <p:cNvSpPr/>
            <p:nvPr/>
          </p:nvSpPr>
          <p:spPr>
            <a:xfrm>
              <a:off x="-2572126" y="2186262"/>
              <a:ext cx="69151" cy="123144"/>
            </a:xfrm>
            <a:custGeom>
              <a:rect b="b" l="l" r="r" t="t"/>
              <a:pathLst>
                <a:path extrusionOk="0" h="390" w="219">
                  <a:moveTo>
                    <a:pt x="209" y="390"/>
                  </a:moveTo>
                  <a:lnTo>
                    <a:pt x="209" y="390"/>
                  </a:lnTo>
                  <a:lnTo>
                    <a:pt x="209" y="390"/>
                  </a:lnTo>
                  <a:cubicBezTo>
                    <a:pt x="73" y="348"/>
                    <a:pt x="11" y="25"/>
                    <a:pt x="0" y="15"/>
                  </a:cubicBezTo>
                  <a:cubicBezTo>
                    <a:pt x="0" y="4"/>
                    <a:pt x="11" y="4"/>
                    <a:pt x="11" y="4"/>
                  </a:cubicBezTo>
                  <a:cubicBezTo>
                    <a:pt x="21" y="-6"/>
                    <a:pt x="21" y="4"/>
                    <a:pt x="32" y="15"/>
                  </a:cubicBezTo>
                  <a:cubicBezTo>
                    <a:pt x="32" y="15"/>
                    <a:pt x="84" y="327"/>
                    <a:pt x="209" y="369"/>
                  </a:cubicBezTo>
                  <a:cubicBezTo>
                    <a:pt x="219" y="369"/>
                    <a:pt x="219" y="379"/>
                    <a:pt x="219" y="379"/>
                  </a:cubicBezTo>
                  <a:cubicBezTo>
                    <a:pt x="219" y="390"/>
                    <a:pt x="209" y="390"/>
                    <a:pt x="209" y="390"/>
                  </a:cubicBezTo>
                  <a:close/>
                </a:path>
              </a:pathLst>
            </a:custGeom>
            <a:solidFill>
              <a:srgbClr val="40404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76" name="Google Shape;3076;p62"/>
            <p:cNvSpPr/>
            <p:nvPr/>
          </p:nvSpPr>
          <p:spPr>
            <a:xfrm>
              <a:off x="-2753054" y="2039751"/>
              <a:ext cx="236818" cy="174297"/>
            </a:xfrm>
            <a:custGeom>
              <a:rect b="b" l="l" r="r" t="t"/>
              <a:pathLst>
                <a:path extrusionOk="0" h="552" w="750">
                  <a:moveTo>
                    <a:pt x="740" y="552"/>
                  </a:moveTo>
                  <a:lnTo>
                    <a:pt x="740" y="552"/>
                  </a:lnTo>
                  <a:cubicBezTo>
                    <a:pt x="730" y="552"/>
                    <a:pt x="730" y="541"/>
                    <a:pt x="730" y="541"/>
                  </a:cubicBezTo>
                  <a:cubicBezTo>
                    <a:pt x="730" y="52"/>
                    <a:pt x="21" y="21"/>
                    <a:pt x="11" y="21"/>
                  </a:cubicBezTo>
                  <a:cubicBezTo>
                    <a:pt x="0" y="21"/>
                    <a:pt x="0" y="10"/>
                    <a:pt x="0" y="10"/>
                  </a:cubicBezTo>
                  <a:cubicBezTo>
                    <a:pt x="0" y="0"/>
                    <a:pt x="0" y="0"/>
                    <a:pt x="11" y="0"/>
                  </a:cubicBezTo>
                  <a:cubicBezTo>
                    <a:pt x="21" y="0"/>
                    <a:pt x="750" y="31"/>
                    <a:pt x="750" y="541"/>
                  </a:cubicBezTo>
                  <a:cubicBezTo>
                    <a:pt x="750" y="541"/>
                    <a:pt x="750" y="552"/>
                    <a:pt x="740" y="552"/>
                  </a:cubicBezTo>
                  <a:close/>
                </a:path>
              </a:pathLst>
            </a:custGeom>
            <a:solidFill>
              <a:srgbClr val="40404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77" name="Google Shape;3077;p62"/>
            <p:cNvSpPr/>
            <p:nvPr/>
          </p:nvSpPr>
          <p:spPr>
            <a:xfrm>
              <a:off x="-2666379" y="2222102"/>
              <a:ext cx="194191" cy="69150"/>
            </a:xfrm>
            <a:custGeom>
              <a:rect b="b" l="l" r="r" t="t"/>
              <a:pathLst>
                <a:path extrusionOk="0" h="219" w="615">
                  <a:moveTo>
                    <a:pt x="604" y="219"/>
                  </a:moveTo>
                  <a:lnTo>
                    <a:pt x="604" y="219"/>
                  </a:lnTo>
                  <a:cubicBezTo>
                    <a:pt x="594" y="208"/>
                    <a:pt x="594" y="208"/>
                    <a:pt x="594" y="208"/>
                  </a:cubicBezTo>
                  <a:cubicBezTo>
                    <a:pt x="438" y="62"/>
                    <a:pt x="21" y="21"/>
                    <a:pt x="21" y="21"/>
                  </a:cubicBezTo>
                  <a:cubicBezTo>
                    <a:pt x="11" y="21"/>
                    <a:pt x="0" y="10"/>
                    <a:pt x="0" y="10"/>
                  </a:cubicBezTo>
                  <a:cubicBezTo>
                    <a:pt x="11" y="0"/>
                    <a:pt x="11" y="0"/>
                    <a:pt x="21" y="0"/>
                  </a:cubicBezTo>
                  <a:cubicBezTo>
                    <a:pt x="31" y="0"/>
                    <a:pt x="448" y="42"/>
                    <a:pt x="615" y="198"/>
                  </a:cubicBezTo>
                  <a:lnTo>
                    <a:pt x="615" y="208"/>
                  </a:lnTo>
                  <a:lnTo>
                    <a:pt x="604" y="219"/>
                  </a:lnTo>
                  <a:close/>
                </a:path>
              </a:pathLst>
            </a:custGeom>
            <a:solidFill>
              <a:srgbClr val="404041"/>
            </a:solidFill>
            <a:ln>
              <a:noFill/>
            </a:ln>
          </p:spPr>
          <p:txBody>
            <a:bodyPr anchorCtr="1" anchor="ctr" bIns="33825" lIns="90000" spcFirstLastPara="1" rIns="90000" wrap="square" tIns="33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78" name="Google Shape;3078;p62"/>
            <p:cNvSpPr/>
            <p:nvPr/>
          </p:nvSpPr>
          <p:spPr>
            <a:xfrm>
              <a:off x="-2802312" y="2338456"/>
              <a:ext cx="1035685" cy="194505"/>
            </a:xfrm>
            <a:custGeom>
              <a:rect b="b" l="l" r="r" t="t"/>
              <a:pathLst>
                <a:path extrusionOk="0" h="616" w="3280">
                  <a:moveTo>
                    <a:pt x="11" y="616"/>
                  </a:moveTo>
                  <a:lnTo>
                    <a:pt x="11" y="616"/>
                  </a:lnTo>
                  <a:cubicBezTo>
                    <a:pt x="11" y="616"/>
                    <a:pt x="0" y="616"/>
                    <a:pt x="0" y="606"/>
                  </a:cubicBezTo>
                  <a:cubicBezTo>
                    <a:pt x="0" y="606"/>
                    <a:pt x="0" y="595"/>
                    <a:pt x="11" y="595"/>
                  </a:cubicBezTo>
                  <a:cubicBezTo>
                    <a:pt x="31" y="585"/>
                    <a:pt x="1989" y="-40"/>
                    <a:pt x="3270" y="2"/>
                  </a:cubicBezTo>
                  <a:cubicBezTo>
                    <a:pt x="3280" y="2"/>
                    <a:pt x="3280" y="2"/>
                    <a:pt x="3280" y="12"/>
                  </a:cubicBezTo>
                  <a:cubicBezTo>
                    <a:pt x="3280" y="22"/>
                    <a:pt x="3280" y="22"/>
                    <a:pt x="3270" y="22"/>
                  </a:cubicBezTo>
                  <a:lnTo>
                    <a:pt x="3270" y="22"/>
                  </a:lnTo>
                  <a:cubicBezTo>
                    <a:pt x="1989" y="-19"/>
                    <a:pt x="42" y="616"/>
                    <a:pt x="21" y="616"/>
                  </a:cubicBezTo>
                  <a:lnTo>
                    <a:pt x="11" y="616"/>
                  </a:lnTo>
                  <a:close/>
                </a:path>
              </a:pathLst>
            </a:custGeom>
            <a:solidFill>
              <a:srgbClr val="40404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79" name="Google Shape;3079;p62"/>
            <p:cNvSpPr/>
            <p:nvPr/>
          </p:nvSpPr>
          <p:spPr>
            <a:xfrm>
              <a:off x="-2782420" y="2347613"/>
              <a:ext cx="256395" cy="57152"/>
            </a:xfrm>
            <a:custGeom>
              <a:rect b="b" l="l" r="r" t="t"/>
              <a:pathLst>
                <a:path extrusionOk="0" h="181" w="812">
                  <a:moveTo>
                    <a:pt x="10" y="181"/>
                  </a:moveTo>
                  <a:lnTo>
                    <a:pt x="10" y="181"/>
                  </a:lnTo>
                  <a:lnTo>
                    <a:pt x="0" y="171"/>
                  </a:lnTo>
                  <a:cubicBezTo>
                    <a:pt x="0" y="171"/>
                    <a:pt x="0" y="160"/>
                    <a:pt x="10" y="160"/>
                  </a:cubicBezTo>
                  <a:cubicBezTo>
                    <a:pt x="10" y="150"/>
                    <a:pt x="364" y="-27"/>
                    <a:pt x="802" y="4"/>
                  </a:cubicBezTo>
                  <a:cubicBezTo>
                    <a:pt x="812" y="4"/>
                    <a:pt x="812" y="4"/>
                    <a:pt x="812" y="14"/>
                  </a:cubicBezTo>
                  <a:cubicBezTo>
                    <a:pt x="812" y="25"/>
                    <a:pt x="812" y="25"/>
                    <a:pt x="802" y="25"/>
                  </a:cubicBezTo>
                  <a:cubicBezTo>
                    <a:pt x="375" y="-7"/>
                    <a:pt x="21" y="171"/>
                    <a:pt x="21" y="181"/>
                  </a:cubicBezTo>
                  <a:lnTo>
                    <a:pt x="10" y="181"/>
                  </a:lnTo>
                  <a:close/>
                </a:path>
              </a:pathLst>
            </a:custGeom>
            <a:solidFill>
              <a:srgbClr val="404041"/>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0" name="Google Shape;3080;p62"/>
            <p:cNvSpPr/>
            <p:nvPr/>
          </p:nvSpPr>
          <p:spPr>
            <a:xfrm>
              <a:off x="-2983241" y="2113638"/>
              <a:ext cx="274709" cy="143037"/>
            </a:xfrm>
            <a:custGeom>
              <a:rect b="b" l="l" r="r" t="t"/>
              <a:pathLst>
                <a:path extrusionOk="0" h="453" w="870">
                  <a:moveTo>
                    <a:pt x="573" y="453"/>
                  </a:moveTo>
                  <a:lnTo>
                    <a:pt x="573" y="453"/>
                  </a:lnTo>
                  <a:cubicBezTo>
                    <a:pt x="573" y="453"/>
                    <a:pt x="396" y="172"/>
                    <a:pt x="0" y="78"/>
                  </a:cubicBezTo>
                  <a:cubicBezTo>
                    <a:pt x="198" y="-5"/>
                    <a:pt x="636" y="-68"/>
                    <a:pt x="823" y="141"/>
                  </a:cubicBezTo>
                  <a:cubicBezTo>
                    <a:pt x="1011" y="359"/>
                    <a:pt x="573" y="453"/>
                    <a:pt x="573" y="453"/>
                  </a:cubicBezTo>
                  <a:close/>
                </a:path>
              </a:pathLst>
            </a:custGeom>
            <a:solidFill>
              <a:srgbClr val="7A533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1" name="Google Shape;3081;p62"/>
            <p:cNvSpPr/>
            <p:nvPr/>
          </p:nvSpPr>
          <p:spPr>
            <a:xfrm>
              <a:off x="-2736319" y="2089009"/>
              <a:ext cx="930222" cy="227028"/>
            </a:xfrm>
            <a:custGeom>
              <a:rect b="b" l="l" r="r" t="t"/>
              <a:pathLst>
                <a:path extrusionOk="0" h="719" w="2946">
                  <a:moveTo>
                    <a:pt x="0" y="719"/>
                  </a:moveTo>
                  <a:lnTo>
                    <a:pt x="0" y="719"/>
                  </a:lnTo>
                  <a:cubicBezTo>
                    <a:pt x="0" y="719"/>
                    <a:pt x="1978" y="31"/>
                    <a:pt x="2478" y="0"/>
                  </a:cubicBezTo>
                  <a:cubicBezTo>
                    <a:pt x="2790" y="208"/>
                    <a:pt x="2915" y="479"/>
                    <a:pt x="2946" y="583"/>
                  </a:cubicBezTo>
                  <a:cubicBezTo>
                    <a:pt x="2446" y="708"/>
                    <a:pt x="-32" y="719"/>
                    <a:pt x="0" y="719"/>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2" name="Google Shape;3082;p62"/>
            <p:cNvSpPr/>
            <p:nvPr/>
          </p:nvSpPr>
          <p:spPr>
            <a:xfrm>
              <a:off x="-2874936" y="2581587"/>
              <a:ext cx="173351" cy="224502"/>
            </a:xfrm>
            <a:custGeom>
              <a:rect b="b" l="l" r="r" t="t"/>
              <a:pathLst>
                <a:path extrusionOk="0" h="711" w="549">
                  <a:moveTo>
                    <a:pt x="532" y="305"/>
                  </a:moveTo>
                  <a:lnTo>
                    <a:pt x="532" y="305"/>
                  </a:lnTo>
                  <a:cubicBezTo>
                    <a:pt x="543" y="492"/>
                    <a:pt x="605" y="700"/>
                    <a:pt x="397" y="711"/>
                  </a:cubicBezTo>
                  <a:cubicBezTo>
                    <a:pt x="189" y="721"/>
                    <a:pt x="11" y="575"/>
                    <a:pt x="1" y="377"/>
                  </a:cubicBezTo>
                  <a:cubicBezTo>
                    <a:pt x="-9" y="180"/>
                    <a:pt x="147" y="13"/>
                    <a:pt x="355" y="2"/>
                  </a:cubicBezTo>
                  <a:cubicBezTo>
                    <a:pt x="564" y="-18"/>
                    <a:pt x="522" y="107"/>
                    <a:pt x="532" y="305"/>
                  </a:cubicBezTo>
                  <a:close/>
                </a:path>
              </a:pathLst>
            </a:custGeom>
            <a:solidFill>
              <a:srgbClr val="BB804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3" name="Google Shape;3083;p62"/>
            <p:cNvSpPr/>
            <p:nvPr/>
          </p:nvSpPr>
          <p:spPr>
            <a:xfrm>
              <a:off x="-2497292" y="2558221"/>
              <a:ext cx="203032" cy="203030"/>
            </a:xfrm>
            <a:custGeom>
              <a:rect b="b" l="l" r="r" t="t"/>
              <a:pathLst>
                <a:path extrusionOk="0" h="643" w="643">
                  <a:moveTo>
                    <a:pt x="638" y="274"/>
                  </a:moveTo>
                  <a:lnTo>
                    <a:pt x="638" y="274"/>
                  </a:lnTo>
                  <a:cubicBezTo>
                    <a:pt x="670" y="451"/>
                    <a:pt x="545" y="618"/>
                    <a:pt x="378" y="639"/>
                  </a:cubicBezTo>
                  <a:cubicBezTo>
                    <a:pt x="201" y="670"/>
                    <a:pt x="34" y="545"/>
                    <a:pt x="3" y="379"/>
                  </a:cubicBezTo>
                  <a:cubicBezTo>
                    <a:pt x="-18" y="201"/>
                    <a:pt x="97" y="35"/>
                    <a:pt x="274" y="3"/>
                  </a:cubicBezTo>
                  <a:cubicBezTo>
                    <a:pt x="451" y="-17"/>
                    <a:pt x="618" y="97"/>
                    <a:pt x="638" y="27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4" name="Google Shape;3084;p62"/>
            <p:cNvSpPr/>
            <p:nvPr/>
          </p:nvSpPr>
          <p:spPr>
            <a:xfrm>
              <a:off x="-2065652" y="2536118"/>
              <a:ext cx="203979" cy="200820"/>
            </a:xfrm>
            <a:custGeom>
              <a:rect b="b" l="l" r="r" t="t"/>
              <a:pathLst>
                <a:path extrusionOk="0" h="636" w="646">
                  <a:moveTo>
                    <a:pt x="645" y="303"/>
                  </a:moveTo>
                  <a:lnTo>
                    <a:pt x="645" y="303"/>
                  </a:lnTo>
                  <a:cubicBezTo>
                    <a:pt x="656" y="480"/>
                    <a:pt x="520" y="636"/>
                    <a:pt x="343" y="636"/>
                  </a:cubicBezTo>
                  <a:cubicBezTo>
                    <a:pt x="166" y="646"/>
                    <a:pt x="10" y="511"/>
                    <a:pt x="0" y="334"/>
                  </a:cubicBezTo>
                  <a:cubicBezTo>
                    <a:pt x="-11" y="157"/>
                    <a:pt x="125" y="11"/>
                    <a:pt x="302" y="1"/>
                  </a:cubicBezTo>
                  <a:cubicBezTo>
                    <a:pt x="489" y="-10"/>
                    <a:pt x="635" y="126"/>
                    <a:pt x="645" y="30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5" name="Google Shape;3085;p62"/>
            <p:cNvSpPr/>
            <p:nvPr/>
          </p:nvSpPr>
          <p:spPr>
            <a:xfrm>
              <a:off x="-2782420" y="2232678"/>
              <a:ext cx="904014" cy="257656"/>
            </a:xfrm>
            <a:custGeom>
              <a:rect b="b" l="l" r="r" t="t"/>
              <a:pathLst>
                <a:path extrusionOk="0" h="816" w="2863">
                  <a:moveTo>
                    <a:pt x="0" y="816"/>
                  </a:moveTo>
                  <a:lnTo>
                    <a:pt x="0" y="816"/>
                  </a:lnTo>
                  <a:cubicBezTo>
                    <a:pt x="0" y="212"/>
                    <a:pt x="0" y="212"/>
                    <a:pt x="0" y="212"/>
                  </a:cubicBezTo>
                  <a:cubicBezTo>
                    <a:pt x="0" y="212"/>
                    <a:pt x="1999" y="-143"/>
                    <a:pt x="2863" y="66"/>
                  </a:cubicBezTo>
                  <a:cubicBezTo>
                    <a:pt x="1302" y="368"/>
                    <a:pt x="0" y="816"/>
                    <a:pt x="0" y="816"/>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6" name="Google Shape;3086;p62"/>
            <p:cNvSpPr/>
            <p:nvPr/>
          </p:nvSpPr>
          <p:spPr>
            <a:xfrm>
              <a:off x="-2784630" y="2417079"/>
              <a:ext cx="271551" cy="313229"/>
            </a:xfrm>
            <a:custGeom>
              <a:rect b="b" l="l" r="r" t="t"/>
              <a:pathLst>
                <a:path extrusionOk="0" h="992" w="860">
                  <a:moveTo>
                    <a:pt x="48" y="450"/>
                  </a:moveTo>
                  <a:lnTo>
                    <a:pt x="48" y="450"/>
                  </a:lnTo>
                  <a:cubicBezTo>
                    <a:pt x="48" y="450"/>
                    <a:pt x="-66" y="659"/>
                    <a:pt x="59" y="992"/>
                  </a:cubicBezTo>
                  <a:cubicBezTo>
                    <a:pt x="142" y="878"/>
                    <a:pt x="215" y="607"/>
                    <a:pt x="215" y="607"/>
                  </a:cubicBezTo>
                  <a:cubicBezTo>
                    <a:pt x="215" y="607"/>
                    <a:pt x="246" y="846"/>
                    <a:pt x="350" y="940"/>
                  </a:cubicBezTo>
                  <a:cubicBezTo>
                    <a:pt x="423" y="773"/>
                    <a:pt x="455" y="492"/>
                    <a:pt x="455" y="492"/>
                  </a:cubicBezTo>
                  <a:cubicBezTo>
                    <a:pt x="548" y="659"/>
                    <a:pt x="548" y="659"/>
                    <a:pt x="548" y="659"/>
                  </a:cubicBezTo>
                  <a:cubicBezTo>
                    <a:pt x="548" y="659"/>
                    <a:pt x="663" y="523"/>
                    <a:pt x="673" y="398"/>
                  </a:cubicBezTo>
                  <a:cubicBezTo>
                    <a:pt x="778" y="492"/>
                    <a:pt x="715" y="617"/>
                    <a:pt x="715" y="617"/>
                  </a:cubicBezTo>
                  <a:cubicBezTo>
                    <a:pt x="715" y="617"/>
                    <a:pt x="955" y="544"/>
                    <a:pt x="819" y="128"/>
                  </a:cubicBezTo>
                  <a:cubicBezTo>
                    <a:pt x="694" y="-289"/>
                    <a:pt x="48" y="450"/>
                    <a:pt x="48" y="450"/>
                  </a:cubicBezTo>
                  <a:close/>
                </a:path>
              </a:pathLst>
            </a:custGeom>
            <a:solidFill>
              <a:srgbClr val="7A533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7" name="Google Shape;3087;p62"/>
            <p:cNvSpPr/>
            <p:nvPr/>
          </p:nvSpPr>
          <p:spPr>
            <a:xfrm>
              <a:off x="-2111753" y="2275936"/>
              <a:ext cx="378277" cy="233974"/>
            </a:xfrm>
            <a:custGeom>
              <a:rect b="b" l="l" r="r" t="t"/>
              <a:pathLst>
                <a:path extrusionOk="0" h="741" w="1198">
                  <a:moveTo>
                    <a:pt x="989" y="147"/>
                  </a:moveTo>
                  <a:lnTo>
                    <a:pt x="989" y="147"/>
                  </a:lnTo>
                  <a:cubicBezTo>
                    <a:pt x="989" y="147"/>
                    <a:pt x="1198" y="293"/>
                    <a:pt x="1198" y="658"/>
                  </a:cubicBezTo>
                  <a:cubicBezTo>
                    <a:pt x="1062" y="585"/>
                    <a:pt x="864" y="377"/>
                    <a:pt x="864" y="377"/>
                  </a:cubicBezTo>
                  <a:cubicBezTo>
                    <a:pt x="864" y="377"/>
                    <a:pt x="927" y="606"/>
                    <a:pt x="843" y="741"/>
                  </a:cubicBezTo>
                  <a:cubicBezTo>
                    <a:pt x="687" y="627"/>
                    <a:pt x="552" y="377"/>
                    <a:pt x="552" y="377"/>
                  </a:cubicBezTo>
                  <a:cubicBezTo>
                    <a:pt x="510" y="585"/>
                    <a:pt x="510" y="585"/>
                    <a:pt x="510" y="585"/>
                  </a:cubicBezTo>
                  <a:cubicBezTo>
                    <a:pt x="510" y="585"/>
                    <a:pt x="323" y="502"/>
                    <a:pt x="271" y="398"/>
                  </a:cubicBezTo>
                  <a:cubicBezTo>
                    <a:pt x="187" y="533"/>
                    <a:pt x="302" y="627"/>
                    <a:pt x="302" y="627"/>
                  </a:cubicBezTo>
                  <a:cubicBezTo>
                    <a:pt x="302" y="627"/>
                    <a:pt x="10" y="658"/>
                    <a:pt x="0" y="220"/>
                  </a:cubicBezTo>
                  <a:cubicBezTo>
                    <a:pt x="-21" y="-227"/>
                    <a:pt x="989" y="147"/>
                    <a:pt x="989" y="147"/>
                  </a:cubicBezTo>
                  <a:close/>
                </a:path>
              </a:pathLst>
            </a:custGeom>
            <a:solidFill>
              <a:srgbClr val="7A533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8" name="Google Shape;3088;p62"/>
            <p:cNvSpPr/>
            <p:nvPr/>
          </p:nvSpPr>
          <p:spPr>
            <a:xfrm>
              <a:off x="-2792524" y="2226994"/>
              <a:ext cx="1026212" cy="361855"/>
            </a:xfrm>
            <a:custGeom>
              <a:rect b="b" l="l" r="r" t="t"/>
              <a:pathLst>
                <a:path extrusionOk="0" h="1146" w="3250">
                  <a:moveTo>
                    <a:pt x="42" y="1146"/>
                  </a:moveTo>
                  <a:lnTo>
                    <a:pt x="42" y="1146"/>
                  </a:lnTo>
                  <a:cubicBezTo>
                    <a:pt x="84" y="1094"/>
                    <a:pt x="2156" y="521"/>
                    <a:pt x="3249" y="417"/>
                  </a:cubicBezTo>
                  <a:cubicBezTo>
                    <a:pt x="3260" y="250"/>
                    <a:pt x="3124" y="0"/>
                    <a:pt x="3124" y="0"/>
                  </a:cubicBezTo>
                  <a:cubicBezTo>
                    <a:pt x="3124" y="0"/>
                    <a:pt x="980" y="136"/>
                    <a:pt x="0" y="771"/>
                  </a:cubicBezTo>
                  <a:cubicBezTo>
                    <a:pt x="0" y="969"/>
                    <a:pt x="42" y="1146"/>
                    <a:pt x="42" y="1146"/>
                  </a:cubicBezTo>
                  <a:close/>
                </a:path>
              </a:pathLst>
            </a:custGeom>
            <a:solidFill>
              <a:schemeClr val="accent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9" name="Google Shape;3089;p62"/>
            <p:cNvSpPr/>
            <p:nvPr/>
          </p:nvSpPr>
          <p:spPr>
            <a:xfrm>
              <a:off x="-2451823" y="1914712"/>
              <a:ext cx="170509" cy="223555"/>
            </a:xfrm>
            <a:custGeom>
              <a:rect b="b" l="l" r="r" t="t"/>
              <a:pathLst>
                <a:path extrusionOk="0" h="708" w="540">
                  <a:moveTo>
                    <a:pt x="15" y="708"/>
                  </a:moveTo>
                  <a:lnTo>
                    <a:pt x="15" y="708"/>
                  </a:lnTo>
                  <a:cubicBezTo>
                    <a:pt x="5" y="708"/>
                    <a:pt x="5" y="708"/>
                    <a:pt x="5" y="708"/>
                  </a:cubicBezTo>
                  <a:cubicBezTo>
                    <a:pt x="5" y="708"/>
                    <a:pt x="-6" y="698"/>
                    <a:pt x="5" y="698"/>
                  </a:cubicBezTo>
                  <a:cubicBezTo>
                    <a:pt x="15" y="667"/>
                    <a:pt x="255" y="135"/>
                    <a:pt x="526" y="0"/>
                  </a:cubicBezTo>
                  <a:lnTo>
                    <a:pt x="536" y="0"/>
                  </a:lnTo>
                  <a:cubicBezTo>
                    <a:pt x="546" y="10"/>
                    <a:pt x="536" y="21"/>
                    <a:pt x="536" y="21"/>
                  </a:cubicBezTo>
                  <a:cubicBezTo>
                    <a:pt x="276" y="146"/>
                    <a:pt x="26" y="698"/>
                    <a:pt x="26" y="708"/>
                  </a:cubicBezTo>
                  <a:cubicBezTo>
                    <a:pt x="15" y="708"/>
                    <a:pt x="15" y="708"/>
                    <a:pt x="15" y="70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0" name="Google Shape;3090;p62"/>
            <p:cNvSpPr/>
            <p:nvPr/>
          </p:nvSpPr>
          <p:spPr>
            <a:xfrm>
              <a:off x="-2302154" y="1894820"/>
              <a:ext cx="213452" cy="200820"/>
            </a:xfrm>
            <a:custGeom>
              <a:rect b="b" l="l" r="r" t="t"/>
              <a:pathLst>
                <a:path extrusionOk="0" h="636" w="676">
                  <a:moveTo>
                    <a:pt x="10" y="636"/>
                  </a:moveTo>
                  <a:lnTo>
                    <a:pt x="10" y="636"/>
                  </a:lnTo>
                  <a:cubicBezTo>
                    <a:pt x="10" y="625"/>
                    <a:pt x="10" y="625"/>
                    <a:pt x="10" y="625"/>
                  </a:cubicBezTo>
                  <a:cubicBezTo>
                    <a:pt x="0" y="625"/>
                    <a:pt x="0" y="615"/>
                    <a:pt x="0" y="615"/>
                  </a:cubicBezTo>
                  <a:cubicBezTo>
                    <a:pt x="20" y="594"/>
                    <a:pt x="353" y="105"/>
                    <a:pt x="655" y="0"/>
                  </a:cubicBezTo>
                  <a:cubicBezTo>
                    <a:pt x="665" y="0"/>
                    <a:pt x="676" y="0"/>
                    <a:pt x="676" y="11"/>
                  </a:cubicBezTo>
                  <a:cubicBezTo>
                    <a:pt x="676" y="11"/>
                    <a:pt x="676" y="21"/>
                    <a:pt x="665" y="21"/>
                  </a:cubicBezTo>
                  <a:cubicBezTo>
                    <a:pt x="374" y="125"/>
                    <a:pt x="31" y="625"/>
                    <a:pt x="20" y="625"/>
                  </a:cubicBezTo>
                  <a:cubicBezTo>
                    <a:pt x="20" y="625"/>
                    <a:pt x="20" y="636"/>
                    <a:pt x="10" y="63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1" name="Google Shape;3091;p62"/>
            <p:cNvSpPr/>
            <p:nvPr/>
          </p:nvSpPr>
          <p:spPr>
            <a:xfrm>
              <a:off x="-2089966" y="1865454"/>
              <a:ext cx="182192" cy="164193"/>
            </a:xfrm>
            <a:custGeom>
              <a:rect b="b" l="l" r="r" t="t"/>
              <a:pathLst>
                <a:path extrusionOk="0" h="520" w="577">
                  <a:moveTo>
                    <a:pt x="14" y="520"/>
                  </a:moveTo>
                  <a:lnTo>
                    <a:pt x="14" y="520"/>
                  </a:lnTo>
                  <a:cubicBezTo>
                    <a:pt x="4" y="520"/>
                    <a:pt x="4" y="520"/>
                    <a:pt x="4" y="520"/>
                  </a:cubicBezTo>
                  <a:cubicBezTo>
                    <a:pt x="4" y="520"/>
                    <a:pt x="-7" y="510"/>
                    <a:pt x="4" y="500"/>
                  </a:cubicBezTo>
                  <a:cubicBezTo>
                    <a:pt x="14" y="479"/>
                    <a:pt x="327" y="0"/>
                    <a:pt x="556" y="0"/>
                  </a:cubicBezTo>
                  <a:cubicBezTo>
                    <a:pt x="566" y="0"/>
                    <a:pt x="577" y="10"/>
                    <a:pt x="577" y="10"/>
                  </a:cubicBezTo>
                  <a:cubicBezTo>
                    <a:pt x="577" y="20"/>
                    <a:pt x="566" y="20"/>
                    <a:pt x="556" y="20"/>
                  </a:cubicBezTo>
                  <a:cubicBezTo>
                    <a:pt x="337" y="20"/>
                    <a:pt x="24" y="510"/>
                    <a:pt x="24" y="520"/>
                  </a:cubicBezTo>
                  <a:cubicBezTo>
                    <a:pt x="14" y="520"/>
                    <a:pt x="14" y="520"/>
                    <a:pt x="14" y="52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2" name="Google Shape;3092;p62"/>
            <p:cNvSpPr/>
            <p:nvPr/>
          </p:nvSpPr>
          <p:spPr>
            <a:xfrm>
              <a:off x="-2151222" y="1973758"/>
              <a:ext cx="392802" cy="82412"/>
            </a:xfrm>
            <a:custGeom>
              <a:rect b="b" l="l" r="r" t="t"/>
              <a:pathLst>
                <a:path extrusionOk="0" h="261" w="1244">
                  <a:moveTo>
                    <a:pt x="291" y="261"/>
                  </a:moveTo>
                  <a:lnTo>
                    <a:pt x="291" y="261"/>
                  </a:lnTo>
                  <a:cubicBezTo>
                    <a:pt x="135" y="261"/>
                    <a:pt x="10" y="250"/>
                    <a:pt x="10" y="250"/>
                  </a:cubicBezTo>
                  <a:cubicBezTo>
                    <a:pt x="0" y="250"/>
                    <a:pt x="0" y="240"/>
                    <a:pt x="0" y="240"/>
                  </a:cubicBezTo>
                  <a:cubicBezTo>
                    <a:pt x="0" y="230"/>
                    <a:pt x="10" y="230"/>
                    <a:pt x="10" y="230"/>
                  </a:cubicBezTo>
                  <a:cubicBezTo>
                    <a:pt x="21" y="230"/>
                    <a:pt x="812" y="323"/>
                    <a:pt x="1229" y="0"/>
                  </a:cubicBezTo>
                  <a:cubicBezTo>
                    <a:pt x="1229" y="0"/>
                    <a:pt x="1239" y="0"/>
                    <a:pt x="1239" y="11"/>
                  </a:cubicBezTo>
                  <a:cubicBezTo>
                    <a:pt x="1250" y="11"/>
                    <a:pt x="1239" y="21"/>
                    <a:pt x="1239" y="21"/>
                  </a:cubicBezTo>
                  <a:cubicBezTo>
                    <a:pt x="979" y="230"/>
                    <a:pt x="573" y="261"/>
                    <a:pt x="291" y="26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3" name="Google Shape;3093;p62"/>
            <p:cNvSpPr/>
            <p:nvPr/>
          </p:nvSpPr>
          <p:spPr>
            <a:xfrm>
              <a:off x="-2216268" y="2115217"/>
              <a:ext cx="186613" cy="89043"/>
            </a:xfrm>
            <a:custGeom>
              <a:rect b="b" l="l" r="r" t="t"/>
              <a:pathLst>
                <a:path extrusionOk="0" h="282" w="591">
                  <a:moveTo>
                    <a:pt x="581" y="282"/>
                  </a:moveTo>
                  <a:lnTo>
                    <a:pt x="581" y="282"/>
                  </a:lnTo>
                  <a:cubicBezTo>
                    <a:pt x="299" y="282"/>
                    <a:pt x="19" y="32"/>
                    <a:pt x="9" y="21"/>
                  </a:cubicBezTo>
                  <a:cubicBezTo>
                    <a:pt x="-2" y="21"/>
                    <a:pt x="-2" y="11"/>
                    <a:pt x="9" y="11"/>
                  </a:cubicBezTo>
                  <a:cubicBezTo>
                    <a:pt x="9" y="0"/>
                    <a:pt x="19" y="0"/>
                    <a:pt x="19" y="0"/>
                  </a:cubicBezTo>
                  <a:cubicBezTo>
                    <a:pt x="30" y="11"/>
                    <a:pt x="310" y="261"/>
                    <a:pt x="581" y="261"/>
                  </a:cubicBezTo>
                  <a:cubicBezTo>
                    <a:pt x="591" y="261"/>
                    <a:pt x="591" y="261"/>
                    <a:pt x="591" y="271"/>
                  </a:cubicBezTo>
                  <a:cubicBezTo>
                    <a:pt x="591" y="271"/>
                    <a:pt x="591" y="282"/>
                    <a:pt x="581" y="28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4" name="Google Shape;3094;p62"/>
            <p:cNvSpPr/>
            <p:nvPr/>
          </p:nvSpPr>
          <p:spPr>
            <a:xfrm>
              <a:off x="-2328046" y="2167948"/>
              <a:ext cx="165141" cy="161035"/>
            </a:xfrm>
            <a:custGeom>
              <a:rect b="b" l="l" r="r" t="t"/>
              <a:pathLst>
                <a:path extrusionOk="0" h="510" w="523">
                  <a:moveTo>
                    <a:pt x="508" y="510"/>
                  </a:moveTo>
                  <a:lnTo>
                    <a:pt x="508" y="510"/>
                  </a:lnTo>
                  <a:lnTo>
                    <a:pt x="508" y="510"/>
                  </a:lnTo>
                  <a:cubicBezTo>
                    <a:pt x="290" y="469"/>
                    <a:pt x="19" y="31"/>
                    <a:pt x="9" y="10"/>
                  </a:cubicBezTo>
                  <a:cubicBezTo>
                    <a:pt x="-2" y="10"/>
                    <a:pt x="-2" y="0"/>
                    <a:pt x="9" y="0"/>
                  </a:cubicBezTo>
                  <a:cubicBezTo>
                    <a:pt x="19" y="0"/>
                    <a:pt x="19" y="0"/>
                    <a:pt x="29" y="0"/>
                  </a:cubicBezTo>
                  <a:cubicBezTo>
                    <a:pt x="29" y="10"/>
                    <a:pt x="311" y="448"/>
                    <a:pt x="518" y="489"/>
                  </a:cubicBezTo>
                  <a:cubicBezTo>
                    <a:pt x="518" y="489"/>
                    <a:pt x="528" y="489"/>
                    <a:pt x="518" y="500"/>
                  </a:cubicBezTo>
                  <a:cubicBezTo>
                    <a:pt x="518" y="500"/>
                    <a:pt x="518" y="510"/>
                    <a:pt x="508" y="51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5" name="Google Shape;3095;p62"/>
            <p:cNvSpPr/>
            <p:nvPr/>
          </p:nvSpPr>
          <p:spPr>
            <a:xfrm>
              <a:off x="-2427825" y="2141740"/>
              <a:ext cx="43259" cy="147773"/>
            </a:xfrm>
            <a:custGeom>
              <a:rect b="b" l="l" r="r" t="t"/>
              <a:pathLst>
                <a:path extrusionOk="0" h="468" w="137">
                  <a:moveTo>
                    <a:pt x="127" y="468"/>
                  </a:moveTo>
                  <a:lnTo>
                    <a:pt x="127" y="468"/>
                  </a:lnTo>
                  <a:lnTo>
                    <a:pt x="127" y="468"/>
                  </a:lnTo>
                  <a:cubicBezTo>
                    <a:pt x="-71" y="364"/>
                    <a:pt x="23" y="20"/>
                    <a:pt x="23" y="10"/>
                  </a:cubicBezTo>
                  <a:cubicBezTo>
                    <a:pt x="23" y="0"/>
                    <a:pt x="33" y="0"/>
                    <a:pt x="43" y="0"/>
                  </a:cubicBezTo>
                  <a:cubicBezTo>
                    <a:pt x="43" y="0"/>
                    <a:pt x="54" y="10"/>
                    <a:pt x="43" y="10"/>
                  </a:cubicBezTo>
                  <a:cubicBezTo>
                    <a:pt x="43" y="20"/>
                    <a:pt x="-40" y="354"/>
                    <a:pt x="137" y="448"/>
                  </a:cubicBezTo>
                  <a:cubicBezTo>
                    <a:pt x="137" y="448"/>
                    <a:pt x="137" y="458"/>
                    <a:pt x="137" y="468"/>
                  </a:cubicBezTo>
                  <a:lnTo>
                    <a:pt x="127" y="468"/>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6" name="Google Shape;3096;p62"/>
            <p:cNvSpPr/>
            <p:nvPr/>
          </p:nvSpPr>
          <p:spPr>
            <a:xfrm>
              <a:off x="-2572126" y="2186262"/>
              <a:ext cx="69151" cy="123144"/>
            </a:xfrm>
            <a:custGeom>
              <a:rect b="b" l="l" r="r" t="t"/>
              <a:pathLst>
                <a:path extrusionOk="0" h="390" w="219">
                  <a:moveTo>
                    <a:pt x="209" y="390"/>
                  </a:moveTo>
                  <a:lnTo>
                    <a:pt x="209" y="390"/>
                  </a:lnTo>
                  <a:lnTo>
                    <a:pt x="209" y="390"/>
                  </a:lnTo>
                  <a:cubicBezTo>
                    <a:pt x="73" y="348"/>
                    <a:pt x="11" y="25"/>
                    <a:pt x="0" y="15"/>
                  </a:cubicBezTo>
                  <a:cubicBezTo>
                    <a:pt x="0" y="4"/>
                    <a:pt x="11" y="4"/>
                    <a:pt x="11" y="4"/>
                  </a:cubicBezTo>
                  <a:cubicBezTo>
                    <a:pt x="21" y="-6"/>
                    <a:pt x="21" y="4"/>
                    <a:pt x="32" y="15"/>
                  </a:cubicBezTo>
                  <a:cubicBezTo>
                    <a:pt x="32" y="15"/>
                    <a:pt x="84" y="327"/>
                    <a:pt x="209" y="369"/>
                  </a:cubicBezTo>
                  <a:cubicBezTo>
                    <a:pt x="219" y="369"/>
                    <a:pt x="219" y="379"/>
                    <a:pt x="219" y="379"/>
                  </a:cubicBezTo>
                  <a:cubicBezTo>
                    <a:pt x="219" y="390"/>
                    <a:pt x="209" y="390"/>
                    <a:pt x="209" y="39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7" name="Google Shape;3097;p62"/>
            <p:cNvSpPr/>
            <p:nvPr/>
          </p:nvSpPr>
          <p:spPr>
            <a:xfrm>
              <a:off x="-2753054" y="2039751"/>
              <a:ext cx="236818" cy="174297"/>
            </a:xfrm>
            <a:custGeom>
              <a:rect b="b" l="l" r="r" t="t"/>
              <a:pathLst>
                <a:path extrusionOk="0" h="552" w="750">
                  <a:moveTo>
                    <a:pt x="740" y="552"/>
                  </a:moveTo>
                  <a:lnTo>
                    <a:pt x="740" y="552"/>
                  </a:lnTo>
                  <a:cubicBezTo>
                    <a:pt x="730" y="552"/>
                    <a:pt x="730" y="541"/>
                    <a:pt x="730" y="541"/>
                  </a:cubicBezTo>
                  <a:cubicBezTo>
                    <a:pt x="730" y="52"/>
                    <a:pt x="21" y="21"/>
                    <a:pt x="11" y="21"/>
                  </a:cubicBezTo>
                  <a:cubicBezTo>
                    <a:pt x="0" y="21"/>
                    <a:pt x="0" y="10"/>
                    <a:pt x="0" y="10"/>
                  </a:cubicBezTo>
                  <a:cubicBezTo>
                    <a:pt x="0" y="0"/>
                    <a:pt x="0" y="0"/>
                    <a:pt x="11" y="0"/>
                  </a:cubicBezTo>
                  <a:cubicBezTo>
                    <a:pt x="21" y="0"/>
                    <a:pt x="750" y="31"/>
                    <a:pt x="750" y="541"/>
                  </a:cubicBezTo>
                  <a:cubicBezTo>
                    <a:pt x="750" y="541"/>
                    <a:pt x="750" y="552"/>
                    <a:pt x="740" y="55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8" name="Google Shape;3098;p62"/>
            <p:cNvSpPr/>
            <p:nvPr/>
          </p:nvSpPr>
          <p:spPr>
            <a:xfrm>
              <a:off x="-2666379" y="2222102"/>
              <a:ext cx="194191" cy="69150"/>
            </a:xfrm>
            <a:custGeom>
              <a:rect b="b" l="l" r="r" t="t"/>
              <a:pathLst>
                <a:path extrusionOk="0" h="219" w="615">
                  <a:moveTo>
                    <a:pt x="604" y="219"/>
                  </a:moveTo>
                  <a:lnTo>
                    <a:pt x="604" y="219"/>
                  </a:lnTo>
                  <a:cubicBezTo>
                    <a:pt x="594" y="208"/>
                    <a:pt x="594" y="208"/>
                    <a:pt x="594" y="208"/>
                  </a:cubicBezTo>
                  <a:cubicBezTo>
                    <a:pt x="438" y="62"/>
                    <a:pt x="21" y="21"/>
                    <a:pt x="21" y="21"/>
                  </a:cubicBezTo>
                  <a:cubicBezTo>
                    <a:pt x="11" y="21"/>
                    <a:pt x="0" y="10"/>
                    <a:pt x="0" y="10"/>
                  </a:cubicBezTo>
                  <a:cubicBezTo>
                    <a:pt x="11" y="0"/>
                    <a:pt x="11" y="0"/>
                    <a:pt x="21" y="0"/>
                  </a:cubicBezTo>
                  <a:cubicBezTo>
                    <a:pt x="31" y="0"/>
                    <a:pt x="448" y="42"/>
                    <a:pt x="615" y="198"/>
                  </a:cubicBezTo>
                  <a:lnTo>
                    <a:pt x="615" y="208"/>
                  </a:lnTo>
                  <a:lnTo>
                    <a:pt x="604" y="219"/>
                  </a:lnTo>
                  <a:close/>
                </a:path>
              </a:pathLst>
            </a:custGeom>
            <a:solidFill>
              <a:schemeClr val="dk1"/>
            </a:solidFill>
            <a:ln>
              <a:noFill/>
            </a:ln>
          </p:spPr>
          <p:txBody>
            <a:bodyPr anchorCtr="1" anchor="ctr" bIns="33825" lIns="90000" spcFirstLastPara="1" rIns="90000" wrap="square" tIns="33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9" name="Google Shape;3099;p62"/>
            <p:cNvSpPr/>
            <p:nvPr/>
          </p:nvSpPr>
          <p:spPr>
            <a:xfrm>
              <a:off x="-2802312" y="2338456"/>
              <a:ext cx="1035685" cy="194505"/>
            </a:xfrm>
            <a:custGeom>
              <a:rect b="b" l="l" r="r" t="t"/>
              <a:pathLst>
                <a:path extrusionOk="0" h="616" w="3280">
                  <a:moveTo>
                    <a:pt x="11" y="616"/>
                  </a:moveTo>
                  <a:lnTo>
                    <a:pt x="11" y="616"/>
                  </a:lnTo>
                  <a:cubicBezTo>
                    <a:pt x="11" y="616"/>
                    <a:pt x="0" y="616"/>
                    <a:pt x="0" y="606"/>
                  </a:cubicBezTo>
                  <a:cubicBezTo>
                    <a:pt x="0" y="606"/>
                    <a:pt x="0" y="595"/>
                    <a:pt x="11" y="595"/>
                  </a:cubicBezTo>
                  <a:cubicBezTo>
                    <a:pt x="31" y="585"/>
                    <a:pt x="1989" y="-40"/>
                    <a:pt x="3270" y="2"/>
                  </a:cubicBezTo>
                  <a:cubicBezTo>
                    <a:pt x="3280" y="2"/>
                    <a:pt x="3280" y="2"/>
                    <a:pt x="3280" y="12"/>
                  </a:cubicBezTo>
                  <a:cubicBezTo>
                    <a:pt x="3280" y="22"/>
                    <a:pt x="3280" y="22"/>
                    <a:pt x="3270" y="22"/>
                  </a:cubicBezTo>
                  <a:lnTo>
                    <a:pt x="3270" y="22"/>
                  </a:lnTo>
                  <a:cubicBezTo>
                    <a:pt x="1989" y="-19"/>
                    <a:pt x="42" y="616"/>
                    <a:pt x="21" y="616"/>
                  </a:cubicBezTo>
                  <a:lnTo>
                    <a:pt x="11" y="616"/>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00" name="Google Shape;3100;p62"/>
            <p:cNvSpPr/>
            <p:nvPr/>
          </p:nvSpPr>
          <p:spPr>
            <a:xfrm>
              <a:off x="-2782420" y="2347613"/>
              <a:ext cx="256395" cy="57152"/>
            </a:xfrm>
            <a:custGeom>
              <a:rect b="b" l="l" r="r" t="t"/>
              <a:pathLst>
                <a:path extrusionOk="0" h="181" w="812">
                  <a:moveTo>
                    <a:pt x="10" y="181"/>
                  </a:moveTo>
                  <a:lnTo>
                    <a:pt x="10" y="181"/>
                  </a:lnTo>
                  <a:lnTo>
                    <a:pt x="0" y="171"/>
                  </a:lnTo>
                  <a:cubicBezTo>
                    <a:pt x="0" y="171"/>
                    <a:pt x="0" y="160"/>
                    <a:pt x="10" y="160"/>
                  </a:cubicBezTo>
                  <a:cubicBezTo>
                    <a:pt x="10" y="150"/>
                    <a:pt x="364" y="-27"/>
                    <a:pt x="802" y="4"/>
                  </a:cubicBezTo>
                  <a:cubicBezTo>
                    <a:pt x="812" y="4"/>
                    <a:pt x="812" y="4"/>
                    <a:pt x="812" y="14"/>
                  </a:cubicBezTo>
                  <a:cubicBezTo>
                    <a:pt x="812" y="25"/>
                    <a:pt x="812" y="25"/>
                    <a:pt x="802" y="25"/>
                  </a:cubicBezTo>
                  <a:cubicBezTo>
                    <a:pt x="375" y="-7"/>
                    <a:pt x="21" y="171"/>
                    <a:pt x="21" y="181"/>
                  </a:cubicBezTo>
                  <a:lnTo>
                    <a:pt x="10" y="181"/>
                  </a:lnTo>
                  <a:close/>
                </a:path>
              </a:pathLst>
            </a:custGeom>
            <a:solidFill>
              <a:schemeClr val="dk1"/>
            </a:solidFill>
            <a:ln>
              <a:noFill/>
            </a:ln>
          </p:spPr>
          <p:txBody>
            <a:bodyPr anchorCtr="1" anchor="ctr" bIns="20150" lIns="90000" spcFirstLastPara="1" rIns="90000" wrap="square" tIns="201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4" name="Shape 3104"/>
        <p:cNvGrpSpPr/>
        <p:nvPr/>
      </p:nvGrpSpPr>
      <p:grpSpPr>
        <a:xfrm>
          <a:off x="0" y="0"/>
          <a:ext cx="0" cy="0"/>
          <a:chOff x="0" y="0"/>
          <a:chExt cx="0" cy="0"/>
        </a:xfrm>
      </p:grpSpPr>
      <p:sp>
        <p:nvSpPr>
          <p:cNvPr id="3105" name="Google Shape;3105;p63"/>
          <p:cNvSpPr txBox="1"/>
          <p:nvPr>
            <p:ph idx="4294967295" type="title"/>
          </p:nvPr>
        </p:nvSpPr>
        <p:spPr>
          <a:xfrm>
            <a:off x="311700" y="280325"/>
            <a:ext cx="8520600" cy="75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150"/>
              <a:t>Los Mandatos Formales</a:t>
            </a:r>
            <a:endParaRPr sz="4150"/>
          </a:p>
        </p:txBody>
      </p:sp>
      <p:sp>
        <p:nvSpPr>
          <p:cNvPr id="3106" name="Google Shape;3106;p63"/>
          <p:cNvSpPr txBox="1"/>
          <p:nvPr>
            <p:ph idx="4294967295" type="body"/>
          </p:nvPr>
        </p:nvSpPr>
        <p:spPr>
          <a:xfrm>
            <a:off x="311700" y="1152475"/>
            <a:ext cx="8520600" cy="3851700"/>
          </a:xfrm>
          <a:prstGeom prst="rect">
            <a:avLst/>
          </a:prstGeom>
          <a:noFill/>
          <a:ln>
            <a:noFill/>
          </a:ln>
        </p:spPr>
        <p:txBody>
          <a:bodyPr anchorCtr="0" anchor="t" bIns="91425" lIns="91425" spcFirstLastPara="1" rIns="91425" wrap="square" tIns="91425">
            <a:noAutofit/>
          </a:bodyPr>
          <a:lstStyle/>
          <a:p>
            <a:pPr indent="-441007" lvl="0" marL="457200" rtl="0" algn="l">
              <a:lnSpc>
                <a:spcPct val="115000"/>
              </a:lnSpc>
              <a:spcBef>
                <a:spcPts val="0"/>
              </a:spcBef>
              <a:spcAft>
                <a:spcPts val="0"/>
              </a:spcAft>
              <a:buSzPts val="3345"/>
              <a:buChar char="●"/>
            </a:pPr>
            <a:r>
              <a:rPr lang="en" sz="2975"/>
              <a:t>Formal commands are used to address a formal setting. </a:t>
            </a:r>
            <a:endParaRPr sz="2975"/>
          </a:p>
          <a:p>
            <a:pPr indent="-441007" lvl="0" marL="457200" rtl="0" algn="l">
              <a:lnSpc>
                <a:spcPct val="115000"/>
              </a:lnSpc>
              <a:spcBef>
                <a:spcPts val="0"/>
              </a:spcBef>
              <a:spcAft>
                <a:spcPts val="0"/>
              </a:spcAft>
              <a:buSzPts val="3345"/>
              <a:buChar char="●"/>
            </a:pPr>
            <a:r>
              <a:rPr lang="en" sz="2975"/>
              <a:t>Who is the audience?  What are some formal relationships that you can think of? Can you think of any formal relationship related to this topic?</a:t>
            </a:r>
            <a:endParaRPr sz="297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0" name="Shape 3110"/>
        <p:cNvGrpSpPr/>
        <p:nvPr/>
      </p:nvGrpSpPr>
      <p:grpSpPr>
        <a:xfrm>
          <a:off x="0" y="0"/>
          <a:ext cx="0" cy="0"/>
          <a:chOff x="0" y="0"/>
          <a:chExt cx="0" cy="0"/>
        </a:xfrm>
      </p:grpSpPr>
      <p:sp>
        <p:nvSpPr>
          <p:cNvPr id="3111" name="Google Shape;3111;p64"/>
          <p:cNvSpPr txBox="1"/>
          <p:nvPr>
            <p:ph idx="4294967295" type="title"/>
          </p:nvPr>
        </p:nvSpPr>
        <p:spPr>
          <a:xfrm>
            <a:off x="800100" y="0"/>
            <a:ext cx="7543800" cy="7968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4100"/>
              <a:buFont typeface="Rockwell"/>
              <a:buNone/>
            </a:pPr>
            <a:r>
              <a:rPr lang="en"/>
              <a:t>POBRECITA ANA</a:t>
            </a:r>
            <a:endParaRPr/>
          </a:p>
        </p:txBody>
      </p:sp>
      <p:sp>
        <p:nvSpPr>
          <p:cNvPr id="3112" name="Google Shape;3112;p64"/>
          <p:cNvSpPr txBox="1"/>
          <p:nvPr>
            <p:ph idx="4294967295" type="body"/>
          </p:nvPr>
        </p:nvSpPr>
        <p:spPr>
          <a:xfrm>
            <a:off x="802375" y="754925"/>
            <a:ext cx="7698300" cy="3667200"/>
          </a:xfrm>
          <a:prstGeom prst="rect">
            <a:avLst/>
          </a:prstGeom>
          <a:noFill/>
          <a:ln>
            <a:noFill/>
          </a:ln>
        </p:spPr>
        <p:txBody>
          <a:bodyPr anchorCtr="0" anchor="t" bIns="34275" lIns="68575" spcFirstLastPara="1" rIns="68575" wrap="square" tIns="34275">
            <a:noAutofit/>
          </a:bodyPr>
          <a:lstStyle/>
          <a:p>
            <a:pPr indent="0" lvl="0" marL="0" rtl="0" algn="l">
              <a:lnSpc>
                <a:spcPct val="200000"/>
              </a:lnSpc>
              <a:spcBef>
                <a:spcPts val="0"/>
              </a:spcBef>
              <a:spcAft>
                <a:spcPts val="0"/>
              </a:spcAft>
              <a:buSzPts val="1500"/>
              <a:buNone/>
            </a:pPr>
            <a:r>
              <a:rPr lang="en" sz="2100"/>
              <a:t>La </a:t>
            </a:r>
            <a:r>
              <a:rPr lang="en" sz="2100"/>
              <a:t>Señora</a:t>
            </a:r>
            <a:r>
              <a:rPr lang="en" sz="2100"/>
              <a:t> Ana siempre tiene dolor de cabeza por las </a:t>
            </a:r>
            <a:r>
              <a:rPr lang="en" sz="2100"/>
              <a:t>mañanas</a:t>
            </a:r>
            <a:r>
              <a:rPr lang="en" sz="2100"/>
              <a:t>. Cuando  Ana fue al </a:t>
            </a:r>
            <a:r>
              <a:rPr lang="en" sz="2100"/>
              <a:t>consultorio</a:t>
            </a:r>
            <a:r>
              <a:rPr lang="en" sz="2100"/>
              <a:t> </a:t>
            </a:r>
            <a:r>
              <a:rPr lang="en" sz="2100"/>
              <a:t>médico</a:t>
            </a:r>
            <a:r>
              <a:rPr lang="en" sz="2100"/>
              <a:t>, el doctor </a:t>
            </a:r>
            <a:r>
              <a:rPr lang="en" sz="2100"/>
              <a:t>escribió</a:t>
            </a:r>
            <a:r>
              <a:rPr lang="en" sz="2100"/>
              <a:t> 3 instrucciones en un papelito:</a:t>
            </a:r>
            <a:endParaRPr sz="2100"/>
          </a:p>
          <a:p>
            <a:pPr indent="-361950" lvl="0" marL="457200" rtl="0" algn="l">
              <a:lnSpc>
                <a:spcPct val="200000"/>
              </a:lnSpc>
              <a:spcBef>
                <a:spcPts val="0"/>
              </a:spcBef>
              <a:spcAft>
                <a:spcPts val="0"/>
              </a:spcAft>
              <a:buSzPts val="2100"/>
              <a:buAutoNum type="arabicPeriod"/>
            </a:pPr>
            <a:r>
              <a:rPr lang="en" sz="2100"/>
              <a:t>Tom</a:t>
            </a:r>
            <a:r>
              <a:rPr lang="en" sz="2100">
                <a:solidFill>
                  <a:schemeClr val="accent4"/>
                </a:solidFill>
              </a:rPr>
              <a:t>e</a:t>
            </a:r>
            <a:r>
              <a:rPr lang="en" sz="2100"/>
              <a:t> mas agua</a:t>
            </a:r>
            <a:endParaRPr sz="2100"/>
          </a:p>
          <a:p>
            <a:pPr indent="-361950" lvl="0" marL="457200" rtl="0" algn="l">
              <a:lnSpc>
                <a:spcPct val="200000"/>
              </a:lnSpc>
              <a:spcBef>
                <a:spcPts val="0"/>
              </a:spcBef>
              <a:spcAft>
                <a:spcPts val="0"/>
              </a:spcAft>
              <a:buSzPts val="2100"/>
              <a:buAutoNum type="arabicPeriod"/>
            </a:pPr>
            <a:r>
              <a:rPr lang="en" sz="2100"/>
              <a:t>Ha</a:t>
            </a:r>
            <a:r>
              <a:rPr lang="en" sz="2100">
                <a:solidFill>
                  <a:schemeClr val="accent4"/>
                </a:solidFill>
              </a:rPr>
              <a:t>ga</a:t>
            </a:r>
            <a:r>
              <a:rPr lang="en" sz="2100"/>
              <a:t> ejercicio por al menos 20 minutos al dia</a:t>
            </a:r>
            <a:endParaRPr sz="2100"/>
          </a:p>
          <a:p>
            <a:pPr indent="-361950" lvl="0" marL="457200" rtl="0" algn="l">
              <a:lnSpc>
                <a:spcPct val="200000"/>
              </a:lnSpc>
              <a:spcBef>
                <a:spcPts val="0"/>
              </a:spcBef>
              <a:spcAft>
                <a:spcPts val="0"/>
              </a:spcAft>
              <a:buSzPts val="2100"/>
              <a:buAutoNum type="arabicPeriod"/>
            </a:pPr>
            <a:r>
              <a:rPr lang="en" sz="2100"/>
              <a:t>Com</a:t>
            </a:r>
            <a:r>
              <a:rPr lang="en" sz="2100">
                <a:solidFill>
                  <a:schemeClr val="accent4"/>
                </a:solidFill>
              </a:rPr>
              <a:t>a</a:t>
            </a:r>
            <a:r>
              <a:rPr lang="en" sz="2100"/>
              <a:t> comida </a:t>
            </a:r>
            <a:r>
              <a:rPr i="1" lang="en" sz="2100"/>
              <a:t>saludable</a:t>
            </a:r>
            <a:endParaRPr i="1" sz="2100"/>
          </a:p>
        </p:txBody>
      </p:sp>
      <p:pic>
        <p:nvPicPr>
          <p:cNvPr id="3113" name="Google Shape;3113;p64"/>
          <p:cNvPicPr preferRelativeResize="0"/>
          <p:nvPr/>
        </p:nvPicPr>
        <p:blipFill>
          <a:blip r:embed="rId3">
            <a:alphaModFix/>
          </a:blip>
          <a:stretch>
            <a:fillRect/>
          </a:stretch>
        </p:blipFill>
        <p:spPr>
          <a:xfrm>
            <a:off x="6131650" y="3135275"/>
            <a:ext cx="3012350" cy="200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7" name="Shape 3117"/>
        <p:cNvGrpSpPr/>
        <p:nvPr/>
      </p:nvGrpSpPr>
      <p:grpSpPr>
        <a:xfrm>
          <a:off x="0" y="0"/>
          <a:ext cx="0" cy="0"/>
          <a:chOff x="0" y="0"/>
          <a:chExt cx="0" cy="0"/>
        </a:xfrm>
      </p:grpSpPr>
      <p:sp>
        <p:nvSpPr>
          <p:cNvPr id="3118" name="Google Shape;3118;p65"/>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3000">
                <a:latin typeface="Lilita One"/>
                <a:ea typeface="Lilita One"/>
                <a:cs typeface="Lilita One"/>
                <a:sym typeface="Lilita One"/>
              </a:rPr>
              <a:t>Affirmative </a:t>
            </a:r>
            <a:r>
              <a:rPr lang="en" sz="3000">
                <a:solidFill>
                  <a:srgbClr val="000000"/>
                </a:solidFill>
                <a:latin typeface="Lilita One"/>
                <a:ea typeface="Lilita One"/>
                <a:cs typeface="Lilita One"/>
                <a:sym typeface="Lilita One"/>
              </a:rPr>
              <a:t>Usted Commands- Formation</a:t>
            </a:r>
            <a:endParaRPr sz="3000">
              <a:solidFill>
                <a:srgbClr val="000000"/>
              </a:solidFill>
              <a:latin typeface="Lilita One"/>
              <a:ea typeface="Lilita One"/>
              <a:cs typeface="Lilita One"/>
              <a:sym typeface="Lilita One"/>
            </a:endParaRPr>
          </a:p>
        </p:txBody>
      </p:sp>
      <p:sp>
        <p:nvSpPr>
          <p:cNvPr id="3119" name="Google Shape;3119;p65"/>
          <p:cNvSpPr txBox="1"/>
          <p:nvPr/>
        </p:nvSpPr>
        <p:spPr>
          <a:xfrm>
            <a:off x="311700" y="1152475"/>
            <a:ext cx="8520600" cy="3724200"/>
          </a:xfrm>
          <a:prstGeom prst="rect">
            <a:avLst/>
          </a:prstGeom>
          <a:noFill/>
          <a:ln>
            <a:noFill/>
          </a:ln>
        </p:spPr>
        <p:txBody>
          <a:bodyPr anchorCtr="0" anchor="t" bIns="91425" lIns="91425" spcFirstLastPara="1" rIns="91425" wrap="square" tIns="91425">
            <a:normAutofit fontScale="25000" lnSpcReduction="20000"/>
          </a:bodyPr>
          <a:lstStyle/>
          <a:p>
            <a:pPr indent="-335117" lvl="0" marL="457200" rtl="0" algn="l">
              <a:lnSpc>
                <a:spcPct val="200000"/>
              </a:lnSpc>
              <a:spcBef>
                <a:spcPts val="0"/>
              </a:spcBef>
              <a:spcAft>
                <a:spcPts val="0"/>
              </a:spcAft>
              <a:buSzPct val="100000"/>
              <a:buFont typeface="Livvic"/>
              <a:buChar char="●"/>
            </a:pPr>
            <a:r>
              <a:rPr lang="en" sz="6709">
                <a:solidFill>
                  <a:srgbClr val="595959"/>
                </a:solidFill>
                <a:latin typeface="Livvic Medium"/>
                <a:ea typeface="Livvic Medium"/>
                <a:cs typeface="Livvic Medium"/>
                <a:sym typeface="Livvic Medium"/>
              </a:rPr>
              <a:t>Conjugate to </a:t>
            </a:r>
            <a:r>
              <a:rPr lang="en" sz="6709">
                <a:solidFill>
                  <a:schemeClr val="accent4"/>
                </a:solidFill>
                <a:latin typeface="Livvic Medium"/>
                <a:ea typeface="Livvic Medium"/>
                <a:cs typeface="Livvic Medium"/>
                <a:sym typeface="Livvic Medium"/>
              </a:rPr>
              <a:t>Yo</a:t>
            </a:r>
            <a:r>
              <a:rPr lang="en" sz="6709">
                <a:solidFill>
                  <a:srgbClr val="595959"/>
                </a:solidFill>
                <a:latin typeface="Livvic Medium"/>
                <a:ea typeface="Livvic Medium"/>
                <a:cs typeface="Livvic Medium"/>
                <a:sym typeface="Livvic Medium"/>
              </a:rPr>
              <a:t> form of Present tense</a:t>
            </a:r>
            <a:endParaRPr sz="6709">
              <a:solidFill>
                <a:srgbClr val="595959"/>
              </a:solidFill>
              <a:latin typeface="Livvic Medium"/>
              <a:ea typeface="Livvic Medium"/>
              <a:cs typeface="Livvic Medium"/>
              <a:sym typeface="Livvic Medium"/>
            </a:endParaRPr>
          </a:p>
          <a:p>
            <a:pPr indent="-335117" lvl="1" marL="914400" rtl="0" algn="l">
              <a:lnSpc>
                <a:spcPct val="200000"/>
              </a:lnSpc>
              <a:spcBef>
                <a:spcPts val="0"/>
              </a:spcBef>
              <a:spcAft>
                <a:spcPts val="0"/>
              </a:spcAft>
              <a:buClr>
                <a:srgbClr val="595959"/>
              </a:buClr>
              <a:buSzPct val="100000"/>
              <a:buFont typeface="Livvic Medium"/>
              <a:buChar char="○"/>
            </a:pPr>
            <a:r>
              <a:rPr lang="en" sz="6709">
                <a:solidFill>
                  <a:srgbClr val="595959"/>
                </a:solidFill>
                <a:latin typeface="Livvic Medium"/>
                <a:ea typeface="Livvic Medium"/>
                <a:cs typeface="Livvic Medium"/>
                <a:sym typeface="Livvic Medium"/>
              </a:rPr>
              <a:t>E.g. - Bailar —--&gt; bailo</a:t>
            </a:r>
            <a:endParaRPr sz="6709">
              <a:solidFill>
                <a:srgbClr val="595959"/>
              </a:solidFill>
              <a:latin typeface="Livvic Medium"/>
              <a:ea typeface="Livvic Medium"/>
              <a:cs typeface="Livvic Medium"/>
              <a:sym typeface="Livvic Medium"/>
            </a:endParaRPr>
          </a:p>
          <a:p>
            <a:pPr indent="-335117" lvl="0" marL="457200" rtl="0" algn="l">
              <a:lnSpc>
                <a:spcPct val="200000"/>
              </a:lnSpc>
              <a:spcBef>
                <a:spcPts val="0"/>
              </a:spcBef>
              <a:spcAft>
                <a:spcPts val="0"/>
              </a:spcAft>
              <a:buClr>
                <a:srgbClr val="595959"/>
              </a:buClr>
              <a:buSzPct val="100000"/>
              <a:buFont typeface="Livvic Medium"/>
              <a:buChar char="●"/>
            </a:pPr>
            <a:r>
              <a:rPr lang="en" sz="6709">
                <a:solidFill>
                  <a:srgbClr val="595959"/>
                </a:solidFill>
                <a:latin typeface="Livvic Medium"/>
                <a:ea typeface="Livvic Medium"/>
                <a:cs typeface="Livvic Medium"/>
                <a:sym typeface="Livvic Medium"/>
              </a:rPr>
              <a:t>Drop the ‘o’</a:t>
            </a:r>
            <a:endParaRPr sz="6709">
              <a:solidFill>
                <a:srgbClr val="595959"/>
              </a:solidFill>
              <a:latin typeface="Livvic Medium"/>
              <a:ea typeface="Livvic Medium"/>
              <a:cs typeface="Livvic Medium"/>
              <a:sym typeface="Livvic Medium"/>
            </a:endParaRPr>
          </a:p>
          <a:p>
            <a:pPr indent="-335117" lvl="1" marL="914400" rtl="0" algn="l">
              <a:lnSpc>
                <a:spcPct val="200000"/>
              </a:lnSpc>
              <a:spcBef>
                <a:spcPts val="0"/>
              </a:spcBef>
              <a:spcAft>
                <a:spcPts val="0"/>
              </a:spcAft>
              <a:buClr>
                <a:srgbClr val="595959"/>
              </a:buClr>
              <a:buSzPct val="100000"/>
              <a:buFont typeface="Livvic Medium"/>
              <a:buChar char="○"/>
            </a:pPr>
            <a:r>
              <a:rPr lang="en" sz="6709">
                <a:solidFill>
                  <a:srgbClr val="595959"/>
                </a:solidFill>
                <a:latin typeface="Livvic Medium"/>
                <a:ea typeface="Livvic Medium"/>
                <a:cs typeface="Livvic Medium"/>
                <a:sym typeface="Livvic Medium"/>
              </a:rPr>
              <a:t>bail-</a:t>
            </a:r>
            <a:endParaRPr sz="6709">
              <a:solidFill>
                <a:srgbClr val="595959"/>
              </a:solidFill>
              <a:latin typeface="Livvic Medium"/>
              <a:ea typeface="Livvic Medium"/>
              <a:cs typeface="Livvic Medium"/>
              <a:sym typeface="Livvic Medium"/>
            </a:endParaRPr>
          </a:p>
          <a:p>
            <a:pPr indent="-335117" lvl="0" marL="457200" rtl="0" algn="l">
              <a:lnSpc>
                <a:spcPct val="200000"/>
              </a:lnSpc>
              <a:spcBef>
                <a:spcPts val="0"/>
              </a:spcBef>
              <a:spcAft>
                <a:spcPts val="0"/>
              </a:spcAft>
              <a:buClr>
                <a:srgbClr val="595959"/>
              </a:buClr>
              <a:buSzPct val="100000"/>
              <a:buFont typeface="Livvic Medium"/>
              <a:buChar char="●"/>
            </a:pPr>
            <a:r>
              <a:rPr lang="en" sz="6709">
                <a:solidFill>
                  <a:srgbClr val="595959"/>
                </a:solidFill>
                <a:latin typeface="Livvic Medium"/>
                <a:ea typeface="Livvic Medium"/>
                <a:cs typeface="Livvic Medium"/>
                <a:sym typeface="Livvic Medium"/>
              </a:rPr>
              <a:t>Add the opposite ending - the ‘usted’ ending: </a:t>
            </a:r>
            <a:endParaRPr sz="6709">
              <a:solidFill>
                <a:srgbClr val="595959"/>
              </a:solidFill>
              <a:latin typeface="Livvic Medium"/>
              <a:ea typeface="Livvic Medium"/>
              <a:cs typeface="Livvic Medium"/>
              <a:sym typeface="Livvic Medium"/>
            </a:endParaRPr>
          </a:p>
          <a:p>
            <a:pPr indent="-335117" lvl="1" marL="914400" rtl="0" algn="l">
              <a:lnSpc>
                <a:spcPct val="200000"/>
              </a:lnSpc>
              <a:spcBef>
                <a:spcPts val="0"/>
              </a:spcBef>
              <a:spcAft>
                <a:spcPts val="0"/>
              </a:spcAft>
              <a:buClr>
                <a:srgbClr val="595959"/>
              </a:buClr>
              <a:buSzPct val="100000"/>
              <a:buFont typeface="Livvic Medium"/>
              <a:buChar char="○"/>
            </a:pPr>
            <a:r>
              <a:rPr lang="en" sz="6709">
                <a:solidFill>
                  <a:srgbClr val="595959"/>
                </a:solidFill>
                <a:latin typeface="Livvic Medium"/>
                <a:ea typeface="Livvic Medium"/>
                <a:cs typeface="Livvic Medium"/>
                <a:sym typeface="Livvic Medium"/>
              </a:rPr>
              <a:t>AR verb you add E</a:t>
            </a:r>
            <a:endParaRPr sz="6709">
              <a:solidFill>
                <a:srgbClr val="595959"/>
              </a:solidFill>
              <a:latin typeface="Livvic Medium"/>
              <a:ea typeface="Livvic Medium"/>
              <a:cs typeface="Livvic Medium"/>
              <a:sym typeface="Livvic Medium"/>
            </a:endParaRPr>
          </a:p>
          <a:p>
            <a:pPr indent="-335117" lvl="1" marL="914400" rtl="0" algn="l">
              <a:lnSpc>
                <a:spcPct val="200000"/>
              </a:lnSpc>
              <a:spcBef>
                <a:spcPts val="0"/>
              </a:spcBef>
              <a:spcAft>
                <a:spcPts val="0"/>
              </a:spcAft>
              <a:buClr>
                <a:srgbClr val="595959"/>
              </a:buClr>
              <a:buSzPct val="100000"/>
              <a:buFont typeface="Livvic Medium"/>
              <a:buChar char="○"/>
            </a:pPr>
            <a:r>
              <a:rPr lang="en" sz="6709">
                <a:solidFill>
                  <a:srgbClr val="595959"/>
                </a:solidFill>
                <a:latin typeface="Livvic Medium"/>
                <a:ea typeface="Livvic Medium"/>
                <a:cs typeface="Livvic Medium"/>
                <a:sym typeface="Livvic Medium"/>
              </a:rPr>
              <a:t>ER/IR verb you add A</a:t>
            </a:r>
            <a:endParaRPr sz="6709">
              <a:solidFill>
                <a:srgbClr val="595959"/>
              </a:solidFill>
              <a:latin typeface="Livvic Medium"/>
              <a:ea typeface="Livvic Medium"/>
              <a:cs typeface="Livvic Medium"/>
              <a:sym typeface="Livvic Medium"/>
            </a:endParaRPr>
          </a:p>
          <a:p>
            <a:pPr indent="-335117" lvl="2" marL="1371600" rtl="0" algn="l">
              <a:lnSpc>
                <a:spcPct val="200000"/>
              </a:lnSpc>
              <a:spcBef>
                <a:spcPts val="0"/>
              </a:spcBef>
              <a:spcAft>
                <a:spcPts val="0"/>
              </a:spcAft>
              <a:buSzPct val="100000"/>
              <a:buFont typeface="Livvic Medium"/>
              <a:buChar char="■"/>
            </a:pPr>
            <a:r>
              <a:rPr lang="en" sz="6709">
                <a:solidFill>
                  <a:srgbClr val="595959"/>
                </a:solidFill>
                <a:latin typeface="Livvic Medium"/>
                <a:ea typeface="Livvic Medium"/>
                <a:cs typeface="Livvic Medium"/>
                <a:sym typeface="Livvic Medium"/>
              </a:rPr>
              <a:t>bail</a:t>
            </a:r>
            <a:r>
              <a:rPr lang="en" sz="6709">
                <a:solidFill>
                  <a:schemeClr val="accent4"/>
                </a:solidFill>
                <a:latin typeface="Livvic Medium"/>
                <a:ea typeface="Livvic Medium"/>
                <a:cs typeface="Livvic Medium"/>
                <a:sym typeface="Livvic Medium"/>
              </a:rPr>
              <a:t>e</a:t>
            </a:r>
            <a:endParaRPr sz="6709">
              <a:solidFill>
                <a:schemeClr val="accent4"/>
              </a:solidFill>
              <a:latin typeface="Livvic Medium"/>
              <a:ea typeface="Livvic Medium"/>
              <a:cs typeface="Livvic Medium"/>
              <a:sym typeface="Livvic Medium"/>
            </a:endParaRPr>
          </a:p>
          <a:p>
            <a:pPr indent="-228600" lvl="0" marL="457200" rtl="0" algn="l">
              <a:lnSpc>
                <a:spcPct val="115000"/>
              </a:lnSpc>
              <a:spcBef>
                <a:spcPts val="0"/>
              </a:spcBef>
              <a:spcAft>
                <a:spcPts val="0"/>
              </a:spcAft>
              <a:buNone/>
            </a:pPr>
            <a:r>
              <a:t/>
            </a:r>
            <a:endParaRPr sz="1800">
              <a:solidFill>
                <a:srgbClr val="595959"/>
              </a:solidFill>
            </a:endParaRPr>
          </a:p>
          <a:p>
            <a:pPr indent="-228600" lvl="0" marL="457200" rtl="0" algn="l">
              <a:lnSpc>
                <a:spcPct val="115000"/>
              </a:lnSpc>
              <a:spcBef>
                <a:spcPts val="0"/>
              </a:spcBef>
              <a:spcAft>
                <a:spcPts val="0"/>
              </a:spcAft>
              <a:buNone/>
            </a:pPr>
            <a:r>
              <a:t/>
            </a:r>
            <a:endParaRPr sz="1800">
              <a:solidFill>
                <a:srgbClr val="59595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3" name="Shape 3123"/>
        <p:cNvGrpSpPr/>
        <p:nvPr/>
      </p:nvGrpSpPr>
      <p:grpSpPr>
        <a:xfrm>
          <a:off x="0" y="0"/>
          <a:ext cx="0" cy="0"/>
          <a:chOff x="0" y="0"/>
          <a:chExt cx="0" cy="0"/>
        </a:xfrm>
      </p:grpSpPr>
      <p:sp>
        <p:nvSpPr>
          <p:cNvPr id="3124" name="Google Shape;3124;p66"/>
          <p:cNvSpPr txBox="1"/>
          <p:nvPr>
            <p:ph type="title"/>
          </p:nvPr>
        </p:nvSpPr>
        <p:spPr>
          <a:xfrm>
            <a:off x="720000" y="58725"/>
            <a:ext cx="7704000" cy="112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Conjugate the following list on instructions given in a </a:t>
            </a:r>
            <a:r>
              <a:rPr lang="en" sz="2700"/>
              <a:t>doctor's</a:t>
            </a:r>
            <a:r>
              <a:rPr lang="en" sz="2700"/>
              <a:t> visit </a:t>
            </a:r>
            <a:endParaRPr sz="2700"/>
          </a:p>
        </p:txBody>
      </p:sp>
      <p:sp>
        <p:nvSpPr>
          <p:cNvPr id="3125" name="Google Shape;3125;p66"/>
          <p:cNvSpPr txBox="1"/>
          <p:nvPr>
            <p:ph idx="4294967295" type="body"/>
          </p:nvPr>
        </p:nvSpPr>
        <p:spPr>
          <a:xfrm>
            <a:off x="722850" y="1235075"/>
            <a:ext cx="7698300" cy="3667200"/>
          </a:xfrm>
          <a:prstGeom prst="rect">
            <a:avLst/>
          </a:prstGeom>
          <a:noFill/>
          <a:ln>
            <a:noFill/>
          </a:ln>
        </p:spPr>
        <p:txBody>
          <a:bodyPr anchorCtr="0" anchor="t" bIns="34275" lIns="68575" spcFirstLastPara="1" rIns="68575" wrap="square" tIns="34275">
            <a:noAutofit/>
          </a:bodyPr>
          <a:lstStyle/>
          <a:p>
            <a:pPr indent="-361950" lvl="0" marL="457200" rtl="0" algn="l">
              <a:lnSpc>
                <a:spcPct val="200000"/>
              </a:lnSpc>
              <a:spcBef>
                <a:spcPts val="0"/>
              </a:spcBef>
              <a:spcAft>
                <a:spcPts val="0"/>
              </a:spcAft>
              <a:buSzPts val="2100"/>
              <a:buAutoNum type="arabicPeriod"/>
            </a:pPr>
            <a:r>
              <a:rPr b="1" i="1" lang="en" sz="2100"/>
              <a:t>Abrir </a:t>
            </a:r>
            <a:r>
              <a:rPr lang="en" sz="2100"/>
              <a:t>la boca</a:t>
            </a:r>
            <a:endParaRPr sz="2100"/>
          </a:p>
          <a:p>
            <a:pPr indent="-361950" lvl="0" marL="457200" rtl="0" algn="l">
              <a:lnSpc>
                <a:spcPct val="200000"/>
              </a:lnSpc>
              <a:spcBef>
                <a:spcPts val="0"/>
              </a:spcBef>
              <a:spcAft>
                <a:spcPts val="0"/>
              </a:spcAft>
              <a:buSzPts val="2100"/>
              <a:buAutoNum type="arabicPeriod"/>
            </a:pPr>
            <a:r>
              <a:rPr b="1" i="1" lang="en" sz="2100"/>
              <a:t>Respirar </a:t>
            </a:r>
            <a:r>
              <a:rPr lang="en" sz="2100"/>
              <a:t>profundamente</a:t>
            </a:r>
            <a:endParaRPr sz="2100"/>
          </a:p>
          <a:p>
            <a:pPr indent="-361950" lvl="0" marL="457200" rtl="0" algn="l">
              <a:lnSpc>
                <a:spcPct val="200000"/>
              </a:lnSpc>
              <a:spcBef>
                <a:spcPts val="0"/>
              </a:spcBef>
              <a:spcAft>
                <a:spcPts val="0"/>
              </a:spcAft>
              <a:buSzPts val="2100"/>
              <a:buAutoNum type="arabicPeriod"/>
            </a:pPr>
            <a:r>
              <a:rPr b="1" i="1" lang="en" sz="2100"/>
              <a:t>Inhalar </a:t>
            </a:r>
            <a:r>
              <a:rPr lang="en" sz="2100"/>
              <a:t>por la nariz</a:t>
            </a:r>
            <a:endParaRPr sz="2100"/>
          </a:p>
          <a:p>
            <a:pPr indent="-361950" lvl="0" marL="457200" rtl="0" algn="l">
              <a:lnSpc>
                <a:spcPct val="200000"/>
              </a:lnSpc>
              <a:spcBef>
                <a:spcPts val="0"/>
              </a:spcBef>
              <a:spcAft>
                <a:spcPts val="0"/>
              </a:spcAft>
              <a:buSzPts val="2100"/>
              <a:buAutoNum type="arabicPeriod"/>
            </a:pPr>
            <a:r>
              <a:rPr b="1" i="1" lang="en" sz="2100"/>
              <a:t>Doblar </a:t>
            </a:r>
            <a:r>
              <a:rPr lang="en" sz="2100"/>
              <a:t>la rodilla</a:t>
            </a:r>
            <a:endParaRPr sz="2100"/>
          </a:p>
          <a:p>
            <a:pPr indent="-361950" lvl="0" marL="457200" rtl="0" algn="l">
              <a:lnSpc>
                <a:spcPct val="200000"/>
              </a:lnSpc>
              <a:spcBef>
                <a:spcPts val="0"/>
              </a:spcBef>
              <a:spcAft>
                <a:spcPts val="0"/>
              </a:spcAft>
              <a:buSzPts val="2100"/>
              <a:buFont typeface="Arial"/>
              <a:buAutoNum type="arabicPeriod"/>
            </a:pPr>
            <a:r>
              <a:rPr b="1" i="1" lang="en" sz="2100"/>
              <a:t>Toser</a:t>
            </a:r>
            <a:r>
              <a:rPr lang="en" sz="2100"/>
              <a:t> fuerte</a:t>
            </a:r>
            <a:endParaRPr sz="2100"/>
          </a:p>
          <a:p>
            <a:pPr indent="-361950" lvl="0" marL="457200" rtl="0" algn="l">
              <a:lnSpc>
                <a:spcPct val="200000"/>
              </a:lnSpc>
              <a:spcBef>
                <a:spcPts val="0"/>
              </a:spcBef>
              <a:spcAft>
                <a:spcPts val="0"/>
              </a:spcAft>
              <a:buSzPts val="2100"/>
              <a:buFont typeface="Arial"/>
              <a:buAutoNum type="arabicPeriod"/>
            </a:pPr>
            <a:r>
              <a:rPr b="1" i="1" lang="en" sz="2100"/>
              <a:t>Estirar</a:t>
            </a:r>
            <a:r>
              <a:rPr lang="en" sz="2100"/>
              <a:t> los brazos hacia arriba</a:t>
            </a:r>
            <a:endParaRPr sz="2100"/>
          </a:p>
        </p:txBody>
      </p:sp>
      <p:sp>
        <p:nvSpPr>
          <p:cNvPr id="3126" name="Google Shape;3126;p66"/>
          <p:cNvSpPr/>
          <p:nvPr/>
        </p:nvSpPr>
        <p:spPr>
          <a:xfrm>
            <a:off x="5967625" y="952925"/>
            <a:ext cx="2080500" cy="248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Nunito"/>
                <a:ea typeface="Nunito"/>
                <a:cs typeface="Nunito"/>
                <a:sym typeface="Nunito"/>
              </a:rPr>
              <a:t>Vocabulary list:</a:t>
            </a:r>
            <a:endParaRPr sz="2000">
              <a:latin typeface="Nunito"/>
              <a:ea typeface="Nunito"/>
              <a:cs typeface="Nunito"/>
              <a:sym typeface="Nunito"/>
            </a:endParaRPr>
          </a:p>
          <a:p>
            <a:pPr indent="0" lvl="0" marL="0" rtl="0" algn="l">
              <a:spcBef>
                <a:spcPts val="0"/>
              </a:spcBef>
              <a:spcAft>
                <a:spcPts val="0"/>
              </a:spcAft>
              <a:buNone/>
            </a:pPr>
            <a:r>
              <a:rPr lang="en" sz="2000">
                <a:latin typeface="Nunito"/>
                <a:ea typeface="Nunito"/>
                <a:cs typeface="Nunito"/>
                <a:sym typeface="Nunito"/>
              </a:rPr>
              <a:t>Respirar</a:t>
            </a:r>
            <a:endParaRPr sz="2000">
              <a:latin typeface="Nunito"/>
              <a:ea typeface="Nunito"/>
              <a:cs typeface="Nunito"/>
              <a:sym typeface="Nunito"/>
            </a:endParaRPr>
          </a:p>
          <a:p>
            <a:pPr indent="0" lvl="0" marL="0" rtl="0" algn="l">
              <a:spcBef>
                <a:spcPts val="0"/>
              </a:spcBef>
              <a:spcAft>
                <a:spcPts val="0"/>
              </a:spcAft>
              <a:buNone/>
            </a:pPr>
            <a:r>
              <a:rPr lang="en" sz="2000">
                <a:latin typeface="Nunito"/>
                <a:ea typeface="Nunito"/>
                <a:cs typeface="Nunito"/>
                <a:sym typeface="Nunito"/>
              </a:rPr>
              <a:t>Inhalar</a:t>
            </a:r>
            <a:endParaRPr sz="2000">
              <a:latin typeface="Nunito"/>
              <a:ea typeface="Nunito"/>
              <a:cs typeface="Nunito"/>
              <a:sym typeface="Nunito"/>
            </a:endParaRPr>
          </a:p>
          <a:p>
            <a:pPr indent="0" lvl="0" marL="0" rtl="0" algn="l">
              <a:spcBef>
                <a:spcPts val="0"/>
              </a:spcBef>
              <a:spcAft>
                <a:spcPts val="0"/>
              </a:spcAft>
              <a:buNone/>
            </a:pPr>
            <a:r>
              <a:rPr lang="en" sz="2000">
                <a:latin typeface="Nunito"/>
                <a:ea typeface="Nunito"/>
                <a:cs typeface="Nunito"/>
                <a:sym typeface="Nunito"/>
              </a:rPr>
              <a:t>Doblar</a:t>
            </a:r>
            <a:endParaRPr sz="2000">
              <a:latin typeface="Nunito"/>
              <a:ea typeface="Nunito"/>
              <a:cs typeface="Nunito"/>
              <a:sym typeface="Nunito"/>
            </a:endParaRPr>
          </a:p>
          <a:p>
            <a:pPr indent="0" lvl="0" marL="0" rtl="0" algn="l">
              <a:spcBef>
                <a:spcPts val="0"/>
              </a:spcBef>
              <a:spcAft>
                <a:spcPts val="0"/>
              </a:spcAft>
              <a:buNone/>
            </a:pPr>
            <a:r>
              <a:rPr lang="en" sz="2000">
                <a:latin typeface="Nunito"/>
                <a:ea typeface="Nunito"/>
                <a:cs typeface="Nunito"/>
                <a:sym typeface="Nunito"/>
              </a:rPr>
              <a:t>Toser</a:t>
            </a:r>
            <a:endParaRPr sz="2000">
              <a:latin typeface="Nunito"/>
              <a:ea typeface="Nunito"/>
              <a:cs typeface="Nunito"/>
              <a:sym typeface="Nunito"/>
            </a:endParaRPr>
          </a:p>
          <a:p>
            <a:pPr indent="0" lvl="0" marL="0" rtl="0" algn="l">
              <a:spcBef>
                <a:spcPts val="0"/>
              </a:spcBef>
              <a:spcAft>
                <a:spcPts val="0"/>
              </a:spcAft>
              <a:buNone/>
            </a:pPr>
            <a:r>
              <a:rPr lang="en" sz="2000">
                <a:latin typeface="Nunito"/>
                <a:ea typeface="Nunito"/>
                <a:cs typeface="Nunito"/>
                <a:sym typeface="Nunito"/>
              </a:rPr>
              <a:t>Estirar</a:t>
            </a:r>
            <a:endParaRPr sz="2000">
              <a:latin typeface="Nunito"/>
              <a:ea typeface="Nunito"/>
              <a:cs typeface="Nunito"/>
              <a:sym typeface="Nunito"/>
            </a:endParaRPr>
          </a:p>
          <a:p>
            <a:pPr indent="0" lvl="0" marL="0" rtl="0" algn="l">
              <a:spcBef>
                <a:spcPts val="0"/>
              </a:spcBef>
              <a:spcAft>
                <a:spcPts val="0"/>
              </a:spcAft>
              <a:buNone/>
            </a:pPr>
            <a:r>
              <a:rPr lang="en" sz="2000">
                <a:latin typeface="Nunito"/>
                <a:ea typeface="Nunito"/>
                <a:cs typeface="Nunito"/>
                <a:sym typeface="Nunito"/>
              </a:rPr>
              <a:t>profundamente</a:t>
            </a:r>
            <a:endParaRPr sz="2000">
              <a:latin typeface="Nunito"/>
              <a:ea typeface="Nunito"/>
              <a:cs typeface="Nunito"/>
              <a:sym typeface="Nunito"/>
            </a:endParaRPr>
          </a:p>
          <a:p>
            <a:pPr indent="0" lvl="0" marL="0" rtl="0" algn="ctr">
              <a:spcBef>
                <a:spcPts val="0"/>
              </a:spcBef>
              <a:spcAft>
                <a:spcPts val="0"/>
              </a:spcAft>
              <a:buNone/>
            </a:pPr>
            <a:r>
              <a:t/>
            </a:r>
            <a:endParaRPr>
              <a:latin typeface="Nunito"/>
              <a:ea typeface="Nunito"/>
              <a:cs typeface="Nunito"/>
              <a:sym typeface="Nunito"/>
            </a:endParaRPr>
          </a:p>
        </p:txBody>
      </p:sp>
      <p:sp>
        <p:nvSpPr>
          <p:cNvPr id="3127" name="Google Shape;3127;p66"/>
          <p:cNvSpPr/>
          <p:nvPr/>
        </p:nvSpPr>
        <p:spPr>
          <a:xfrm>
            <a:off x="6949975" y="3640550"/>
            <a:ext cx="1914900" cy="1065000"/>
          </a:xfrm>
          <a:prstGeom prst="cloudCallout">
            <a:avLst>
              <a:gd fmla="val -76695" name="adj1"/>
              <a:gd fmla="val 66584" name="adj2"/>
            </a:avLst>
          </a:prstGeom>
          <a:solidFill>
            <a:schemeClr val="accent3"/>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6"/>
                </a:solidFill>
                <a:latin typeface="Nunito"/>
                <a:ea typeface="Nunito"/>
                <a:cs typeface="Nunito"/>
                <a:sym typeface="Nunito"/>
              </a:rPr>
              <a:t>Can you think of any other instructions given during a doctor’s visit?</a:t>
            </a:r>
            <a:endParaRPr sz="1000">
              <a:solidFill>
                <a:schemeClr val="accent6"/>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1" name="Shape 3131"/>
        <p:cNvGrpSpPr/>
        <p:nvPr/>
      </p:nvGrpSpPr>
      <p:grpSpPr>
        <a:xfrm>
          <a:off x="0" y="0"/>
          <a:ext cx="0" cy="0"/>
          <a:chOff x="0" y="0"/>
          <a:chExt cx="0" cy="0"/>
        </a:xfrm>
      </p:grpSpPr>
      <p:sp>
        <p:nvSpPr>
          <p:cNvPr id="3132" name="Google Shape;3132;p67"/>
          <p:cNvSpPr txBox="1"/>
          <p:nvPr>
            <p:ph type="title"/>
          </p:nvPr>
        </p:nvSpPr>
        <p:spPr>
          <a:xfrm>
            <a:off x="720000" y="991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Case study</a:t>
            </a:r>
            <a:endParaRPr/>
          </a:p>
        </p:txBody>
      </p:sp>
      <p:sp>
        <p:nvSpPr>
          <p:cNvPr id="3133" name="Google Shape;3133;p67"/>
          <p:cNvSpPr txBox="1"/>
          <p:nvPr/>
        </p:nvSpPr>
        <p:spPr>
          <a:xfrm>
            <a:off x="52650" y="671825"/>
            <a:ext cx="9038700" cy="436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Paciente:</a:t>
            </a:r>
            <a:br>
              <a:rPr b="1" lang="en" sz="1700"/>
            </a:br>
            <a:r>
              <a:rPr lang="en" sz="1700"/>
              <a:t>Nombre: Juan Pérez</a:t>
            </a:r>
            <a:br>
              <a:rPr lang="en" sz="1700"/>
            </a:br>
            <a:r>
              <a:rPr lang="en" sz="1700"/>
              <a:t>Edad: 45 años</a:t>
            </a:r>
            <a:br>
              <a:rPr lang="en" sz="1700"/>
            </a:br>
            <a:r>
              <a:rPr lang="en" sz="1700"/>
              <a:t>Motivo de consulta: Fatiga, </a:t>
            </a:r>
            <a:r>
              <a:rPr b="1" lang="en" sz="1700" u="sng"/>
              <a:t>aumento</a:t>
            </a:r>
            <a:r>
              <a:rPr lang="en" sz="1700"/>
              <a:t> </a:t>
            </a:r>
            <a:r>
              <a:rPr lang="en" sz="1700"/>
              <a:t>de </a:t>
            </a:r>
            <a:r>
              <a:rPr b="1" lang="en" sz="1700" u="sng"/>
              <a:t>peso</a:t>
            </a:r>
            <a:r>
              <a:rPr b="1" lang="en" sz="1700"/>
              <a:t> </a:t>
            </a:r>
            <a:r>
              <a:rPr lang="en" sz="1700"/>
              <a:t>y </a:t>
            </a:r>
            <a:r>
              <a:rPr b="1" lang="en" sz="1700" u="sng"/>
              <a:t>malestar</a:t>
            </a:r>
            <a:r>
              <a:rPr b="1" lang="en" sz="1700"/>
              <a:t> </a:t>
            </a:r>
            <a:r>
              <a:rPr lang="en" sz="1700"/>
              <a:t>general</a:t>
            </a:r>
            <a:endParaRPr sz="1700"/>
          </a:p>
          <a:p>
            <a:pPr indent="0" lvl="0" marL="0" rtl="0" algn="l">
              <a:lnSpc>
                <a:spcPct val="115000"/>
              </a:lnSpc>
              <a:spcBef>
                <a:spcPts val="1200"/>
              </a:spcBef>
              <a:spcAft>
                <a:spcPts val="0"/>
              </a:spcAft>
              <a:buNone/>
            </a:pPr>
            <a:r>
              <a:rPr b="1" lang="en" sz="1700"/>
              <a:t>Historia Clínica:</a:t>
            </a:r>
            <a:br>
              <a:rPr b="1" lang="en" sz="1700"/>
            </a:br>
            <a:r>
              <a:rPr lang="en" sz="1700"/>
              <a:t>Juan llega a consulta porque se siente muy cansado, ha subido de peso y se siente mal en general. Su esposa comenta que a menudo no tiene energía y se queja de </a:t>
            </a:r>
            <a:r>
              <a:rPr b="1" lang="en" sz="1700" u="sng"/>
              <a:t>estar agotado</a:t>
            </a:r>
            <a:r>
              <a:rPr lang="en" sz="1700"/>
              <a:t>. Juan también come comida rápida como hamburguesas, papas fritas y refrescos, y casi no come frutas ni verduras. Además, pasa muchas horas frente a </a:t>
            </a:r>
            <a:r>
              <a:rPr b="1" lang="en" sz="1700" u="sng"/>
              <a:t>la pantalla</a:t>
            </a:r>
            <a:r>
              <a:rPr lang="en" sz="1700"/>
              <a:t> jugando videojuegos y no hace ejercicio.</a:t>
            </a:r>
            <a:endParaRPr sz="1700"/>
          </a:p>
          <a:p>
            <a:pPr indent="0" lvl="0" marL="0" rtl="0" algn="l">
              <a:lnSpc>
                <a:spcPct val="115000"/>
              </a:lnSpc>
              <a:spcBef>
                <a:spcPts val="1200"/>
              </a:spcBef>
              <a:spcAft>
                <a:spcPts val="1200"/>
              </a:spcAft>
              <a:buNone/>
            </a:pPr>
            <a:r>
              <a:rPr b="1" lang="en" sz="1700"/>
              <a:t>Evaluación Física:</a:t>
            </a:r>
            <a:br>
              <a:rPr b="1" lang="en" sz="1700"/>
            </a:br>
            <a:r>
              <a:rPr lang="en" sz="1700"/>
              <a:t>Juan tiene sobrepeso y su </a:t>
            </a:r>
            <a:r>
              <a:rPr b="1" lang="en" sz="1700" u="sng"/>
              <a:t>piel</a:t>
            </a:r>
            <a:r>
              <a:rPr lang="en" sz="1700"/>
              <a:t> parece </a:t>
            </a:r>
            <a:r>
              <a:rPr b="1" lang="en" sz="1700" u="sng"/>
              <a:t>deshidratada</a:t>
            </a:r>
            <a:r>
              <a:rPr lang="en" sz="1700"/>
              <a:t>, lo que podría ser por no tomar suficiente agua.</a:t>
            </a:r>
            <a:endParaRPr sz="1700"/>
          </a:p>
        </p:txBody>
      </p:sp>
      <p:sp>
        <p:nvSpPr>
          <p:cNvPr id="3134" name="Google Shape;3134;p67"/>
          <p:cNvSpPr/>
          <p:nvPr/>
        </p:nvSpPr>
        <p:spPr>
          <a:xfrm>
            <a:off x="6370775" y="537800"/>
            <a:ext cx="2109900" cy="82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Nunito"/>
                <a:ea typeface="Nunito"/>
                <a:cs typeface="Nunito"/>
                <a:sym typeface="Nunito"/>
              </a:rPr>
              <a:t>En grupos de dos,</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Crean cuatro consejos/instrucciones para Senor Perez</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utrition and healthy eating habits - Health - 7th grade by Sliesgo">
  <a:themeElements>
    <a:clrScheme name="Simple Light">
      <a:dk1>
        <a:srgbClr val="23013D"/>
      </a:dk1>
      <a:lt1>
        <a:srgbClr val="FBE2D0"/>
      </a:lt1>
      <a:dk2>
        <a:srgbClr val="805DC3"/>
      </a:dk2>
      <a:lt2>
        <a:srgbClr val="95A83D"/>
      </a:lt2>
      <a:accent1>
        <a:srgbClr val="D98642"/>
      </a:accent1>
      <a:accent2>
        <a:srgbClr val="F0C766"/>
      </a:accent2>
      <a:accent3>
        <a:srgbClr val="AC423A"/>
      </a:accent3>
      <a:accent4>
        <a:srgbClr val="CC722E"/>
      </a:accent4>
      <a:accent5>
        <a:srgbClr val="E6AB9E"/>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orld Health Day Activities for Elementary by Slidesgo">
  <a:themeElements>
    <a:clrScheme name="Simple Light">
      <a:dk1>
        <a:srgbClr val="404041"/>
      </a:dk1>
      <a:lt1>
        <a:srgbClr val="E1F6FF"/>
      </a:lt1>
      <a:dk2>
        <a:srgbClr val="0090AD"/>
      </a:dk2>
      <a:lt2>
        <a:srgbClr val="F0F5F8"/>
      </a:lt2>
      <a:accent1>
        <a:srgbClr val="CFD9E0"/>
      </a:accent1>
      <a:accent2>
        <a:srgbClr val="DFD660"/>
      </a:accent2>
      <a:accent3>
        <a:srgbClr val="716558"/>
      </a:accent3>
      <a:accent4>
        <a:srgbClr val="C0411D"/>
      </a:accent4>
      <a:accent5>
        <a:srgbClr val="88BC3C"/>
      </a:accent5>
      <a:accent6>
        <a:srgbClr val="FFFFFF"/>
      </a:accent6>
      <a:hlink>
        <a:srgbClr val="4040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