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oleObject" PartName="/ppt/embeddings/oleObject3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7" r:id="rId5"/>
    <p:sldMasterId id="2147483659" r:id="rId6"/>
    <p:sldMasterId id="214748366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</p:sldIdLst>
  <p:sldSz cy="6858000" cx="9144000"/>
  <p:notesSz cx="6858000" cy="9144000"/>
  <p:embeddedFontLst>
    <p:embeddedFont>
      <p:font typeface="Constantia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1" roundtripDataSignature="AMtx7mgYZ2Q3LHmQZKBuhMtkwgF7w0JC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font" Target="fonts/Constantia-bold.fntdata"/><Relationship Id="rId47" Type="http://schemas.openxmlformats.org/officeDocument/2006/relationships/font" Target="fonts/Constantia-regular.fntdata"/><Relationship Id="rId49" Type="http://schemas.openxmlformats.org/officeDocument/2006/relationships/font" Target="fonts/Constantia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customschemas.google.com/relationships/presentationmetadata" Target="metadata"/><Relationship Id="rId50" Type="http://schemas.openxmlformats.org/officeDocument/2006/relationships/font" Target="fonts/Constantia-bold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image" Target="../media/image78.png"/><Relationship Id="rId3" Type="http://schemas.openxmlformats.org/officeDocument/2006/relationships/image" Target="../media/image80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8" name="Google Shape;44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0" name="Google Shape;46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0" name="Google Shape;47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2" name="Google Shape;48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95" name="Google Shape;49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NOTA CULTURAL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5" name="Google Shape;50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4" name="Google Shape;51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4" name="Google Shape;52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6" name="Google Shape;55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d7a8d8690e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d7a8d869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2d7a8d8690e_0_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d7a8d8690e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d7a8d869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2d7a8d8690e_0_1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5" name="Google Shape;59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1" name="Google Shape;60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7" name="Google Shape;60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6" name="Google Shape;2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8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8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9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9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1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1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51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5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1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2"/>
          <p:cNvSpPr txBox="1"/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2"/>
          <p:cNvSpPr txBox="1"/>
          <p:nvPr>
            <p:ph idx="1" type="body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3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3"/>
          <p:cNvSpPr txBox="1"/>
          <p:nvPr>
            <p:ph idx="1" type="body"/>
          </p:nvPr>
        </p:nvSpPr>
        <p:spPr>
          <a:xfrm rot="5400000">
            <a:off x="2377281" y="15080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4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4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9751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46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46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46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7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47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>
            <a:lvl1pPr lvl="0" marR="4572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/>
          <p:nvPr/>
        </p:nvSpPr>
        <p:spPr>
          <a:xfrm>
            <a:off x="-9525" y="-7937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313"/>
                </a:srgbClr>
              </a:gs>
              <a:gs pos="100000">
                <a:srgbClr val="00EBF8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7"/>
          <p:cNvSpPr/>
          <p:nvPr/>
        </p:nvSpPr>
        <p:spPr>
          <a:xfrm>
            <a:off x="4381500" y="-7937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7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7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37"/>
          <p:cNvGrpSpPr/>
          <p:nvPr/>
        </p:nvGrpSpPr>
        <p:grpSpPr>
          <a:xfrm>
            <a:off x="-29327" y="-14808"/>
            <a:ext cx="9198219" cy="1083716"/>
            <a:chOff x="-29322" y="-1971"/>
            <a:chExt cx="9198255" cy="1086266"/>
          </a:xfrm>
        </p:grpSpPr>
        <p:sp>
          <p:nvSpPr>
            <p:cNvPr id="18" name="Google Shape;18;p37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37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9"/>
          <p:cNvSpPr/>
          <p:nvPr/>
        </p:nvSpPr>
        <p:spPr>
          <a:xfrm>
            <a:off x="-9525" y="-7937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313"/>
                </a:srgbClr>
              </a:gs>
              <a:gs pos="100000">
                <a:srgbClr val="00EBF8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9"/>
          <p:cNvSpPr/>
          <p:nvPr/>
        </p:nvSpPr>
        <p:spPr>
          <a:xfrm>
            <a:off x="4381500" y="-7937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39"/>
          <p:cNvGrpSpPr/>
          <p:nvPr/>
        </p:nvGrpSpPr>
        <p:grpSpPr>
          <a:xfrm>
            <a:off x="-29327" y="-14808"/>
            <a:ext cx="9198219" cy="1083716"/>
            <a:chOff x="-29322" y="-1971"/>
            <a:chExt cx="9198255" cy="1086266"/>
          </a:xfrm>
        </p:grpSpPr>
        <p:sp>
          <p:nvSpPr>
            <p:cNvPr id="74" name="Google Shape;74;p39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75" name="Google Shape;75;p39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76" name="Google Shape;76;p39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39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8" name="Google Shape;78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3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3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/>
          <p:nvPr/>
        </p:nvSpPr>
        <p:spPr>
          <a:xfrm>
            <a:off x="-9525" y="-7937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313"/>
                </a:srgbClr>
              </a:gs>
              <a:gs pos="100000">
                <a:srgbClr val="00EBF8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8"/>
          <p:cNvSpPr/>
          <p:nvPr/>
        </p:nvSpPr>
        <p:spPr>
          <a:xfrm>
            <a:off x="4381500" y="-7937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48"/>
          <p:cNvGrpSpPr/>
          <p:nvPr/>
        </p:nvGrpSpPr>
        <p:grpSpPr>
          <a:xfrm>
            <a:off x="-29327" y="-14808"/>
            <a:ext cx="9198219" cy="1083716"/>
            <a:chOff x="-29322" y="-1971"/>
            <a:chExt cx="9198255" cy="1086266"/>
          </a:xfrm>
        </p:grpSpPr>
        <p:sp>
          <p:nvSpPr>
            <p:cNvPr id="91" name="Google Shape;91;p48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92" name="Google Shape;92;p48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93" name="Google Shape;93;p48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48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5" name="Google Shape;95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4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4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0"/>
          <p:cNvSpPr/>
          <p:nvPr/>
        </p:nvSpPr>
        <p:spPr>
          <a:xfrm>
            <a:off x="-9525" y="-7937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313"/>
                </a:srgbClr>
              </a:gs>
              <a:gs pos="100000">
                <a:srgbClr val="00EBF8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0"/>
          <p:cNvSpPr/>
          <p:nvPr/>
        </p:nvSpPr>
        <p:spPr>
          <a:xfrm>
            <a:off x="4381500" y="-7937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50"/>
          <p:cNvGrpSpPr/>
          <p:nvPr/>
        </p:nvGrpSpPr>
        <p:grpSpPr>
          <a:xfrm>
            <a:off x="-29327" y="-14808"/>
            <a:ext cx="9198219" cy="1083716"/>
            <a:chOff x="-29322" y="-1971"/>
            <a:chExt cx="9198255" cy="1086266"/>
          </a:xfrm>
        </p:grpSpPr>
        <p:sp>
          <p:nvSpPr>
            <p:cNvPr id="108" name="Google Shape;108;p50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9" name="Google Shape;109;p50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110" name="Google Shape;110;p50"/>
          <p:cNvSpPr/>
          <p:nvPr/>
        </p:nvSpPr>
        <p:spPr>
          <a:xfrm flipH="1" rot="-10380000">
            <a:off x="3165475" y="1108075"/>
            <a:ext cx="5257800" cy="4114800"/>
          </a:xfrm>
          <a:custGeom>
            <a:rect b="b" l="l" r="r" t="t"/>
            <a:pathLst>
              <a:path extrusionOk="0" h="4114800" w="525780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98500" kx="98485" dir="7500041" dist="38499" sy="100079">
              <a:srgbClr val="000000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0"/>
          <p:cNvSpPr/>
          <p:nvPr/>
        </p:nvSpPr>
        <p:spPr>
          <a:xfrm flipH="1" rot="-10380000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63500" dir="12899787" dist="6350">
              <a:srgbClr val="000000">
                <a:alpha val="4627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0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313"/>
                </a:srgbClr>
              </a:gs>
              <a:gs pos="100000">
                <a:srgbClr val="00EBF8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0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0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50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6" name="Google Shape;116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5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50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Relationship Id="rId4" Type="http://schemas.openxmlformats.org/officeDocument/2006/relationships/image" Target="../media/image17.png"/><Relationship Id="rId5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g"/><Relationship Id="rId4" Type="http://schemas.openxmlformats.org/officeDocument/2006/relationships/image" Target="../media/image21.png"/><Relationship Id="rId5" Type="http://schemas.openxmlformats.org/officeDocument/2006/relationships/image" Target="../media/image2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jpg"/><Relationship Id="rId4" Type="http://schemas.openxmlformats.org/officeDocument/2006/relationships/image" Target="../media/image19.png"/><Relationship Id="rId5" Type="http://schemas.openxmlformats.org/officeDocument/2006/relationships/image" Target="../media/image2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jpg"/><Relationship Id="rId4" Type="http://schemas.openxmlformats.org/officeDocument/2006/relationships/image" Target="../media/image29.png"/><Relationship Id="rId5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jpg"/><Relationship Id="rId4" Type="http://schemas.openxmlformats.org/officeDocument/2006/relationships/image" Target="../media/image27.png"/><Relationship Id="rId5" Type="http://schemas.openxmlformats.org/officeDocument/2006/relationships/image" Target="../media/image2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jpg"/><Relationship Id="rId4" Type="http://schemas.openxmlformats.org/officeDocument/2006/relationships/image" Target="../media/image45.png"/><Relationship Id="rId5" Type="http://schemas.openxmlformats.org/officeDocument/2006/relationships/image" Target="../media/image4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jpg"/><Relationship Id="rId4" Type="http://schemas.openxmlformats.org/officeDocument/2006/relationships/image" Target="../media/image35.png"/><Relationship Id="rId5" Type="http://schemas.openxmlformats.org/officeDocument/2006/relationships/image" Target="../media/image3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jpg"/><Relationship Id="rId4" Type="http://schemas.openxmlformats.org/officeDocument/2006/relationships/image" Target="../media/image39.jpg"/><Relationship Id="rId5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8.jpg"/><Relationship Id="rId4" Type="http://schemas.openxmlformats.org/officeDocument/2006/relationships/image" Target="../media/image42.png"/><Relationship Id="rId5" Type="http://schemas.openxmlformats.org/officeDocument/2006/relationships/image" Target="../media/image4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jpg"/><Relationship Id="rId4" Type="http://schemas.openxmlformats.org/officeDocument/2006/relationships/image" Target="../media/image46.png"/><Relationship Id="rId5" Type="http://schemas.openxmlformats.org/officeDocument/2006/relationships/image" Target="../media/image4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1.jpg"/><Relationship Id="rId4" Type="http://schemas.openxmlformats.org/officeDocument/2006/relationships/image" Target="../media/image82.png"/><Relationship Id="rId5" Type="http://schemas.openxmlformats.org/officeDocument/2006/relationships/image" Target="../media/image5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2.jpg"/><Relationship Id="rId4" Type="http://schemas.openxmlformats.org/officeDocument/2006/relationships/image" Target="../media/image50.png"/><Relationship Id="rId5" Type="http://schemas.openxmlformats.org/officeDocument/2006/relationships/image" Target="../media/image6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3.jpg"/><Relationship Id="rId4" Type="http://schemas.openxmlformats.org/officeDocument/2006/relationships/image" Target="../media/image55.png"/><Relationship Id="rId5" Type="http://schemas.openxmlformats.org/officeDocument/2006/relationships/image" Target="../media/image5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0.jpg"/><Relationship Id="rId4" Type="http://schemas.openxmlformats.org/officeDocument/2006/relationships/image" Target="../media/image59.png"/><Relationship Id="rId5" Type="http://schemas.openxmlformats.org/officeDocument/2006/relationships/image" Target="../media/image5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7.jpg"/><Relationship Id="rId4" Type="http://schemas.openxmlformats.org/officeDocument/2006/relationships/image" Target="../media/image64.png"/><Relationship Id="rId5" Type="http://schemas.openxmlformats.org/officeDocument/2006/relationships/image" Target="../media/image6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2.jpg"/><Relationship Id="rId4" Type="http://schemas.openxmlformats.org/officeDocument/2006/relationships/image" Target="../media/image63.png"/><Relationship Id="rId5" Type="http://schemas.openxmlformats.org/officeDocument/2006/relationships/image" Target="../media/image6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6.jpg"/><Relationship Id="rId4" Type="http://schemas.openxmlformats.org/officeDocument/2006/relationships/image" Target="../media/image68.jpg"/><Relationship Id="rId5" Type="http://schemas.openxmlformats.org/officeDocument/2006/relationships/image" Target="../media/image6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0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2.jpg"/><Relationship Id="rId4" Type="http://schemas.openxmlformats.org/officeDocument/2006/relationships/image" Target="../media/image79.png"/><Relationship Id="rId5" Type="http://schemas.openxmlformats.org/officeDocument/2006/relationships/image" Target="../media/image81.jpg"/></Relationships>
</file>

<file path=ppt/slides/_rels/slide32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3.bin"/><Relationship Id="rId10" Type="http://schemas.openxmlformats.org/officeDocument/2006/relationships/oleObject" Target="../embeddings/oleObject3.bin"/><Relationship Id="rId13" Type="http://schemas.openxmlformats.org/officeDocument/2006/relationships/image" Target="../media/image77.png"/><Relationship Id="rId1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78.png"/><Relationship Id="rId15" Type="http://schemas.openxmlformats.org/officeDocument/2006/relationships/image" Target="../media/image2.png"/><Relationship Id="rId14" Type="http://schemas.openxmlformats.org/officeDocument/2006/relationships/image" Target="../media/image73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84.png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oleObject2.bin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18.jpg"/><Relationship Id="rId5" Type="http://schemas.openxmlformats.org/officeDocument/2006/relationships/image" Target="../media/image3.png"/><Relationship Id="rId6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16.jp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49.png"/><Relationship Id="rId6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12.png"/><Relationship Id="rId5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 txBox="1"/>
          <p:nvPr>
            <p:ph type="title"/>
          </p:nvPr>
        </p:nvSpPr>
        <p:spPr>
          <a:xfrm>
            <a:off x="422275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/>
          </a:p>
        </p:txBody>
      </p:sp>
      <p:sp>
        <p:nvSpPr>
          <p:cNvPr id="131" name="Google Shape;131;p1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Students will identify the countries and nationalities after viewing/listening to a video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Say which country they are from after viewing a power-point.</a:t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Interview their classmates to find out which country he/he is from after observing an example of the structure from the teacher.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State their nationality as well as the nationality of someone.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69999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33ff.com/flags/banderasmundo/bandera_Chile.html" id="264" name="Google Shape;26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50" y="476250"/>
            <a:ext cx="1944687" cy="12652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chile" id="265" name="Google Shape;26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2725" y="549275"/>
            <a:ext cx="3448050" cy="491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66" name="Google Shape;266;p10"/>
          <p:cNvSpPr txBox="1"/>
          <p:nvPr/>
        </p:nvSpPr>
        <p:spPr>
          <a:xfrm>
            <a:off x="5508625" y="5734050"/>
            <a:ext cx="3240087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Nationality: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chileno/chilena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0"/>
          <p:cNvSpPr txBox="1"/>
          <p:nvPr/>
        </p:nvSpPr>
        <p:spPr>
          <a:xfrm>
            <a:off x="3779837" y="184150"/>
            <a:ext cx="15716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Chile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0"/>
          <p:cNvSpPr txBox="1"/>
          <p:nvPr/>
        </p:nvSpPr>
        <p:spPr>
          <a:xfrm>
            <a:off x="1042987" y="2349500"/>
            <a:ext cx="27368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Capital: Santiago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antiago_chile" id="269" name="Google Shape;26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4212" y="2925762"/>
            <a:ext cx="3600450" cy="27003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69999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eiu.edu/~latstudi/courses.html" id="274" name="Google Shape;2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7" y="765175"/>
            <a:ext cx="1584325" cy="11382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potosi" id="275" name="Google Shape;27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6825" y="476250"/>
            <a:ext cx="3448050" cy="491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76" name="Google Shape;276;p11"/>
          <p:cNvSpPr txBox="1"/>
          <p:nvPr/>
        </p:nvSpPr>
        <p:spPr>
          <a:xfrm>
            <a:off x="5076825" y="5516562"/>
            <a:ext cx="33845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Nationality: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1"/>
          <p:cNvSpPr txBox="1"/>
          <p:nvPr/>
        </p:nvSpPr>
        <p:spPr>
          <a:xfrm>
            <a:off x="3276600" y="1343025"/>
            <a:ext cx="2117725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Bolivia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1"/>
          <p:cNvSpPr txBox="1"/>
          <p:nvPr/>
        </p:nvSpPr>
        <p:spPr>
          <a:xfrm>
            <a:off x="4716462" y="6021387"/>
            <a:ext cx="3889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ic Sans M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boliviano / boliviana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OLIVIA LA PAZ - BOLIVIA LA PAZ" id="279" name="Google Shape;27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750" y="3357562"/>
            <a:ext cx="3333750" cy="25050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80" name="Google Shape;280;p11"/>
          <p:cNvSpPr txBox="1"/>
          <p:nvPr/>
        </p:nvSpPr>
        <p:spPr>
          <a:xfrm>
            <a:off x="582612" y="2703512"/>
            <a:ext cx="34353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Capital: La Paz, Sucre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69999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deira-paraguai-gr" id="285" name="Google Shape;2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50" y="188912"/>
            <a:ext cx="1873250" cy="11763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86" name="Google Shape;286;p12"/>
          <p:cNvSpPr txBox="1"/>
          <p:nvPr/>
        </p:nvSpPr>
        <p:spPr>
          <a:xfrm>
            <a:off x="715962" y="1335087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2"/>
          <p:cNvSpPr txBox="1"/>
          <p:nvPr/>
        </p:nvSpPr>
        <p:spPr>
          <a:xfrm>
            <a:off x="395287" y="981075"/>
            <a:ext cx="17287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raguay" id="288" name="Google Shape;28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5600" y="260350"/>
            <a:ext cx="3448050" cy="491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89" name="Google Shape;289;p12"/>
          <p:cNvSpPr txBox="1"/>
          <p:nvPr/>
        </p:nvSpPr>
        <p:spPr>
          <a:xfrm>
            <a:off x="4427537" y="5373687"/>
            <a:ext cx="4535487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Nationality: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paraguayo/paraguaya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2"/>
          <p:cNvSpPr txBox="1"/>
          <p:nvPr/>
        </p:nvSpPr>
        <p:spPr>
          <a:xfrm>
            <a:off x="3276600" y="1701800"/>
            <a:ext cx="241617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Paraguay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2"/>
          <p:cNvSpPr txBox="1"/>
          <p:nvPr/>
        </p:nvSpPr>
        <p:spPr>
          <a:xfrm>
            <a:off x="785812" y="2651125"/>
            <a:ext cx="30241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Capital: Asunción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su1" id="292" name="Google Shape;29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312" y="3429000"/>
            <a:ext cx="3810000" cy="24479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47000">
              <a:srgbClr val="0A128C"/>
            </a:gs>
            <a:gs pos="72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2700000" scaled="0"/>
        </a:gra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33ff.com/flags/banderasmundo/bandera_Argentina.html" id="297" name="Google Shape;2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404812"/>
            <a:ext cx="1871662" cy="1387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98" name="Google Shape;298;p13"/>
          <p:cNvSpPr txBox="1"/>
          <p:nvPr/>
        </p:nvSpPr>
        <p:spPr>
          <a:xfrm>
            <a:off x="4932362" y="5661025"/>
            <a:ext cx="3960812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Nationality: argentino/argentina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gentina" id="299" name="Google Shape;29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4162" y="333375"/>
            <a:ext cx="3448050" cy="491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00" name="Google Shape;300;p13"/>
          <p:cNvSpPr txBox="1"/>
          <p:nvPr/>
        </p:nvSpPr>
        <p:spPr>
          <a:xfrm>
            <a:off x="3275012" y="1533525"/>
            <a:ext cx="25161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30D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9F30D"/>
                </a:solidFill>
                <a:latin typeface="Arial"/>
                <a:ea typeface="Arial"/>
                <a:cs typeface="Arial"/>
                <a:sym typeface="Arial"/>
              </a:rPr>
              <a:t>Argentina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3"/>
          <p:cNvSpPr txBox="1"/>
          <p:nvPr/>
        </p:nvSpPr>
        <p:spPr>
          <a:xfrm>
            <a:off x="814387" y="2560637"/>
            <a:ext cx="3744912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Capital: Buenos 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" id="302" name="Google Shape;30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4212" y="3213100"/>
            <a:ext cx="3848100" cy="26193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69999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deira-uruguai-gr" id="307" name="Google Shape;3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476250"/>
            <a:ext cx="1852612" cy="13795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08" name="Google Shape;308;p14"/>
          <p:cNvSpPr txBox="1"/>
          <p:nvPr/>
        </p:nvSpPr>
        <p:spPr>
          <a:xfrm>
            <a:off x="323850" y="1954212"/>
            <a:ext cx="2492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4"/>
          <p:cNvSpPr txBox="1"/>
          <p:nvPr/>
        </p:nvSpPr>
        <p:spPr>
          <a:xfrm>
            <a:off x="415925" y="1431925"/>
            <a:ext cx="149066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ruguay" id="310" name="Google Shape;31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9700" y="549275"/>
            <a:ext cx="3448050" cy="491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11" name="Google Shape;311;p14"/>
          <p:cNvSpPr txBox="1"/>
          <p:nvPr/>
        </p:nvSpPr>
        <p:spPr>
          <a:xfrm>
            <a:off x="5141912" y="6022975"/>
            <a:ext cx="586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uruguayo/uruguaya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4"/>
          <p:cNvSpPr txBox="1"/>
          <p:nvPr/>
        </p:nvSpPr>
        <p:spPr>
          <a:xfrm>
            <a:off x="3298825" y="2085975"/>
            <a:ext cx="22796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CC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33CC"/>
                </a:solidFill>
                <a:latin typeface="Arial"/>
                <a:ea typeface="Arial"/>
                <a:cs typeface="Arial"/>
                <a:sym typeface="Arial"/>
              </a:rPr>
              <a:t>Uruguay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fault_2edb" id="313" name="Google Shape;31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850" y="3141662"/>
            <a:ext cx="3810000" cy="251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14" name="Google Shape;314;p14"/>
          <p:cNvSpPr txBox="1"/>
          <p:nvPr/>
        </p:nvSpPr>
        <p:spPr>
          <a:xfrm>
            <a:off x="468312" y="2636837"/>
            <a:ext cx="33115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Capital: Montevideo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4"/>
          <p:cNvSpPr txBox="1"/>
          <p:nvPr/>
        </p:nvSpPr>
        <p:spPr>
          <a:xfrm>
            <a:off x="5497512" y="5621337"/>
            <a:ext cx="144621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Nationality: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"/>
          <p:cNvSpPr txBox="1"/>
          <p:nvPr>
            <p:ph idx="4294967295" type="ctrTitle"/>
          </p:nvPr>
        </p:nvSpPr>
        <p:spPr>
          <a:xfrm>
            <a:off x="457200" y="1506538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040"/>
              <a:buFont typeface="Calibri"/>
              <a:buNone/>
            </a:pPr>
            <a:r>
              <a:rPr b="1" i="0" lang="en-US" sz="504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Central America, Mexico and the Caribbean </a:t>
            </a:r>
            <a:endParaRPr b="0" i="0" sz="50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5"/>
          <p:cNvSpPr txBox="1"/>
          <p:nvPr>
            <p:ph idx="1" type="subTitle"/>
          </p:nvPr>
        </p:nvSpPr>
        <p:spPr>
          <a:xfrm>
            <a:off x="533400" y="3228975"/>
            <a:ext cx="78549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0" i="0" lang="en-US" sz="26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América Central, el Caribeño y México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0" i="0" lang="en-US" sz="26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 </a:t>
            </a:r>
            <a:endParaRPr/>
          </a:p>
          <a:p>
            <a:pPr indent="0" lvl="0" marL="0" marR="45720" rtl="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0" i="0" sz="2600" u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xcenamwcarb.gif" id="326" name="Google Shape;326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09600"/>
            <a:ext cx="883920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69999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 txBox="1"/>
          <p:nvPr/>
        </p:nvSpPr>
        <p:spPr>
          <a:xfrm>
            <a:off x="971550" y="170021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33ff.com/flags/banderasmundo/bandera_Cuba.html" id="333" name="Google Shape;3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692150"/>
            <a:ext cx="1679575" cy="1123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34" name="Google Shape;334;p17"/>
          <p:cNvSpPr txBox="1"/>
          <p:nvPr/>
        </p:nvSpPr>
        <p:spPr>
          <a:xfrm>
            <a:off x="4932362" y="4038600"/>
            <a:ext cx="31448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Nacionalidad: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ic Sans M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cubano/cubana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7"/>
          <p:cNvSpPr txBox="1"/>
          <p:nvPr/>
        </p:nvSpPr>
        <p:spPr>
          <a:xfrm>
            <a:off x="228600" y="2889250"/>
            <a:ext cx="34178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Capital: La Habana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pdom" id="336" name="Google Shape;33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3575" y="333375"/>
            <a:ext cx="569595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7"/>
          <p:cNvSpPr txBox="1"/>
          <p:nvPr/>
        </p:nvSpPr>
        <p:spPr>
          <a:xfrm>
            <a:off x="4310062" y="1393825"/>
            <a:ext cx="1757362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Cuba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UB_habana_02" id="338" name="Google Shape;33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7862" y="3633787"/>
            <a:ext cx="2525712" cy="2927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69999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80px-Flag_of_the_Dominican_Republic" id="343" name="Google Shape;3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775" y="333375"/>
            <a:ext cx="2014537" cy="125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44" name="Google Shape;344;p18"/>
          <p:cNvSpPr txBox="1"/>
          <p:nvPr/>
        </p:nvSpPr>
        <p:spPr>
          <a:xfrm>
            <a:off x="612775" y="1412875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8"/>
          <p:cNvSpPr txBox="1"/>
          <p:nvPr/>
        </p:nvSpPr>
        <p:spPr>
          <a:xfrm>
            <a:off x="323850" y="1125537"/>
            <a:ext cx="18732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8"/>
          <p:cNvSpPr txBox="1"/>
          <p:nvPr/>
        </p:nvSpPr>
        <p:spPr>
          <a:xfrm>
            <a:off x="5148262" y="3716337"/>
            <a:ext cx="3744912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Nationality: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dominicano/dominicana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pdom" id="347" name="Google Shape;34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3575" y="260350"/>
            <a:ext cx="5695950" cy="3228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48" name="Google Shape;348;p18"/>
          <p:cNvSpPr txBox="1"/>
          <p:nvPr/>
        </p:nvSpPr>
        <p:spPr>
          <a:xfrm>
            <a:off x="6437312" y="333375"/>
            <a:ext cx="2706687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Republica  Dominicana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8"/>
          <p:cNvSpPr txBox="1"/>
          <p:nvPr/>
        </p:nvSpPr>
        <p:spPr>
          <a:xfrm>
            <a:off x="152400" y="2565400"/>
            <a:ext cx="3733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Capital: Santo Domingo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drid" id="350" name="Google Shape;35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850" y="3573462"/>
            <a:ext cx="4343400" cy="29924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69999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50px-Flag_of_Puerto_Rico" id="355" name="Google Shape;3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404812"/>
            <a:ext cx="2016125" cy="13493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56" name="Google Shape;356;p19"/>
          <p:cNvSpPr txBox="1"/>
          <p:nvPr/>
        </p:nvSpPr>
        <p:spPr>
          <a:xfrm>
            <a:off x="1150937" y="126841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9"/>
          <p:cNvSpPr txBox="1"/>
          <p:nvPr/>
        </p:nvSpPr>
        <p:spPr>
          <a:xfrm>
            <a:off x="395287" y="981075"/>
            <a:ext cx="16557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9"/>
          <p:cNvSpPr txBox="1"/>
          <p:nvPr/>
        </p:nvSpPr>
        <p:spPr>
          <a:xfrm>
            <a:off x="4211637" y="3860800"/>
            <a:ext cx="4752975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Nationality: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puertorriqueño/puertorriqueña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uertoRico_sanJuan_01" id="359" name="Google Shape;35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3716337"/>
            <a:ext cx="3810000" cy="285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60" name="Google Shape;360;p19"/>
          <p:cNvSpPr txBox="1"/>
          <p:nvPr/>
        </p:nvSpPr>
        <p:spPr>
          <a:xfrm>
            <a:off x="360362" y="3019425"/>
            <a:ext cx="34496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Capital: San Juan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uerto rico" id="361" name="Google Shape;36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5000" y="239712"/>
            <a:ext cx="569595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9"/>
          <p:cNvSpPr txBox="1"/>
          <p:nvPr/>
        </p:nvSpPr>
        <p:spPr>
          <a:xfrm>
            <a:off x="6172200" y="495300"/>
            <a:ext cx="33464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CC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33CC"/>
                </a:solidFill>
                <a:latin typeface="Arial"/>
                <a:ea typeface="Arial"/>
                <a:cs typeface="Arial"/>
                <a:sym typeface="Arial"/>
              </a:rPr>
              <a:t>Puerto Rico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/>
          <p:nvPr>
            <p:ph type="title"/>
          </p:nvPr>
        </p:nvSpPr>
        <p:spPr>
          <a:xfrm>
            <a:off x="1600200" y="2209800"/>
            <a:ext cx="75438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Spanish-speaking Countries and Nationalities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"/>
          <p:cNvSpPr/>
          <p:nvPr/>
        </p:nvSpPr>
        <p:spPr>
          <a:xfrm>
            <a:off x="5033962" y="3344862"/>
            <a:ext cx="1027112" cy="903287"/>
          </a:xfrm>
          <a:custGeom>
            <a:rect b="b" l="l" r="r" t="t"/>
            <a:pathLst>
              <a:path extrusionOk="0" h="1137" w="1294">
                <a:moveTo>
                  <a:pt x="1040" y="14"/>
                </a:moveTo>
                <a:lnTo>
                  <a:pt x="850" y="0"/>
                </a:lnTo>
                <a:lnTo>
                  <a:pt x="730" y="76"/>
                </a:lnTo>
                <a:lnTo>
                  <a:pt x="531" y="45"/>
                </a:lnTo>
                <a:lnTo>
                  <a:pt x="502" y="161"/>
                </a:lnTo>
                <a:lnTo>
                  <a:pt x="373" y="236"/>
                </a:lnTo>
                <a:lnTo>
                  <a:pt x="430" y="395"/>
                </a:lnTo>
                <a:lnTo>
                  <a:pt x="432" y="521"/>
                </a:lnTo>
                <a:lnTo>
                  <a:pt x="252" y="566"/>
                </a:lnTo>
                <a:lnTo>
                  <a:pt x="102" y="615"/>
                </a:lnTo>
                <a:lnTo>
                  <a:pt x="21" y="783"/>
                </a:lnTo>
                <a:lnTo>
                  <a:pt x="0" y="882"/>
                </a:lnTo>
                <a:lnTo>
                  <a:pt x="123" y="943"/>
                </a:lnTo>
                <a:lnTo>
                  <a:pt x="380" y="1078"/>
                </a:lnTo>
                <a:lnTo>
                  <a:pt x="561" y="1078"/>
                </a:lnTo>
                <a:lnTo>
                  <a:pt x="684" y="1017"/>
                </a:lnTo>
                <a:lnTo>
                  <a:pt x="767" y="1137"/>
                </a:lnTo>
                <a:lnTo>
                  <a:pt x="892" y="998"/>
                </a:lnTo>
                <a:lnTo>
                  <a:pt x="907" y="964"/>
                </a:lnTo>
                <a:lnTo>
                  <a:pt x="1294" y="547"/>
                </a:lnTo>
                <a:lnTo>
                  <a:pt x="1079" y="593"/>
                </a:lnTo>
                <a:lnTo>
                  <a:pt x="1066" y="532"/>
                </a:lnTo>
                <a:lnTo>
                  <a:pt x="959" y="610"/>
                </a:lnTo>
                <a:lnTo>
                  <a:pt x="935" y="578"/>
                </a:lnTo>
                <a:lnTo>
                  <a:pt x="888" y="551"/>
                </a:lnTo>
                <a:lnTo>
                  <a:pt x="919" y="134"/>
                </a:lnTo>
                <a:lnTo>
                  <a:pt x="1003" y="97"/>
                </a:lnTo>
                <a:lnTo>
                  <a:pt x="1040" y="14"/>
                </a:lnTo>
                <a:close/>
              </a:path>
            </a:pathLst>
          </a:custGeom>
          <a:solidFill>
            <a:srgbClr val="3F7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0"/>
          <p:cNvSpPr/>
          <p:nvPr/>
        </p:nvSpPr>
        <p:spPr>
          <a:xfrm>
            <a:off x="5738812" y="3354387"/>
            <a:ext cx="177800" cy="455612"/>
          </a:xfrm>
          <a:custGeom>
            <a:rect b="b" l="l" r="r" t="t"/>
            <a:pathLst>
              <a:path extrusionOk="0" h="575" w="224">
                <a:moveTo>
                  <a:pt x="23" y="123"/>
                </a:moveTo>
                <a:lnTo>
                  <a:pt x="0" y="542"/>
                </a:lnTo>
                <a:lnTo>
                  <a:pt x="47" y="575"/>
                </a:lnTo>
                <a:lnTo>
                  <a:pt x="102" y="459"/>
                </a:lnTo>
                <a:lnTo>
                  <a:pt x="206" y="382"/>
                </a:lnTo>
                <a:lnTo>
                  <a:pt x="224" y="73"/>
                </a:lnTo>
                <a:lnTo>
                  <a:pt x="184" y="63"/>
                </a:lnTo>
                <a:lnTo>
                  <a:pt x="152" y="0"/>
                </a:lnTo>
                <a:lnTo>
                  <a:pt x="108" y="76"/>
                </a:lnTo>
                <a:lnTo>
                  <a:pt x="23" y="123"/>
                </a:lnTo>
                <a:close/>
              </a:path>
            </a:pathLst>
          </a:custGeom>
          <a:solidFill>
            <a:srgbClr val="5FD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0"/>
          <p:cNvSpPr/>
          <p:nvPr/>
        </p:nvSpPr>
        <p:spPr>
          <a:xfrm>
            <a:off x="5727700" y="3656012"/>
            <a:ext cx="1233487" cy="654050"/>
          </a:xfrm>
          <a:custGeom>
            <a:rect b="b" l="l" r="r" t="t"/>
            <a:pathLst>
              <a:path extrusionOk="0" h="824" w="1554">
                <a:moveTo>
                  <a:pt x="420" y="146"/>
                </a:moveTo>
                <a:lnTo>
                  <a:pt x="592" y="67"/>
                </a:lnTo>
                <a:lnTo>
                  <a:pt x="791" y="67"/>
                </a:lnTo>
                <a:lnTo>
                  <a:pt x="1011" y="33"/>
                </a:lnTo>
                <a:lnTo>
                  <a:pt x="1070" y="64"/>
                </a:lnTo>
                <a:lnTo>
                  <a:pt x="1112" y="0"/>
                </a:lnTo>
                <a:lnTo>
                  <a:pt x="1254" y="12"/>
                </a:lnTo>
                <a:lnTo>
                  <a:pt x="1269" y="94"/>
                </a:lnTo>
                <a:lnTo>
                  <a:pt x="1330" y="79"/>
                </a:lnTo>
                <a:lnTo>
                  <a:pt x="1375" y="12"/>
                </a:lnTo>
                <a:lnTo>
                  <a:pt x="1476" y="52"/>
                </a:lnTo>
                <a:lnTo>
                  <a:pt x="1554" y="153"/>
                </a:lnTo>
                <a:lnTo>
                  <a:pt x="1513" y="294"/>
                </a:lnTo>
                <a:lnTo>
                  <a:pt x="1496" y="441"/>
                </a:lnTo>
                <a:lnTo>
                  <a:pt x="1421" y="474"/>
                </a:lnTo>
                <a:lnTo>
                  <a:pt x="1284" y="517"/>
                </a:lnTo>
                <a:lnTo>
                  <a:pt x="1133" y="474"/>
                </a:lnTo>
                <a:lnTo>
                  <a:pt x="1048" y="533"/>
                </a:lnTo>
                <a:lnTo>
                  <a:pt x="1011" y="637"/>
                </a:lnTo>
                <a:lnTo>
                  <a:pt x="872" y="625"/>
                </a:lnTo>
                <a:lnTo>
                  <a:pt x="692" y="684"/>
                </a:lnTo>
                <a:lnTo>
                  <a:pt x="646" y="806"/>
                </a:lnTo>
                <a:lnTo>
                  <a:pt x="489" y="824"/>
                </a:lnTo>
                <a:lnTo>
                  <a:pt x="457" y="686"/>
                </a:lnTo>
                <a:lnTo>
                  <a:pt x="321" y="572"/>
                </a:lnTo>
                <a:lnTo>
                  <a:pt x="144" y="566"/>
                </a:lnTo>
                <a:lnTo>
                  <a:pt x="46" y="582"/>
                </a:lnTo>
                <a:lnTo>
                  <a:pt x="0" y="598"/>
                </a:lnTo>
                <a:lnTo>
                  <a:pt x="420" y="146"/>
                </a:lnTo>
                <a:close/>
              </a:path>
            </a:pathLst>
          </a:cu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0"/>
          <p:cNvSpPr/>
          <p:nvPr/>
        </p:nvSpPr>
        <p:spPr>
          <a:xfrm>
            <a:off x="6107112" y="4002087"/>
            <a:ext cx="808037" cy="608012"/>
          </a:xfrm>
          <a:custGeom>
            <a:rect b="b" l="l" r="r" t="t"/>
            <a:pathLst>
              <a:path extrusionOk="0" h="767" w="1018">
                <a:moveTo>
                  <a:pt x="9" y="382"/>
                </a:moveTo>
                <a:lnTo>
                  <a:pt x="163" y="367"/>
                </a:lnTo>
                <a:lnTo>
                  <a:pt x="214" y="251"/>
                </a:lnTo>
                <a:lnTo>
                  <a:pt x="396" y="190"/>
                </a:lnTo>
                <a:lnTo>
                  <a:pt x="533" y="208"/>
                </a:lnTo>
                <a:lnTo>
                  <a:pt x="563" y="100"/>
                </a:lnTo>
                <a:lnTo>
                  <a:pt x="655" y="39"/>
                </a:lnTo>
                <a:lnTo>
                  <a:pt x="806" y="85"/>
                </a:lnTo>
                <a:lnTo>
                  <a:pt x="1018" y="0"/>
                </a:lnTo>
                <a:lnTo>
                  <a:pt x="1018" y="116"/>
                </a:lnTo>
                <a:lnTo>
                  <a:pt x="912" y="116"/>
                </a:lnTo>
                <a:lnTo>
                  <a:pt x="959" y="251"/>
                </a:lnTo>
                <a:lnTo>
                  <a:pt x="926" y="435"/>
                </a:lnTo>
                <a:lnTo>
                  <a:pt x="943" y="525"/>
                </a:lnTo>
                <a:lnTo>
                  <a:pt x="867" y="572"/>
                </a:lnTo>
                <a:lnTo>
                  <a:pt x="943" y="710"/>
                </a:lnTo>
                <a:lnTo>
                  <a:pt x="857" y="751"/>
                </a:lnTo>
                <a:lnTo>
                  <a:pt x="796" y="747"/>
                </a:lnTo>
                <a:lnTo>
                  <a:pt x="714" y="747"/>
                </a:lnTo>
                <a:lnTo>
                  <a:pt x="612" y="767"/>
                </a:lnTo>
                <a:lnTo>
                  <a:pt x="496" y="736"/>
                </a:lnTo>
                <a:lnTo>
                  <a:pt x="419" y="692"/>
                </a:lnTo>
                <a:lnTo>
                  <a:pt x="334" y="723"/>
                </a:lnTo>
                <a:lnTo>
                  <a:pt x="214" y="638"/>
                </a:lnTo>
                <a:lnTo>
                  <a:pt x="109" y="563"/>
                </a:lnTo>
                <a:lnTo>
                  <a:pt x="46" y="465"/>
                </a:lnTo>
                <a:lnTo>
                  <a:pt x="0" y="435"/>
                </a:lnTo>
                <a:lnTo>
                  <a:pt x="9" y="382"/>
                </a:lnTo>
                <a:close/>
              </a:path>
            </a:pathLst>
          </a:custGeom>
          <a:solidFill>
            <a:srgbClr val="7F3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0"/>
          <p:cNvSpPr/>
          <p:nvPr/>
        </p:nvSpPr>
        <p:spPr>
          <a:xfrm>
            <a:off x="6370637" y="4543425"/>
            <a:ext cx="712787" cy="527050"/>
          </a:xfrm>
          <a:custGeom>
            <a:rect b="b" l="l" r="r" t="t"/>
            <a:pathLst>
              <a:path extrusionOk="0" h="663" w="900">
                <a:moveTo>
                  <a:pt x="165" y="44"/>
                </a:moveTo>
                <a:lnTo>
                  <a:pt x="285" y="83"/>
                </a:lnTo>
                <a:lnTo>
                  <a:pt x="392" y="55"/>
                </a:lnTo>
                <a:lnTo>
                  <a:pt x="521" y="61"/>
                </a:lnTo>
                <a:lnTo>
                  <a:pt x="612" y="27"/>
                </a:lnTo>
                <a:lnTo>
                  <a:pt x="732" y="193"/>
                </a:lnTo>
                <a:lnTo>
                  <a:pt x="885" y="300"/>
                </a:lnTo>
                <a:lnTo>
                  <a:pt x="900" y="543"/>
                </a:lnTo>
                <a:lnTo>
                  <a:pt x="808" y="663"/>
                </a:lnTo>
                <a:lnTo>
                  <a:pt x="732" y="497"/>
                </a:lnTo>
                <a:lnTo>
                  <a:pt x="704" y="588"/>
                </a:lnTo>
                <a:lnTo>
                  <a:pt x="641" y="604"/>
                </a:lnTo>
                <a:lnTo>
                  <a:pt x="566" y="436"/>
                </a:lnTo>
                <a:lnTo>
                  <a:pt x="399" y="346"/>
                </a:lnTo>
                <a:lnTo>
                  <a:pt x="248" y="224"/>
                </a:lnTo>
                <a:lnTo>
                  <a:pt x="217" y="300"/>
                </a:lnTo>
                <a:lnTo>
                  <a:pt x="307" y="377"/>
                </a:lnTo>
                <a:lnTo>
                  <a:pt x="261" y="436"/>
                </a:lnTo>
                <a:lnTo>
                  <a:pt x="36" y="285"/>
                </a:lnTo>
                <a:lnTo>
                  <a:pt x="0" y="31"/>
                </a:lnTo>
                <a:lnTo>
                  <a:pt x="88" y="0"/>
                </a:lnTo>
                <a:lnTo>
                  <a:pt x="165" y="44"/>
                </a:lnTo>
                <a:close/>
              </a:path>
            </a:pathLst>
          </a:custGeom>
          <a:solidFill>
            <a:srgbClr val="BF3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0"/>
          <p:cNvSpPr/>
          <p:nvPr/>
        </p:nvSpPr>
        <p:spPr>
          <a:xfrm>
            <a:off x="7069137" y="4702175"/>
            <a:ext cx="996950" cy="452437"/>
          </a:xfrm>
          <a:custGeom>
            <a:rect b="b" l="l" r="r" t="t"/>
            <a:pathLst>
              <a:path extrusionOk="0" h="570" w="1258">
                <a:moveTo>
                  <a:pt x="0" y="97"/>
                </a:moveTo>
                <a:lnTo>
                  <a:pt x="173" y="281"/>
                </a:lnTo>
                <a:lnTo>
                  <a:pt x="202" y="129"/>
                </a:lnTo>
                <a:lnTo>
                  <a:pt x="325" y="253"/>
                </a:lnTo>
                <a:lnTo>
                  <a:pt x="462" y="236"/>
                </a:lnTo>
                <a:lnTo>
                  <a:pt x="704" y="24"/>
                </a:lnTo>
                <a:lnTo>
                  <a:pt x="879" y="0"/>
                </a:lnTo>
                <a:lnTo>
                  <a:pt x="1048" y="19"/>
                </a:lnTo>
                <a:lnTo>
                  <a:pt x="1175" y="88"/>
                </a:lnTo>
                <a:lnTo>
                  <a:pt x="1258" y="208"/>
                </a:lnTo>
                <a:lnTo>
                  <a:pt x="1221" y="238"/>
                </a:lnTo>
                <a:lnTo>
                  <a:pt x="1206" y="345"/>
                </a:lnTo>
                <a:lnTo>
                  <a:pt x="1048" y="411"/>
                </a:lnTo>
                <a:lnTo>
                  <a:pt x="1008" y="345"/>
                </a:lnTo>
                <a:lnTo>
                  <a:pt x="1017" y="263"/>
                </a:lnTo>
                <a:lnTo>
                  <a:pt x="995" y="155"/>
                </a:lnTo>
                <a:lnTo>
                  <a:pt x="870" y="112"/>
                </a:lnTo>
                <a:lnTo>
                  <a:pt x="766" y="160"/>
                </a:lnTo>
                <a:lnTo>
                  <a:pt x="713" y="254"/>
                </a:lnTo>
                <a:lnTo>
                  <a:pt x="584" y="310"/>
                </a:lnTo>
                <a:lnTo>
                  <a:pt x="553" y="343"/>
                </a:lnTo>
                <a:lnTo>
                  <a:pt x="674" y="509"/>
                </a:lnTo>
                <a:lnTo>
                  <a:pt x="569" y="570"/>
                </a:lnTo>
                <a:lnTo>
                  <a:pt x="523" y="487"/>
                </a:lnTo>
                <a:lnTo>
                  <a:pt x="469" y="509"/>
                </a:lnTo>
                <a:lnTo>
                  <a:pt x="432" y="419"/>
                </a:lnTo>
                <a:lnTo>
                  <a:pt x="333" y="441"/>
                </a:lnTo>
                <a:lnTo>
                  <a:pt x="256" y="383"/>
                </a:lnTo>
                <a:lnTo>
                  <a:pt x="110" y="356"/>
                </a:lnTo>
                <a:lnTo>
                  <a:pt x="5" y="388"/>
                </a:lnTo>
                <a:lnTo>
                  <a:pt x="11" y="330"/>
                </a:lnTo>
                <a:lnTo>
                  <a:pt x="0" y="97"/>
                </a:lnTo>
                <a:close/>
              </a:path>
            </a:pathLst>
          </a:custGeom>
          <a:solidFill>
            <a:srgbClr val="3F5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0"/>
          <p:cNvSpPr/>
          <p:nvPr/>
        </p:nvSpPr>
        <p:spPr>
          <a:xfrm>
            <a:off x="5643562" y="4100512"/>
            <a:ext cx="477837" cy="258762"/>
          </a:xfrm>
          <a:custGeom>
            <a:rect b="b" l="l" r="r" t="t"/>
            <a:pathLst>
              <a:path extrusionOk="0" h="326" w="603">
                <a:moveTo>
                  <a:pt x="0" y="179"/>
                </a:moveTo>
                <a:lnTo>
                  <a:pt x="144" y="21"/>
                </a:lnTo>
                <a:lnTo>
                  <a:pt x="245" y="0"/>
                </a:lnTo>
                <a:lnTo>
                  <a:pt x="428" y="6"/>
                </a:lnTo>
                <a:lnTo>
                  <a:pt x="570" y="126"/>
                </a:lnTo>
                <a:lnTo>
                  <a:pt x="603" y="264"/>
                </a:lnTo>
                <a:lnTo>
                  <a:pt x="389" y="326"/>
                </a:lnTo>
                <a:lnTo>
                  <a:pt x="0" y="179"/>
                </a:lnTo>
                <a:close/>
              </a:path>
            </a:pathLst>
          </a:custGeom>
          <a:solidFill>
            <a:srgbClr val="00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0"/>
          <p:cNvSpPr/>
          <p:nvPr/>
        </p:nvSpPr>
        <p:spPr>
          <a:xfrm>
            <a:off x="1154112" y="685800"/>
            <a:ext cx="4733925" cy="3351212"/>
          </a:xfrm>
          <a:custGeom>
            <a:rect b="b" l="l" r="r" t="t"/>
            <a:pathLst>
              <a:path extrusionOk="0" h="2111" w="2982">
                <a:moveTo>
                  <a:pt x="0" y="0"/>
                </a:moveTo>
                <a:lnTo>
                  <a:pt x="79" y="108"/>
                </a:lnTo>
                <a:lnTo>
                  <a:pt x="62" y="159"/>
                </a:lnTo>
                <a:lnTo>
                  <a:pt x="73" y="402"/>
                </a:lnTo>
                <a:lnTo>
                  <a:pt x="156" y="454"/>
                </a:lnTo>
                <a:lnTo>
                  <a:pt x="238" y="573"/>
                </a:lnTo>
                <a:lnTo>
                  <a:pt x="199" y="659"/>
                </a:lnTo>
                <a:lnTo>
                  <a:pt x="146" y="670"/>
                </a:lnTo>
                <a:lnTo>
                  <a:pt x="246" y="796"/>
                </a:lnTo>
                <a:lnTo>
                  <a:pt x="305" y="797"/>
                </a:lnTo>
                <a:lnTo>
                  <a:pt x="395" y="918"/>
                </a:lnTo>
                <a:lnTo>
                  <a:pt x="369" y="1043"/>
                </a:lnTo>
                <a:lnTo>
                  <a:pt x="497" y="1102"/>
                </a:lnTo>
                <a:lnTo>
                  <a:pt x="636" y="1240"/>
                </a:lnTo>
                <a:lnTo>
                  <a:pt x="638" y="1156"/>
                </a:lnTo>
                <a:lnTo>
                  <a:pt x="558" y="1064"/>
                </a:lnTo>
                <a:lnTo>
                  <a:pt x="558" y="953"/>
                </a:lnTo>
                <a:lnTo>
                  <a:pt x="447" y="892"/>
                </a:lnTo>
                <a:lnTo>
                  <a:pt x="447" y="730"/>
                </a:lnTo>
                <a:lnTo>
                  <a:pt x="355" y="678"/>
                </a:lnTo>
                <a:lnTo>
                  <a:pt x="355" y="592"/>
                </a:lnTo>
                <a:lnTo>
                  <a:pt x="306" y="579"/>
                </a:lnTo>
                <a:lnTo>
                  <a:pt x="307" y="495"/>
                </a:lnTo>
                <a:lnTo>
                  <a:pt x="246" y="403"/>
                </a:lnTo>
                <a:lnTo>
                  <a:pt x="271" y="351"/>
                </a:lnTo>
                <a:lnTo>
                  <a:pt x="235" y="324"/>
                </a:lnTo>
                <a:lnTo>
                  <a:pt x="255" y="209"/>
                </a:lnTo>
                <a:lnTo>
                  <a:pt x="238" y="169"/>
                </a:lnTo>
                <a:lnTo>
                  <a:pt x="294" y="234"/>
                </a:lnTo>
                <a:lnTo>
                  <a:pt x="373" y="283"/>
                </a:lnTo>
                <a:lnTo>
                  <a:pt x="428" y="450"/>
                </a:lnTo>
                <a:lnTo>
                  <a:pt x="432" y="499"/>
                </a:lnTo>
                <a:lnTo>
                  <a:pt x="534" y="683"/>
                </a:lnTo>
                <a:lnTo>
                  <a:pt x="562" y="675"/>
                </a:lnTo>
                <a:lnTo>
                  <a:pt x="577" y="678"/>
                </a:lnTo>
                <a:lnTo>
                  <a:pt x="599" y="786"/>
                </a:lnTo>
                <a:lnTo>
                  <a:pt x="638" y="783"/>
                </a:lnTo>
                <a:lnTo>
                  <a:pt x="679" y="828"/>
                </a:lnTo>
                <a:lnTo>
                  <a:pt x="712" y="872"/>
                </a:lnTo>
                <a:lnTo>
                  <a:pt x="673" y="926"/>
                </a:lnTo>
                <a:lnTo>
                  <a:pt x="718" y="986"/>
                </a:lnTo>
                <a:lnTo>
                  <a:pt x="743" y="972"/>
                </a:lnTo>
                <a:lnTo>
                  <a:pt x="805" y="1002"/>
                </a:lnTo>
                <a:lnTo>
                  <a:pt x="804" y="1037"/>
                </a:lnTo>
                <a:lnTo>
                  <a:pt x="877" y="1103"/>
                </a:lnTo>
                <a:lnTo>
                  <a:pt x="968" y="1238"/>
                </a:lnTo>
                <a:lnTo>
                  <a:pt x="1049" y="1275"/>
                </a:lnTo>
                <a:lnTo>
                  <a:pt x="1065" y="1366"/>
                </a:lnTo>
                <a:lnTo>
                  <a:pt x="1110" y="1425"/>
                </a:lnTo>
                <a:lnTo>
                  <a:pt x="1089" y="1439"/>
                </a:lnTo>
                <a:lnTo>
                  <a:pt x="1057" y="1473"/>
                </a:lnTo>
                <a:lnTo>
                  <a:pt x="1106" y="1530"/>
                </a:lnTo>
                <a:lnTo>
                  <a:pt x="1072" y="1555"/>
                </a:lnTo>
                <a:lnTo>
                  <a:pt x="1073" y="1634"/>
                </a:lnTo>
                <a:lnTo>
                  <a:pt x="1171" y="1645"/>
                </a:lnTo>
                <a:lnTo>
                  <a:pt x="1168" y="1698"/>
                </a:lnTo>
                <a:lnTo>
                  <a:pt x="1211" y="1698"/>
                </a:lnTo>
                <a:lnTo>
                  <a:pt x="1248" y="1701"/>
                </a:lnTo>
                <a:lnTo>
                  <a:pt x="1246" y="1770"/>
                </a:lnTo>
                <a:lnTo>
                  <a:pt x="1393" y="1771"/>
                </a:lnTo>
                <a:lnTo>
                  <a:pt x="1469" y="1877"/>
                </a:lnTo>
                <a:lnTo>
                  <a:pt x="1683" y="1942"/>
                </a:lnTo>
                <a:lnTo>
                  <a:pt x="1859" y="1979"/>
                </a:lnTo>
                <a:lnTo>
                  <a:pt x="1930" y="2028"/>
                </a:lnTo>
                <a:lnTo>
                  <a:pt x="2008" y="2034"/>
                </a:lnTo>
                <a:lnTo>
                  <a:pt x="2066" y="2039"/>
                </a:lnTo>
                <a:lnTo>
                  <a:pt x="2159" y="2010"/>
                </a:lnTo>
                <a:lnTo>
                  <a:pt x="2215" y="1962"/>
                </a:lnTo>
                <a:lnTo>
                  <a:pt x="2333" y="1962"/>
                </a:lnTo>
                <a:lnTo>
                  <a:pt x="2393" y="2054"/>
                </a:lnTo>
                <a:lnTo>
                  <a:pt x="2478" y="2111"/>
                </a:lnTo>
                <a:lnTo>
                  <a:pt x="2548" y="2038"/>
                </a:lnTo>
                <a:lnTo>
                  <a:pt x="2508" y="2018"/>
                </a:lnTo>
                <a:lnTo>
                  <a:pt x="2538" y="1956"/>
                </a:lnTo>
                <a:lnTo>
                  <a:pt x="2648" y="1956"/>
                </a:lnTo>
                <a:lnTo>
                  <a:pt x="2659" y="1930"/>
                </a:lnTo>
                <a:lnTo>
                  <a:pt x="2670" y="1902"/>
                </a:lnTo>
                <a:lnTo>
                  <a:pt x="2648" y="1862"/>
                </a:lnTo>
                <a:lnTo>
                  <a:pt x="2576" y="1815"/>
                </a:lnTo>
                <a:lnTo>
                  <a:pt x="2614" y="1806"/>
                </a:lnTo>
                <a:lnTo>
                  <a:pt x="2613" y="1751"/>
                </a:lnTo>
                <a:lnTo>
                  <a:pt x="2790" y="1737"/>
                </a:lnTo>
                <a:lnTo>
                  <a:pt x="2891" y="1619"/>
                </a:lnTo>
                <a:lnTo>
                  <a:pt x="2914" y="1675"/>
                </a:lnTo>
                <a:lnTo>
                  <a:pt x="2944" y="1607"/>
                </a:lnTo>
                <a:lnTo>
                  <a:pt x="2912" y="1558"/>
                </a:lnTo>
                <a:lnTo>
                  <a:pt x="2921" y="1467"/>
                </a:lnTo>
                <a:lnTo>
                  <a:pt x="2982" y="1379"/>
                </a:lnTo>
                <a:lnTo>
                  <a:pt x="2959" y="1329"/>
                </a:lnTo>
                <a:lnTo>
                  <a:pt x="2932" y="1354"/>
                </a:lnTo>
                <a:lnTo>
                  <a:pt x="2843" y="1353"/>
                </a:lnTo>
                <a:lnTo>
                  <a:pt x="2824" y="1376"/>
                </a:lnTo>
                <a:lnTo>
                  <a:pt x="2708" y="1376"/>
                </a:lnTo>
                <a:lnTo>
                  <a:pt x="2656" y="1407"/>
                </a:lnTo>
                <a:lnTo>
                  <a:pt x="2629" y="1591"/>
                </a:lnTo>
                <a:lnTo>
                  <a:pt x="2569" y="1619"/>
                </a:lnTo>
                <a:lnTo>
                  <a:pt x="2577" y="1666"/>
                </a:lnTo>
                <a:lnTo>
                  <a:pt x="2534" y="1696"/>
                </a:lnTo>
                <a:lnTo>
                  <a:pt x="2482" y="1673"/>
                </a:lnTo>
                <a:lnTo>
                  <a:pt x="2428" y="1692"/>
                </a:lnTo>
                <a:lnTo>
                  <a:pt x="2394" y="1712"/>
                </a:lnTo>
                <a:lnTo>
                  <a:pt x="2254" y="1774"/>
                </a:lnTo>
                <a:lnTo>
                  <a:pt x="2215" y="1721"/>
                </a:lnTo>
                <a:lnTo>
                  <a:pt x="2164" y="1748"/>
                </a:lnTo>
                <a:lnTo>
                  <a:pt x="2156" y="1707"/>
                </a:lnTo>
                <a:lnTo>
                  <a:pt x="2028" y="1644"/>
                </a:lnTo>
                <a:lnTo>
                  <a:pt x="2017" y="1572"/>
                </a:lnTo>
                <a:lnTo>
                  <a:pt x="1919" y="1486"/>
                </a:lnTo>
                <a:lnTo>
                  <a:pt x="1853" y="1309"/>
                </a:lnTo>
                <a:lnTo>
                  <a:pt x="1877" y="1281"/>
                </a:lnTo>
                <a:lnTo>
                  <a:pt x="1866" y="1024"/>
                </a:lnTo>
                <a:lnTo>
                  <a:pt x="1932" y="970"/>
                </a:lnTo>
                <a:lnTo>
                  <a:pt x="1932" y="928"/>
                </a:lnTo>
                <a:lnTo>
                  <a:pt x="1723" y="904"/>
                </a:lnTo>
                <a:lnTo>
                  <a:pt x="1705" y="794"/>
                </a:lnTo>
                <a:lnTo>
                  <a:pt x="1591" y="674"/>
                </a:lnTo>
                <a:lnTo>
                  <a:pt x="1549" y="557"/>
                </a:lnTo>
                <a:lnTo>
                  <a:pt x="1393" y="528"/>
                </a:lnTo>
                <a:lnTo>
                  <a:pt x="1309" y="615"/>
                </a:lnTo>
                <a:lnTo>
                  <a:pt x="1226" y="595"/>
                </a:lnTo>
                <a:lnTo>
                  <a:pt x="1182" y="445"/>
                </a:lnTo>
                <a:lnTo>
                  <a:pt x="1116" y="425"/>
                </a:lnTo>
                <a:lnTo>
                  <a:pt x="1007" y="304"/>
                </a:lnTo>
                <a:lnTo>
                  <a:pt x="867" y="303"/>
                </a:lnTo>
                <a:lnTo>
                  <a:pt x="870" y="344"/>
                </a:lnTo>
                <a:lnTo>
                  <a:pt x="578" y="325"/>
                </a:lnTo>
                <a:lnTo>
                  <a:pt x="291" y="146"/>
                </a:lnTo>
                <a:lnTo>
                  <a:pt x="201" y="24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0"/>
          <p:cNvSpPr txBox="1"/>
          <p:nvPr/>
        </p:nvSpPr>
        <p:spPr>
          <a:xfrm>
            <a:off x="4572000" y="482600"/>
            <a:ext cx="44037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Font typeface="Arial"/>
              <a:buNone/>
            </a:pPr>
            <a:r>
              <a:rPr b="1" i="1" lang="en-US" sz="2800" u="sng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México y la América Central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6" name="Google Shape;376;p20"/>
          <p:cNvGrpSpPr/>
          <p:nvPr/>
        </p:nvGrpSpPr>
        <p:grpSpPr>
          <a:xfrm>
            <a:off x="1095375" y="2954337"/>
            <a:ext cx="2409825" cy="457200"/>
            <a:chOff x="690" y="2160"/>
            <a:chExt cx="1518" cy="288"/>
          </a:xfrm>
        </p:grpSpPr>
        <p:sp>
          <p:nvSpPr>
            <p:cNvPr id="377" name="Google Shape;377;p20"/>
            <p:cNvSpPr txBox="1"/>
            <p:nvPr/>
          </p:nvSpPr>
          <p:spPr>
            <a:xfrm>
              <a:off x="690" y="2160"/>
              <a:ext cx="70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México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8" name="Google Shape;378;p20"/>
            <p:cNvCxnSpPr/>
            <p:nvPr/>
          </p:nvCxnSpPr>
          <p:spPr>
            <a:xfrm>
              <a:off x="1392" y="2304"/>
              <a:ext cx="81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379" name="Google Shape;379;p20"/>
          <p:cNvGrpSpPr/>
          <p:nvPr/>
        </p:nvGrpSpPr>
        <p:grpSpPr>
          <a:xfrm>
            <a:off x="3276600" y="3944937"/>
            <a:ext cx="2133600" cy="533400"/>
            <a:chOff x="2064" y="2784"/>
            <a:chExt cx="1344" cy="336"/>
          </a:xfrm>
        </p:grpSpPr>
        <p:sp>
          <p:nvSpPr>
            <p:cNvPr id="380" name="Google Shape;380;p20"/>
            <p:cNvSpPr txBox="1"/>
            <p:nvPr/>
          </p:nvSpPr>
          <p:spPr>
            <a:xfrm>
              <a:off x="2064" y="2832"/>
              <a:ext cx="94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Guatemala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1" name="Google Shape;381;p20"/>
            <p:cNvCxnSpPr/>
            <p:nvPr/>
          </p:nvCxnSpPr>
          <p:spPr>
            <a:xfrm flipH="1" rot="10800000">
              <a:off x="3024" y="2784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382" name="Google Shape;382;p20"/>
          <p:cNvGrpSpPr/>
          <p:nvPr/>
        </p:nvGrpSpPr>
        <p:grpSpPr>
          <a:xfrm>
            <a:off x="3276600" y="4173537"/>
            <a:ext cx="2590800" cy="914400"/>
            <a:chOff x="2064" y="2928"/>
            <a:chExt cx="1632" cy="576"/>
          </a:xfrm>
        </p:grpSpPr>
        <p:sp>
          <p:nvSpPr>
            <p:cNvPr id="383" name="Google Shape;383;p20"/>
            <p:cNvSpPr txBox="1"/>
            <p:nvPr/>
          </p:nvSpPr>
          <p:spPr>
            <a:xfrm>
              <a:off x="2064" y="3216"/>
              <a:ext cx="101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 Salvador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4" name="Google Shape;384;p20"/>
            <p:cNvCxnSpPr/>
            <p:nvPr/>
          </p:nvCxnSpPr>
          <p:spPr>
            <a:xfrm flipH="1" rot="10800000">
              <a:off x="3072" y="2928"/>
              <a:ext cx="624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385" name="Google Shape;385;p20"/>
          <p:cNvGrpSpPr/>
          <p:nvPr/>
        </p:nvGrpSpPr>
        <p:grpSpPr>
          <a:xfrm>
            <a:off x="6232525" y="2386012"/>
            <a:ext cx="1370012" cy="1482725"/>
            <a:chOff x="3926" y="1802"/>
            <a:chExt cx="863" cy="934"/>
          </a:xfrm>
        </p:grpSpPr>
        <p:sp>
          <p:nvSpPr>
            <p:cNvPr id="386" name="Google Shape;386;p20"/>
            <p:cNvSpPr txBox="1"/>
            <p:nvPr/>
          </p:nvSpPr>
          <p:spPr>
            <a:xfrm>
              <a:off x="3926" y="1802"/>
              <a:ext cx="86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Honduras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7" name="Google Shape;387;p20"/>
            <p:cNvCxnSpPr/>
            <p:nvPr/>
          </p:nvCxnSpPr>
          <p:spPr>
            <a:xfrm flipH="1">
              <a:off x="3984" y="2112"/>
              <a:ext cx="192" cy="6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388" name="Google Shape;388;p20"/>
          <p:cNvGrpSpPr/>
          <p:nvPr/>
        </p:nvGrpSpPr>
        <p:grpSpPr>
          <a:xfrm>
            <a:off x="6629400" y="3376612"/>
            <a:ext cx="2181225" cy="949325"/>
            <a:chOff x="4176" y="2426"/>
            <a:chExt cx="1374" cy="598"/>
          </a:xfrm>
        </p:grpSpPr>
        <p:sp>
          <p:nvSpPr>
            <p:cNvPr id="389" name="Google Shape;389;p20"/>
            <p:cNvSpPr txBox="1"/>
            <p:nvPr/>
          </p:nvSpPr>
          <p:spPr>
            <a:xfrm>
              <a:off x="4646" y="2426"/>
              <a:ext cx="90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Nicaragua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0" name="Google Shape;390;p20"/>
            <p:cNvCxnSpPr/>
            <p:nvPr/>
          </p:nvCxnSpPr>
          <p:spPr>
            <a:xfrm flipH="1">
              <a:off x="4176" y="2688"/>
              <a:ext cx="768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391" name="Google Shape;391;p20"/>
          <p:cNvGrpSpPr/>
          <p:nvPr/>
        </p:nvGrpSpPr>
        <p:grpSpPr>
          <a:xfrm>
            <a:off x="4343400" y="4724400"/>
            <a:ext cx="2514600" cy="914400"/>
            <a:chOff x="2736" y="2976"/>
            <a:chExt cx="1584" cy="576"/>
          </a:xfrm>
        </p:grpSpPr>
        <p:sp>
          <p:nvSpPr>
            <p:cNvPr id="392" name="Google Shape;392;p20"/>
            <p:cNvSpPr txBox="1"/>
            <p:nvPr/>
          </p:nvSpPr>
          <p:spPr>
            <a:xfrm>
              <a:off x="2736" y="3264"/>
              <a:ext cx="95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Costa Rica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3" name="Google Shape;393;p20"/>
            <p:cNvCxnSpPr/>
            <p:nvPr/>
          </p:nvCxnSpPr>
          <p:spPr>
            <a:xfrm flipH="1" rot="10800000">
              <a:off x="3648" y="2976"/>
              <a:ext cx="672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394" name="Google Shape;394;p20"/>
          <p:cNvGrpSpPr/>
          <p:nvPr/>
        </p:nvGrpSpPr>
        <p:grpSpPr>
          <a:xfrm>
            <a:off x="7299325" y="4876800"/>
            <a:ext cx="1147762" cy="1143000"/>
            <a:chOff x="4598" y="3072"/>
            <a:chExt cx="723" cy="720"/>
          </a:xfrm>
        </p:grpSpPr>
        <p:sp>
          <p:nvSpPr>
            <p:cNvPr id="395" name="Google Shape;395;p20"/>
            <p:cNvSpPr txBox="1"/>
            <p:nvPr/>
          </p:nvSpPr>
          <p:spPr>
            <a:xfrm>
              <a:off x="4598" y="3504"/>
              <a:ext cx="7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Panamá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6" name="Google Shape;396;p20"/>
            <p:cNvCxnSpPr/>
            <p:nvPr/>
          </p:nvCxnSpPr>
          <p:spPr>
            <a:xfrm flipH="1" rot="10800000">
              <a:off x="4848" y="3072"/>
              <a:ext cx="144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ransition spd="med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69999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dera-mexico" id="401" name="Google Shape;40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476250"/>
            <a:ext cx="1800225" cy="123666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02" name="Google Shape;402;p21"/>
          <p:cNvSpPr txBox="1"/>
          <p:nvPr/>
        </p:nvSpPr>
        <p:spPr>
          <a:xfrm>
            <a:off x="323850" y="1341437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1"/>
          <p:cNvSpPr txBox="1"/>
          <p:nvPr/>
        </p:nvSpPr>
        <p:spPr>
          <a:xfrm>
            <a:off x="179387" y="1052512"/>
            <a:ext cx="15843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ejico" id="404" name="Google Shape;40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2137" y="549275"/>
            <a:ext cx="5676900" cy="3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05" name="Google Shape;405;p21"/>
          <p:cNvSpPr txBox="1"/>
          <p:nvPr/>
        </p:nvSpPr>
        <p:spPr>
          <a:xfrm>
            <a:off x="4932362" y="4581525"/>
            <a:ext cx="4016375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Nacionalidad: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mexicano/mexicana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1"/>
          <p:cNvSpPr txBox="1"/>
          <p:nvPr/>
        </p:nvSpPr>
        <p:spPr>
          <a:xfrm>
            <a:off x="3105150" y="2916237"/>
            <a:ext cx="23764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rPr>
              <a:t>México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9254" id="407" name="Google Shape;407;p21"/>
          <p:cNvSpPr txBox="1"/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9254" id="408" name="Google Shape;40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387" y="4076700"/>
            <a:ext cx="4321175" cy="25733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09" name="Google Shape;409;p21"/>
          <p:cNvSpPr txBox="1"/>
          <p:nvPr/>
        </p:nvSpPr>
        <p:spPr>
          <a:xfrm>
            <a:off x="0" y="2768600"/>
            <a:ext cx="3059112" cy="1385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Capital: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Ciudad de  México, DF (distrito federal)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69999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2"/>
          <p:cNvSpPr txBox="1"/>
          <p:nvPr/>
        </p:nvSpPr>
        <p:spPr>
          <a:xfrm>
            <a:off x="468312" y="1268412"/>
            <a:ext cx="247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ndera-guatemala" id="415" name="Google Shape;4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765175"/>
            <a:ext cx="2432050" cy="1520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16" name="Google Shape;416;p22"/>
          <p:cNvSpPr txBox="1"/>
          <p:nvPr/>
        </p:nvSpPr>
        <p:spPr>
          <a:xfrm>
            <a:off x="539750" y="981075"/>
            <a:ext cx="1368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2"/>
          <p:cNvSpPr txBox="1"/>
          <p:nvPr/>
        </p:nvSpPr>
        <p:spPr>
          <a:xfrm>
            <a:off x="4211637" y="3860800"/>
            <a:ext cx="4537075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Nationality: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guatemalteco/guatemalteca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pdom" id="418" name="Google Shape;41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2137" y="260350"/>
            <a:ext cx="5695950" cy="3228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19" name="Google Shape;419;p22"/>
          <p:cNvSpPr txBox="1"/>
          <p:nvPr/>
        </p:nvSpPr>
        <p:spPr>
          <a:xfrm>
            <a:off x="6464300" y="473075"/>
            <a:ext cx="263683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Guatemala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2"/>
          <p:cNvSpPr txBox="1"/>
          <p:nvPr/>
        </p:nvSpPr>
        <p:spPr>
          <a:xfrm>
            <a:off x="284162" y="2797175"/>
            <a:ext cx="28082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Capital: Ciudad de Guatemala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uatemala_city_b350w" id="421" name="Google Shape;42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0825" y="3933825"/>
            <a:ext cx="3333750" cy="220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69999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centroamerica.es/honduras.html" id="426" name="Google Shape;42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620712"/>
            <a:ext cx="1800225" cy="123666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27" name="Google Shape;427;p23"/>
          <p:cNvSpPr txBox="1"/>
          <p:nvPr/>
        </p:nvSpPr>
        <p:spPr>
          <a:xfrm>
            <a:off x="539750" y="1414462"/>
            <a:ext cx="247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395287" y="1125537"/>
            <a:ext cx="1512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4572000" y="4652962"/>
            <a:ext cx="374491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Nacionalidad: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ic Sans M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hondureño/hondureña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pdom" id="430" name="Google Shape;43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600" y="404812"/>
            <a:ext cx="5695950" cy="3228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31" name="Google Shape;431;p23"/>
          <p:cNvSpPr txBox="1"/>
          <p:nvPr/>
        </p:nvSpPr>
        <p:spPr>
          <a:xfrm>
            <a:off x="6623050" y="541337"/>
            <a:ext cx="25876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Honduras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onduras_Capital" id="432" name="Google Shape;43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0825" y="3789362"/>
            <a:ext cx="3816350" cy="2892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33" name="Google Shape;433;p23"/>
          <p:cNvSpPr txBox="1"/>
          <p:nvPr/>
        </p:nvSpPr>
        <p:spPr>
          <a:xfrm>
            <a:off x="288925" y="2854325"/>
            <a:ext cx="3097212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Capital: Tegucigalpa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69999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4"/>
          <p:cNvSpPr txBox="1"/>
          <p:nvPr/>
        </p:nvSpPr>
        <p:spPr>
          <a:xfrm>
            <a:off x="501650" y="14859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33ff.com/flags/banderasmundo/bandera_El-Salvador.html" id="439" name="Google Shape;43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476250"/>
            <a:ext cx="1800225" cy="120491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40" name="Google Shape;440;p24"/>
          <p:cNvSpPr txBox="1"/>
          <p:nvPr/>
        </p:nvSpPr>
        <p:spPr>
          <a:xfrm>
            <a:off x="468312" y="1125537"/>
            <a:ext cx="1439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4787900" y="4437062"/>
            <a:ext cx="40322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ic Sans M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salvadoreño/salvadoreña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pdom" id="442" name="Google Shape;44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3575" y="260350"/>
            <a:ext cx="569595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4"/>
          <p:cNvSpPr txBox="1"/>
          <p:nvPr/>
        </p:nvSpPr>
        <p:spPr>
          <a:xfrm>
            <a:off x="6348412" y="263525"/>
            <a:ext cx="27955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El Salvador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hoto-6399-03-10-06-10-10-34" id="444" name="Google Shape;44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387" y="3608387"/>
            <a:ext cx="4105275" cy="30797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45" name="Google Shape;445;p24"/>
          <p:cNvSpPr txBox="1"/>
          <p:nvPr/>
        </p:nvSpPr>
        <p:spPr>
          <a:xfrm>
            <a:off x="327025" y="2438400"/>
            <a:ext cx="2663825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Capital: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San Salvador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69999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deira-nicaragua-gr" id="450" name="Google Shape;45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692150"/>
            <a:ext cx="1836737" cy="126206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51" name="Google Shape;451;p25"/>
          <p:cNvSpPr txBox="1"/>
          <p:nvPr/>
        </p:nvSpPr>
        <p:spPr>
          <a:xfrm>
            <a:off x="323850" y="1355725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5"/>
          <p:cNvSpPr txBox="1"/>
          <p:nvPr/>
        </p:nvSpPr>
        <p:spPr>
          <a:xfrm>
            <a:off x="358775" y="1052512"/>
            <a:ext cx="1511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5"/>
          <p:cNvSpPr txBox="1"/>
          <p:nvPr/>
        </p:nvSpPr>
        <p:spPr>
          <a:xfrm>
            <a:off x="4419600" y="4005262"/>
            <a:ext cx="489585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Nationality: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ic Sans M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nicaragüense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pdom" id="454" name="Google Shape;45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600" y="260350"/>
            <a:ext cx="569595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5"/>
          <p:cNvSpPr txBox="1"/>
          <p:nvPr/>
        </p:nvSpPr>
        <p:spPr>
          <a:xfrm>
            <a:off x="5410200" y="1885950"/>
            <a:ext cx="21653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Nicaragua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estofnicaragua1" id="456" name="Google Shape;45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387" y="3716337"/>
            <a:ext cx="3810000" cy="289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57" name="Google Shape;457;p25"/>
          <p:cNvSpPr txBox="1"/>
          <p:nvPr/>
        </p:nvSpPr>
        <p:spPr>
          <a:xfrm>
            <a:off x="250825" y="2454275"/>
            <a:ext cx="287337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Capital: Managua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69999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33ff.com/flags/banderasmundo/bandera_Costa-Rica.html" id="462" name="Google Shape;46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549275"/>
            <a:ext cx="1727200" cy="115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63" name="Google Shape;463;p26"/>
          <p:cNvSpPr txBox="1"/>
          <p:nvPr/>
        </p:nvSpPr>
        <p:spPr>
          <a:xfrm>
            <a:off x="4643437" y="4365625"/>
            <a:ext cx="4319587" cy="110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Nationality: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costarriqueño/costarriqueña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ic Sans M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costarricense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pdom" id="464" name="Google Shape;46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3575" y="260350"/>
            <a:ext cx="569595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6"/>
          <p:cNvSpPr txBox="1"/>
          <p:nvPr/>
        </p:nvSpPr>
        <p:spPr>
          <a:xfrm>
            <a:off x="6264275" y="265112"/>
            <a:ext cx="2913062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Costa Rica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6"/>
          <p:cNvSpPr txBox="1"/>
          <p:nvPr/>
        </p:nvSpPr>
        <p:spPr>
          <a:xfrm>
            <a:off x="323850" y="2822575"/>
            <a:ext cx="34861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Capital: San José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an_Jose" id="467" name="Google Shape;46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750" y="3752850"/>
            <a:ext cx="3744912" cy="28130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69999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nama_flag" id="472" name="Google Shape;4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620712"/>
            <a:ext cx="1801812" cy="12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73" name="Google Shape;473;p27"/>
          <p:cNvSpPr txBox="1"/>
          <p:nvPr/>
        </p:nvSpPr>
        <p:spPr>
          <a:xfrm>
            <a:off x="395287" y="133985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7"/>
          <p:cNvSpPr txBox="1"/>
          <p:nvPr/>
        </p:nvSpPr>
        <p:spPr>
          <a:xfrm>
            <a:off x="250825" y="1052512"/>
            <a:ext cx="15843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7"/>
          <p:cNvSpPr txBox="1"/>
          <p:nvPr/>
        </p:nvSpPr>
        <p:spPr>
          <a:xfrm>
            <a:off x="4233862" y="4552950"/>
            <a:ext cx="48244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Nationality: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panameño/panameña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pdom" id="476" name="Google Shape;47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3575" y="260350"/>
            <a:ext cx="569595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27"/>
          <p:cNvSpPr txBox="1"/>
          <p:nvPr/>
        </p:nvSpPr>
        <p:spPr>
          <a:xfrm>
            <a:off x="3287712" y="277812"/>
            <a:ext cx="1773237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Panamá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7"/>
          <p:cNvSpPr txBox="1"/>
          <p:nvPr/>
        </p:nvSpPr>
        <p:spPr>
          <a:xfrm>
            <a:off x="373062" y="2514600"/>
            <a:ext cx="3414712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Capital: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Cuidad de Panamá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57542603_d9c89cafa5" id="479" name="Google Shape;47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0825" y="3716337"/>
            <a:ext cx="3924300" cy="260508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69999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33ff.com/flags/banderasmundo/bandera_Espa-a.html" id="484" name="Google Shape;4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68412"/>
            <a:ext cx="2517775" cy="170338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85" name="Google Shape;485;p28"/>
          <p:cNvSpPr txBox="1"/>
          <p:nvPr/>
        </p:nvSpPr>
        <p:spPr>
          <a:xfrm>
            <a:off x="395287" y="1674812"/>
            <a:ext cx="2492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8"/>
          <p:cNvSpPr txBox="1"/>
          <p:nvPr/>
        </p:nvSpPr>
        <p:spPr>
          <a:xfrm>
            <a:off x="395287" y="1316037"/>
            <a:ext cx="16557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pana" id="487" name="Google Shape;48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4300" y="188912"/>
            <a:ext cx="4968875" cy="35718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88" name="Google Shape;488;p28"/>
          <p:cNvSpPr txBox="1"/>
          <p:nvPr/>
        </p:nvSpPr>
        <p:spPr>
          <a:xfrm>
            <a:off x="5076825" y="4365625"/>
            <a:ext cx="352901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Nationality: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ic Sans M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español/española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8"/>
          <p:cNvSpPr txBox="1"/>
          <p:nvPr/>
        </p:nvSpPr>
        <p:spPr>
          <a:xfrm>
            <a:off x="957262" y="188912"/>
            <a:ext cx="21859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FF33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España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n%20Via%20Madrid" id="490" name="Google Shape;49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0825" y="3789362"/>
            <a:ext cx="3905250" cy="28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91" name="Google Shape;491;p28"/>
          <p:cNvSpPr txBox="1"/>
          <p:nvPr/>
        </p:nvSpPr>
        <p:spPr>
          <a:xfrm>
            <a:off x="395287" y="3284537"/>
            <a:ext cx="3024187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Capital: Madrid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9"/>
          <p:cNvSpPr txBox="1"/>
          <p:nvPr>
            <p:ph idx="4294967295" type="ctrTitle"/>
          </p:nvPr>
        </p:nvSpPr>
        <p:spPr>
          <a:xfrm>
            <a:off x="457200" y="609600"/>
            <a:ext cx="419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040"/>
              <a:buFont typeface="Calibri"/>
              <a:buNone/>
            </a:pPr>
            <a:r>
              <a:rPr b="1" i="0" lang="en-US" sz="504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Espa</a:t>
            </a:r>
            <a:r>
              <a:rPr b="1" i="0" lang="en-US" sz="5040" u="none" cap="none" strike="noStrike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rPr>
              <a:t>ñ</a:t>
            </a:r>
            <a:r>
              <a:rPr b="1" i="0" lang="en-US" sz="504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br>
              <a:rPr b="1" i="0" lang="en-US" sz="504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04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espa</a:t>
            </a:r>
            <a:r>
              <a:rPr b="1" i="0" lang="en-US" sz="5040" u="none" cap="none" strike="noStrike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rPr>
              <a:t>ñ</a:t>
            </a:r>
            <a:r>
              <a:rPr b="1" i="0" lang="en-US" sz="504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ol/a</a:t>
            </a:r>
            <a:endParaRPr b="1" i="0" sz="5040" u="none" cap="none" strike="noStrike">
              <a:solidFill>
                <a:srgbClr val="4CE0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9"/>
          <p:cNvSpPr txBox="1"/>
          <p:nvPr>
            <p:ph idx="1" type="subTitle"/>
          </p:nvPr>
        </p:nvSpPr>
        <p:spPr>
          <a:xfrm>
            <a:off x="4419600" y="4648200"/>
            <a:ext cx="22685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Antonio Banderas </a:t>
            </a:r>
            <a:endParaRPr/>
          </a:p>
        </p:txBody>
      </p:sp>
      <p:pic>
        <p:nvPicPr>
          <p:cNvPr descr="antonio banderas-espana" id="499" name="Google Shape;4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2209800"/>
            <a:ext cx="1336675" cy="1774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tonio banderas2" id="500" name="Google Shape;50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4600" y="3124200"/>
            <a:ext cx="2151062" cy="1492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9"/>
          <p:cNvSpPr txBox="1"/>
          <p:nvPr/>
        </p:nvSpPr>
        <p:spPr>
          <a:xfrm>
            <a:off x="304800" y="2133600"/>
            <a:ext cx="4114800" cy="443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ic Sans MS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Bullfighting, considered an art and a popular attraction, is the biggest and most controversial sport in Spain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ic Sans MS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Spain, you drive on the right hand side of the road.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pain" id="502" name="Google Shape;50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43600" y="457200"/>
            <a:ext cx="2590800" cy="144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 txBox="1"/>
          <p:nvPr>
            <p:ph idx="4294967295"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600"/>
              <a:buFont typeface="Calibri"/>
              <a:buNone/>
            </a:pPr>
            <a:r>
              <a:rPr b="1" i="0" lang="en-US" sz="5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Sudamerica </a:t>
            </a:r>
            <a:endParaRPr b="1" i="0" sz="56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"/>
          <p:cNvSpPr txBox="1"/>
          <p:nvPr>
            <p:ph idx="1" type="subTitle"/>
          </p:nvPr>
        </p:nvSpPr>
        <p:spPr>
          <a:xfrm>
            <a:off x="533400" y="3228975"/>
            <a:ext cx="78549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/>
          <a:p>
            <a:pPr indent="0" lvl="0" mar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69999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0"/>
          <p:cNvSpPr txBox="1"/>
          <p:nvPr/>
        </p:nvSpPr>
        <p:spPr>
          <a:xfrm>
            <a:off x="111125" y="2854325"/>
            <a:ext cx="3490912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Capital: Washington, DC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0"/>
          <p:cNvSpPr txBox="1"/>
          <p:nvPr/>
        </p:nvSpPr>
        <p:spPr>
          <a:xfrm>
            <a:off x="4284662" y="5084762"/>
            <a:ext cx="4572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Nationality: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ic Sans M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estadounidense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25" y="549275"/>
            <a:ext cx="3063875" cy="1611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4887" y="485775"/>
            <a:ext cx="5507037" cy="334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0200" y="4038600"/>
            <a:ext cx="3287712" cy="24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69999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50px-Flag_of_Equatorial_Guinea" id="516" name="Google Shape;51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579437"/>
            <a:ext cx="1770062" cy="129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517" name="Google Shape;517;p31"/>
          <p:cNvSpPr txBox="1"/>
          <p:nvPr/>
        </p:nvSpPr>
        <p:spPr>
          <a:xfrm>
            <a:off x="3059112" y="5445125"/>
            <a:ext cx="58340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Nationality: 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guineano / guineana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frica" id="518" name="Google Shape;51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9337" y="260350"/>
            <a:ext cx="4033837" cy="45370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519" name="Google Shape;519;p31"/>
          <p:cNvSpPr txBox="1"/>
          <p:nvPr/>
        </p:nvSpPr>
        <p:spPr>
          <a:xfrm>
            <a:off x="2482850" y="576262"/>
            <a:ext cx="2376487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CC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33CC"/>
                </a:solidFill>
                <a:latin typeface="Arial"/>
                <a:ea typeface="Arial"/>
                <a:cs typeface="Arial"/>
                <a:sym typeface="Arial"/>
              </a:rPr>
              <a:t>Guinea Ecuatorial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1"/>
          <p:cNvSpPr txBox="1"/>
          <p:nvPr/>
        </p:nvSpPr>
        <p:spPr>
          <a:xfrm>
            <a:off x="611187" y="1989137"/>
            <a:ext cx="36004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Capital: Malabo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800px-Malabo_a_13-oct-01" id="521" name="Google Shape;52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387" y="2587625"/>
            <a:ext cx="4248150" cy="284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5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32"/>
          <p:cNvGrpSpPr/>
          <p:nvPr/>
        </p:nvGrpSpPr>
        <p:grpSpPr>
          <a:xfrm>
            <a:off x="1663700" y="2514600"/>
            <a:ext cx="2957512" cy="2057400"/>
            <a:chOff x="202" y="1344"/>
            <a:chExt cx="1863" cy="1296"/>
          </a:xfrm>
        </p:grpSpPr>
        <p:grpSp>
          <p:nvGrpSpPr>
            <p:cNvPr id="527" name="Google Shape;527;p32"/>
            <p:cNvGrpSpPr/>
            <p:nvPr/>
          </p:nvGrpSpPr>
          <p:grpSpPr>
            <a:xfrm>
              <a:off x="336" y="1344"/>
              <a:ext cx="1729" cy="1104"/>
              <a:chOff x="336" y="1488"/>
              <a:chExt cx="1729" cy="1104"/>
            </a:xfrm>
          </p:grpSpPr>
          <p:graphicFrame>
            <p:nvGraphicFramePr>
              <p:cNvPr id="528" name="Google Shape;528;p32"/>
              <p:cNvGraphicFramePr/>
              <p:nvPr/>
            </p:nvGraphicFramePr>
            <p:xfrm>
              <a:off x="1296" y="2131"/>
              <a:ext cx="769" cy="461"/>
            </p:xfrm>
            <a:graphic>
              <a:graphicData uri="http://schemas.openxmlformats.org/presentationml/2006/ole">
                <mc:AlternateContent>
                  <mc:Choice Requires="v">
                    <p:oleObj r:id="rId4" imgH="461" imgW="769" progId="MS_ClipArt_Gallery.2" spid="_x0000_s1">
                      <p:embed/>
                    </p:oleObj>
                  </mc:Choice>
                  <mc:Fallback>
                    <p:oleObj r:id="rId5" imgH="461" imgW="769" progId="MS_ClipArt_Gallery.2">
                      <p:embed/>
                      <p:pic>
                        <p:nvPicPr>
                          <p:cNvPr id="528" name="Google Shape;528;p32"/>
                          <p:cNvPicPr preferRelativeResize="0"/>
                          <p:nvPr/>
                        </p:nvPicPr>
                        <p:blipFill rotWithShape="1">
                          <a:blip r:embed="rId6">
                            <a:alphaModFix/>
                          </a:blip>
                          <a:srcRect b="0" l="0" r="0" t="0"/>
                          <a:stretch/>
                        </p:blipFill>
                        <p:spPr>
                          <a:xfrm>
                            <a:off x="1296" y="2131"/>
                            <a:ext cx="769" cy="4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9" name="Google Shape;529;p32"/>
              <p:cNvGraphicFramePr/>
              <p:nvPr/>
            </p:nvGraphicFramePr>
            <p:xfrm>
              <a:off x="336" y="1488"/>
              <a:ext cx="1200" cy="853"/>
            </p:xfrm>
            <a:graphic>
              <a:graphicData uri="http://schemas.openxmlformats.org/presentationml/2006/ole">
                <mc:AlternateContent>
                  <mc:Choice Requires="v">
                    <p:oleObj r:id="rId7" imgH="853" imgW="1200" progId="MS_ClipArt_Gallery.2" spid="_x0000_s2">
                      <p:embed/>
                    </p:oleObj>
                  </mc:Choice>
                  <mc:Fallback>
                    <p:oleObj r:id="rId8" imgH="853" imgW="1200" progId="MS_ClipArt_Gallery.2">
                      <p:embed/>
                      <p:pic>
                        <p:nvPicPr>
                          <p:cNvPr id="529" name="Google Shape;529;p32"/>
                          <p:cNvPicPr preferRelativeResize="0"/>
                          <p:nvPr/>
                        </p:nvPicPr>
                        <p:blipFill rotWithShape="1">
                          <a:blip r:embed="rId9">
                            <a:alphaModFix/>
                          </a:blip>
                          <a:srcRect b="0" l="0" r="0" t="0"/>
                          <a:stretch/>
                        </p:blipFill>
                        <p:spPr>
                          <a:xfrm>
                            <a:off x="336" y="1488"/>
                            <a:ext cx="1200" cy="8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30" name="Google Shape;530;p32"/>
            <p:cNvSpPr txBox="1"/>
            <p:nvPr/>
          </p:nvSpPr>
          <p:spPr>
            <a:xfrm>
              <a:off x="202" y="2160"/>
              <a:ext cx="1382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990000"/>
                  </a:solidFill>
                  <a:latin typeface="Arial"/>
                  <a:ea typeface="Arial"/>
                  <a:cs typeface="Arial"/>
                  <a:sym typeface="Arial"/>
                </a:rPr>
                <a:t>México y la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990000"/>
                  </a:solidFill>
                  <a:latin typeface="Arial"/>
                  <a:ea typeface="Arial"/>
                  <a:cs typeface="Arial"/>
                  <a:sym typeface="Arial"/>
                </a:rPr>
                <a:t>América Central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1" name="Google Shape;531;p32"/>
          <p:cNvGrpSpPr/>
          <p:nvPr/>
        </p:nvGrpSpPr>
        <p:grpSpPr>
          <a:xfrm>
            <a:off x="4391025" y="4038600"/>
            <a:ext cx="2771775" cy="2590800"/>
            <a:chOff x="1920" y="2304"/>
            <a:chExt cx="1746" cy="1632"/>
          </a:xfrm>
        </p:grpSpPr>
        <p:graphicFrame>
          <p:nvGraphicFramePr>
            <p:cNvPr id="532" name="Google Shape;532;p32"/>
            <p:cNvGraphicFramePr/>
            <p:nvPr/>
          </p:nvGraphicFramePr>
          <p:xfrm>
            <a:off x="1920" y="2304"/>
            <a:ext cx="1127" cy="1632"/>
          </p:xfrm>
          <a:graphic>
            <a:graphicData uri="http://schemas.openxmlformats.org/presentationml/2006/ole">
              <mc:AlternateContent>
                <mc:Choice Requires="v">
                  <p:oleObj r:id="rId10" imgH="1632" imgW="1127" progId="MS_ClipArt_Gallery.2" spid="_x0000_s3">
                    <p:embed/>
                  </p:oleObj>
                </mc:Choice>
                <mc:Fallback>
                  <p:oleObj r:id="rId11" imgH="1632" imgW="1127" progId="MS_ClipArt_Gallery.2">
                    <p:embed/>
                    <p:pic>
                      <p:nvPicPr>
                        <p:cNvPr id="532" name="Google Shape;532;p32"/>
                        <p:cNvPicPr preferRelativeResize="0"/>
                        <p:nvPr/>
                      </p:nvPicPr>
                      <p:blipFill rotWithShape="1">
                        <a:blip r:embed="rId12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1920" y="2304"/>
                          <a:ext cx="1127" cy="1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" name="Google Shape;533;p32"/>
            <p:cNvSpPr txBox="1"/>
            <p:nvPr/>
          </p:nvSpPr>
          <p:spPr>
            <a:xfrm>
              <a:off x="2612" y="3312"/>
              <a:ext cx="1054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990000"/>
                  </a:solidFill>
                  <a:latin typeface="Arial"/>
                  <a:ea typeface="Arial"/>
                  <a:cs typeface="Arial"/>
                  <a:sym typeface="Arial"/>
                </a:rPr>
                <a:t>La América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990000"/>
                  </a:solidFill>
                  <a:latin typeface="Arial"/>
                  <a:ea typeface="Arial"/>
                  <a:cs typeface="Arial"/>
                  <a:sym typeface="Arial"/>
                </a:rPr>
                <a:t>del Sur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4" name="Google Shape;534;p32"/>
          <p:cNvGrpSpPr/>
          <p:nvPr/>
        </p:nvGrpSpPr>
        <p:grpSpPr>
          <a:xfrm>
            <a:off x="7086600" y="457200"/>
            <a:ext cx="1905000" cy="1524000"/>
            <a:chOff x="4464" y="384"/>
            <a:chExt cx="1200" cy="960"/>
          </a:xfrm>
        </p:grpSpPr>
        <p:grpSp>
          <p:nvGrpSpPr>
            <p:cNvPr id="535" name="Google Shape;535;p32"/>
            <p:cNvGrpSpPr/>
            <p:nvPr/>
          </p:nvGrpSpPr>
          <p:grpSpPr>
            <a:xfrm>
              <a:off x="4464" y="384"/>
              <a:ext cx="1004" cy="763"/>
              <a:chOff x="4128" y="384"/>
              <a:chExt cx="1340" cy="1018"/>
            </a:xfrm>
          </p:grpSpPr>
          <p:sp>
            <p:nvSpPr>
              <p:cNvPr id="536" name="Google Shape;536;p32"/>
              <p:cNvSpPr/>
              <p:nvPr/>
            </p:nvSpPr>
            <p:spPr>
              <a:xfrm>
                <a:off x="4128" y="384"/>
                <a:ext cx="1214" cy="1018"/>
              </a:xfrm>
              <a:custGeom>
                <a:rect b="b" l="l" r="r" t="t"/>
                <a:pathLst>
                  <a:path extrusionOk="0" h="2036" w="2428">
                    <a:moveTo>
                      <a:pt x="1216" y="96"/>
                    </a:moveTo>
                    <a:lnTo>
                      <a:pt x="1184" y="138"/>
                    </a:lnTo>
                    <a:lnTo>
                      <a:pt x="1127" y="128"/>
                    </a:lnTo>
                    <a:lnTo>
                      <a:pt x="1091" y="123"/>
                    </a:lnTo>
                    <a:lnTo>
                      <a:pt x="1078" y="100"/>
                    </a:lnTo>
                    <a:lnTo>
                      <a:pt x="1048" y="102"/>
                    </a:lnTo>
                    <a:lnTo>
                      <a:pt x="1040" y="84"/>
                    </a:lnTo>
                    <a:lnTo>
                      <a:pt x="1002" y="104"/>
                    </a:lnTo>
                    <a:lnTo>
                      <a:pt x="953" y="114"/>
                    </a:lnTo>
                    <a:lnTo>
                      <a:pt x="931" y="114"/>
                    </a:lnTo>
                    <a:lnTo>
                      <a:pt x="871" y="87"/>
                    </a:lnTo>
                    <a:lnTo>
                      <a:pt x="801" y="82"/>
                    </a:lnTo>
                    <a:lnTo>
                      <a:pt x="768" y="69"/>
                    </a:lnTo>
                    <a:lnTo>
                      <a:pt x="736" y="77"/>
                    </a:lnTo>
                    <a:lnTo>
                      <a:pt x="705" y="60"/>
                    </a:lnTo>
                    <a:lnTo>
                      <a:pt x="671" y="46"/>
                    </a:lnTo>
                    <a:lnTo>
                      <a:pt x="620" y="49"/>
                    </a:lnTo>
                    <a:lnTo>
                      <a:pt x="547" y="50"/>
                    </a:lnTo>
                    <a:lnTo>
                      <a:pt x="498" y="44"/>
                    </a:lnTo>
                    <a:lnTo>
                      <a:pt x="468" y="50"/>
                    </a:lnTo>
                    <a:lnTo>
                      <a:pt x="438" y="30"/>
                    </a:lnTo>
                    <a:lnTo>
                      <a:pt x="415" y="44"/>
                    </a:lnTo>
                    <a:lnTo>
                      <a:pt x="306" y="7"/>
                    </a:lnTo>
                    <a:lnTo>
                      <a:pt x="283" y="18"/>
                    </a:lnTo>
                    <a:lnTo>
                      <a:pt x="270" y="0"/>
                    </a:lnTo>
                    <a:lnTo>
                      <a:pt x="224" y="33"/>
                    </a:lnTo>
                    <a:lnTo>
                      <a:pt x="189" y="38"/>
                    </a:lnTo>
                    <a:lnTo>
                      <a:pt x="187" y="66"/>
                    </a:lnTo>
                    <a:lnTo>
                      <a:pt x="225" y="70"/>
                    </a:lnTo>
                    <a:lnTo>
                      <a:pt x="215" y="91"/>
                    </a:lnTo>
                    <a:lnTo>
                      <a:pt x="199" y="96"/>
                    </a:lnTo>
                    <a:lnTo>
                      <a:pt x="155" y="99"/>
                    </a:lnTo>
                    <a:lnTo>
                      <a:pt x="111" y="104"/>
                    </a:lnTo>
                    <a:lnTo>
                      <a:pt x="85" y="101"/>
                    </a:lnTo>
                    <a:lnTo>
                      <a:pt x="58" y="132"/>
                    </a:lnTo>
                    <a:lnTo>
                      <a:pt x="34" y="127"/>
                    </a:lnTo>
                    <a:lnTo>
                      <a:pt x="27" y="145"/>
                    </a:lnTo>
                    <a:lnTo>
                      <a:pt x="12" y="141"/>
                    </a:lnTo>
                    <a:lnTo>
                      <a:pt x="0" y="193"/>
                    </a:lnTo>
                    <a:lnTo>
                      <a:pt x="27" y="197"/>
                    </a:lnTo>
                    <a:lnTo>
                      <a:pt x="29" y="229"/>
                    </a:lnTo>
                    <a:lnTo>
                      <a:pt x="60" y="222"/>
                    </a:lnTo>
                    <a:lnTo>
                      <a:pt x="85" y="215"/>
                    </a:lnTo>
                    <a:lnTo>
                      <a:pt x="73" y="236"/>
                    </a:lnTo>
                    <a:lnTo>
                      <a:pt x="70" y="247"/>
                    </a:lnTo>
                    <a:lnTo>
                      <a:pt x="49" y="245"/>
                    </a:lnTo>
                    <a:lnTo>
                      <a:pt x="37" y="278"/>
                    </a:lnTo>
                    <a:lnTo>
                      <a:pt x="45" y="301"/>
                    </a:lnTo>
                    <a:lnTo>
                      <a:pt x="65" y="280"/>
                    </a:lnTo>
                    <a:lnTo>
                      <a:pt x="60" y="265"/>
                    </a:lnTo>
                    <a:lnTo>
                      <a:pt x="83" y="258"/>
                    </a:lnTo>
                    <a:lnTo>
                      <a:pt x="106" y="260"/>
                    </a:lnTo>
                    <a:lnTo>
                      <a:pt x="111" y="276"/>
                    </a:lnTo>
                    <a:lnTo>
                      <a:pt x="93" y="280"/>
                    </a:lnTo>
                    <a:lnTo>
                      <a:pt x="78" y="317"/>
                    </a:lnTo>
                    <a:lnTo>
                      <a:pt x="85" y="365"/>
                    </a:lnTo>
                    <a:lnTo>
                      <a:pt x="98" y="354"/>
                    </a:lnTo>
                    <a:lnTo>
                      <a:pt x="115" y="351"/>
                    </a:lnTo>
                    <a:lnTo>
                      <a:pt x="115" y="370"/>
                    </a:lnTo>
                    <a:lnTo>
                      <a:pt x="100" y="392"/>
                    </a:lnTo>
                    <a:lnTo>
                      <a:pt x="78" y="416"/>
                    </a:lnTo>
                    <a:lnTo>
                      <a:pt x="79" y="437"/>
                    </a:lnTo>
                    <a:lnTo>
                      <a:pt x="131" y="408"/>
                    </a:lnTo>
                    <a:lnTo>
                      <a:pt x="168" y="418"/>
                    </a:lnTo>
                    <a:lnTo>
                      <a:pt x="192" y="413"/>
                    </a:lnTo>
                    <a:lnTo>
                      <a:pt x="203" y="446"/>
                    </a:lnTo>
                    <a:lnTo>
                      <a:pt x="182" y="453"/>
                    </a:lnTo>
                    <a:lnTo>
                      <a:pt x="184" y="480"/>
                    </a:lnTo>
                    <a:lnTo>
                      <a:pt x="218" y="463"/>
                    </a:lnTo>
                    <a:lnTo>
                      <a:pt x="223" y="481"/>
                    </a:lnTo>
                    <a:lnTo>
                      <a:pt x="255" y="480"/>
                    </a:lnTo>
                    <a:lnTo>
                      <a:pt x="257" y="466"/>
                    </a:lnTo>
                    <a:lnTo>
                      <a:pt x="272" y="473"/>
                    </a:lnTo>
                    <a:lnTo>
                      <a:pt x="286" y="500"/>
                    </a:lnTo>
                    <a:lnTo>
                      <a:pt x="306" y="483"/>
                    </a:lnTo>
                    <a:lnTo>
                      <a:pt x="331" y="494"/>
                    </a:lnTo>
                    <a:lnTo>
                      <a:pt x="349" y="489"/>
                    </a:lnTo>
                    <a:lnTo>
                      <a:pt x="369" y="486"/>
                    </a:lnTo>
                    <a:lnTo>
                      <a:pt x="387" y="459"/>
                    </a:lnTo>
                    <a:lnTo>
                      <a:pt x="418" y="460"/>
                    </a:lnTo>
                    <a:lnTo>
                      <a:pt x="440" y="456"/>
                    </a:lnTo>
                    <a:lnTo>
                      <a:pt x="465" y="466"/>
                    </a:lnTo>
                    <a:lnTo>
                      <a:pt x="493" y="486"/>
                    </a:lnTo>
                    <a:lnTo>
                      <a:pt x="492" y="513"/>
                    </a:lnTo>
                    <a:lnTo>
                      <a:pt x="503" y="546"/>
                    </a:lnTo>
                    <a:lnTo>
                      <a:pt x="521" y="550"/>
                    </a:lnTo>
                    <a:lnTo>
                      <a:pt x="532" y="548"/>
                    </a:lnTo>
                    <a:lnTo>
                      <a:pt x="547" y="561"/>
                    </a:lnTo>
                    <a:lnTo>
                      <a:pt x="547" y="594"/>
                    </a:lnTo>
                    <a:lnTo>
                      <a:pt x="528" y="661"/>
                    </a:lnTo>
                    <a:lnTo>
                      <a:pt x="494" y="672"/>
                    </a:lnTo>
                    <a:lnTo>
                      <a:pt x="477" y="654"/>
                    </a:lnTo>
                    <a:lnTo>
                      <a:pt x="453" y="668"/>
                    </a:lnTo>
                    <a:lnTo>
                      <a:pt x="451" y="690"/>
                    </a:lnTo>
                    <a:lnTo>
                      <a:pt x="431" y="740"/>
                    </a:lnTo>
                    <a:lnTo>
                      <a:pt x="445" y="798"/>
                    </a:lnTo>
                    <a:lnTo>
                      <a:pt x="438" y="839"/>
                    </a:lnTo>
                    <a:lnTo>
                      <a:pt x="428" y="900"/>
                    </a:lnTo>
                    <a:lnTo>
                      <a:pt x="405" y="905"/>
                    </a:lnTo>
                    <a:lnTo>
                      <a:pt x="392" y="919"/>
                    </a:lnTo>
                    <a:lnTo>
                      <a:pt x="387" y="933"/>
                    </a:lnTo>
                    <a:lnTo>
                      <a:pt x="405" y="951"/>
                    </a:lnTo>
                    <a:lnTo>
                      <a:pt x="413" y="980"/>
                    </a:lnTo>
                    <a:lnTo>
                      <a:pt x="407" y="1004"/>
                    </a:lnTo>
                    <a:lnTo>
                      <a:pt x="385" y="1039"/>
                    </a:lnTo>
                    <a:lnTo>
                      <a:pt x="381" y="1073"/>
                    </a:lnTo>
                    <a:lnTo>
                      <a:pt x="352" y="1093"/>
                    </a:lnTo>
                    <a:lnTo>
                      <a:pt x="316" y="1097"/>
                    </a:lnTo>
                    <a:lnTo>
                      <a:pt x="311" y="1079"/>
                    </a:lnTo>
                    <a:lnTo>
                      <a:pt x="292" y="1071"/>
                    </a:lnTo>
                    <a:lnTo>
                      <a:pt x="286" y="1099"/>
                    </a:lnTo>
                    <a:lnTo>
                      <a:pt x="315" y="1169"/>
                    </a:lnTo>
                    <a:lnTo>
                      <a:pt x="350" y="1191"/>
                    </a:lnTo>
                    <a:lnTo>
                      <a:pt x="390" y="1221"/>
                    </a:lnTo>
                    <a:lnTo>
                      <a:pt x="385" y="1254"/>
                    </a:lnTo>
                    <a:lnTo>
                      <a:pt x="350" y="1268"/>
                    </a:lnTo>
                    <a:lnTo>
                      <a:pt x="344" y="1305"/>
                    </a:lnTo>
                    <a:lnTo>
                      <a:pt x="311" y="1310"/>
                    </a:lnTo>
                    <a:lnTo>
                      <a:pt x="311" y="1356"/>
                    </a:lnTo>
                    <a:lnTo>
                      <a:pt x="300" y="1379"/>
                    </a:lnTo>
                    <a:lnTo>
                      <a:pt x="355" y="1453"/>
                    </a:lnTo>
                    <a:lnTo>
                      <a:pt x="381" y="1478"/>
                    </a:lnTo>
                    <a:lnTo>
                      <a:pt x="370" y="1502"/>
                    </a:lnTo>
                    <a:lnTo>
                      <a:pt x="339" y="1508"/>
                    </a:lnTo>
                    <a:lnTo>
                      <a:pt x="309" y="1506"/>
                    </a:lnTo>
                    <a:lnTo>
                      <a:pt x="299" y="1535"/>
                    </a:lnTo>
                    <a:lnTo>
                      <a:pt x="270" y="1595"/>
                    </a:lnTo>
                    <a:lnTo>
                      <a:pt x="247" y="1642"/>
                    </a:lnTo>
                    <a:lnTo>
                      <a:pt x="269" y="1671"/>
                    </a:lnTo>
                    <a:lnTo>
                      <a:pt x="269" y="1710"/>
                    </a:lnTo>
                    <a:lnTo>
                      <a:pt x="311" y="1708"/>
                    </a:lnTo>
                    <a:lnTo>
                      <a:pt x="316" y="1716"/>
                    </a:lnTo>
                    <a:lnTo>
                      <a:pt x="355" y="1727"/>
                    </a:lnTo>
                    <a:lnTo>
                      <a:pt x="372" y="1716"/>
                    </a:lnTo>
                    <a:lnTo>
                      <a:pt x="396" y="1716"/>
                    </a:lnTo>
                    <a:lnTo>
                      <a:pt x="392" y="1753"/>
                    </a:lnTo>
                    <a:lnTo>
                      <a:pt x="428" y="1769"/>
                    </a:lnTo>
                    <a:lnTo>
                      <a:pt x="448" y="1785"/>
                    </a:lnTo>
                    <a:lnTo>
                      <a:pt x="477" y="1801"/>
                    </a:lnTo>
                    <a:lnTo>
                      <a:pt x="484" y="1814"/>
                    </a:lnTo>
                    <a:lnTo>
                      <a:pt x="464" y="1852"/>
                    </a:lnTo>
                    <a:lnTo>
                      <a:pt x="473" y="1866"/>
                    </a:lnTo>
                    <a:lnTo>
                      <a:pt x="510" y="1895"/>
                    </a:lnTo>
                    <a:lnTo>
                      <a:pt x="515" y="1921"/>
                    </a:lnTo>
                    <a:lnTo>
                      <a:pt x="528" y="1947"/>
                    </a:lnTo>
                    <a:lnTo>
                      <a:pt x="548" y="1982"/>
                    </a:lnTo>
                    <a:lnTo>
                      <a:pt x="582" y="2011"/>
                    </a:lnTo>
                    <a:lnTo>
                      <a:pt x="612" y="2034"/>
                    </a:lnTo>
                    <a:lnTo>
                      <a:pt x="641" y="2036"/>
                    </a:lnTo>
                    <a:lnTo>
                      <a:pt x="677" y="2033"/>
                    </a:lnTo>
                    <a:lnTo>
                      <a:pt x="693" y="2009"/>
                    </a:lnTo>
                    <a:lnTo>
                      <a:pt x="729" y="1943"/>
                    </a:lnTo>
                    <a:lnTo>
                      <a:pt x="790" y="1923"/>
                    </a:lnTo>
                    <a:lnTo>
                      <a:pt x="858" y="1918"/>
                    </a:lnTo>
                    <a:lnTo>
                      <a:pt x="906" y="1887"/>
                    </a:lnTo>
                    <a:lnTo>
                      <a:pt x="939" y="1885"/>
                    </a:lnTo>
                    <a:lnTo>
                      <a:pt x="960" y="1866"/>
                    </a:lnTo>
                    <a:lnTo>
                      <a:pt x="985" y="1866"/>
                    </a:lnTo>
                    <a:lnTo>
                      <a:pt x="1034" y="1877"/>
                    </a:lnTo>
                    <a:lnTo>
                      <a:pt x="1072" y="1870"/>
                    </a:lnTo>
                    <a:lnTo>
                      <a:pt x="1099" y="1885"/>
                    </a:lnTo>
                    <a:lnTo>
                      <a:pt x="1132" y="1875"/>
                    </a:lnTo>
                    <a:lnTo>
                      <a:pt x="1219" y="1875"/>
                    </a:lnTo>
                    <a:lnTo>
                      <a:pt x="1249" y="1885"/>
                    </a:lnTo>
                    <a:lnTo>
                      <a:pt x="1307" y="1844"/>
                    </a:lnTo>
                    <a:lnTo>
                      <a:pt x="1333" y="1826"/>
                    </a:lnTo>
                    <a:lnTo>
                      <a:pt x="1345" y="1846"/>
                    </a:lnTo>
                    <a:lnTo>
                      <a:pt x="1385" y="1857"/>
                    </a:lnTo>
                    <a:lnTo>
                      <a:pt x="1405" y="1848"/>
                    </a:lnTo>
                    <a:lnTo>
                      <a:pt x="1416" y="1814"/>
                    </a:lnTo>
                    <a:lnTo>
                      <a:pt x="1434" y="1801"/>
                    </a:lnTo>
                    <a:lnTo>
                      <a:pt x="1449" y="1769"/>
                    </a:lnTo>
                    <a:lnTo>
                      <a:pt x="1470" y="1706"/>
                    </a:lnTo>
                    <a:lnTo>
                      <a:pt x="1494" y="1709"/>
                    </a:lnTo>
                    <a:lnTo>
                      <a:pt x="1559" y="1665"/>
                    </a:lnTo>
                    <a:lnTo>
                      <a:pt x="1613" y="1639"/>
                    </a:lnTo>
                    <a:lnTo>
                      <a:pt x="1639" y="1649"/>
                    </a:lnTo>
                    <a:lnTo>
                      <a:pt x="1670" y="1655"/>
                    </a:lnTo>
                    <a:lnTo>
                      <a:pt x="1698" y="1621"/>
                    </a:lnTo>
                    <a:lnTo>
                      <a:pt x="1685" y="1610"/>
                    </a:lnTo>
                    <a:lnTo>
                      <a:pt x="1691" y="1552"/>
                    </a:lnTo>
                    <a:lnTo>
                      <a:pt x="1706" y="1521"/>
                    </a:lnTo>
                    <a:lnTo>
                      <a:pt x="1715" y="1483"/>
                    </a:lnTo>
                    <a:lnTo>
                      <a:pt x="1737" y="1457"/>
                    </a:lnTo>
                    <a:lnTo>
                      <a:pt x="1737" y="1435"/>
                    </a:lnTo>
                    <a:lnTo>
                      <a:pt x="1765" y="1437"/>
                    </a:lnTo>
                    <a:lnTo>
                      <a:pt x="1767" y="1399"/>
                    </a:lnTo>
                    <a:lnTo>
                      <a:pt x="1827" y="1377"/>
                    </a:lnTo>
                    <a:lnTo>
                      <a:pt x="1845" y="1349"/>
                    </a:lnTo>
                    <a:lnTo>
                      <a:pt x="1865" y="1353"/>
                    </a:lnTo>
                    <a:lnTo>
                      <a:pt x="1885" y="1325"/>
                    </a:lnTo>
                    <a:lnTo>
                      <a:pt x="1854" y="1289"/>
                    </a:lnTo>
                    <a:lnTo>
                      <a:pt x="1829" y="1283"/>
                    </a:lnTo>
                    <a:lnTo>
                      <a:pt x="1809" y="1273"/>
                    </a:lnTo>
                    <a:lnTo>
                      <a:pt x="1777" y="1230"/>
                    </a:lnTo>
                    <a:lnTo>
                      <a:pt x="1759" y="1171"/>
                    </a:lnTo>
                    <a:lnTo>
                      <a:pt x="1750" y="1131"/>
                    </a:lnTo>
                    <a:lnTo>
                      <a:pt x="1775" y="1080"/>
                    </a:lnTo>
                    <a:lnTo>
                      <a:pt x="1823" y="989"/>
                    </a:lnTo>
                    <a:lnTo>
                      <a:pt x="1868" y="908"/>
                    </a:lnTo>
                    <a:lnTo>
                      <a:pt x="1883" y="901"/>
                    </a:lnTo>
                    <a:lnTo>
                      <a:pt x="1903" y="866"/>
                    </a:lnTo>
                    <a:lnTo>
                      <a:pt x="1917" y="827"/>
                    </a:lnTo>
                    <a:lnTo>
                      <a:pt x="1934" y="830"/>
                    </a:lnTo>
                    <a:lnTo>
                      <a:pt x="1972" y="807"/>
                    </a:lnTo>
                    <a:lnTo>
                      <a:pt x="1972" y="789"/>
                    </a:lnTo>
                    <a:lnTo>
                      <a:pt x="1944" y="787"/>
                    </a:lnTo>
                    <a:lnTo>
                      <a:pt x="1946" y="769"/>
                    </a:lnTo>
                    <a:lnTo>
                      <a:pt x="1968" y="751"/>
                    </a:lnTo>
                    <a:lnTo>
                      <a:pt x="1977" y="715"/>
                    </a:lnTo>
                    <a:lnTo>
                      <a:pt x="2018" y="700"/>
                    </a:lnTo>
                    <a:lnTo>
                      <a:pt x="2072" y="684"/>
                    </a:lnTo>
                    <a:lnTo>
                      <a:pt x="2115" y="677"/>
                    </a:lnTo>
                    <a:lnTo>
                      <a:pt x="2134" y="650"/>
                    </a:lnTo>
                    <a:lnTo>
                      <a:pt x="2171" y="627"/>
                    </a:lnTo>
                    <a:lnTo>
                      <a:pt x="2222" y="633"/>
                    </a:lnTo>
                    <a:lnTo>
                      <a:pt x="2222" y="612"/>
                    </a:lnTo>
                    <a:lnTo>
                      <a:pt x="2263" y="569"/>
                    </a:lnTo>
                    <a:lnTo>
                      <a:pt x="2288" y="549"/>
                    </a:lnTo>
                    <a:lnTo>
                      <a:pt x="2336" y="518"/>
                    </a:lnTo>
                    <a:lnTo>
                      <a:pt x="2364" y="521"/>
                    </a:lnTo>
                    <a:lnTo>
                      <a:pt x="2393" y="482"/>
                    </a:lnTo>
                    <a:lnTo>
                      <a:pt x="2397" y="443"/>
                    </a:lnTo>
                    <a:lnTo>
                      <a:pt x="2428" y="423"/>
                    </a:lnTo>
                    <a:lnTo>
                      <a:pt x="2415" y="393"/>
                    </a:lnTo>
                    <a:lnTo>
                      <a:pt x="2390" y="381"/>
                    </a:lnTo>
                    <a:lnTo>
                      <a:pt x="2397" y="355"/>
                    </a:lnTo>
                    <a:lnTo>
                      <a:pt x="2417" y="345"/>
                    </a:lnTo>
                    <a:lnTo>
                      <a:pt x="2399" y="328"/>
                    </a:lnTo>
                    <a:lnTo>
                      <a:pt x="2377" y="320"/>
                    </a:lnTo>
                    <a:lnTo>
                      <a:pt x="2327" y="314"/>
                    </a:lnTo>
                    <a:lnTo>
                      <a:pt x="2312" y="327"/>
                    </a:lnTo>
                    <a:lnTo>
                      <a:pt x="2296" y="352"/>
                    </a:lnTo>
                    <a:lnTo>
                      <a:pt x="2268" y="355"/>
                    </a:lnTo>
                    <a:lnTo>
                      <a:pt x="2240" y="347"/>
                    </a:lnTo>
                    <a:lnTo>
                      <a:pt x="2154" y="347"/>
                    </a:lnTo>
                    <a:lnTo>
                      <a:pt x="2138" y="325"/>
                    </a:lnTo>
                    <a:lnTo>
                      <a:pt x="2090" y="352"/>
                    </a:lnTo>
                    <a:lnTo>
                      <a:pt x="2048" y="357"/>
                    </a:lnTo>
                    <a:lnTo>
                      <a:pt x="2048" y="347"/>
                    </a:lnTo>
                    <a:lnTo>
                      <a:pt x="2070" y="297"/>
                    </a:lnTo>
                    <a:lnTo>
                      <a:pt x="2009" y="269"/>
                    </a:lnTo>
                    <a:lnTo>
                      <a:pt x="1959" y="263"/>
                    </a:lnTo>
                    <a:lnTo>
                      <a:pt x="1946" y="245"/>
                    </a:lnTo>
                    <a:lnTo>
                      <a:pt x="1900" y="248"/>
                    </a:lnTo>
                    <a:lnTo>
                      <a:pt x="1895" y="286"/>
                    </a:lnTo>
                    <a:lnTo>
                      <a:pt x="1860" y="286"/>
                    </a:lnTo>
                    <a:lnTo>
                      <a:pt x="1741" y="284"/>
                    </a:lnTo>
                    <a:lnTo>
                      <a:pt x="1755" y="262"/>
                    </a:lnTo>
                    <a:lnTo>
                      <a:pt x="1732" y="248"/>
                    </a:lnTo>
                    <a:lnTo>
                      <a:pt x="1706" y="259"/>
                    </a:lnTo>
                    <a:lnTo>
                      <a:pt x="1657" y="260"/>
                    </a:lnTo>
                    <a:lnTo>
                      <a:pt x="1647" y="228"/>
                    </a:lnTo>
                    <a:lnTo>
                      <a:pt x="1637" y="198"/>
                    </a:lnTo>
                    <a:lnTo>
                      <a:pt x="1604" y="213"/>
                    </a:lnTo>
                    <a:lnTo>
                      <a:pt x="1572" y="213"/>
                    </a:lnTo>
                    <a:lnTo>
                      <a:pt x="1576" y="192"/>
                    </a:lnTo>
                    <a:lnTo>
                      <a:pt x="1542" y="185"/>
                    </a:lnTo>
                    <a:lnTo>
                      <a:pt x="1518" y="192"/>
                    </a:lnTo>
                    <a:lnTo>
                      <a:pt x="1496" y="189"/>
                    </a:lnTo>
                    <a:lnTo>
                      <a:pt x="1496" y="141"/>
                    </a:lnTo>
                    <a:lnTo>
                      <a:pt x="1463" y="153"/>
                    </a:lnTo>
                    <a:lnTo>
                      <a:pt x="1461" y="132"/>
                    </a:lnTo>
                    <a:lnTo>
                      <a:pt x="1435" y="120"/>
                    </a:lnTo>
                    <a:lnTo>
                      <a:pt x="1422" y="131"/>
                    </a:lnTo>
                    <a:lnTo>
                      <a:pt x="1387" y="132"/>
                    </a:lnTo>
                    <a:lnTo>
                      <a:pt x="1369" y="138"/>
                    </a:lnTo>
                    <a:lnTo>
                      <a:pt x="1323" y="138"/>
                    </a:lnTo>
                    <a:lnTo>
                      <a:pt x="1277" y="120"/>
                    </a:lnTo>
                    <a:lnTo>
                      <a:pt x="1270" y="108"/>
                    </a:lnTo>
                    <a:lnTo>
                      <a:pt x="1237" y="114"/>
                    </a:lnTo>
                    <a:lnTo>
                      <a:pt x="1216" y="96"/>
                    </a:lnTo>
                    <a:close/>
                  </a:path>
                </a:pathLst>
              </a:custGeom>
              <a:solidFill>
                <a:srgbClr val="008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7" name="Google Shape;537;p32"/>
              <p:cNvGrpSpPr/>
              <p:nvPr/>
            </p:nvGrpSpPr>
            <p:grpSpPr>
              <a:xfrm>
                <a:off x="5160" y="858"/>
                <a:ext cx="308" cy="197"/>
                <a:chOff x="5160" y="858"/>
                <a:chExt cx="308" cy="197"/>
              </a:xfrm>
            </p:grpSpPr>
            <p:sp>
              <p:nvSpPr>
                <p:cNvPr id="538" name="Google Shape;538;p32"/>
                <p:cNvSpPr/>
                <p:nvPr/>
              </p:nvSpPr>
              <p:spPr>
                <a:xfrm>
                  <a:off x="5160" y="995"/>
                  <a:ext cx="41" cy="36"/>
                </a:xfrm>
                <a:custGeom>
                  <a:rect b="b" l="l" r="r" t="t"/>
                  <a:pathLst>
                    <a:path extrusionOk="0" h="72" w="83">
                      <a:moveTo>
                        <a:pt x="71" y="0"/>
                      </a:moveTo>
                      <a:lnTo>
                        <a:pt x="47" y="0"/>
                      </a:lnTo>
                      <a:lnTo>
                        <a:pt x="19" y="16"/>
                      </a:lnTo>
                      <a:lnTo>
                        <a:pt x="19" y="32"/>
                      </a:lnTo>
                      <a:lnTo>
                        <a:pt x="11" y="34"/>
                      </a:lnTo>
                      <a:lnTo>
                        <a:pt x="3" y="44"/>
                      </a:lnTo>
                      <a:lnTo>
                        <a:pt x="0" y="55"/>
                      </a:lnTo>
                      <a:lnTo>
                        <a:pt x="9" y="57"/>
                      </a:lnTo>
                      <a:lnTo>
                        <a:pt x="24" y="72"/>
                      </a:lnTo>
                      <a:lnTo>
                        <a:pt x="34" y="72"/>
                      </a:lnTo>
                      <a:lnTo>
                        <a:pt x="34" y="65"/>
                      </a:lnTo>
                      <a:lnTo>
                        <a:pt x="43" y="49"/>
                      </a:lnTo>
                      <a:lnTo>
                        <a:pt x="52" y="52"/>
                      </a:lnTo>
                      <a:lnTo>
                        <a:pt x="60" y="41"/>
                      </a:lnTo>
                      <a:lnTo>
                        <a:pt x="81" y="21"/>
                      </a:lnTo>
                      <a:lnTo>
                        <a:pt x="83" y="16"/>
                      </a:lnTo>
                      <a:lnTo>
                        <a:pt x="81" y="13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p32"/>
                <p:cNvSpPr/>
                <p:nvPr/>
              </p:nvSpPr>
              <p:spPr>
                <a:xfrm>
                  <a:off x="5179" y="1036"/>
                  <a:ext cx="22" cy="19"/>
                </a:xfrm>
                <a:custGeom>
                  <a:rect b="b" l="l" r="r" t="t"/>
                  <a:pathLst>
                    <a:path extrusionOk="0" h="38" w="43">
                      <a:moveTo>
                        <a:pt x="7" y="0"/>
                      </a:moveTo>
                      <a:lnTo>
                        <a:pt x="7" y="8"/>
                      </a:lnTo>
                      <a:lnTo>
                        <a:pt x="0" y="16"/>
                      </a:lnTo>
                      <a:lnTo>
                        <a:pt x="0" y="28"/>
                      </a:lnTo>
                      <a:lnTo>
                        <a:pt x="7" y="38"/>
                      </a:lnTo>
                      <a:lnTo>
                        <a:pt x="15" y="31"/>
                      </a:lnTo>
                      <a:lnTo>
                        <a:pt x="20" y="34"/>
                      </a:lnTo>
                      <a:lnTo>
                        <a:pt x="33" y="38"/>
                      </a:lnTo>
                      <a:lnTo>
                        <a:pt x="43" y="34"/>
                      </a:lnTo>
                      <a:lnTo>
                        <a:pt x="41" y="25"/>
                      </a:lnTo>
                      <a:lnTo>
                        <a:pt x="31" y="16"/>
                      </a:lnTo>
                      <a:lnTo>
                        <a:pt x="22" y="12"/>
                      </a:lnTo>
                      <a:lnTo>
                        <a:pt x="15" y="12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Google Shape;540;p32"/>
                <p:cNvSpPr/>
                <p:nvPr/>
              </p:nvSpPr>
              <p:spPr>
                <a:xfrm>
                  <a:off x="5266" y="871"/>
                  <a:ext cx="114" cy="93"/>
                </a:xfrm>
                <a:custGeom>
                  <a:rect b="b" l="l" r="r" t="t"/>
                  <a:pathLst>
                    <a:path extrusionOk="0" h="186" w="229">
                      <a:moveTo>
                        <a:pt x="181" y="0"/>
                      </a:moveTo>
                      <a:lnTo>
                        <a:pt x="160" y="13"/>
                      </a:lnTo>
                      <a:lnTo>
                        <a:pt x="165" y="18"/>
                      </a:lnTo>
                      <a:lnTo>
                        <a:pt x="175" y="18"/>
                      </a:lnTo>
                      <a:lnTo>
                        <a:pt x="170" y="28"/>
                      </a:lnTo>
                      <a:lnTo>
                        <a:pt x="157" y="40"/>
                      </a:lnTo>
                      <a:lnTo>
                        <a:pt x="170" y="38"/>
                      </a:lnTo>
                      <a:lnTo>
                        <a:pt x="179" y="45"/>
                      </a:lnTo>
                      <a:lnTo>
                        <a:pt x="179" y="48"/>
                      </a:lnTo>
                      <a:lnTo>
                        <a:pt x="187" y="58"/>
                      </a:lnTo>
                      <a:lnTo>
                        <a:pt x="198" y="52"/>
                      </a:lnTo>
                      <a:lnTo>
                        <a:pt x="203" y="38"/>
                      </a:lnTo>
                      <a:lnTo>
                        <a:pt x="216" y="40"/>
                      </a:lnTo>
                      <a:lnTo>
                        <a:pt x="223" y="48"/>
                      </a:lnTo>
                      <a:lnTo>
                        <a:pt x="229" y="58"/>
                      </a:lnTo>
                      <a:lnTo>
                        <a:pt x="220" y="68"/>
                      </a:lnTo>
                      <a:lnTo>
                        <a:pt x="211" y="74"/>
                      </a:lnTo>
                      <a:lnTo>
                        <a:pt x="218" y="87"/>
                      </a:lnTo>
                      <a:lnTo>
                        <a:pt x="216" y="98"/>
                      </a:lnTo>
                      <a:lnTo>
                        <a:pt x="213" y="114"/>
                      </a:lnTo>
                      <a:lnTo>
                        <a:pt x="207" y="130"/>
                      </a:lnTo>
                      <a:lnTo>
                        <a:pt x="190" y="132"/>
                      </a:lnTo>
                      <a:lnTo>
                        <a:pt x="195" y="143"/>
                      </a:lnTo>
                      <a:lnTo>
                        <a:pt x="203" y="156"/>
                      </a:lnTo>
                      <a:lnTo>
                        <a:pt x="192" y="163"/>
                      </a:lnTo>
                      <a:lnTo>
                        <a:pt x="187" y="178"/>
                      </a:lnTo>
                      <a:lnTo>
                        <a:pt x="181" y="181"/>
                      </a:lnTo>
                      <a:lnTo>
                        <a:pt x="173" y="176"/>
                      </a:lnTo>
                      <a:lnTo>
                        <a:pt x="165" y="176"/>
                      </a:lnTo>
                      <a:lnTo>
                        <a:pt x="150" y="186"/>
                      </a:lnTo>
                      <a:lnTo>
                        <a:pt x="130" y="160"/>
                      </a:lnTo>
                      <a:lnTo>
                        <a:pt x="111" y="165"/>
                      </a:lnTo>
                      <a:lnTo>
                        <a:pt x="99" y="154"/>
                      </a:lnTo>
                      <a:lnTo>
                        <a:pt x="93" y="138"/>
                      </a:lnTo>
                      <a:lnTo>
                        <a:pt x="93" y="122"/>
                      </a:lnTo>
                      <a:lnTo>
                        <a:pt x="77" y="118"/>
                      </a:lnTo>
                      <a:lnTo>
                        <a:pt x="70" y="118"/>
                      </a:lnTo>
                      <a:lnTo>
                        <a:pt x="64" y="109"/>
                      </a:lnTo>
                      <a:lnTo>
                        <a:pt x="57" y="118"/>
                      </a:lnTo>
                      <a:lnTo>
                        <a:pt x="52" y="130"/>
                      </a:lnTo>
                      <a:lnTo>
                        <a:pt x="39" y="141"/>
                      </a:lnTo>
                      <a:lnTo>
                        <a:pt x="24" y="122"/>
                      </a:lnTo>
                      <a:lnTo>
                        <a:pt x="0" y="120"/>
                      </a:lnTo>
                      <a:lnTo>
                        <a:pt x="6" y="109"/>
                      </a:lnTo>
                      <a:lnTo>
                        <a:pt x="22" y="98"/>
                      </a:lnTo>
                      <a:lnTo>
                        <a:pt x="24" y="87"/>
                      </a:lnTo>
                      <a:lnTo>
                        <a:pt x="41" y="63"/>
                      </a:lnTo>
                      <a:lnTo>
                        <a:pt x="62" y="61"/>
                      </a:lnTo>
                      <a:lnTo>
                        <a:pt x="80" y="43"/>
                      </a:lnTo>
                      <a:lnTo>
                        <a:pt x="86" y="33"/>
                      </a:lnTo>
                      <a:lnTo>
                        <a:pt x="99" y="22"/>
                      </a:lnTo>
                      <a:lnTo>
                        <a:pt x="106" y="26"/>
                      </a:lnTo>
                      <a:lnTo>
                        <a:pt x="124" y="18"/>
                      </a:lnTo>
                      <a:lnTo>
                        <a:pt x="130" y="5"/>
                      </a:lnTo>
                      <a:lnTo>
                        <a:pt x="155" y="2"/>
                      </a:lnTo>
                      <a:lnTo>
                        <a:pt x="181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" name="Google Shape;541;p32"/>
                <p:cNvSpPr/>
                <p:nvPr/>
              </p:nvSpPr>
              <p:spPr>
                <a:xfrm>
                  <a:off x="5414" y="858"/>
                  <a:ext cx="54" cy="38"/>
                </a:xfrm>
                <a:custGeom>
                  <a:rect b="b" l="l" r="r" t="t"/>
                  <a:pathLst>
                    <a:path extrusionOk="0" h="75" w="108">
                      <a:moveTo>
                        <a:pt x="0" y="4"/>
                      </a:moveTo>
                      <a:lnTo>
                        <a:pt x="10" y="0"/>
                      </a:lnTo>
                      <a:lnTo>
                        <a:pt x="33" y="4"/>
                      </a:lnTo>
                      <a:lnTo>
                        <a:pt x="41" y="6"/>
                      </a:lnTo>
                      <a:lnTo>
                        <a:pt x="50" y="4"/>
                      </a:lnTo>
                      <a:lnTo>
                        <a:pt x="63" y="0"/>
                      </a:lnTo>
                      <a:lnTo>
                        <a:pt x="78" y="2"/>
                      </a:lnTo>
                      <a:lnTo>
                        <a:pt x="92" y="8"/>
                      </a:lnTo>
                      <a:lnTo>
                        <a:pt x="99" y="27"/>
                      </a:lnTo>
                      <a:lnTo>
                        <a:pt x="95" y="38"/>
                      </a:lnTo>
                      <a:lnTo>
                        <a:pt x="101" y="51"/>
                      </a:lnTo>
                      <a:lnTo>
                        <a:pt x="108" y="63"/>
                      </a:lnTo>
                      <a:lnTo>
                        <a:pt x="105" y="75"/>
                      </a:lnTo>
                      <a:lnTo>
                        <a:pt x="99" y="65"/>
                      </a:lnTo>
                      <a:lnTo>
                        <a:pt x="82" y="49"/>
                      </a:lnTo>
                      <a:lnTo>
                        <a:pt x="54" y="38"/>
                      </a:lnTo>
                      <a:lnTo>
                        <a:pt x="33" y="36"/>
                      </a:lnTo>
                      <a:lnTo>
                        <a:pt x="17" y="40"/>
                      </a:lnTo>
                      <a:lnTo>
                        <a:pt x="11" y="34"/>
                      </a:lnTo>
                      <a:lnTo>
                        <a:pt x="10" y="21"/>
                      </a:lnTo>
                      <a:lnTo>
                        <a:pt x="0" y="17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" name="Google Shape;542;p32"/>
                <p:cNvSpPr/>
                <p:nvPr/>
              </p:nvSpPr>
              <p:spPr>
                <a:xfrm>
                  <a:off x="5327" y="973"/>
                  <a:ext cx="18" cy="14"/>
                </a:xfrm>
                <a:custGeom>
                  <a:rect b="b" l="l" r="r" t="t"/>
                  <a:pathLst>
                    <a:path extrusionOk="0" h="28" w="35">
                      <a:moveTo>
                        <a:pt x="11" y="0"/>
                      </a:moveTo>
                      <a:lnTo>
                        <a:pt x="0" y="13"/>
                      </a:lnTo>
                      <a:lnTo>
                        <a:pt x="4" y="23"/>
                      </a:lnTo>
                      <a:lnTo>
                        <a:pt x="13" y="28"/>
                      </a:lnTo>
                      <a:lnTo>
                        <a:pt x="25" y="23"/>
                      </a:lnTo>
                      <a:lnTo>
                        <a:pt x="35" y="17"/>
                      </a:lnTo>
                      <a:lnTo>
                        <a:pt x="30" y="11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43" name="Google Shape;543;p32"/>
            <p:cNvSpPr txBox="1"/>
            <p:nvPr/>
          </p:nvSpPr>
          <p:spPr>
            <a:xfrm>
              <a:off x="4939" y="1056"/>
              <a:ext cx="72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990000"/>
                  </a:solidFill>
                  <a:latin typeface="Arial"/>
                  <a:ea typeface="Arial"/>
                  <a:cs typeface="Arial"/>
                  <a:sym typeface="Arial"/>
                </a:rPr>
                <a:t>España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4" name="Google Shape;544;p32"/>
          <p:cNvSpPr txBox="1"/>
          <p:nvPr/>
        </p:nvSpPr>
        <p:spPr>
          <a:xfrm>
            <a:off x="2590800" y="1219200"/>
            <a:ext cx="717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Cuba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2"/>
          <p:cNvSpPr txBox="1"/>
          <p:nvPr/>
        </p:nvSpPr>
        <p:spPr>
          <a:xfrm>
            <a:off x="3657600" y="1873250"/>
            <a:ext cx="1498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República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Dominicana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2"/>
          <p:cNvSpPr txBox="1"/>
          <p:nvPr/>
        </p:nvSpPr>
        <p:spPr>
          <a:xfrm>
            <a:off x="5359400" y="1524000"/>
            <a:ext cx="1346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Puerto Rico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3352800" y="990600"/>
            <a:ext cx="2305050" cy="920750"/>
            <a:chOff x="2112" y="624"/>
            <a:chExt cx="1452" cy="580"/>
          </a:xfrm>
        </p:grpSpPr>
        <p:grpSp>
          <p:nvGrpSpPr>
            <p:cNvPr id="548" name="Google Shape;548;p32"/>
            <p:cNvGrpSpPr/>
            <p:nvPr/>
          </p:nvGrpSpPr>
          <p:grpSpPr>
            <a:xfrm>
              <a:off x="2112" y="624"/>
              <a:ext cx="1452" cy="528"/>
              <a:chOff x="2388" y="864"/>
              <a:chExt cx="1452" cy="528"/>
            </a:xfrm>
          </p:grpSpPr>
          <p:grpSp>
            <p:nvGrpSpPr>
              <p:cNvPr id="549" name="Google Shape;549;p32"/>
              <p:cNvGrpSpPr/>
              <p:nvPr/>
            </p:nvGrpSpPr>
            <p:grpSpPr>
              <a:xfrm>
                <a:off x="2388" y="1119"/>
                <a:ext cx="1260" cy="273"/>
                <a:chOff x="2304" y="624"/>
                <a:chExt cx="1260" cy="273"/>
              </a:xfrm>
            </p:grpSpPr>
            <p:pic>
              <p:nvPicPr>
                <p:cNvPr descr="C:\Program Files\Microsoft Office\Clipart\Powerpnt\prtorico.wmf" id="550" name="Google Shape;550;p32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3360" y="816"/>
                  <a:ext cx="204" cy="8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C:\Program Files\Microsoft Office\Clipart\Powerpnt\cuba.wmf" id="551" name="Google Shape;551;p32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0" l="0" r="0" t="0"/>
                <a:stretch/>
              </p:blipFill>
              <p:spPr>
                <a:xfrm>
                  <a:off x="2304" y="624"/>
                  <a:ext cx="468" cy="16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552" name="Google Shape;552;p32"/>
              <p:cNvSpPr txBox="1"/>
              <p:nvPr/>
            </p:nvSpPr>
            <p:spPr>
              <a:xfrm>
                <a:off x="2737" y="864"/>
                <a:ext cx="110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9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990000"/>
                    </a:solidFill>
                    <a:latin typeface="Arial"/>
                    <a:ea typeface="Arial"/>
                    <a:cs typeface="Arial"/>
                    <a:sym typeface="Arial"/>
                  </a:rPr>
                  <a:t>Las Antillas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C:\Web Site\Images\dominican.gif" id="553" name="Google Shape;553;p3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640" y="1008"/>
              <a:ext cx="432" cy="1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Program Files\Microsoft Office\Clipart\Powerpnt\prtorico.wmf" id="558" name="Google Shape;55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7925" y="1644650"/>
            <a:ext cx="777875" cy="307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Program Files\Microsoft Office\Clipart\Powerpnt\cuba.wmf" id="559" name="Google Shape;55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5200" y="914400"/>
            <a:ext cx="1782762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33"/>
          <p:cNvSpPr txBox="1"/>
          <p:nvPr/>
        </p:nvSpPr>
        <p:spPr>
          <a:xfrm>
            <a:off x="1325562" y="609600"/>
            <a:ext cx="19510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Font typeface="Arial"/>
              <a:buNone/>
            </a:pPr>
            <a:r>
              <a:rPr b="1" i="1" lang="en-US" sz="2800" u="sng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Las Antillas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3"/>
          <p:cNvSpPr txBox="1"/>
          <p:nvPr/>
        </p:nvSpPr>
        <p:spPr>
          <a:xfrm>
            <a:off x="1657350" y="4052887"/>
            <a:ext cx="12906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Font typeface="Arial"/>
              <a:buNone/>
            </a:pPr>
            <a:r>
              <a:rPr b="1" i="1" lang="en-US" sz="2800" u="sng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España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33"/>
          <p:cNvSpPr/>
          <p:nvPr/>
        </p:nvSpPr>
        <p:spPr>
          <a:xfrm>
            <a:off x="4343400" y="4062412"/>
            <a:ext cx="2968625" cy="2490787"/>
          </a:xfrm>
          <a:custGeom>
            <a:rect b="b" l="l" r="r" t="t"/>
            <a:pathLst>
              <a:path extrusionOk="0" h="2036" w="2428">
                <a:moveTo>
                  <a:pt x="1216" y="96"/>
                </a:moveTo>
                <a:lnTo>
                  <a:pt x="1184" y="138"/>
                </a:lnTo>
                <a:lnTo>
                  <a:pt x="1127" y="128"/>
                </a:lnTo>
                <a:lnTo>
                  <a:pt x="1091" y="123"/>
                </a:lnTo>
                <a:lnTo>
                  <a:pt x="1078" y="100"/>
                </a:lnTo>
                <a:lnTo>
                  <a:pt x="1048" y="102"/>
                </a:lnTo>
                <a:lnTo>
                  <a:pt x="1040" y="84"/>
                </a:lnTo>
                <a:lnTo>
                  <a:pt x="1002" y="104"/>
                </a:lnTo>
                <a:lnTo>
                  <a:pt x="953" y="114"/>
                </a:lnTo>
                <a:lnTo>
                  <a:pt x="931" y="114"/>
                </a:lnTo>
                <a:lnTo>
                  <a:pt x="871" y="87"/>
                </a:lnTo>
                <a:lnTo>
                  <a:pt x="801" y="82"/>
                </a:lnTo>
                <a:lnTo>
                  <a:pt x="768" y="69"/>
                </a:lnTo>
                <a:lnTo>
                  <a:pt x="736" y="77"/>
                </a:lnTo>
                <a:lnTo>
                  <a:pt x="705" y="60"/>
                </a:lnTo>
                <a:lnTo>
                  <a:pt x="671" y="46"/>
                </a:lnTo>
                <a:lnTo>
                  <a:pt x="620" y="49"/>
                </a:lnTo>
                <a:lnTo>
                  <a:pt x="547" y="50"/>
                </a:lnTo>
                <a:lnTo>
                  <a:pt x="498" y="44"/>
                </a:lnTo>
                <a:lnTo>
                  <a:pt x="468" y="50"/>
                </a:lnTo>
                <a:lnTo>
                  <a:pt x="438" y="30"/>
                </a:lnTo>
                <a:lnTo>
                  <a:pt x="415" y="44"/>
                </a:lnTo>
                <a:lnTo>
                  <a:pt x="306" y="7"/>
                </a:lnTo>
                <a:lnTo>
                  <a:pt x="283" y="18"/>
                </a:lnTo>
                <a:lnTo>
                  <a:pt x="270" y="0"/>
                </a:lnTo>
                <a:lnTo>
                  <a:pt x="224" y="33"/>
                </a:lnTo>
                <a:lnTo>
                  <a:pt x="189" y="38"/>
                </a:lnTo>
                <a:lnTo>
                  <a:pt x="187" y="66"/>
                </a:lnTo>
                <a:lnTo>
                  <a:pt x="225" y="70"/>
                </a:lnTo>
                <a:lnTo>
                  <a:pt x="215" y="91"/>
                </a:lnTo>
                <a:lnTo>
                  <a:pt x="199" y="96"/>
                </a:lnTo>
                <a:lnTo>
                  <a:pt x="155" y="99"/>
                </a:lnTo>
                <a:lnTo>
                  <a:pt x="111" y="104"/>
                </a:lnTo>
                <a:lnTo>
                  <a:pt x="85" y="101"/>
                </a:lnTo>
                <a:lnTo>
                  <a:pt x="58" y="132"/>
                </a:lnTo>
                <a:lnTo>
                  <a:pt x="34" y="127"/>
                </a:lnTo>
                <a:lnTo>
                  <a:pt x="27" y="145"/>
                </a:lnTo>
                <a:lnTo>
                  <a:pt x="12" y="141"/>
                </a:lnTo>
                <a:lnTo>
                  <a:pt x="0" y="193"/>
                </a:lnTo>
                <a:lnTo>
                  <a:pt x="27" y="197"/>
                </a:lnTo>
                <a:lnTo>
                  <a:pt x="29" y="229"/>
                </a:lnTo>
                <a:lnTo>
                  <a:pt x="60" y="222"/>
                </a:lnTo>
                <a:lnTo>
                  <a:pt x="85" y="215"/>
                </a:lnTo>
                <a:lnTo>
                  <a:pt x="73" y="236"/>
                </a:lnTo>
                <a:lnTo>
                  <a:pt x="70" y="247"/>
                </a:lnTo>
                <a:lnTo>
                  <a:pt x="49" y="245"/>
                </a:lnTo>
                <a:lnTo>
                  <a:pt x="37" y="278"/>
                </a:lnTo>
                <a:lnTo>
                  <a:pt x="45" y="301"/>
                </a:lnTo>
                <a:lnTo>
                  <a:pt x="65" y="280"/>
                </a:lnTo>
                <a:lnTo>
                  <a:pt x="60" y="265"/>
                </a:lnTo>
                <a:lnTo>
                  <a:pt x="83" y="258"/>
                </a:lnTo>
                <a:lnTo>
                  <a:pt x="106" y="260"/>
                </a:lnTo>
                <a:lnTo>
                  <a:pt x="111" y="276"/>
                </a:lnTo>
                <a:lnTo>
                  <a:pt x="93" y="280"/>
                </a:lnTo>
                <a:lnTo>
                  <a:pt x="78" y="317"/>
                </a:lnTo>
                <a:lnTo>
                  <a:pt x="85" y="365"/>
                </a:lnTo>
                <a:lnTo>
                  <a:pt x="98" y="354"/>
                </a:lnTo>
                <a:lnTo>
                  <a:pt x="115" y="351"/>
                </a:lnTo>
                <a:lnTo>
                  <a:pt x="115" y="370"/>
                </a:lnTo>
                <a:lnTo>
                  <a:pt x="100" y="392"/>
                </a:lnTo>
                <a:lnTo>
                  <a:pt x="78" y="416"/>
                </a:lnTo>
                <a:lnTo>
                  <a:pt x="79" y="437"/>
                </a:lnTo>
                <a:lnTo>
                  <a:pt x="131" y="408"/>
                </a:lnTo>
                <a:lnTo>
                  <a:pt x="168" y="418"/>
                </a:lnTo>
                <a:lnTo>
                  <a:pt x="192" y="413"/>
                </a:lnTo>
                <a:lnTo>
                  <a:pt x="203" y="446"/>
                </a:lnTo>
                <a:lnTo>
                  <a:pt x="182" y="453"/>
                </a:lnTo>
                <a:lnTo>
                  <a:pt x="184" y="480"/>
                </a:lnTo>
                <a:lnTo>
                  <a:pt x="218" y="463"/>
                </a:lnTo>
                <a:lnTo>
                  <a:pt x="223" y="481"/>
                </a:lnTo>
                <a:lnTo>
                  <a:pt x="255" y="480"/>
                </a:lnTo>
                <a:lnTo>
                  <a:pt x="257" y="466"/>
                </a:lnTo>
                <a:lnTo>
                  <a:pt x="272" y="473"/>
                </a:lnTo>
                <a:lnTo>
                  <a:pt x="286" y="500"/>
                </a:lnTo>
                <a:lnTo>
                  <a:pt x="306" y="483"/>
                </a:lnTo>
                <a:lnTo>
                  <a:pt x="331" y="494"/>
                </a:lnTo>
                <a:lnTo>
                  <a:pt x="349" y="489"/>
                </a:lnTo>
                <a:lnTo>
                  <a:pt x="369" y="486"/>
                </a:lnTo>
                <a:lnTo>
                  <a:pt x="387" y="459"/>
                </a:lnTo>
                <a:lnTo>
                  <a:pt x="418" y="460"/>
                </a:lnTo>
                <a:lnTo>
                  <a:pt x="440" y="456"/>
                </a:lnTo>
                <a:lnTo>
                  <a:pt x="465" y="466"/>
                </a:lnTo>
                <a:lnTo>
                  <a:pt x="493" y="486"/>
                </a:lnTo>
                <a:lnTo>
                  <a:pt x="492" y="513"/>
                </a:lnTo>
                <a:lnTo>
                  <a:pt x="503" y="546"/>
                </a:lnTo>
                <a:lnTo>
                  <a:pt x="521" y="550"/>
                </a:lnTo>
                <a:lnTo>
                  <a:pt x="532" y="548"/>
                </a:lnTo>
                <a:lnTo>
                  <a:pt x="547" y="561"/>
                </a:lnTo>
                <a:lnTo>
                  <a:pt x="547" y="594"/>
                </a:lnTo>
                <a:lnTo>
                  <a:pt x="528" y="661"/>
                </a:lnTo>
                <a:lnTo>
                  <a:pt x="494" y="672"/>
                </a:lnTo>
                <a:lnTo>
                  <a:pt x="477" y="654"/>
                </a:lnTo>
                <a:lnTo>
                  <a:pt x="453" y="668"/>
                </a:lnTo>
                <a:lnTo>
                  <a:pt x="451" y="690"/>
                </a:lnTo>
                <a:lnTo>
                  <a:pt x="431" y="740"/>
                </a:lnTo>
                <a:lnTo>
                  <a:pt x="445" y="798"/>
                </a:lnTo>
                <a:lnTo>
                  <a:pt x="438" y="839"/>
                </a:lnTo>
                <a:lnTo>
                  <a:pt x="428" y="900"/>
                </a:lnTo>
                <a:lnTo>
                  <a:pt x="405" y="905"/>
                </a:lnTo>
                <a:lnTo>
                  <a:pt x="392" y="919"/>
                </a:lnTo>
                <a:lnTo>
                  <a:pt x="387" y="933"/>
                </a:lnTo>
                <a:lnTo>
                  <a:pt x="405" y="951"/>
                </a:lnTo>
                <a:lnTo>
                  <a:pt x="413" y="980"/>
                </a:lnTo>
                <a:lnTo>
                  <a:pt x="407" y="1004"/>
                </a:lnTo>
                <a:lnTo>
                  <a:pt x="385" y="1039"/>
                </a:lnTo>
                <a:lnTo>
                  <a:pt x="381" y="1073"/>
                </a:lnTo>
                <a:lnTo>
                  <a:pt x="352" y="1093"/>
                </a:lnTo>
                <a:lnTo>
                  <a:pt x="316" y="1097"/>
                </a:lnTo>
                <a:lnTo>
                  <a:pt x="311" y="1079"/>
                </a:lnTo>
                <a:lnTo>
                  <a:pt x="292" y="1071"/>
                </a:lnTo>
                <a:lnTo>
                  <a:pt x="286" y="1099"/>
                </a:lnTo>
                <a:lnTo>
                  <a:pt x="315" y="1169"/>
                </a:lnTo>
                <a:lnTo>
                  <a:pt x="350" y="1191"/>
                </a:lnTo>
                <a:lnTo>
                  <a:pt x="390" y="1221"/>
                </a:lnTo>
                <a:lnTo>
                  <a:pt x="385" y="1254"/>
                </a:lnTo>
                <a:lnTo>
                  <a:pt x="350" y="1268"/>
                </a:lnTo>
                <a:lnTo>
                  <a:pt x="344" y="1305"/>
                </a:lnTo>
                <a:lnTo>
                  <a:pt x="311" y="1310"/>
                </a:lnTo>
                <a:lnTo>
                  <a:pt x="311" y="1356"/>
                </a:lnTo>
                <a:lnTo>
                  <a:pt x="300" y="1379"/>
                </a:lnTo>
                <a:lnTo>
                  <a:pt x="355" y="1453"/>
                </a:lnTo>
                <a:lnTo>
                  <a:pt x="381" y="1478"/>
                </a:lnTo>
                <a:lnTo>
                  <a:pt x="370" y="1502"/>
                </a:lnTo>
                <a:lnTo>
                  <a:pt x="339" y="1508"/>
                </a:lnTo>
                <a:lnTo>
                  <a:pt x="309" y="1506"/>
                </a:lnTo>
                <a:lnTo>
                  <a:pt x="299" y="1535"/>
                </a:lnTo>
                <a:lnTo>
                  <a:pt x="270" y="1595"/>
                </a:lnTo>
                <a:lnTo>
                  <a:pt x="247" y="1642"/>
                </a:lnTo>
                <a:lnTo>
                  <a:pt x="269" y="1671"/>
                </a:lnTo>
                <a:lnTo>
                  <a:pt x="269" y="1710"/>
                </a:lnTo>
                <a:lnTo>
                  <a:pt x="311" y="1708"/>
                </a:lnTo>
                <a:lnTo>
                  <a:pt x="316" y="1716"/>
                </a:lnTo>
                <a:lnTo>
                  <a:pt x="355" y="1727"/>
                </a:lnTo>
                <a:lnTo>
                  <a:pt x="372" y="1716"/>
                </a:lnTo>
                <a:lnTo>
                  <a:pt x="396" y="1716"/>
                </a:lnTo>
                <a:lnTo>
                  <a:pt x="392" y="1753"/>
                </a:lnTo>
                <a:lnTo>
                  <a:pt x="428" y="1769"/>
                </a:lnTo>
                <a:lnTo>
                  <a:pt x="448" y="1785"/>
                </a:lnTo>
                <a:lnTo>
                  <a:pt x="477" y="1801"/>
                </a:lnTo>
                <a:lnTo>
                  <a:pt x="484" y="1814"/>
                </a:lnTo>
                <a:lnTo>
                  <a:pt x="464" y="1852"/>
                </a:lnTo>
                <a:lnTo>
                  <a:pt x="473" y="1866"/>
                </a:lnTo>
                <a:lnTo>
                  <a:pt x="510" y="1895"/>
                </a:lnTo>
                <a:lnTo>
                  <a:pt x="515" y="1921"/>
                </a:lnTo>
                <a:lnTo>
                  <a:pt x="528" y="1947"/>
                </a:lnTo>
                <a:lnTo>
                  <a:pt x="548" y="1982"/>
                </a:lnTo>
                <a:lnTo>
                  <a:pt x="582" y="2011"/>
                </a:lnTo>
                <a:lnTo>
                  <a:pt x="612" y="2034"/>
                </a:lnTo>
                <a:lnTo>
                  <a:pt x="641" y="2036"/>
                </a:lnTo>
                <a:lnTo>
                  <a:pt x="677" y="2033"/>
                </a:lnTo>
                <a:lnTo>
                  <a:pt x="693" y="2009"/>
                </a:lnTo>
                <a:lnTo>
                  <a:pt x="729" y="1943"/>
                </a:lnTo>
                <a:lnTo>
                  <a:pt x="790" y="1923"/>
                </a:lnTo>
                <a:lnTo>
                  <a:pt x="858" y="1918"/>
                </a:lnTo>
                <a:lnTo>
                  <a:pt x="906" y="1887"/>
                </a:lnTo>
                <a:lnTo>
                  <a:pt x="939" y="1885"/>
                </a:lnTo>
                <a:lnTo>
                  <a:pt x="960" y="1866"/>
                </a:lnTo>
                <a:lnTo>
                  <a:pt x="985" y="1866"/>
                </a:lnTo>
                <a:lnTo>
                  <a:pt x="1034" y="1877"/>
                </a:lnTo>
                <a:lnTo>
                  <a:pt x="1072" y="1870"/>
                </a:lnTo>
                <a:lnTo>
                  <a:pt x="1099" y="1885"/>
                </a:lnTo>
                <a:lnTo>
                  <a:pt x="1132" y="1875"/>
                </a:lnTo>
                <a:lnTo>
                  <a:pt x="1219" y="1875"/>
                </a:lnTo>
                <a:lnTo>
                  <a:pt x="1249" y="1885"/>
                </a:lnTo>
                <a:lnTo>
                  <a:pt x="1307" y="1844"/>
                </a:lnTo>
                <a:lnTo>
                  <a:pt x="1333" y="1826"/>
                </a:lnTo>
                <a:lnTo>
                  <a:pt x="1345" y="1846"/>
                </a:lnTo>
                <a:lnTo>
                  <a:pt x="1385" y="1857"/>
                </a:lnTo>
                <a:lnTo>
                  <a:pt x="1405" y="1848"/>
                </a:lnTo>
                <a:lnTo>
                  <a:pt x="1416" y="1814"/>
                </a:lnTo>
                <a:lnTo>
                  <a:pt x="1434" y="1801"/>
                </a:lnTo>
                <a:lnTo>
                  <a:pt x="1449" y="1769"/>
                </a:lnTo>
                <a:lnTo>
                  <a:pt x="1470" y="1706"/>
                </a:lnTo>
                <a:lnTo>
                  <a:pt x="1494" y="1709"/>
                </a:lnTo>
                <a:lnTo>
                  <a:pt x="1559" y="1665"/>
                </a:lnTo>
                <a:lnTo>
                  <a:pt x="1613" y="1639"/>
                </a:lnTo>
                <a:lnTo>
                  <a:pt x="1639" y="1649"/>
                </a:lnTo>
                <a:lnTo>
                  <a:pt x="1670" y="1655"/>
                </a:lnTo>
                <a:lnTo>
                  <a:pt x="1698" y="1621"/>
                </a:lnTo>
                <a:lnTo>
                  <a:pt x="1685" y="1610"/>
                </a:lnTo>
                <a:lnTo>
                  <a:pt x="1691" y="1552"/>
                </a:lnTo>
                <a:lnTo>
                  <a:pt x="1706" y="1521"/>
                </a:lnTo>
                <a:lnTo>
                  <a:pt x="1715" y="1483"/>
                </a:lnTo>
                <a:lnTo>
                  <a:pt x="1737" y="1457"/>
                </a:lnTo>
                <a:lnTo>
                  <a:pt x="1737" y="1435"/>
                </a:lnTo>
                <a:lnTo>
                  <a:pt x="1765" y="1437"/>
                </a:lnTo>
                <a:lnTo>
                  <a:pt x="1767" y="1399"/>
                </a:lnTo>
                <a:lnTo>
                  <a:pt x="1827" y="1377"/>
                </a:lnTo>
                <a:lnTo>
                  <a:pt x="1845" y="1349"/>
                </a:lnTo>
                <a:lnTo>
                  <a:pt x="1865" y="1353"/>
                </a:lnTo>
                <a:lnTo>
                  <a:pt x="1885" y="1325"/>
                </a:lnTo>
                <a:lnTo>
                  <a:pt x="1854" y="1289"/>
                </a:lnTo>
                <a:lnTo>
                  <a:pt x="1829" y="1283"/>
                </a:lnTo>
                <a:lnTo>
                  <a:pt x="1809" y="1273"/>
                </a:lnTo>
                <a:lnTo>
                  <a:pt x="1777" y="1230"/>
                </a:lnTo>
                <a:lnTo>
                  <a:pt x="1759" y="1171"/>
                </a:lnTo>
                <a:lnTo>
                  <a:pt x="1750" y="1131"/>
                </a:lnTo>
                <a:lnTo>
                  <a:pt x="1775" y="1080"/>
                </a:lnTo>
                <a:lnTo>
                  <a:pt x="1823" y="989"/>
                </a:lnTo>
                <a:lnTo>
                  <a:pt x="1868" y="908"/>
                </a:lnTo>
                <a:lnTo>
                  <a:pt x="1883" y="901"/>
                </a:lnTo>
                <a:lnTo>
                  <a:pt x="1903" y="866"/>
                </a:lnTo>
                <a:lnTo>
                  <a:pt x="1917" y="827"/>
                </a:lnTo>
                <a:lnTo>
                  <a:pt x="1934" y="830"/>
                </a:lnTo>
                <a:lnTo>
                  <a:pt x="1972" y="807"/>
                </a:lnTo>
                <a:lnTo>
                  <a:pt x="1972" y="789"/>
                </a:lnTo>
                <a:lnTo>
                  <a:pt x="1944" y="787"/>
                </a:lnTo>
                <a:lnTo>
                  <a:pt x="1946" y="769"/>
                </a:lnTo>
                <a:lnTo>
                  <a:pt x="1968" y="751"/>
                </a:lnTo>
                <a:lnTo>
                  <a:pt x="1977" y="715"/>
                </a:lnTo>
                <a:lnTo>
                  <a:pt x="2018" y="700"/>
                </a:lnTo>
                <a:lnTo>
                  <a:pt x="2072" y="684"/>
                </a:lnTo>
                <a:lnTo>
                  <a:pt x="2115" y="677"/>
                </a:lnTo>
                <a:lnTo>
                  <a:pt x="2134" y="650"/>
                </a:lnTo>
                <a:lnTo>
                  <a:pt x="2171" y="627"/>
                </a:lnTo>
                <a:lnTo>
                  <a:pt x="2222" y="633"/>
                </a:lnTo>
                <a:lnTo>
                  <a:pt x="2222" y="612"/>
                </a:lnTo>
                <a:lnTo>
                  <a:pt x="2263" y="569"/>
                </a:lnTo>
                <a:lnTo>
                  <a:pt x="2288" y="549"/>
                </a:lnTo>
                <a:lnTo>
                  <a:pt x="2336" y="518"/>
                </a:lnTo>
                <a:lnTo>
                  <a:pt x="2364" y="521"/>
                </a:lnTo>
                <a:lnTo>
                  <a:pt x="2393" y="482"/>
                </a:lnTo>
                <a:lnTo>
                  <a:pt x="2397" y="443"/>
                </a:lnTo>
                <a:lnTo>
                  <a:pt x="2428" y="423"/>
                </a:lnTo>
                <a:lnTo>
                  <a:pt x="2415" y="393"/>
                </a:lnTo>
                <a:lnTo>
                  <a:pt x="2390" y="381"/>
                </a:lnTo>
                <a:lnTo>
                  <a:pt x="2397" y="355"/>
                </a:lnTo>
                <a:lnTo>
                  <a:pt x="2417" y="345"/>
                </a:lnTo>
                <a:lnTo>
                  <a:pt x="2399" y="328"/>
                </a:lnTo>
                <a:lnTo>
                  <a:pt x="2377" y="320"/>
                </a:lnTo>
                <a:lnTo>
                  <a:pt x="2327" y="314"/>
                </a:lnTo>
                <a:lnTo>
                  <a:pt x="2312" y="327"/>
                </a:lnTo>
                <a:lnTo>
                  <a:pt x="2296" y="352"/>
                </a:lnTo>
                <a:lnTo>
                  <a:pt x="2268" y="355"/>
                </a:lnTo>
                <a:lnTo>
                  <a:pt x="2240" y="347"/>
                </a:lnTo>
                <a:lnTo>
                  <a:pt x="2154" y="347"/>
                </a:lnTo>
                <a:lnTo>
                  <a:pt x="2138" y="325"/>
                </a:lnTo>
                <a:lnTo>
                  <a:pt x="2090" y="352"/>
                </a:lnTo>
                <a:lnTo>
                  <a:pt x="2048" y="357"/>
                </a:lnTo>
                <a:lnTo>
                  <a:pt x="2048" y="347"/>
                </a:lnTo>
                <a:lnTo>
                  <a:pt x="2070" y="297"/>
                </a:lnTo>
                <a:lnTo>
                  <a:pt x="2009" y="269"/>
                </a:lnTo>
                <a:lnTo>
                  <a:pt x="1959" y="263"/>
                </a:lnTo>
                <a:lnTo>
                  <a:pt x="1946" y="245"/>
                </a:lnTo>
                <a:lnTo>
                  <a:pt x="1900" y="248"/>
                </a:lnTo>
                <a:lnTo>
                  <a:pt x="1895" y="286"/>
                </a:lnTo>
                <a:lnTo>
                  <a:pt x="1860" y="286"/>
                </a:lnTo>
                <a:lnTo>
                  <a:pt x="1741" y="284"/>
                </a:lnTo>
                <a:lnTo>
                  <a:pt x="1755" y="262"/>
                </a:lnTo>
                <a:lnTo>
                  <a:pt x="1732" y="248"/>
                </a:lnTo>
                <a:lnTo>
                  <a:pt x="1706" y="259"/>
                </a:lnTo>
                <a:lnTo>
                  <a:pt x="1657" y="260"/>
                </a:lnTo>
                <a:lnTo>
                  <a:pt x="1647" y="228"/>
                </a:lnTo>
                <a:lnTo>
                  <a:pt x="1637" y="198"/>
                </a:lnTo>
                <a:lnTo>
                  <a:pt x="1604" y="213"/>
                </a:lnTo>
                <a:lnTo>
                  <a:pt x="1572" y="213"/>
                </a:lnTo>
                <a:lnTo>
                  <a:pt x="1576" y="192"/>
                </a:lnTo>
                <a:lnTo>
                  <a:pt x="1542" y="185"/>
                </a:lnTo>
                <a:lnTo>
                  <a:pt x="1518" y="192"/>
                </a:lnTo>
                <a:lnTo>
                  <a:pt x="1496" y="189"/>
                </a:lnTo>
                <a:lnTo>
                  <a:pt x="1496" y="141"/>
                </a:lnTo>
                <a:lnTo>
                  <a:pt x="1463" y="153"/>
                </a:lnTo>
                <a:lnTo>
                  <a:pt x="1461" y="132"/>
                </a:lnTo>
                <a:lnTo>
                  <a:pt x="1435" y="120"/>
                </a:lnTo>
                <a:lnTo>
                  <a:pt x="1422" y="131"/>
                </a:lnTo>
                <a:lnTo>
                  <a:pt x="1387" y="132"/>
                </a:lnTo>
                <a:lnTo>
                  <a:pt x="1369" y="138"/>
                </a:lnTo>
                <a:lnTo>
                  <a:pt x="1323" y="138"/>
                </a:lnTo>
                <a:lnTo>
                  <a:pt x="1277" y="120"/>
                </a:lnTo>
                <a:lnTo>
                  <a:pt x="1270" y="108"/>
                </a:lnTo>
                <a:lnTo>
                  <a:pt x="1237" y="114"/>
                </a:lnTo>
                <a:lnTo>
                  <a:pt x="1216" y="96"/>
                </a:lnTo>
                <a:close/>
              </a:path>
            </a:pathLst>
          </a:custGeom>
          <a:solidFill>
            <a:srgbClr val="00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3" name="Google Shape;563;p33"/>
          <p:cNvGrpSpPr/>
          <p:nvPr/>
        </p:nvGrpSpPr>
        <p:grpSpPr>
          <a:xfrm>
            <a:off x="6867524" y="5199062"/>
            <a:ext cx="752475" cy="481012"/>
            <a:chOff x="5160" y="858"/>
            <a:chExt cx="308" cy="197"/>
          </a:xfrm>
        </p:grpSpPr>
        <p:sp>
          <p:nvSpPr>
            <p:cNvPr id="564" name="Google Shape;564;p33"/>
            <p:cNvSpPr/>
            <p:nvPr/>
          </p:nvSpPr>
          <p:spPr>
            <a:xfrm>
              <a:off x="5160" y="995"/>
              <a:ext cx="41" cy="36"/>
            </a:xfrm>
            <a:custGeom>
              <a:rect b="b" l="l" r="r" t="t"/>
              <a:pathLst>
                <a:path extrusionOk="0" h="72" w="83">
                  <a:moveTo>
                    <a:pt x="71" y="0"/>
                  </a:moveTo>
                  <a:lnTo>
                    <a:pt x="47" y="0"/>
                  </a:lnTo>
                  <a:lnTo>
                    <a:pt x="19" y="16"/>
                  </a:lnTo>
                  <a:lnTo>
                    <a:pt x="19" y="32"/>
                  </a:lnTo>
                  <a:lnTo>
                    <a:pt x="11" y="34"/>
                  </a:lnTo>
                  <a:lnTo>
                    <a:pt x="3" y="44"/>
                  </a:lnTo>
                  <a:lnTo>
                    <a:pt x="0" y="55"/>
                  </a:lnTo>
                  <a:lnTo>
                    <a:pt x="9" y="57"/>
                  </a:lnTo>
                  <a:lnTo>
                    <a:pt x="24" y="72"/>
                  </a:lnTo>
                  <a:lnTo>
                    <a:pt x="34" y="72"/>
                  </a:lnTo>
                  <a:lnTo>
                    <a:pt x="34" y="65"/>
                  </a:lnTo>
                  <a:lnTo>
                    <a:pt x="43" y="49"/>
                  </a:lnTo>
                  <a:lnTo>
                    <a:pt x="52" y="52"/>
                  </a:lnTo>
                  <a:lnTo>
                    <a:pt x="60" y="41"/>
                  </a:lnTo>
                  <a:lnTo>
                    <a:pt x="81" y="21"/>
                  </a:lnTo>
                  <a:lnTo>
                    <a:pt x="83" y="16"/>
                  </a:lnTo>
                  <a:lnTo>
                    <a:pt x="81" y="1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8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5179" y="1036"/>
              <a:ext cx="22" cy="19"/>
            </a:xfrm>
            <a:custGeom>
              <a:rect b="b" l="l" r="r" t="t"/>
              <a:pathLst>
                <a:path extrusionOk="0" h="38" w="43">
                  <a:moveTo>
                    <a:pt x="7" y="0"/>
                  </a:moveTo>
                  <a:lnTo>
                    <a:pt x="7" y="8"/>
                  </a:lnTo>
                  <a:lnTo>
                    <a:pt x="0" y="16"/>
                  </a:lnTo>
                  <a:lnTo>
                    <a:pt x="0" y="28"/>
                  </a:lnTo>
                  <a:lnTo>
                    <a:pt x="7" y="38"/>
                  </a:lnTo>
                  <a:lnTo>
                    <a:pt x="15" y="31"/>
                  </a:lnTo>
                  <a:lnTo>
                    <a:pt x="20" y="34"/>
                  </a:lnTo>
                  <a:lnTo>
                    <a:pt x="33" y="38"/>
                  </a:lnTo>
                  <a:lnTo>
                    <a:pt x="43" y="34"/>
                  </a:lnTo>
                  <a:lnTo>
                    <a:pt x="41" y="25"/>
                  </a:lnTo>
                  <a:lnTo>
                    <a:pt x="31" y="16"/>
                  </a:lnTo>
                  <a:lnTo>
                    <a:pt x="22" y="12"/>
                  </a:lnTo>
                  <a:lnTo>
                    <a:pt x="15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8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5266" y="871"/>
              <a:ext cx="114" cy="93"/>
            </a:xfrm>
            <a:custGeom>
              <a:rect b="b" l="l" r="r" t="t"/>
              <a:pathLst>
                <a:path extrusionOk="0" h="186" w="229">
                  <a:moveTo>
                    <a:pt x="181" y="0"/>
                  </a:moveTo>
                  <a:lnTo>
                    <a:pt x="160" y="13"/>
                  </a:lnTo>
                  <a:lnTo>
                    <a:pt x="165" y="18"/>
                  </a:lnTo>
                  <a:lnTo>
                    <a:pt x="175" y="18"/>
                  </a:lnTo>
                  <a:lnTo>
                    <a:pt x="170" y="28"/>
                  </a:lnTo>
                  <a:lnTo>
                    <a:pt x="157" y="40"/>
                  </a:lnTo>
                  <a:lnTo>
                    <a:pt x="170" y="38"/>
                  </a:lnTo>
                  <a:lnTo>
                    <a:pt x="179" y="45"/>
                  </a:lnTo>
                  <a:lnTo>
                    <a:pt x="179" y="48"/>
                  </a:lnTo>
                  <a:lnTo>
                    <a:pt x="187" y="58"/>
                  </a:lnTo>
                  <a:lnTo>
                    <a:pt x="198" y="52"/>
                  </a:lnTo>
                  <a:lnTo>
                    <a:pt x="203" y="38"/>
                  </a:lnTo>
                  <a:lnTo>
                    <a:pt x="216" y="40"/>
                  </a:lnTo>
                  <a:lnTo>
                    <a:pt x="223" y="48"/>
                  </a:lnTo>
                  <a:lnTo>
                    <a:pt x="229" y="58"/>
                  </a:lnTo>
                  <a:lnTo>
                    <a:pt x="220" y="68"/>
                  </a:lnTo>
                  <a:lnTo>
                    <a:pt x="211" y="74"/>
                  </a:lnTo>
                  <a:lnTo>
                    <a:pt x="218" y="87"/>
                  </a:lnTo>
                  <a:lnTo>
                    <a:pt x="216" y="98"/>
                  </a:lnTo>
                  <a:lnTo>
                    <a:pt x="213" y="114"/>
                  </a:lnTo>
                  <a:lnTo>
                    <a:pt x="207" y="130"/>
                  </a:lnTo>
                  <a:lnTo>
                    <a:pt x="190" y="132"/>
                  </a:lnTo>
                  <a:lnTo>
                    <a:pt x="195" y="143"/>
                  </a:lnTo>
                  <a:lnTo>
                    <a:pt x="203" y="156"/>
                  </a:lnTo>
                  <a:lnTo>
                    <a:pt x="192" y="163"/>
                  </a:lnTo>
                  <a:lnTo>
                    <a:pt x="187" y="178"/>
                  </a:lnTo>
                  <a:lnTo>
                    <a:pt x="181" y="181"/>
                  </a:lnTo>
                  <a:lnTo>
                    <a:pt x="173" y="176"/>
                  </a:lnTo>
                  <a:lnTo>
                    <a:pt x="165" y="176"/>
                  </a:lnTo>
                  <a:lnTo>
                    <a:pt x="150" y="186"/>
                  </a:lnTo>
                  <a:lnTo>
                    <a:pt x="130" y="160"/>
                  </a:lnTo>
                  <a:lnTo>
                    <a:pt x="111" y="165"/>
                  </a:lnTo>
                  <a:lnTo>
                    <a:pt x="99" y="154"/>
                  </a:lnTo>
                  <a:lnTo>
                    <a:pt x="93" y="138"/>
                  </a:lnTo>
                  <a:lnTo>
                    <a:pt x="93" y="122"/>
                  </a:lnTo>
                  <a:lnTo>
                    <a:pt x="77" y="118"/>
                  </a:lnTo>
                  <a:lnTo>
                    <a:pt x="70" y="118"/>
                  </a:lnTo>
                  <a:lnTo>
                    <a:pt x="64" y="109"/>
                  </a:lnTo>
                  <a:lnTo>
                    <a:pt x="57" y="118"/>
                  </a:lnTo>
                  <a:lnTo>
                    <a:pt x="52" y="130"/>
                  </a:lnTo>
                  <a:lnTo>
                    <a:pt x="39" y="141"/>
                  </a:lnTo>
                  <a:lnTo>
                    <a:pt x="24" y="122"/>
                  </a:lnTo>
                  <a:lnTo>
                    <a:pt x="0" y="120"/>
                  </a:lnTo>
                  <a:lnTo>
                    <a:pt x="6" y="109"/>
                  </a:lnTo>
                  <a:lnTo>
                    <a:pt x="22" y="98"/>
                  </a:lnTo>
                  <a:lnTo>
                    <a:pt x="24" y="87"/>
                  </a:lnTo>
                  <a:lnTo>
                    <a:pt x="41" y="63"/>
                  </a:lnTo>
                  <a:lnTo>
                    <a:pt x="62" y="61"/>
                  </a:lnTo>
                  <a:lnTo>
                    <a:pt x="80" y="43"/>
                  </a:lnTo>
                  <a:lnTo>
                    <a:pt x="86" y="33"/>
                  </a:lnTo>
                  <a:lnTo>
                    <a:pt x="99" y="22"/>
                  </a:lnTo>
                  <a:lnTo>
                    <a:pt x="106" y="26"/>
                  </a:lnTo>
                  <a:lnTo>
                    <a:pt x="124" y="18"/>
                  </a:lnTo>
                  <a:lnTo>
                    <a:pt x="130" y="5"/>
                  </a:lnTo>
                  <a:lnTo>
                    <a:pt x="155" y="2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8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5414" y="858"/>
              <a:ext cx="54" cy="38"/>
            </a:xfrm>
            <a:custGeom>
              <a:rect b="b" l="l" r="r" t="t"/>
              <a:pathLst>
                <a:path extrusionOk="0" h="75" w="108">
                  <a:moveTo>
                    <a:pt x="0" y="4"/>
                  </a:moveTo>
                  <a:lnTo>
                    <a:pt x="10" y="0"/>
                  </a:lnTo>
                  <a:lnTo>
                    <a:pt x="33" y="4"/>
                  </a:lnTo>
                  <a:lnTo>
                    <a:pt x="41" y="6"/>
                  </a:lnTo>
                  <a:lnTo>
                    <a:pt x="50" y="4"/>
                  </a:lnTo>
                  <a:lnTo>
                    <a:pt x="63" y="0"/>
                  </a:lnTo>
                  <a:lnTo>
                    <a:pt x="78" y="2"/>
                  </a:lnTo>
                  <a:lnTo>
                    <a:pt x="92" y="8"/>
                  </a:lnTo>
                  <a:lnTo>
                    <a:pt x="99" y="27"/>
                  </a:lnTo>
                  <a:lnTo>
                    <a:pt x="95" y="38"/>
                  </a:lnTo>
                  <a:lnTo>
                    <a:pt x="101" y="51"/>
                  </a:lnTo>
                  <a:lnTo>
                    <a:pt x="108" y="63"/>
                  </a:lnTo>
                  <a:lnTo>
                    <a:pt x="105" y="75"/>
                  </a:lnTo>
                  <a:lnTo>
                    <a:pt x="99" y="65"/>
                  </a:lnTo>
                  <a:lnTo>
                    <a:pt x="82" y="49"/>
                  </a:lnTo>
                  <a:lnTo>
                    <a:pt x="54" y="38"/>
                  </a:lnTo>
                  <a:lnTo>
                    <a:pt x="33" y="36"/>
                  </a:lnTo>
                  <a:lnTo>
                    <a:pt x="17" y="40"/>
                  </a:lnTo>
                  <a:lnTo>
                    <a:pt x="11" y="34"/>
                  </a:lnTo>
                  <a:lnTo>
                    <a:pt x="10" y="21"/>
                  </a:lnTo>
                  <a:lnTo>
                    <a:pt x="0" y="17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8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5327" y="973"/>
              <a:ext cx="18" cy="14"/>
            </a:xfrm>
            <a:custGeom>
              <a:rect b="b" l="l" r="r" t="t"/>
              <a:pathLst>
                <a:path extrusionOk="0" h="28" w="35">
                  <a:moveTo>
                    <a:pt x="11" y="0"/>
                  </a:moveTo>
                  <a:lnTo>
                    <a:pt x="0" y="13"/>
                  </a:lnTo>
                  <a:lnTo>
                    <a:pt x="4" y="23"/>
                  </a:lnTo>
                  <a:lnTo>
                    <a:pt x="13" y="28"/>
                  </a:lnTo>
                  <a:lnTo>
                    <a:pt x="25" y="23"/>
                  </a:lnTo>
                  <a:lnTo>
                    <a:pt x="35" y="17"/>
                  </a:lnTo>
                  <a:lnTo>
                    <a:pt x="30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8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9" name="Google Shape;569;p33"/>
          <p:cNvGrpSpPr/>
          <p:nvPr/>
        </p:nvGrpSpPr>
        <p:grpSpPr>
          <a:xfrm>
            <a:off x="2879725" y="1295400"/>
            <a:ext cx="1844675" cy="498475"/>
            <a:chOff x="1814" y="816"/>
            <a:chExt cx="1162" cy="314"/>
          </a:xfrm>
        </p:grpSpPr>
        <p:sp>
          <p:nvSpPr>
            <p:cNvPr id="570" name="Google Shape;570;p33"/>
            <p:cNvSpPr txBox="1"/>
            <p:nvPr/>
          </p:nvSpPr>
          <p:spPr>
            <a:xfrm>
              <a:off x="1814" y="842"/>
              <a:ext cx="5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Cuba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1" name="Google Shape;571;p33"/>
            <p:cNvCxnSpPr/>
            <p:nvPr/>
          </p:nvCxnSpPr>
          <p:spPr>
            <a:xfrm flipH="1" rot="10800000">
              <a:off x="2352" y="816"/>
              <a:ext cx="62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572" name="Google Shape;572;p33"/>
          <p:cNvGrpSpPr/>
          <p:nvPr/>
        </p:nvGrpSpPr>
        <p:grpSpPr>
          <a:xfrm>
            <a:off x="7375525" y="498475"/>
            <a:ext cx="979487" cy="1330325"/>
            <a:chOff x="4646" y="314"/>
            <a:chExt cx="617" cy="838"/>
          </a:xfrm>
        </p:grpSpPr>
        <p:sp>
          <p:nvSpPr>
            <p:cNvPr id="573" name="Google Shape;573;p33"/>
            <p:cNvSpPr txBox="1"/>
            <p:nvPr/>
          </p:nvSpPr>
          <p:spPr>
            <a:xfrm>
              <a:off x="4646" y="314"/>
              <a:ext cx="617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Puerto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Rico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4" name="Google Shape;574;p33"/>
            <p:cNvCxnSpPr/>
            <p:nvPr/>
          </p:nvCxnSpPr>
          <p:spPr>
            <a:xfrm>
              <a:off x="4944" y="816"/>
              <a:ext cx="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pic>
        <p:nvPicPr>
          <p:cNvPr descr="C:\Web Site\Images\dominican.gif" id="575" name="Google Shape;57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8800" y="1295400"/>
            <a:ext cx="1295400" cy="587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6" name="Google Shape;576;p33"/>
          <p:cNvGrpSpPr/>
          <p:nvPr/>
        </p:nvGrpSpPr>
        <p:grpSpPr>
          <a:xfrm>
            <a:off x="5500687" y="1524000"/>
            <a:ext cx="1814512" cy="1676400"/>
            <a:chOff x="3465" y="960"/>
            <a:chExt cx="1143" cy="1056"/>
          </a:xfrm>
        </p:grpSpPr>
        <p:sp>
          <p:nvSpPr>
            <p:cNvPr id="577" name="Google Shape;577;p33"/>
            <p:cNvSpPr txBox="1"/>
            <p:nvPr/>
          </p:nvSpPr>
          <p:spPr>
            <a:xfrm>
              <a:off x="3465" y="1498"/>
              <a:ext cx="1143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 República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Dominicana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8" name="Google Shape;578;p33"/>
            <p:cNvCxnSpPr/>
            <p:nvPr/>
          </p:nvCxnSpPr>
          <p:spPr>
            <a:xfrm flipH="1" rot="10800000">
              <a:off x="3936" y="960"/>
              <a:ext cx="144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ransition spd="med">
    <p:push dir="r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d7a8d8690e_0_6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are you from?</a:t>
            </a:r>
            <a:endParaRPr/>
          </a:p>
        </p:txBody>
      </p:sp>
      <p:sp>
        <p:nvSpPr>
          <p:cNvPr id="585" name="Google Shape;585;g2d7a8d8690e_0_6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¿De dónde eres? - Where are you from?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Soy de Jamaica -  I am from Jamaica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¿Cuál es tu nacionalidad? - What is your nationality?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Soy Jamaicana - I am Jamaican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SOY means - I am/I’m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d7a8d8690e_0_12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do you live?</a:t>
            </a:r>
            <a:endParaRPr/>
          </a:p>
        </p:txBody>
      </p:sp>
      <p:sp>
        <p:nvSpPr>
          <p:cNvPr id="592" name="Google Shape;592;g2d7a8d8690e_0_12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¿Dónde vives? - where do you live?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Yo vivo en- I live 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Yo vivo en jamaica - </a:t>
            </a:r>
            <a:r>
              <a:rPr lang="en-US"/>
              <a:t> I live in Jamaica.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4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VAMOS A CANTAR</a:t>
            </a:r>
            <a:endParaRPr/>
          </a:p>
        </p:txBody>
      </p:sp>
      <p:sp>
        <p:nvSpPr>
          <p:cNvPr id="598" name="Google Shape;598;p34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ES DE PANAMA ,ES DE CUBA,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ES DE HAITI, ES DE FIJI,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NO SOY DE PANAMA, NO SOY DE CUBA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SOY DE JAMAICA, SOY JAMAICANA, JAMAICANA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5"/>
          <p:cNvSpPr txBox="1"/>
          <p:nvPr>
            <p:ph type="title"/>
          </p:nvPr>
        </p:nvSpPr>
        <p:spPr>
          <a:xfrm>
            <a:off x="533400" y="-349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¿De Dónde eres? - ¡Hablemos!</a:t>
            </a:r>
            <a:endParaRPr/>
          </a:p>
        </p:txBody>
      </p:sp>
      <p:sp>
        <p:nvSpPr>
          <p:cNvPr id="604" name="Google Shape;604;p35"/>
          <p:cNvSpPr txBox="1"/>
          <p:nvPr>
            <p:ph idx="1" type="body"/>
          </p:nvPr>
        </p:nvSpPr>
        <p:spPr>
          <a:xfrm>
            <a:off x="387350" y="990600"/>
            <a:ext cx="83820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For this activity, we will practice speaking. You will be taking on various identities.</a:t>
            </a:r>
            <a:endParaRPr/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Everyone will receive an “identity” that you will wear as you walk around the room.</a:t>
            </a:r>
            <a:endParaRPr/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As you walk around the room: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Greet another student.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Introduce yourself to them, including </a:t>
            </a:r>
            <a:r>
              <a:rPr b="1" i="0" lang="en-US" sz="2400" u="sng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who you are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When you have both introduced yourselves, exchange “identities.”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Then, go greet and introduce yourself to another student.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6"/>
          <p:cNvSpPr txBox="1"/>
          <p:nvPr>
            <p:ph type="title"/>
          </p:nvPr>
        </p:nvSpPr>
        <p:spPr>
          <a:xfrm>
            <a:off x="609600" y="142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1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ENTREVISTA</a:t>
            </a:r>
            <a:endParaRPr/>
          </a:p>
        </p:txBody>
      </p:sp>
      <p:sp>
        <p:nvSpPr>
          <p:cNvPr id="610" name="Google Shape;610;p36"/>
          <p:cNvSpPr txBox="1"/>
          <p:nvPr>
            <p:ph idx="1" type="body"/>
          </p:nvPr>
        </p:nvSpPr>
        <p:spPr>
          <a:xfrm>
            <a:off x="0" y="1371600"/>
            <a:ext cx="8915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1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Interview 5 of your classmates. DRAW A TABLE IN YOU NOTE BOOKS WITH COLUMN TITLED: </a:t>
            </a:r>
            <a:r>
              <a:rPr b="1" i="0" lang="en-US" sz="2600" u="none" cap="none" strike="noStrik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nombre, ¿de dónde eres?, ¿ dónde vives?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1. ASK THEM THEIR NAMES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2. WHERE THEY LIVE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3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 WHERE THEY ARE FROM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 WRITE COMPLETE SENTENCES BASED ON THE INFROMATION YOU RECEIVE.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EJEMPLO: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MARIANA VIV</a:t>
            </a:r>
            <a:r>
              <a:rPr lang="en-US"/>
              <a:t>E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EN JAMAICA. ELLA ES DE JAMAICA. ELLA ES JAMAICANA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/>
          <p:nvPr/>
        </p:nvSpPr>
        <p:spPr>
          <a:xfrm>
            <a:off x="5380037" y="1574800"/>
            <a:ext cx="2828925" cy="2725737"/>
          </a:xfrm>
          <a:custGeom>
            <a:rect b="b" l="l" r="r" t="t"/>
            <a:pathLst>
              <a:path extrusionOk="0" h="1717" w="1782">
                <a:moveTo>
                  <a:pt x="169" y="258"/>
                </a:moveTo>
                <a:lnTo>
                  <a:pt x="163" y="387"/>
                </a:lnTo>
                <a:lnTo>
                  <a:pt x="159" y="401"/>
                </a:lnTo>
                <a:lnTo>
                  <a:pt x="152" y="412"/>
                </a:lnTo>
                <a:lnTo>
                  <a:pt x="88" y="432"/>
                </a:lnTo>
                <a:lnTo>
                  <a:pt x="44" y="454"/>
                </a:lnTo>
                <a:lnTo>
                  <a:pt x="21" y="499"/>
                </a:lnTo>
                <a:lnTo>
                  <a:pt x="24" y="525"/>
                </a:lnTo>
                <a:lnTo>
                  <a:pt x="0" y="554"/>
                </a:lnTo>
                <a:lnTo>
                  <a:pt x="0" y="588"/>
                </a:lnTo>
                <a:lnTo>
                  <a:pt x="21" y="606"/>
                </a:lnTo>
                <a:lnTo>
                  <a:pt x="31" y="634"/>
                </a:lnTo>
                <a:lnTo>
                  <a:pt x="31" y="660"/>
                </a:lnTo>
                <a:lnTo>
                  <a:pt x="63" y="648"/>
                </a:lnTo>
                <a:lnTo>
                  <a:pt x="81" y="671"/>
                </a:lnTo>
                <a:lnTo>
                  <a:pt x="112" y="671"/>
                </a:lnTo>
                <a:lnTo>
                  <a:pt x="140" y="649"/>
                </a:lnTo>
                <a:lnTo>
                  <a:pt x="162" y="728"/>
                </a:lnTo>
                <a:lnTo>
                  <a:pt x="197" y="735"/>
                </a:lnTo>
                <a:lnTo>
                  <a:pt x="265" y="716"/>
                </a:lnTo>
                <a:lnTo>
                  <a:pt x="322" y="687"/>
                </a:lnTo>
                <a:lnTo>
                  <a:pt x="367" y="649"/>
                </a:lnTo>
                <a:lnTo>
                  <a:pt x="403" y="691"/>
                </a:lnTo>
                <a:lnTo>
                  <a:pt x="410" y="728"/>
                </a:lnTo>
                <a:lnTo>
                  <a:pt x="410" y="756"/>
                </a:lnTo>
                <a:lnTo>
                  <a:pt x="463" y="783"/>
                </a:lnTo>
                <a:lnTo>
                  <a:pt x="501" y="781"/>
                </a:lnTo>
                <a:lnTo>
                  <a:pt x="549" y="813"/>
                </a:lnTo>
                <a:lnTo>
                  <a:pt x="604" y="831"/>
                </a:lnTo>
                <a:lnTo>
                  <a:pt x="637" y="866"/>
                </a:lnTo>
                <a:lnTo>
                  <a:pt x="632" y="951"/>
                </a:lnTo>
                <a:lnTo>
                  <a:pt x="719" y="951"/>
                </a:lnTo>
                <a:lnTo>
                  <a:pt x="726" y="997"/>
                </a:lnTo>
                <a:lnTo>
                  <a:pt x="742" y="1022"/>
                </a:lnTo>
                <a:lnTo>
                  <a:pt x="742" y="1071"/>
                </a:lnTo>
                <a:lnTo>
                  <a:pt x="724" y="1111"/>
                </a:lnTo>
                <a:lnTo>
                  <a:pt x="743" y="1150"/>
                </a:lnTo>
                <a:lnTo>
                  <a:pt x="743" y="1189"/>
                </a:lnTo>
                <a:lnTo>
                  <a:pt x="739" y="1232"/>
                </a:lnTo>
                <a:lnTo>
                  <a:pt x="774" y="1232"/>
                </a:lnTo>
                <a:lnTo>
                  <a:pt x="820" y="1234"/>
                </a:lnTo>
                <a:lnTo>
                  <a:pt x="834" y="1241"/>
                </a:lnTo>
                <a:lnTo>
                  <a:pt x="855" y="1259"/>
                </a:lnTo>
                <a:lnTo>
                  <a:pt x="867" y="1306"/>
                </a:lnTo>
                <a:lnTo>
                  <a:pt x="884" y="1299"/>
                </a:lnTo>
                <a:lnTo>
                  <a:pt x="896" y="1384"/>
                </a:lnTo>
                <a:lnTo>
                  <a:pt x="903" y="1394"/>
                </a:lnTo>
                <a:lnTo>
                  <a:pt x="907" y="1395"/>
                </a:lnTo>
                <a:lnTo>
                  <a:pt x="923" y="1426"/>
                </a:lnTo>
                <a:lnTo>
                  <a:pt x="910" y="1459"/>
                </a:lnTo>
                <a:lnTo>
                  <a:pt x="860" y="1484"/>
                </a:lnTo>
                <a:lnTo>
                  <a:pt x="809" y="1530"/>
                </a:lnTo>
                <a:lnTo>
                  <a:pt x="783" y="1553"/>
                </a:lnTo>
                <a:lnTo>
                  <a:pt x="783" y="1600"/>
                </a:lnTo>
                <a:lnTo>
                  <a:pt x="806" y="1617"/>
                </a:lnTo>
                <a:lnTo>
                  <a:pt x="810" y="1647"/>
                </a:lnTo>
                <a:lnTo>
                  <a:pt x="848" y="1643"/>
                </a:lnTo>
                <a:lnTo>
                  <a:pt x="896" y="1672"/>
                </a:lnTo>
                <a:lnTo>
                  <a:pt x="940" y="1717"/>
                </a:lnTo>
                <a:lnTo>
                  <a:pt x="965" y="1703"/>
                </a:lnTo>
                <a:lnTo>
                  <a:pt x="995" y="1675"/>
                </a:lnTo>
                <a:lnTo>
                  <a:pt x="1004" y="1631"/>
                </a:lnTo>
                <a:lnTo>
                  <a:pt x="1022" y="1615"/>
                </a:lnTo>
                <a:lnTo>
                  <a:pt x="1033" y="1610"/>
                </a:lnTo>
                <a:lnTo>
                  <a:pt x="1047" y="1589"/>
                </a:lnTo>
                <a:lnTo>
                  <a:pt x="1068" y="1572"/>
                </a:lnTo>
                <a:lnTo>
                  <a:pt x="1112" y="1519"/>
                </a:lnTo>
                <a:lnTo>
                  <a:pt x="1112" y="1429"/>
                </a:lnTo>
                <a:lnTo>
                  <a:pt x="1123" y="1406"/>
                </a:lnTo>
                <a:lnTo>
                  <a:pt x="1144" y="1385"/>
                </a:lnTo>
                <a:lnTo>
                  <a:pt x="1176" y="1385"/>
                </a:lnTo>
                <a:lnTo>
                  <a:pt x="1190" y="1365"/>
                </a:lnTo>
                <a:lnTo>
                  <a:pt x="1220" y="1365"/>
                </a:lnTo>
                <a:lnTo>
                  <a:pt x="1260" y="1338"/>
                </a:lnTo>
                <a:lnTo>
                  <a:pt x="1264" y="1333"/>
                </a:lnTo>
                <a:lnTo>
                  <a:pt x="1313" y="1317"/>
                </a:lnTo>
                <a:lnTo>
                  <a:pt x="1341" y="1310"/>
                </a:lnTo>
                <a:lnTo>
                  <a:pt x="1374" y="1333"/>
                </a:lnTo>
                <a:lnTo>
                  <a:pt x="1410" y="1306"/>
                </a:lnTo>
                <a:lnTo>
                  <a:pt x="1416" y="1285"/>
                </a:lnTo>
                <a:lnTo>
                  <a:pt x="1470" y="1234"/>
                </a:lnTo>
                <a:lnTo>
                  <a:pt x="1483" y="1207"/>
                </a:lnTo>
                <a:lnTo>
                  <a:pt x="1504" y="1191"/>
                </a:lnTo>
                <a:lnTo>
                  <a:pt x="1529" y="1177"/>
                </a:lnTo>
                <a:lnTo>
                  <a:pt x="1527" y="1147"/>
                </a:lnTo>
                <a:lnTo>
                  <a:pt x="1534" y="1103"/>
                </a:lnTo>
                <a:lnTo>
                  <a:pt x="1548" y="1092"/>
                </a:lnTo>
                <a:lnTo>
                  <a:pt x="1548" y="1068"/>
                </a:lnTo>
                <a:lnTo>
                  <a:pt x="1560" y="1033"/>
                </a:lnTo>
                <a:lnTo>
                  <a:pt x="1571" y="983"/>
                </a:lnTo>
                <a:lnTo>
                  <a:pt x="1573" y="950"/>
                </a:lnTo>
                <a:lnTo>
                  <a:pt x="1578" y="912"/>
                </a:lnTo>
                <a:lnTo>
                  <a:pt x="1582" y="880"/>
                </a:lnTo>
                <a:lnTo>
                  <a:pt x="1593" y="866"/>
                </a:lnTo>
                <a:lnTo>
                  <a:pt x="1603" y="866"/>
                </a:lnTo>
                <a:lnTo>
                  <a:pt x="1611" y="877"/>
                </a:lnTo>
                <a:lnTo>
                  <a:pt x="1645" y="813"/>
                </a:lnTo>
                <a:lnTo>
                  <a:pt x="1681" y="783"/>
                </a:lnTo>
                <a:lnTo>
                  <a:pt x="1714" y="755"/>
                </a:lnTo>
                <a:lnTo>
                  <a:pt x="1727" y="733"/>
                </a:lnTo>
                <a:lnTo>
                  <a:pt x="1749" y="706"/>
                </a:lnTo>
                <a:lnTo>
                  <a:pt x="1782" y="673"/>
                </a:lnTo>
                <a:lnTo>
                  <a:pt x="1782" y="602"/>
                </a:lnTo>
                <a:lnTo>
                  <a:pt x="1775" y="581"/>
                </a:lnTo>
                <a:lnTo>
                  <a:pt x="1773" y="552"/>
                </a:lnTo>
                <a:lnTo>
                  <a:pt x="1773" y="542"/>
                </a:lnTo>
                <a:lnTo>
                  <a:pt x="1752" y="525"/>
                </a:lnTo>
                <a:lnTo>
                  <a:pt x="1688" y="497"/>
                </a:lnTo>
                <a:lnTo>
                  <a:pt x="1665" y="487"/>
                </a:lnTo>
                <a:lnTo>
                  <a:pt x="1642" y="467"/>
                </a:lnTo>
                <a:lnTo>
                  <a:pt x="1585" y="389"/>
                </a:lnTo>
                <a:lnTo>
                  <a:pt x="1534" y="389"/>
                </a:lnTo>
                <a:lnTo>
                  <a:pt x="1398" y="348"/>
                </a:lnTo>
                <a:lnTo>
                  <a:pt x="1384" y="359"/>
                </a:lnTo>
                <a:lnTo>
                  <a:pt x="1362" y="369"/>
                </a:lnTo>
                <a:lnTo>
                  <a:pt x="1341" y="361"/>
                </a:lnTo>
                <a:lnTo>
                  <a:pt x="1342" y="332"/>
                </a:lnTo>
                <a:lnTo>
                  <a:pt x="1355" y="312"/>
                </a:lnTo>
                <a:lnTo>
                  <a:pt x="1328" y="311"/>
                </a:lnTo>
                <a:lnTo>
                  <a:pt x="1320" y="291"/>
                </a:lnTo>
                <a:lnTo>
                  <a:pt x="1284" y="277"/>
                </a:lnTo>
                <a:lnTo>
                  <a:pt x="1249" y="266"/>
                </a:lnTo>
                <a:lnTo>
                  <a:pt x="1221" y="261"/>
                </a:lnTo>
                <a:lnTo>
                  <a:pt x="1192" y="283"/>
                </a:lnTo>
                <a:lnTo>
                  <a:pt x="1178" y="272"/>
                </a:lnTo>
                <a:lnTo>
                  <a:pt x="1190" y="238"/>
                </a:lnTo>
                <a:lnTo>
                  <a:pt x="1104" y="227"/>
                </a:lnTo>
                <a:lnTo>
                  <a:pt x="1091" y="238"/>
                </a:lnTo>
                <a:lnTo>
                  <a:pt x="1069" y="229"/>
                </a:lnTo>
                <a:lnTo>
                  <a:pt x="1015" y="251"/>
                </a:lnTo>
                <a:lnTo>
                  <a:pt x="1114" y="155"/>
                </a:lnTo>
                <a:lnTo>
                  <a:pt x="1069" y="112"/>
                </a:lnTo>
                <a:lnTo>
                  <a:pt x="1069" y="105"/>
                </a:lnTo>
                <a:lnTo>
                  <a:pt x="1061" y="66"/>
                </a:lnTo>
                <a:lnTo>
                  <a:pt x="1029" y="41"/>
                </a:lnTo>
                <a:lnTo>
                  <a:pt x="995" y="66"/>
                </a:lnTo>
                <a:lnTo>
                  <a:pt x="952" y="130"/>
                </a:lnTo>
                <a:lnTo>
                  <a:pt x="923" y="138"/>
                </a:lnTo>
                <a:lnTo>
                  <a:pt x="892" y="121"/>
                </a:lnTo>
                <a:lnTo>
                  <a:pt x="852" y="121"/>
                </a:lnTo>
                <a:lnTo>
                  <a:pt x="828" y="142"/>
                </a:lnTo>
                <a:lnTo>
                  <a:pt x="790" y="142"/>
                </a:lnTo>
                <a:lnTo>
                  <a:pt x="774" y="153"/>
                </a:lnTo>
                <a:lnTo>
                  <a:pt x="729" y="155"/>
                </a:lnTo>
                <a:lnTo>
                  <a:pt x="685" y="162"/>
                </a:lnTo>
                <a:lnTo>
                  <a:pt x="671" y="178"/>
                </a:lnTo>
                <a:lnTo>
                  <a:pt x="653" y="142"/>
                </a:lnTo>
                <a:lnTo>
                  <a:pt x="653" y="52"/>
                </a:lnTo>
                <a:lnTo>
                  <a:pt x="639" y="39"/>
                </a:lnTo>
                <a:lnTo>
                  <a:pt x="618" y="18"/>
                </a:lnTo>
                <a:lnTo>
                  <a:pt x="595" y="0"/>
                </a:lnTo>
                <a:lnTo>
                  <a:pt x="580" y="21"/>
                </a:lnTo>
                <a:lnTo>
                  <a:pt x="554" y="21"/>
                </a:lnTo>
                <a:lnTo>
                  <a:pt x="520" y="34"/>
                </a:lnTo>
                <a:lnTo>
                  <a:pt x="438" y="32"/>
                </a:lnTo>
                <a:lnTo>
                  <a:pt x="420" y="27"/>
                </a:lnTo>
                <a:lnTo>
                  <a:pt x="388" y="13"/>
                </a:lnTo>
                <a:lnTo>
                  <a:pt x="395" y="35"/>
                </a:lnTo>
                <a:lnTo>
                  <a:pt x="405" y="60"/>
                </a:lnTo>
                <a:lnTo>
                  <a:pt x="425" y="95"/>
                </a:lnTo>
                <a:lnTo>
                  <a:pt x="444" y="119"/>
                </a:lnTo>
                <a:lnTo>
                  <a:pt x="417" y="144"/>
                </a:lnTo>
                <a:lnTo>
                  <a:pt x="398" y="156"/>
                </a:lnTo>
                <a:lnTo>
                  <a:pt x="393" y="169"/>
                </a:lnTo>
                <a:lnTo>
                  <a:pt x="378" y="181"/>
                </a:lnTo>
                <a:lnTo>
                  <a:pt x="361" y="183"/>
                </a:lnTo>
                <a:lnTo>
                  <a:pt x="308" y="166"/>
                </a:lnTo>
                <a:lnTo>
                  <a:pt x="268" y="135"/>
                </a:lnTo>
                <a:lnTo>
                  <a:pt x="258" y="117"/>
                </a:lnTo>
                <a:lnTo>
                  <a:pt x="246" y="134"/>
                </a:lnTo>
                <a:lnTo>
                  <a:pt x="236" y="121"/>
                </a:lnTo>
                <a:lnTo>
                  <a:pt x="166" y="156"/>
                </a:lnTo>
                <a:lnTo>
                  <a:pt x="172" y="173"/>
                </a:lnTo>
                <a:lnTo>
                  <a:pt x="212" y="198"/>
                </a:lnTo>
                <a:lnTo>
                  <a:pt x="158" y="199"/>
                </a:lnTo>
                <a:lnTo>
                  <a:pt x="147" y="247"/>
                </a:lnTo>
                <a:lnTo>
                  <a:pt x="169" y="258"/>
                </a:lnTo>
                <a:close/>
              </a:path>
            </a:pathLst>
          </a:custGeom>
          <a:solidFill>
            <a:srgbClr val="008000"/>
          </a:solidFill>
          <a:ln cap="flat" cmpd="sng" w="174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4951412" y="1079500"/>
            <a:ext cx="920750" cy="1152525"/>
          </a:xfrm>
          <a:custGeom>
            <a:rect b="b" l="l" r="r" t="t"/>
            <a:pathLst>
              <a:path extrusionOk="0" h="726" w="580">
                <a:moveTo>
                  <a:pt x="351" y="14"/>
                </a:moveTo>
                <a:lnTo>
                  <a:pt x="314" y="50"/>
                </a:lnTo>
                <a:lnTo>
                  <a:pt x="297" y="74"/>
                </a:lnTo>
                <a:lnTo>
                  <a:pt x="282" y="120"/>
                </a:lnTo>
                <a:lnTo>
                  <a:pt x="291" y="156"/>
                </a:lnTo>
                <a:lnTo>
                  <a:pt x="329" y="215"/>
                </a:lnTo>
                <a:lnTo>
                  <a:pt x="436" y="237"/>
                </a:lnTo>
                <a:lnTo>
                  <a:pt x="474" y="261"/>
                </a:lnTo>
                <a:lnTo>
                  <a:pt x="503" y="252"/>
                </a:lnTo>
                <a:lnTo>
                  <a:pt x="527" y="262"/>
                </a:lnTo>
                <a:lnTo>
                  <a:pt x="525" y="287"/>
                </a:lnTo>
                <a:lnTo>
                  <a:pt x="507" y="298"/>
                </a:lnTo>
                <a:lnTo>
                  <a:pt x="506" y="323"/>
                </a:lnTo>
                <a:lnTo>
                  <a:pt x="528" y="364"/>
                </a:lnTo>
                <a:lnTo>
                  <a:pt x="570" y="411"/>
                </a:lnTo>
                <a:lnTo>
                  <a:pt x="580" y="479"/>
                </a:lnTo>
                <a:lnTo>
                  <a:pt x="539" y="447"/>
                </a:lnTo>
                <a:lnTo>
                  <a:pt x="528" y="428"/>
                </a:lnTo>
                <a:lnTo>
                  <a:pt x="516" y="443"/>
                </a:lnTo>
                <a:lnTo>
                  <a:pt x="507" y="433"/>
                </a:lnTo>
                <a:lnTo>
                  <a:pt x="436" y="468"/>
                </a:lnTo>
                <a:lnTo>
                  <a:pt x="442" y="486"/>
                </a:lnTo>
                <a:lnTo>
                  <a:pt x="461" y="497"/>
                </a:lnTo>
                <a:lnTo>
                  <a:pt x="484" y="510"/>
                </a:lnTo>
                <a:lnTo>
                  <a:pt x="429" y="511"/>
                </a:lnTo>
                <a:lnTo>
                  <a:pt x="420" y="559"/>
                </a:lnTo>
                <a:lnTo>
                  <a:pt x="440" y="570"/>
                </a:lnTo>
                <a:lnTo>
                  <a:pt x="432" y="715"/>
                </a:lnTo>
                <a:lnTo>
                  <a:pt x="424" y="726"/>
                </a:lnTo>
                <a:lnTo>
                  <a:pt x="397" y="713"/>
                </a:lnTo>
                <a:lnTo>
                  <a:pt x="394" y="648"/>
                </a:lnTo>
                <a:lnTo>
                  <a:pt x="404" y="639"/>
                </a:lnTo>
                <a:lnTo>
                  <a:pt x="397" y="624"/>
                </a:lnTo>
                <a:lnTo>
                  <a:pt x="383" y="617"/>
                </a:lnTo>
                <a:lnTo>
                  <a:pt x="332" y="617"/>
                </a:lnTo>
                <a:lnTo>
                  <a:pt x="309" y="628"/>
                </a:lnTo>
                <a:lnTo>
                  <a:pt x="286" y="610"/>
                </a:lnTo>
                <a:lnTo>
                  <a:pt x="254" y="598"/>
                </a:lnTo>
                <a:lnTo>
                  <a:pt x="219" y="584"/>
                </a:lnTo>
                <a:lnTo>
                  <a:pt x="219" y="550"/>
                </a:lnTo>
                <a:lnTo>
                  <a:pt x="184" y="550"/>
                </a:lnTo>
                <a:lnTo>
                  <a:pt x="81" y="506"/>
                </a:lnTo>
                <a:lnTo>
                  <a:pt x="0" y="511"/>
                </a:lnTo>
                <a:lnTo>
                  <a:pt x="74" y="389"/>
                </a:lnTo>
                <a:lnTo>
                  <a:pt x="74" y="248"/>
                </a:lnTo>
                <a:lnTo>
                  <a:pt x="113" y="181"/>
                </a:lnTo>
                <a:lnTo>
                  <a:pt x="138" y="140"/>
                </a:lnTo>
                <a:lnTo>
                  <a:pt x="163" y="130"/>
                </a:lnTo>
                <a:lnTo>
                  <a:pt x="195" y="56"/>
                </a:lnTo>
                <a:lnTo>
                  <a:pt x="216" y="66"/>
                </a:lnTo>
                <a:lnTo>
                  <a:pt x="233" y="39"/>
                </a:lnTo>
                <a:lnTo>
                  <a:pt x="333" y="0"/>
                </a:lnTo>
                <a:lnTo>
                  <a:pt x="351" y="14"/>
                </a:lnTo>
                <a:close/>
              </a:path>
            </a:pathLst>
          </a:custGeom>
          <a:solidFill>
            <a:srgbClr val="7F5F3F"/>
          </a:solidFill>
          <a:ln cap="flat" cmpd="sng" w="174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5399087" y="1128712"/>
            <a:ext cx="1014412" cy="736600"/>
          </a:xfrm>
          <a:custGeom>
            <a:rect b="b" l="l" r="r" t="t"/>
            <a:pathLst>
              <a:path extrusionOk="0" h="464" w="639">
                <a:moveTo>
                  <a:pt x="32" y="19"/>
                </a:moveTo>
                <a:lnTo>
                  <a:pt x="51" y="47"/>
                </a:lnTo>
                <a:lnTo>
                  <a:pt x="51" y="88"/>
                </a:lnTo>
                <a:lnTo>
                  <a:pt x="68" y="102"/>
                </a:lnTo>
                <a:lnTo>
                  <a:pt x="99" y="99"/>
                </a:lnTo>
                <a:lnTo>
                  <a:pt x="99" y="24"/>
                </a:lnTo>
                <a:lnTo>
                  <a:pt x="153" y="0"/>
                </a:lnTo>
                <a:lnTo>
                  <a:pt x="214" y="3"/>
                </a:lnTo>
                <a:lnTo>
                  <a:pt x="245" y="22"/>
                </a:lnTo>
                <a:lnTo>
                  <a:pt x="308" y="24"/>
                </a:lnTo>
                <a:lnTo>
                  <a:pt x="344" y="32"/>
                </a:lnTo>
                <a:lnTo>
                  <a:pt x="521" y="13"/>
                </a:lnTo>
                <a:lnTo>
                  <a:pt x="496" y="36"/>
                </a:lnTo>
                <a:lnTo>
                  <a:pt x="521" y="47"/>
                </a:lnTo>
                <a:lnTo>
                  <a:pt x="544" y="67"/>
                </a:lnTo>
                <a:lnTo>
                  <a:pt x="574" y="75"/>
                </a:lnTo>
                <a:lnTo>
                  <a:pt x="574" y="109"/>
                </a:lnTo>
                <a:lnTo>
                  <a:pt x="639" y="122"/>
                </a:lnTo>
                <a:lnTo>
                  <a:pt x="593" y="155"/>
                </a:lnTo>
                <a:lnTo>
                  <a:pt x="593" y="160"/>
                </a:lnTo>
                <a:lnTo>
                  <a:pt x="607" y="180"/>
                </a:lnTo>
                <a:lnTo>
                  <a:pt x="595" y="189"/>
                </a:lnTo>
                <a:lnTo>
                  <a:pt x="574" y="187"/>
                </a:lnTo>
                <a:lnTo>
                  <a:pt x="561" y="210"/>
                </a:lnTo>
                <a:lnTo>
                  <a:pt x="562" y="234"/>
                </a:lnTo>
                <a:lnTo>
                  <a:pt x="581" y="262"/>
                </a:lnTo>
                <a:lnTo>
                  <a:pt x="596" y="262"/>
                </a:lnTo>
                <a:lnTo>
                  <a:pt x="588" y="281"/>
                </a:lnTo>
                <a:lnTo>
                  <a:pt x="581" y="285"/>
                </a:lnTo>
                <a:lnTo>
                  <a:pt x="568" y="302"/>
                </a:lnTo>
                <a:lnTo>
                  <a:pt x="537" y="302"/>
                </a:lnTo>
                <a:lnTo>
                  <a:pt x="505" y="315"/>
                </a:lnTo>
                <a:lnTo>
                  <a:pt x="427" y="313"/>
                </a:lnTo>
                <a:lnTo>
                  <a:pt x="408" y="308"/>
                </a:lnTo>
                <a:lnTo>
                  <a:pt x="379" y="294"/>
                </a:lnTo>
                <a:lnTo>
                  <a:pt x="379" y="305"/>
                </a:lnTo>
                <a:lnTo>
                  <a:pt x="395" y="344"/>
                </a:lnTo>
                <a:lnTo>
                  <a:pt x="418" y="379"/>
                </a:lnTo>
                <a:lnTo>
                  <a:pt x="432" y="400"/>
                </a:lnTo>
                <a:lnTo>
                  <a:pt x="402" y="427"/>
                </a:lnTo>
                <a:lnTo>
                  <a:pt x="386" y="437"/>
                </a:lnTo>
                <a:lnTo>
                  <a:pt x="383" y="447"/>
                </a:lnTo>
                <a:lnTo>
                  <a:pt x="367" y="462"/>
                </a:lnTo>
                <a:lnTo>
                  <a:pt x="349" y="464"/>
                </a:lnTo>
                <a:lnTo>
                  <a:pt x="298" y="447"/>
                </a:lnTo>
                <a:lnTo>
                  <a:pt x="288" y="383"/>
                </a:lnTo>
                <a:lnTo>
                  <a:pt x="246" y="333"/>
                </a:lnTo>
                <a:lnTo>
                  <a:pt x="221" y="288"/>
                </a:lnTo>
                <a:lnTo>
                  <a:pt x="225" y="269"/>
                </a:lnTo>
                <a:lnTo>
                  <a:pt x="242" y="256"/>
                </a:lnTo>
                <a:lnTo>
                  <a:pt x="243" y="231"/>
                </a:lnTo>
                <a:lnTo>
                  <a:pt x="221" y="221"/>
                </a:lnTo>
                <a:lnTo>
                  <a:pt x="192" y="230"/>
                </a:lnTo>
                <a:lnTo>
                  <a:pt x="154" y="206"/>
                </a:lnTo>
                <a:lnTo>
                  <a:pt x="47" y="184"/>
                </a:lnTo>
                <a:lnTo>
                  <a:pt x="8" y="121"/>
                </a:lnTo>
                <a:lnTo>
                  <a:pt x="0" y="89"/>
                </a:lnTo>
                <a:lnTo>
                  <a:pt x="16" y="42"/>
                </a:lnTo>
                <a:lnTo>
                  <a:pt x="32" y="19"/>
                </a:lnTo>
                <a:close/>
              </a:path>
            </a:pathLst>
          </a:custGeom>
          <a:solidFill>
            <a:srgbClr val="BFBF00"/>
          </a:solidFill>
          <a:ln cap="flat" cmpd="sng" w="174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6289675" y="1327150"/>
            <a:ext cx="382587" cy="530225"/>
          </a:xfrm>
          <a:custGeom>
            <a:rect b="b" l="l" r="r" t="t"/>
            <a:pathLst>
              <a:path extrusionOk="0" h="334" w="241">
                <a:moveTo>
                  <a:pt x="77" y="0"/>
                </a:moveTo>
                <a:lnTo>
                  <a:pt x="31" y="30"/>
                </a:lnTo>
                <a:lnTo>
                  <a:pt x="32" y="35"/>
                </a:lnTo>
                <a:lnTo>
                  <a:pt x="46" y="53"/>
                </a:lnTo>
                <a:lnTo>
                  <a:pt x="32" y="64"/>
                </a:lnTo>
                <a:lnTo>
                  <a:pt x="13" y="62"/>
                </a:lnTo>
                <a:lnTo>
                  <a:pt x="0" y="85"/>
                </a:lnTo>
                <a:lnTo>
                  <a:pt x="1" y="109"/>
                </a:lnTo>
                <a:lnTo>
                  <a:pt x="20" y="137"/>
                </a:lnTo>
                <a:lnTo>
                  <a:pt x="35" y="137"/>
                </a:lnTo>
                <a:lnTo>
                  <a:pt x="25" y="158"/>
                </a:lnTo>
                <a:lnTo>
                  <a:pt x="63" y="191"/>
                </a:lnTo>
                <a:lnTo>
                  <a:pt x="80" y="208"/>
                </a:lnTo>
                <a:lnTo>
                  <a:pt x="78" y="298"/>
                </a:lnTo>
                <a:lnTo>
                  <a:pt x="98" y="334"/>
                </a:lnTo>
                <a:lnTo>
                  <a:pt x="110" y="318"/>
                </a:lnTo>
                <a:lnTo>
                  <a:pt x="158" y="311"/>
                </a:lnTo>
                <a:lnTo>
                  <a:pt x="197" y="311"/>
                </a:lnTo>
                <a:lnTo>
                  <a:pt x="217" y="298"/>
                </a:lnTo>
                <a:lnTo>
                  <a:pt x="241" y="298"/>
                </a:lnTo>
                <a:lnTo>
                  <a:pt x="220" y="215"/>
                </a:lnTo>
                <a:lnTo>
                  <a:pt x="176" y="181"/>
                </a:lnTo>
                <a:lnTo>
                  <a:pt x="165" y="158"/>
                </a:lnTo>
                <a:lnTo>
                  <a:pt x="208" y="105"/>
                </a:lnTo>
                <a:lnTo>
                  <a:pt x="138" y="64"/>
                </a:lnTo>
                <a:lnTo>
                  <a:pt x="131" y="73"/>
                </a:lnTo>
                <a:lnTo>
                  <a:pt x="116" y="38"/>
                </a:lnTo>
                <a:lnTo>
                  <a:pt x="77" y="0"/>
                </a:lnTo>
                <a:close/>
              </a:path>
            </a:pathLst>
          </a:custGeom>
          <a:solidFill>
            <a:srgbClr val="DFFFBF"/>
          </a:solidFill>
          <a:ln cap="flat" cmpd="sng" w="174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4832350" y="1882775"/>
            <a:ext cx="411162" cy="450850"/>
          </a:xfrm>
          <a:custGeom>
            <a:rect b="b" l="l" r="r" t="t"/>
            <a:pathLst>
              <a:path extrusionOk="0" h="284" w="259">
                <a:moveTo>
                  <a:pt x="77" y="4"/>
                </a:moveTo>
                <a:lnTo>
                  <a:pt x="32" y="11"/>
                </a:lnTo>
                <a:lnTo>
                  <a:pt x="35" y="57"/>
                </a:lnTo>
                <a:lnTo>
                  <a:pt x="0" y="122"/>
                </a:lnTo>
                <a:lnTo>
                  <a:pt x="12" y="174"/>
                </a:lnTo>
                <a:lnTo>
                  <a:pt x="45" y="174"/>
                </a:lnTo>
                <a:lnTo>
                  <a:pt x="50" y="227"/>
                </a:lnTo>
                <a:lnTo>
                  <a:pt x="51" y="243"/>
                </a:lnTo>
                <a:lnTo>
                  <a:pt x="71" y="284"/>
                </a:lnTo>
                <a:lnTo>
                  <a:pt x="97" y="271"/>
                </a:lnTo>
                <a:lnTo>
                  <a:pt x="134" y="236"/>
                </a:lnTo>
                <a:lnTo>
                  <a:pt x="153" y="179"/>
                </a:lnTo>
                <a:lnTo>
                  <a:pt x="201" y="165"/>
                </a:lnTo>
                <a:lnTo>
                  <a:pt x="213" y="118"/>
                </a:lnTo>
                <a:lnTo>
                  <a:pt x="259" y="75"/>
                </a:lnTo>
                <a:lnTo>
                  <a:pt x="258" y="44"/>
                </a:lnTo>
                <a:lnTo>
                  <a:pt x="159" y="0"/>
                </a:lnTo>
                <a:lnTo>
                  <a:pt x="77" y="4"/>
                </a:lnTo>
                <a:close/>
              </a:path>
            </a:pathLst>
          </a:custGeom>
          <a:solidFill>
            <a:srgbClr val="7FFF00"/>
          </a:solidFill>
          <a:ln cap="flat" cmpd="sng" w="174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4851400" y="1952625"/>
            <a:ext cx="938212" cy="1301750"/>
          </a:xfrm>
          <a:custGeom>
            <a:rect b="b" l="l" r="r" t="t"/>
            <a:pathLst>
              <a:path extrusionOk="0" h="820" w="591">
                <a:moveTo>
                  <a:pt x="191" y="121"/>
                </a:moveTo>
                <a:lnTo>
                  <a:pt x="141" y="137"/>
                </a:lnTo>
                <a:lnTo>
                  <a:pt x="122" y="192"/>
                </a:lnTo>
                <a:lnTo>
                  <a:pt x="84" y="230"/>
                </a:lnTo>
                <a:lnTo>
                  <a:pt x="59" y="237"/>
                </a:lnTo>
                <a:lnTo>
                  <a:pt x="42" y="201"/>
                </a:lnTo>
                <a:lnTo>
                  <a:pt x="38" y="183"/>
                </a:lnTo>
                <a:lnTo>
                  <a:pt x="20" y="176"/>
                </a:lnTo>
                <a:lnTo>
                  <a:pt x="0" y="208"/>
                </a:lnTo>
                <a:lnTo>
                  <a:pt x="0" y="284"/>
                </a:lnTo>
                <a:lnTo>
                  <a:pt x="12" y="305"/>
                </a:lnTo>
                <a:lnTo>
                  <a:pt x="34" y="319"/>
                </a:lnTo>
                <a:lnTo>
                  <a:pt x="111" y="410"/>
                </a:lnTo>
                <a:lnTo>
                  <a:pt x="120" y="424"/>
                </a:lnTo>
                <a:lnTo>
                  <a:pt x="150" y="490"/>
                </a:lnTo>
                <a:lnTo>
                  <a:pt x="186" y="524"/>
                </a:lnTo>
                <a:lnTo>
                  <a:pt x="208" y="556"/>
                </a:lnTo>
                <a:lnTo>
                  <a:pt x="215" y="564"/>
                </a:lnTo>
                <a:lnTo>
                  <a:pt x="228" y="610"/>
                </a:lnTo>
                <a:lnTo>
                  <a:pt x="258" y="659"/>
                </a:lnTo>
                <a:lnTo>
                  <a:pt x="303" y="687"/>
                </a:lnTo>
                <a:lnTo>
                  <a:pt x="374" y="735"/>
                </a:lnTo>
                <a:lnTo>
                  <a:pt x="463" y="777"/>
                </a:lnTo>
                <a:lnTo>
                  <a:pt x="516" y="820"/>
                </a:lnTo>
                <a:lnTo>
                  <a:pt x="555" y="769"/>
                </a:lnTo>
                <a:lnTo>
                  <a:pt x="563" y="784"/>
                </a:lnTo>
                <a:lnTo>
                  <a:pt x="572" y="781"/>
                </a:lnTo>
                <a:lnTo>
                  <a:pt x="591" y="737"/>
                </a:lnTo>
                <a:lnTo>
                  <a:pt x="587" y="716"/>
                </a:lnTo>
                <a:lnTo>
                  <a:pt x="576" y="705"/>
                </a:lnTo>
                <a:lnTo>
                  <a:pt x="576" y="680"/>
                </a:lnTo>
                <a:lnTo>
                  <a:pt x="584" y="646"/>
                </a:lnTo>
                <a:lnTo>
                  <a:pt x="584" y="588"/>
                </a:lnTo>
                <a:lnTo>
                  <a:pt x="576" y="556"/>
                </a:lnTo>
                <a:lnTo>
                  <a:pt x="572" y="527"/>
                </a:lnTo>
                <a:lnTo>
                  <a:pt x="530" y="497"/>
                </a:lnTo>
                <a:lnTo>
                  <a:pt x="492" y="490"/>
                </a:lnTo>
                <a:lnTo>
                  <a:pt x="473" y="411"/>
                </a:lnTo>
                <a:lnTo>
                  <a:pt x="444" y="433"/>
                </a:lnTo>
                <a:lnTo>
                  <a:pt x="416" y="433"/>
                </a:lnTo>
                <a:lnTo>
                  <a:pt x="396" y="411"/>
                </a:lnTo>
                <a:lnTo>
                  <a:pt x="364" y="422"/>
                </a:lnTo>
                <a:lnTo>
                  <a:pt x="364" y="396"/>
                </a:lnTo>
                <a:lnTo>
                  <a:pt x="356" y="371"/>
                </a:lnTo>
                <a:lnTo>
                  <a:pt x="333" y="350"/>
                </a:lnTo>
                <a:lnTo>
                  <a:pt x="333" y="316"/>
                </a:lnTo>
                <a:lnTo>
                  <a:pt x="357" y="286"/>
                </a:lnTo>
                <a:lnTo>
                  <a:pt x="353" y="261"/>
                </a:lnTo>
                <a:lnTo>
                  <a:pt x="368" y="234"/>
                </a:lnTo>
                <a:lnTo>
                  <a:pt x="377" y="219"/>
                </a:lnTo>
                <a:lnTo>
                  <a:pt x="416" y="195"/>
                </a:lnTo>
                <a:lnTo>
                  <a:pt x="484" y="174"/>
                </a:lnTo>
                <a:lnTo>
                  <a:pt x="460" y="163"/>
                </a:lnTo>
                <a:lnTo>
                  <a:pt x="459" y="96"/>
                </a:lnTo>
                <a:lnTo>
                  <a:pt x="466" y="91"/>
                </a:lnTo>
                <a:lnTo>
                  <a:pt x="464" y="74"/>
                </a:lnTo>
                <a:lnTo>
                  <a:pt x="448" y="67"/>
                </a:lnTo>
                <a:lnTo>
                  <a:pt x="393" y="67"/>
                </a:lnTo>
                <a:lnTo>
                  <a:pt x="372" y="78"/>
                </a:lnTo>
                <a:lnTo>
                  <a:pt x="350" y="60"/>
                </a:lnTo>
                <a:lnTo>
                  <a:pt x="315" y="48"/>
                </a:lnTo>
                <a:lnTo>
                  <a:pt x="279" y="32"/>
                </a:lnTo>
                <a:lnTo>
                  <a:pt x="279" y="0"/>
                </a:lnTo>
                <a:lnTo>
                  <a:pt x="246" y="0"/>
                </a:lnTo>
                <a:lnTo>
                  <a:pt x="250" y="31"/>
                </a:lnTo>
                <a:lnTo>
                  <a:pt x="200" y="78"/>
                </a:lnTo>
                <a:lnTo>
                  <a:pt x="191" y="121"/>
                </a:lnTo>
                <a:close/>
              </a:path>
            </a:pathLst>
          </a:custGeom>
          <a:solidFill>
            <a:srgbClr val="00BF9F"/>
          </a:solidFill>
          <a:ln cap="flat" cmpd="sng" w="174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5683250" y="2605087"/>
            <a:ext cx="876300" cy="957262"/>
          </a:xfrm>
          <a:custGeom>
            <a:rect b="b" l="l" r="r" t="t"/>
            <a:pathLst>
              <a:path extrusionOk="0" h="603" w="552">
                <a:moveTo>
                  <a:pt x="0" y="84"/>
                </a:moveTo>
                <a:lnTo>
                  <a:pt x="83" y="57"/>
                </a:lnTo>
                <a:lnTo>
                  <a:pt x="129" y="35"/>
                </a:lnTo>
                <a:lnTo>
                  <a:pt x="177" y="0"/>
                </a:lnTo>
                <a:lnTo>
                  <a:pt x="212" y="42"/>
                </a:lnTo>
                <a:lnTo>
                  <a:pt x="219" y="82"/>
                </a:lnTo>
                <a:lnTo>
                  <a:pt x="219" y="107"/>
                </a:lnTo>
                <a:lnTo>
                  <a:pt x="273" y="134"/>
                </a:lnTo>
                <a:lnTo>
                  <a:pt x="310" y="132"/>
                </a:lnTo>
                <a:lnTo>
                  <a:pt x="361" y="166"/>
                </a:lnTo>
                <a:lnTo>
                  <a:pt x="396" y="177"/>
                </a:lnTo>
                <a:lnTo>
                  <a:pt x="416" y="177"/>
                </a:lnTo>
                <a:lnTo>
                  <a:pt x="446" y="217"/>
                </a:lnTo>
                <a:lnTo>
                  <a:pt x="439" y="302"/>
                </a:lnTo>
                <a:lnTo>
                  <a:pt x="524" y="302"/>
                </a:lnTo>
                <a:lnTo>
                  <a:pt x="535" y="333"/>
                </a:lnTo>
                <a:lnTo>
                  <a:pt x="545" y="347"/>
                </a:lnTo>
                <a:lnTo>
                  <a:pt x="552" y="372"/>
                </a:lnTo>
                <a:lnTo>
                  <a:pt x="552" y="422"/>
                </a:lnTo>
                <a:lnTo>
                  <a:pt x="531" y="464"/>
                </a:lnTo>
                <a:lnTo>
                  <a:pt x="506" y="457"/>
                </a:lnTo>
                <a:lnTo>
                  <a:pt x="473" y="444"/>
                </a:lnTo>
                <a:lnTo>
                  <a:pt x="417" y="447"/>
                </a:lnTo>
                <a:lnTo>
                  <a:pt x="374" y="489"/>
                </a:lnTo>
                <a:lnTo>
                  <a:pt x="370" y="512"/>
                </a:lnTo>
                <a:lnTo>
                  <a:pt x="356" y="532"/>
                </a:lnTo>
                <a:lnTo>
                  <a:pt x="350" y="574"/>
                </a:lnTo>
                <a:lnTo>
                  <a:pt x="322" y="574"/>
                </a:lnTo>
                <a:lnTo>
                  <a:pt x="294" y="560"/>
                </a:lnTo>
                <a:lnTo>
                  <a:pt x="285" y="603"/>
                </a:lnTo>
                <a:lnTo>
                  <a:pt x="232" y="572"/>
                </a:lnTo>
                <a:lnTo>
                  <a:pt x="215" y="572"/>
                </a:lnTo>
                <a:lnTo>
                  <a:pt x="190" y="561"/>
                </a:lnTo>
                <a:lnTo>
                  <a:pt x="156" y="579"/>
                </a:lnTo>
                <a:lnTo>
                  <a:pt x="63" y="526"/>
                </a:lnTo>
                <a:lnTo>
                  <a:pt x="85" y="464"/>
                </a:lnTo>
                <a:lnTo>
                  <a:pt x="59" y="398"/>
                </a:lnTo>
                <a:lnTo>
                  <a:pt x="45" y="379"/>
                </a:lnTo>
                <a:lnTo>
                  <a:pt x="39" y="373"/>
                </a:lnTo>
                <a:lnTo>
                  <a:pt x="48" y="368"/>
                </a:lnTo>
                <a:lnTo>
                  <a:pt x="67" y="324"/>
                </a:lnTo>
                <a:lnTo>
                  <a:pt x="63" y="306"/>
                </a:lnTo>
                <a:lnTo>
                  <a:pt x="52" y="295"/>
                </a:lnTo>
                <a:lnTo>
                  <a:pt x="52" y="267"/>
                </a:lnTo>
                <a:lnTo>
                  <a:pt x="60" y="237"/>
                </a:lnTo>
                <a:lnTo>
                  <a:pt x="60" y="171"/>
                </a:lnTo>
                <a:lnTo>
                  <a:pt x="52" y="146"/>
                </a:lnTo>
                <a:lnTo>
                  <a:pt x="48" y="116"/>
                </a:lnTo>
                <a:lnTo>
                  <a:pt x="32" y="103"/>
                </a:lnTo>
                <a:lnTo>
                  <a:pt x="0" y="84"/>
                </a:lnTo>
                <a:close/>
              </a:path>
            </a:pathLst>
          </a:custGeom>
          <a:solidFill>
            <a:srgbClr val="5FDF00"/>
          </a:solidFill>
          <a:ln cap="flat" cmpd="sng" w="174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6232525" y="3309937"/>
            <a:ext cx="585787" cy="603250"/>
          </a:xfrm>
          <a:custGeom>
            <a:rect b="b" l="l" r="r" t="t"/>
            <a:pathLst>
              <a:path extrusionOk="0" h="380" w="369">
                <a:moveTo>
                  <a:pt x="74" y="0"/>
                </a:moveTo>
                <a:lnTo>
                  <a:pt x="28" y="45"/>
                </a:lnTo>
                <a:lnTo>
                  <a:pt x="24" y="68"/>
                </a:lnTo>
                <a:lnTo>
                  <a:pt x="10" y="88"/>
                </a:lnTo>
                <a:lnTo>
                  <a:pt x="0" y="128"/>
                </a:lnTo>
                <a:lnTo>
                  <a:pt x="8" y="153"/>
                </a:lnTo>
                <a:lnTo>
                  <a:pt x="50" y="178"/>
                </a:lnTo>
                <a:lnTo>
                  <a:pt x="81" y="185"/>
                </a:lnTo>
                <a:lnTo>
                  <a:pt x="138" y="219"/>
                </a:lnTo>
                <a:lnTo>
                  <a:pt x="164" y="224"/>
                </a:lnTo>
                <a:lnTo>
                  <a:pt x="189" y="240"/>
                </a:lnTo>
                <a:lnTo>
                  <a:pt x="207" y="272"/>
                </a:lnTo>
                <a:lnTo>
                  <a:pt x="210" y="318"/>
                </a:lnTo>
                <a:lnTo>
                  <a:pt x="198" y="334"/>
                </a:lnTo>
                <a:lnTo>
                  <a:pt x="201" y="355"/>
                </a:lnTo>
                <a:lnTo>
                  <a:pt x="233" y="379"/>
                </a:lnTo>
                <a:lnTo>
                  <a:pt x="277" y="380"/>
                </a:lnTo>
                <a:lnTo>
                  <a:pt x="318" y="322"/>
                </a:lnTo>
                <a:lnTo>
                  <a:pt x="344" y="302"/>
                </a:lnTo>
                <a:lnTo>
                  <a:pt x="369" y="304"/>
                </a:lnTo>
                <a:lnTo>
                  <a:pt x="359" y="290"/>
                </a:lnTo>
                <a:lnTo>
                  <a:pt x="350" y="201"/>
                </a:lnTo>
                <a:lnTo>
                  <a:pt x="329" y="210"/>
                </a:lnTo>
                <a:lnTo>
                  <a:pt x="322" y="166"/>
                </a:lnTo>
                <a:lnTo>
                  <a:pt x="297" y="148"/>
                </a:lnTo>
                <a:lnTo>
                  <a:pt x="276" y="139"/>
                </a:lnTo>
                <a:lnTo>
                  <a:pt x="205" y="138"/>
                </a:lnTo>
                <a:lnTo>
                  <a:pt x="207" y="113"/>
                </a:lnTo>
                <a:lnTo>
                  <a:pt x="206" y="59"/>
                </a:lnTo>
                <a:lnTo>
                  <a:pt x="188" y="22"/>
                </a:lnTo>
                <a:lnTo>
                  <a:pt x="153" y="11"/>
                </a:lnTo>
                <a:lnTo>
                  <a:pt x="125" y="0"/>
                </a:lnTo>
                <a:lnTo>
                  <a:pt x="74" y="0"/>
                </a:lnTo>
                <a:close/>
              </a:path>
            </a:pathLst>
          </a:custGeom>
          <a:solidFill>
            <a:srgbClr val="007F9F"/>
          </a:solidFill>
          <a:ln cap="flat" cmpd="sng" w="174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5759450" y="3494087"/>
            <a:ext cx="1085850" cy="2403475"/>
          </a:xfrm>
          <a:custGeom>
            <a:rect b="b" l="l" r="r" t="t"/>
            <a:pathLst>
              <a:path extrusionOk="0" h="1514" w="684">
                <a:moveTo>
                  <a:pt x="235" y="37"/>
                </a:moveTo>
                <a:lnTo>
                  <a:pt x="184" y="12"/>
                </a:lnTo>
                <a:lnTo>
                  <a:pt x="171" y="12"/>
                </a:lnTo>
                <a:lnTo>
                  <a:pt x="139" y="1"/>
                </a:lnTo>
                <a:lnTo>
                  <a:pt x="107" y="18"/>
                </a:lnTo>
                <a:lnTo>
                  <a:pt x="121" y="67"/>
                </a:lnTo>
                <a:lnTo>
                  <a:pt x="108" y="99"/>
                </a:lnTo>
                <a:lnTo>
                  <a:pt x="71" y="118"/>
                </a:lnTo>
                <a:lnTo>
                  <a:pt x="51" y="170"/>
                </a:lnTo>
                <a:lnTo>
                  <a:pt x="64" y="185"/>
                </a:lnTo>
                <a:lnTo>
                  <a:pt x="57" y="234"/>
                </a:lnTo>
                <a:lnTo>
                  <a:pt x="51" y="256"/>
                </a:lnTo>
                <a:lnTo>
                  <a:pt x="36" y="295"/>
                </a:lnTo>
                <a:lnTo>
                  <a:pt x="0" y="348"/>
                </a:lnTo>
                <a:lnTo>
                  <a:pt x="16" y="422"/>
                </a:lnTo>
                <a:lnTo>
                  <a:pt x="26" y="608"/>
                </a:lnTo>
                <a:lnTo>
                  <a:pt x="37" y="657"/>
                </a:lnTo>
                <a:lnTo>
                  <a:pt x="22" y="694"/>
                </a:lnTo>
                <a:lnTo>
                  <a:pt x="22" y="999"/>
                </a:lnTo>
                <a:lnTo>
                  <a:pt x="57" y="1044"/>
                </a:lnTo>
                <a:lnTo>
                  <a:pt x="50" y="1070"/>
                </a:lnTo>
                <a:lnTo>
                  <a:pt x="65" y="1083"/>
                </a:lnTo>
                <a:lnTo>
                  <a:pt x="54" y="1116"/>
                </a:lnTo>
                <a:lnTo>
                  <a:pt x="76" y="1137"/>
                </a:lnTo>
                <a:lnTo>
                  <a:pt x="78" y="1186"/>
                </a:lnTo>
                <a:lnTo>
                  <a:pt x="65" y="1171"/>
                </a:lnTo>
                <a:lnTo>
                  <a:pt x="65" y="1187"/>
                </a:lnTo>
                <a:lnTo>
                  <a:pt x="75" y="1222"/>
                </a:lnTo>
                <a:lnTo>
                  <a:pt x="75" y="1272"/>
                </a:lnTo>
                <a:lnTo>
                  <a:pt x="64" y="1303"/>
                </a:lnTo>
                <a:lnTo>
                  <a:pt x="62" y="1336"/>
                </a:lnTo>
                <a:lnTo>
                  <a:pt x="55" y="1353"/>
                </a:lnTo>
                <a:lnTo>
                  <a:pt x="55" y="1399"/>
                </a:lnTo>
                <a:lnTo>
                  <a:pt x="75" y="1418"/>
                </a:lnTo>
                <a:lnTo>
                  <a:pt x="85" y="1416"/>
                </a:lnTo>
                <a:lnTo>
                  <a:pt x="90" y="1453"/>
                </a:lnTo>
                <a:lnTo>
                  <a:pt x="96" y="1484"/>
                </a:lnTo>
                <a:lnTo>
                  <a:pt x="128" y="1502"/>
                </a:lnTo>
                <a:lnTo>
                  <a:pt x="154" y="1505"/>
                </a:lnTo>
                <a:lnTo>
                  <a:pt x="171" y="1514"/>
                </a:lnTo>
                <a:lnTo>
                  <a:pt x="193" y="1509"/>
                </a:lnTo>
                <a:lnTo>
                  <a:pt x="230" y="1503"/>
                </a:lnTo>
                <a:lnTo>
                  <a:pt x="203" y="1460"/>
                </a:lnTo>
                <a:lnTo>
                  <a:pt x="193" y="1443"/>
                </a:lnTo>
                <a:lnTo>
                  <a:pt x="206" y="1395"/>
                </a:lnTo>
                <a:lnTo>
                  <a:pt x="227" y="1386"/>
                </a:lnTo>
                <a:lnTo>
                  <a:pt x="238" y="1364"/>
                </a:lnTo>
                <a:lnTo>
                  <a:pt x="232" y="1354"/>
                </a:lnTo>
                <a:lnTo>
                  <a:pt x="227" y="1345"/>
                </a:lnTo>
                <a:lnTo>
                  <a:pt x="237" y="1321"/>
                </a:lnTo>
                <a:lnTo>
                  <a:pt x="270" y="1297"/>
                </a:lnTo>
                <a:lnTo>
                  <a:pt x="301" y="1269"/>
                </a:lnTo>
                <a:lnTo>
                  <a:pt x="301" y="1222"/>
                </a:lnTo>
                <a:lnTo>
                  <a:pt x="281" y="1212"/>
                </a:lnTo>
                <a:lnTo>
                  <a:pt x="239" y="1183"/>
                </a:lnTo>
                <a:lnTo>
                  <a:pt x="227" y="1157"/>
                </a:lnTo>
                <a:lnTo>
                  <a:pt x="239" y="1136"/>
                </a:lnTo>
                <a:lnTo>
                  <a:pt x="278" y="1095"/>
                </a:lnTo>
                <a:lnTo>
                  <a:pt x="301" y="1073"/>
                </a:lnTo>
                <a:lnTo>
                  <a:pt x="301" y="1020"/>
                </a:lnTo>
                <a:lnTo>
                  <a:pt x="315" y="964"/>
                </a:lnTo>
                <a:lnTo>
                  <a:pt x="356" y="988"/>
                </a:lnTo>
                <a:lnTo>
                  <a:pt x="376" y="976"/>
                </a:lnTo>
                <a:lnTo>
                  <a:pt x="362" y="953"/>
                </a:lnTo>
                <a:lnTo>
                  <a:pt x="313" y="953"/>
                </a:lnTo>
                <a:lnTo>
                  <a:pt x="303" y="910"/>
                </a:lnTo>
                <a:lnTo>
                  <a:pt x="291" y="878"/>
                </a:lnTo>
                <a:lnTo>
                  <a:pt x="317" y="880"/>
                </a:lnTo>
                <a:lnTo>
                  <a:pt x="348" y="885"/>
                </a:lnTo>
                <a:lnTo>
                  <a:pt x="384" y="889"/>
                </a:lnTo>
                <a:lnTo>
                  <a:pt x="398" y="882"/>
                </a:lnTo>
                <a:lnTo>
                  <a:pt x="412" y="838"/>
                </a:lnTo>
                <a:lnTo>
                  <a:pt x="412" y="814"/>
                </a:lnTo>
                <a:lnTo>
                  <a:pt x="419" y="789"/>
                </a:lnTo>
                <a:lnTo>
                  <a:pt x="432" y="767"/>
                </a:lnTo>
                <a:lnTo>
                  <a:pt x="505" y="767"/>
                </a:lnTo>
                <a:lnTo>
                  <a:pt x="505" y="747"/>
                </a:lnTo>
                <a:lnTo>
                  <a:pt x="531" y="726"/>
                </a:lnTo>
                <a:lnTo>
                  <a:pt x="542" y="696"/>
                </a:lnTo>
                <a:lnTo>
                  <a:pt x="519" y="664"/>
                </a:lnTo>
                <a:lnTo>
                  <a:pt x="519" y="643"/>
                </a:lnTo>
                <a:lnTo>
                  <a:pt x="508" y="594"/>
                </a:lnTo>
                <a:lnTo>
                  <a:pt x="490" y="584"/>
                </a:lnTo>
                <a:lnTo>
                  <a:pt x="471" y="582"/>
                </a:lnTo>
                <a:lnTo>
                  <a:pt x="471" y="555"/>
                </a:lnTo>
                <a:lnTo>
                  <a:pt x="499" y="529"/>
                </a:lnTo>
                <a:lnTo>
                  <a:pt x="500" y="502"/>
                </a:lnTo>
                <a:lnTo>
                  <a:pt x="508" y="469"/>
                </a:lnTo>
                <a:lnTo>
                  <a:pt x="508" y="422"/>
                </a:lnTo>
                <a:lnTo>
                  <a:pt x="544" y="391"/>
                </a:lnTo>
                <a:lnTo>
                  <a:pt x="544" y="346"/>
                </a:lnTo>
                <a:lnTo>
                  <a:pt x="570" y="321"/>
                </a:lnTo>
                <a:lnTo>
                  <a:pt x="625" y="275"/>
                </a:lnTo>
                <a:lnTo>
                  <a:pt x="673" y="250"/>
                </a:lnTo>
                <a:lnTo>
                  <a:pt x="684" y="220"/>
                </a:lnTo>
                <a:lnTo>
                  <a:pt x="671" y="186"/>
                </a:lnTo>
                <a:lnTo>
                  <a:pt x="638" y="186"/>
                </a:lnTo>
                <a:lnTo>
                  <a:pt x="609" y="214"/>
                </a:lnTo>
                <a:lnTo>
                  <a:pt x="577" y="263"/>
                </a:lnTo>
                <a:lnTo>
                  <a:pt x="536" y="260"/>
                </a:lnTo>
                <a:lnTo>
                  <a:pt x="499" y="239"/>
                </a:lnTo>
                <a:lnTo>
                  <a:pt x="497" y="218"/>
                </a:lnTo>
                <a:lnTo>
                  <a:pt x="508" y="199"/>
                </a:lnTo>
                <a:lnTo>
                  <a:pt x="505" y="156"/>
                </a:lnTo>
                <a:lnTo>
                  <a:pt x="487" y="124"/>
                </a:lnTo>
                <a:lnTo>
                  <a:pt x="459" y="108"/>
                </a:lnTo>
                <a:lnTo>
                  <a:pt x="433" y="103"/>
                </a:lnTo>
                <a:lnTo>
                  <a:pt x="379" y="69"/>
                </a:lnTo>
                <a:lnTo>
                  <a:pt x="345" y="60"/>
                </a:lnTo>
                <a:lnTo>
                  <a:pt x="308" y="32"/>
                </a:lnTo>
                <a:lnTo>
                  <a:pt x="303" y="11"/>
                </a:lnTo>
                <a:lnTo>
                  <a:pt x="271" y="14"/>
                </a:lnTo>
                <a:lnTo>
                  <a:pt x="246" y="0"/>
                </a:lnTo>
                <a:lnTo>
                  <a:pt x="235" y="37"/>
                </a:lnTo>
                <a:close/>
              </a:path>
            </a:pathLst>
          </a:custGeom>
          <a:solidFill>
            <a:srgbClr val="9F3F00"/>
          </a:solidFill>
          <a:ln cap="flat" cmpd="sng" w="174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6507162" y="4110037"/>
            <a:ext cx="365125" cy="365125"/>
          </a:xfrm>
          <a:custGeom>
            <a:rect b="b" l="l" r="r" t="t"/>
            <a:pathLst>
              <a:path extrusionOk="0" h="230" w="230">
                <a:moveTo>
                  <a:pt x="73" y="0"/>
                </a:moveTo>
                <a:lnTo>
                  <a:pt x="37" y="34"/>
                </a:lnTo>
                <a:lnTo>
                  <a:pt x="37" y="77"/>
                </a:lnTo>
                <a:lnTo>
                  <a:pt x="29" y="109"/>
                </a:lnTo>
                <a:lnTo>
                  <a:pt x="28" y="139"/>
                </a:lnTo>
                <a:lnTo>
                  <a:pt x="0" y="167"/>
                </a:lnTo>
                <a:lnTo>
                  <a:pt x="0" y="194"/>
                </a:lnTo>
                <a:lnTo>
                  <a:pt x="19" y="196"/>
                </a:lnTo>
                <a:lnTo>
                  <a:pt x="34" y="206"/>
                </a:lnTo>
                <a:lnTo>
                  <a:pt x="37" y="210"/>
                </a:lnTo>
                <a:lnTo>
                  <a:pt x="80" y="230"/>
                </a:lnTo>
                <a:lnTo>
                  <a:pt x="99" y="219"/>
                </a:lnTo>
                <a:lnTo>
                  <a:pt x="158" y="219"/>
                </a:lnTo>
                <a:lnTo>
                  <a:pt x="175" y="198"/>
                </a:lnTo>
                <a:lnTo>
                  <a:pt x="197" y="178"/>
                </a:lnTo>
                <a:lnTo>
                  <a:pt x="210" y="135"/>
                </a:lnTo>
                <a:lnTo>
                  <a:pt x="230" y="120"/>
                </a:lnTo>
                <a:lnTo>
                  <a:pt x="186" y="74"/>
                </a:lnTo>
                <a:lnTo>
                  <a:pt x="135" y="45"/>
                </a:lnTo>
                <a:lnTo>
                  <a:pt x="100" y="49"/>
                </a:lnTo>
                <a:lnTo>
                  <a:pt x="96" y="20"/>
                </a:lnTo>
                <a:lnTo>
                  <a:pt x="73" y="0"/>
                </a:lnTo>
                <a:close/>
              </a:path>
            </a:pathLst>
          </a:custGeom>
          <a:solidFill>
            <a:srgbClr val="9F7F5F"/>
          </a:solidFill>
          <a:ln cap="flat" cmpd="sng" w="174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5613400" y="3170237"/>
            <a:ext cx="511175" cy="2827337"/>
          </a:xfrm>
          <a:custGeom>
            <a:rect b="b" l="l" r="r" t="t"/>
            <a:pathLst>
              <a:path extrusionOk="0" h="1781" w="322">
                <a:moveTo>
                  <a:pt x="36" y="53"/>
                </a:moveTo>
                <a:lnTo>
                  <a:pt x="72" y="0"/>
                </a:lnTo>
                <a:lnTo>
                  <a:pt x="103" y="42"/>
                </a:lnTo>
                <a:lnTo>
                  <a:pt x="129" y="106"/>
                </a:lnTo>
                <a:lnTo>
                  <a:pt x="108" y="170"/>
                </a:lnTo>
                <a:lnTo>
                  <a:pt x="202" y="223"/>
                </a:lnTo>
                <a:lnTo>
                  <a:pt x="214" y="273"/>
                </a:lnTo>
                <a:lnTo>
                  <a:pt x="202" y="303"/>
                </a:lnTo>
                <a:lnTo>
                  <a:pt x="167" y="325"/>
                </a:lnTo>
                <a:lnTo>
                  <a:pt x="146" y="372"/>
                </a:lnTo>
                <a:lnTo>
                  <a:pt x="156" y="390"/>
                </a:lnTo>
                <a:lnTo>
                  <a:pt x="146" y="461"/>
                </a:lnTo>
                <a:lnTo>
                  <a:pt x="135" y="496"/>
                </a:lnTo>
                <a:lnTo>
                  <a:pt x="92" y="550"/>
                </a:lnTo>
                <a:lnTo>
                  <a:pt x="107" y="612"/>
                </a:lnTo>
                <a:lnTo>
                  <a:pt x="111" y="685"/>
                </a:lnTo>
                <a:lnTo>
                  <a:pt x="121" y="823"/>
                </a:lnTo>
                <a:lnTo>
                  <a:pt x="129" y="859"/>
                </a:lnTo>
                <a:lnTo>
                  <a:pt x="114" y="898"/>
                </a:lnTo>
                <a:lnTo>
                  <a:pt x="114" y="1116"/>
                </a:lnTo>
                <a:lnTo>
                  <a:pt x="114" y="1203"/>
                </a:lnTo>
                <a:lnTo>
                  <a:pt x="149" y="1248"/>
                </a:lnTo>
                <a:lnTo>
                  <a:pt x="146" y="1274"/>
                </a:lnTo>
                <a:lnTo>
                  <a:pt x="157" y="1287"/>
                </a:lnTo>
                <a:lnTo>
                  <a:pt x="146" y="1322"/>
                </a:lnTo>
                <a:lnTo>
                  <a:pt x="168" y="1340"/>
                </a:lnTo>
                <a:lnTo>
                  <a:pt x="168" y="1387"/>
                </a:lnTo>
                <a:lnTo>
                  <a:pt x="157" y="1377"/>
                </a:lnTo>
                <a:lnTo>
                  <a:pt x="157" y="1391"/>
                </a:lnTo>
                <a:lnTo>
                  <a:pt x="167" y="1429"/>
                </a:lnTo>
                <a:lnTo>
                  <a:pt x="167" y="1476"/>
                </a:lnTo>
                <a:lnTo>
                  <a:pt x="156" y="1510"/>
                </a:lnTo>
                <a:lnTo>
                  <a:pt x="156" y="1539"/>
                </a:lnTo>
                <a:lnTo>
                  <a:pt x="147" y="1557"/>
                </a:lnTo>
                <a:lnTo>
                  <a:pt x="147" y="1603"/>
                </a:lnTo>
                <a:lnTo>
                  <a:pt x="167" y="1622"/>
                </a:lnTo>
                <a:lnTo>
                  <a:pt x="177" y="1622"/>
                </a:lnTo>
                <a:lnTo>
                  <a:pt x="188" y="1688"/>
                </a:lnTo>
                <a:lnTo>
                  <a:pt x="220" y="1706"/>
                </a:lnTo>
                <a:lnTo>
                  <a:pt x="244" y="1709"/>
                </a:lnTo>
                <a:lnTo>
                  <a:pt x="264" y="1718"/>
                </a:lnTo>
                <a:lnTo>
                  <a:pt x="290" y="1710"/>
                </a:lnTo>
                <a:lnTo>
                  <a:pt x="322" y="1707"/>
                </a:lnTo>
                <a:lnTo>
                  <a:pt x="278" y="1735"/>
                </a:lnTo>
                <a:lnTo>
                  <a:pt x="258" y="1738"/>
                </a:lnTo>
                <a:lnTo>
                  <a:pt x="244" y="1757"/>
                </a:lnTo>
                <a:lnTo>
                  <a:pt x="241" y="1781"/>
                </a:lnTo>
                <a:lnTo>
                  <a:pt x="192" y="1739"/>
                </a:lnTo>
                <a:lnTo>
                  <a:pt x="205" y="1728"/>
                </a:lnTo>
                <a:lnTo>
                  <a:pt x="199" y="1716"/>
                </a:lnTo>
                <a:lnTo>
                  <a:pt x="188" y="1718"/>
                </a:lnTo>
                <a:lnTo>
                  <a:pt x="179" y="1695"/>
                </a:lnTo>
                <a:lnTo>
                  <a:pt x="149" y="1695"/>
                </a:lnTo>
                <a:lnTo>
                  <a:pt x="131" y="1686"/>
                </a:lnTo>
                <a:lnTo>
                  <a:pt x="131" y="1663"/>
                </a:lnTo>
                <a:lnTo>
                  <a:pt x="108" y="1628"/>
                </a:lnTo>
                <a:lnTo>
                  <a:pt x="95" y="1561"/>
                </a:lnTo>
                <a:lnTo>
                  <a:pt x="92" y="1532"/>
                </a:lnTo>
                <a:lnTo>
                  <a:pt x="71" y="1490"/>
                </a:lnTo>
                <a:lnTo>
                  <a:pt x="83" y="1482"/>
                </a:lnTo>
                <a:lnTo>
                  <a:pt x="101" y="1476"/>
                </a:lnTo>
                <a:lnTo>
                  <a:pt x="65" y="1441"/>
                </a:lnTo>
                <a:lnTo>
                  <a:pt x="62" y="1425"/>
                </a:lnTo>
                <a:lnTo>
                  <a:pt x="50" y="1430"/>
                </a:lnTo>
                <a:lnTo>
                  <a:pt x="29" y="1418"/>
                </a:lnTo>
                <a:lnTo>
                  <a:pt x="0" y="1397"/>
                </a:lnTo>
                <a:lnTo>
                  <a:pt x="19" y="1379"/>
                </a:lnTo>
                <a:lnTo>
                  <a:pt x="39" y="1355"/>
                </a:lnTo>
                <a:lnTo>
                  <a:pt x="44" y="1370"/>
                </a:lnTo>
                <a:lnTo>
                  <a:pt x="72" y="1397"/>
                </a:lnTo>
                <a:lnTo>
                  <a:pt x="96" y="1391"/>
                </a:lnTo>
                <a:lnTo>
                  <a:pt x="82" y="1373"/>
                </a:lnTo>
                <a:lnTo>
                  <a:pt x="92" y="1348"/>
                </a:lnTo>
                <a:lnTo>
                  <a:pt x="96" y="1319"/>
                </a:lnTo>
                <a:lnTo>
                  <a:pt x="83" y="1309"/>
                </a:lnTo>
                <a:lnTo>
                  <a:pt x="104" y="1299"/>
                </a:lnTo>
                <a:lnTo>
                  <a:pt x="69" y="1252"/>
                </a:lnTo>
                <a:lnTo>
                  <a:pt x="71" y="1121"/>
                </a:lnTo>
                <a:lnTo>
                  <a:pt x="40" y="1123"/>
                </a:lnTo>
                <a:lnTo>
                  <a:pt x="15" y="1097"/>
                </a:lnTo>
                <a:lnTo>
                  <a:pt x="12" y="1043"/>
                </a:lnTo>
                <a:lnTo>
                  <a:pt x="26" y="1018"/>
                </a:lnTo>
                <a:lnTo>
                  <a:pt x="26" y="982"/>
                </a:lnTo>
                <a:lnTo>
                  <a:pt x="16" y="972"/>
                </a:lnTo>
                <a:lnTo>
                  <a:pt x="25" y="922"/>
                </a:lnTo>
                <a:lnTo>
                  <a:pt x="40" y="868"/>
                </a:lnTo>
                <a:lnTo>
                  <a:pt x="39" y="822"/>
                </a:lnTo>
                <a:lnTo>
                  <a:pt x="60" y="800"/>
                </a:lnTo>
                <a:lnTo>
                  <a:pt x="60" y="741"/>
                </a:lnTo>
                <a:lnTo>
                  <a:pt x="60" y="626"/>
                </a:lnTo>
                <a:lnTo>
                  <a:pt x="82" y="596"/>
                </a:lnTo>
                <a:lnTo>
                  <a:pt x="78" y="582"/>
                </a:lnTo>
                <a:lnTo>
                  <a:pt x="62" y="559"/>
                </a:lnTo>
                <a:lnTo>
                  <a:pt x="60" y="502"/>
                </a:lnTo>
                <a:lnTo>
                  <a:pt x="67" y="489"/>
                </a:lnTo>
                <a:lnTo>
                  <a:pt x="72" y="451"/>
                </a:lnTo>
                <a:lnTo>
                  <a:pt x="75" y="314"/>
                </a:lnTo>
                <a:lnTo>
                  <a:pt x="51" y="300"/>
                </a:lnTo>
                <a:lnTo>
                  <a:pt x="71" y="271"/>
                </a:lnTo>
                <a:lnTo>
                  <a:pt x="71" y="230"/>
                </a:lnTo>
                <a:lnTo>
                  <a:pt x="71" y="172"/>
                </a:lnTo>
                <a:lnTo>
                  <a:pt x="71" y="117"/>
                </a:lnTo>
                <a:lnTo>
                  <a:pt x="58" y="71"/>
                </a:lnTo>
                <a:lnTo>
                  <a:pt x="36" y="53"/>
                </a:lnTo>
                <a:close/>
              </a:path>
            </a:pathLst>
          </a:custGeom>
          <a:solidFill>
            <a:srgbClr val="00FF00"/>
          </a:solidFill>
          <a:ln cap="flat" cmpd="sng" w="174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6551612" y="1493837"/>
            <a:ext cx="295275" cy="309562"/>
          </a:xfrm>
          <a:custGeom>
            <a:rect b="b" l="l" r="r" t="t"/>
            <a:pathLst>
              <a:path extrusionOk="0" h="195" w="186">
                <a:moveTo>
                  <a:pt x="43" y="0"/>
                </a:moveTo>
                <a:lnTo>
                  <a:pt x="71" y="11"/>
                </a:lnTo>
                <a:lnTo>
                  <a:pt x="174" y="11"/>
                </a:lnTo>
                <a:lnTo>
                  <a:pt x="181" y="40"/>
                </a:lnTo>
                <a:lnTo>
                  <a:pt x="160" y="75"/>
                </a:lnTo>
                <a:lnTo>
                  <a:pt x="169" y="86"/>
                </a:lnTo>
                <a:lnTo>
                  <a:pt x="169" y="111"/>
                </a:lnTo>
                <a:lnTo>
                  <a:pt x="186" y="133"/>
                </a:lnTo>
                <a:lnTo>
                  <a:pt x="186" y="161"/>
                </a:lnTo>
                <a:lnTo>
                  <a:pt x="153" y="172"/>
                </a:lnTo>
                <a:lnTo>
                  <a:pt x="114" y="170"/>
                </a:lnTo>
                <a:lnTo>
                  <a:pt x="90" y="195"/>
                </a:lnTo>
                <a:lnTo>
                  <a:pt x="76" y="192"/>
                </a:lnTo>
                <a:lnTo>
                  <a:pt x="55" y="110"/>
                </a:lnTo>
                <a:lnTo>
                  <a:pt x="12" y="79"/>
                </a:lnTo>
                <a:lnTo>
                  <a:pt x="0" y="53"/>
                </a:lnTo>
                <a:lnTo>
                  <a:pt x="43" y="0"/>
                </a:lnTo>
                <a:close/>
              </a:path>
            </a:pathLst>
          </a:custGeom>
          <a:solidFill>
            <a:srgbClr val="3F1F00"/>
          </a:solidFill>
          <a:ln cap="flat" cmpd="sng" w="174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6796087" y="1495425"/>
            <a:ext cx="217487" cy="298450"/>
          </a:xfrm>
          <a:custGeom>
            <a:rect b="b" l="l" r="r" t="t"/>
            <a:pathLst>
              <a:path extrusionOk="0" h="188" w="137">
                <a:moveTo>
                  <a:pt x="20" y="11"/>
                </a:moveTo>
                <a:lnTo>
                  <a:pt x="36" y="0"/>
                </a:lnTo>
                <a:lnTo>
                  <a:pt x="71" y="45"/>
                </a:lnTo>
                <a:lnTo>
                  <a:pt x="116" y="66"/>
                </a:lnTo>
                <a:lnTo>
                  <a:pt x="137" y="89"/>
                </a:lnTo>
                <a:lnTo>
                  <a:pt x="117" y="106"/>
                </a:lnTo>
                <a:lnTo>
                  <a:pt x="103" y="116"/>
                </a:lnTo>
                <a:lnTo>
                  <a:pt x="60" y="180"/>
                </a:lnTo>
                <a:lnTo>
                  <a:pt x="31" y="188"/>
                </a:lnTo>
                <a:lnTo>
                  <a:pt x="13" y="178"/>
                </a:lnTo>
                <a:lnTo>
                  <a:pt x="0" y="169"/>
                </a:lnTo>
                <a:lnTo>
                  <a:pt x="32" y="160"/>
                </a:lnTo>
                <a:lnTo>
                  <a:pt x="32" y="132"/>
                </a:lnTo>
                <a:lnTo>
                  <a:pt x="15" y="110"/>
                </a:lnTo>
                <a:lnTo>
                  <a:pt x="15" y="88"/>
                </a:lnTo>
                <a:lnTo>
                  <a:pt x="6" y="74"/>
                </a:lnTo>
                <a:lnTo>
                  <a:pt x="27" y="39"/>
                </a:lnTo>
                <a:lnTo>
                  <a:pt x="20" y="11"/>
                </a:lnTo>
                <a:close/>
              </a:path>
            </a:pathLst>
          </a:custGeom>
          <a:solidFill>
            <a:srgbClr val="FFBF7F"/>
          </a:solidFill>
          <a:ln cap="flat" cmpd="sng" w="174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1219200" y="228600"/>
            <a:ext cx="30559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Font typeface="Arial"/>
              <a:buNone/>
            </a:pPr>
            <a:r>
              <a:rPr b="1" i="1" lang="en-US" sz="2800" u="sng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La América del Sur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4"/>
          <p:cNvGrpSpPr/>
          <p:nvPr/>
        </p:nvGrpSpPr>
        <p:grpSpPr>
          <a:xfrm>
            <a:off x="6019800" y="498475"/>
            <a:ext cx="2062162" cy="796925"/>
            <a:chOff x="3792" y="314"/>
            <a:chExt cx="1299" cy="502"/>
          </a:xfrm>
        </p:grpSpPr>
        <p:sp>
          <p:nvSpPr>
            <p:cNvPr id="163" name="Google Shape;163;p4"/>
            <p:cNvSpPr txBox="1"/>
            <p:nvPr/>
          </p:nvSpPr>
          <p:spPr>
            <a:xfrm>
              <a:off x="4166" y="314"/>
              <a:ext cx="92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Venezuela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4"/>
            <p:cNvCxnSpPr/>
            <p:nvPr/>
          </p:nvCxnSpPr>
          <p:spPr>
            <a:xfrm flipH="1">
              <a:off x="3792" y="528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65" name="Google Shape;165;p4"/>
          <p:cNvGrpSpPr/>
          <p:nvPr/>
        </p:nvGrpSpPr>
        <p:grpSpPr>
          <a:xfrm>
            <a:off x="3336925" y="1031875"/>
            <a:ext cx="1997075" cy="568325"/>
            <a:chOff x="2102" y="650"/>
            <a:chExt cx="1258" cy="358"/>
          </a:xfrm>
        </p:grpSpPr>
        <p:sp>
          <p:nvSpPr>
            <p:cNvPr id="166" name="Google Shape;166;p4"/>
            <p:cNvSpPr txBox="1"/>
            <p:nvPr/>
          </p:nvSpPr>
          <p:spPr>
            <a:xfrm>
              <a:off x="2102" y="650"/>
              <a:ext cx="87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Colombia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" name="Google Shape;167;p4"/>
            <p:cNvCxnSpPr/>
            <p:nvPr/>
          </p:nvCxnSpPr>
          <p:spPr>
            <a:xfrm>
              <a:off x="2976" y="816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68" name="Google Shape;168;p4"/>
          <p:cNvGrpSpPr/>
          <p:nvPr/>
        </p:nvGrpSpPr>
        <p:grpSpPr>
          <a:xfrm>
            <a:off x="2667000" y="1828800"/>
            <a:ext cx="2362200" cy="457200"/>
            <a:chOff x="1680" y="1152"/>
            <a:chExt cx="1488" cy="288"/>
          </a:xfrm>
        </p:grpSpPr>
        <p:sp>
          <p:nvSpPr>
            <p:cNvPr id="169" name="Google Shape;169;p4"/>
            <p:cNvSpPr txBox="1"/>
            <p:nvPr/>
          </p:nvSpPr>
          <p:spPr>
            <a:xfrm>
              <a:off x="1680" y="1152"/>
              <a:ext cx="75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Ecuador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0" name="Google Shape;170;p4"/>
            <p:cNvCxnSpPr/>
            <p:nvPr/>
          </p:nvCxnSpPr>
          <p:spPr>
            <a:xfrm>
              <a:off x="2448" y="1296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71" name="Google Shape;171;p4"/>
          <p:cNvGrpSpPr/>
          <p:nvPr/>
        </p:nvGrpSpPr>
        <p:grpSpPr>
          <a:xfrm>
            <a:off x="3657600" y="2590800"/>
            <a:ext cx="1600200" cy="533400"/>
            <a:chOff x="2304" y="1632"/>
            <a:chExt cx="1008" cy="336"/>
          </a:xfrm>
        </p:grpSpPr>
        <p:sp>
          <p:nvSpPr>
            <p:cNvPr id="172" name="Google Shape;172;p4"/>
            <p:cNvSpPr txBox="1"/>
            <p:nvPr/>
          </p:nvSpPr>
          <p:spPr>
            <a:xfrm>
              <a:off x="2304" y="1680"/>
              <a:ext cx="46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Perú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3" name="Google Shape;173;p4"/>
            <p:cNvCxnSpPr/>
            <p:nvPr/>
          </p:nvCxnSpPr>
          <p:spPr>
            <a:xfrm flipH="1" rot="10800000">
              <a:off x="2784" y="1632"/>
              <a:ext cx="52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74" name="Google Shape;174;p4"/>
          <p:cNvGrpSpPr/>
          <p:nvPr/>
        </p:nvGrpSpPr>
        <p:grpSpPr>
          <a:xfrm>
            <a:off x="3641725" y="3124200"/>
            <a:ext cx="2454275" cy="803275"/>
            <a:chOff x="2294" y="1968"/>
            <a:chExt cx="1546" cy="506"/>
          </a:xfrm>
        </p:grpSpPr>
        <p:sp>
          <p:nvSpPr>
            <p:cNvPr id="175" name="Google Shape;175;p4"/>
            <p:cNvSpPr txBox="1"/>
            <p:nvPr/>
          </p:nvSpPr>
          <p:spPr>
            <a:xfrm>
              <a:off x="2294" y="2186"/>
              <a:ext cx="68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Bolivia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6" name="Google Shape;176;p4"/>
            <p:cNvCxnSpPr/>
            <p:nvPr/>
          </p:nvCxnSpPr>
          <p:spPr>
            <a:xfrm flipH="1" rot="10800000">
              <a:off x="2976" y="1968"/>
              <a:ext cx="864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77" name="Google Shape;177;p4"/>
          <p:cNvGrpSpPr/>
          <p:nvPr/>
        </p:nvGrpSpPr>
        <p:grpSpPr>
          <a:xfrm>
            <a:off x="6477000" y="3581400"/>
            <a:ext cx="2444750" cy="574675"/>
            <a:chOff x="4080" y="2256"/>
            <a:chExt cx="1540" cy="362"/>
          </a:xfrm>
        </p:grpSpPr>
        <p:sp>
          <p:nvSpPr>
            <p:cNvPr id="178" name="Google Shape;178;p4"/>
            <p:cNvSpPr txBox="1"/>
            <p:nvPr/>
          </p:nvSpPr>
          <p:spPr>
            <a:xfrm>
              <a:off x="4790" y="2330"/>
              <a:ext cx="83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Paraguay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" name="Google Shape;179;p4"/>
            <p:cNvCxnSpPr/>
            <p:nvPr/>
          </p:nvCxnSpPr>
          <p:spPr>
            <a:xfrm rot="10800000">
              <a:off x="4080" y="2256"/>
              <a:ext cx="67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80" name="Google Shape;180;p4"/>
          <p:cNvGrpSpPr/>
          <p:nvPr/>
        </p:nvGrpSpPr>
        <p:grpSpPr>
          <a:xfrm>
            <a:off x="3794125" y="4460875"/>
            <a:ext cx="1920875" cy="457200"/>
            <a:chOff x="2390" y="2810"/>
            <a:chExt cx="1210" cy="288"/>
          </a:xfrm>
        </p:grpSpPr>
        <p:sp>
          <p:nvSpPr>
            <p:cNvPr id="181" name="Google Shape;181;p4"/>
            <p:cNvSpPr txBox="1"/>
            <p:nvPr/>
          </p:nvSpPr>
          <p:spPr>
            <a:xfrm>
              <a:off x="2390" y="2810"/>
              <a:ext cx="53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Chile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2" name="Google Shape;182;p4"/>
            <p:cNvCxnSpPr/>
            <p:nvPr/>
          </p:nvCxnSpPr>
          <p:spPr>
            <a:xfrm>
              <a:off x="2928" y="2976"/>
              <a:ext cx="6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83" name="Google Shape;183;p4"/>
          <p:cNvGrpSpPr/>
          <p:nvPr/>
        </p:nvGrpSpPr>
        <p:grpSpPr>
          <a:xfrm>
            <a:off x="6705600" y="4343400"/>
            <a:ext cx="1997075" cy="574675"/>
            <a:chOff x="4224" y="2736"/>
            <a:chExt cx="1258" cy="362"/>
          </a:xfrm>
        </p:grpSpPr>
        <p:sp>
          <p:nvSpPr>
            <p:cNvPr id="184" name="Google Shape;184;p4"/>
            <p:cNvSpPr txBox="1"/>
            <p:nvPr/>
          </p:nvSpPr>
          <p:spPr>
            <a:xfrm>
              <a:off x="4694" y="2810"/>
              <a:ext cx="78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Uruguay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5" name="Google Shape;185;p4"/>
            <p:cNvCxnSpPr/>
            <p:nvPr/>
          </p:nvCxnSpPr>
          <p:spPr>
            <a:xfrm rot="10800000">
              <a:off x="4224" y="2736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86" name="Google Shape;186;p4"/>
          <p:cNvGrpSpPr/>
          <p:nvPr/>
        </p:nvGrpSpPr>
        <p:grpSpPr>
          <a:xfrm>
            <a:off x="6172200" y="4419600"/>
            <a:ext cx="2468562" cy="1412875"/>
            <a:chOff x="3888" y="2784"/>
            <a:chExt cx="1555" cy="890"/>
          </a:xfrm>
        </p:grpSpPr>
        <p:sp>
          <p:nvSpPr>
            <p:cNvPr id="187" name="Google Shape;187;p4"/>
            <p:cNvSpPr txBox="1"/>
            <p:nvPr/>
          </p:nvSpPr>
          <p:spPr>
            <a:xfrm>
              <a:off x="4310" y="3386"/>
              <a:ext cx="113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 Argentina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8" name="Google Shape;188;p4"/>
            <p:cNvCxnSpPr/>
            <p:nvPr/>
          </p:nvCxnSpPr>
          <p:spPr>
            <a:xfrm rot="10800000">
              <a:off x="3888" y="2784"/>
              <a:ext cx="432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ransition spd="med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Program Files\Microsoft Office\Clipart\Powerpnt\prtorico.wmf" id="193" name="Google Shape;19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7925" y="1644650"/>
            <a:ext cx="777875" cy="307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Program Files\Microsoft Office\Clipart\Powerpnt\cuba.wmf" id="194" name="Google Shape;19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5200" y="914400"/>
            <a:ext cx="1782762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5"/>
          <p:cNvSpPr txBox="1"/>
          <p:nvPr/>
        </p:nvSpPr>
        <p:spPr>
          <a:xfrm>
            <a:off x="1325562" y="609600"/>
            <a:ext cx="19510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Font typeface="Arial"/>
              <a:buNone/>
            </a:pPr>
            <a:r>
              <a:rPr b="1" i="1" lang="en-US" sz="2800" u="sng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Las Antillas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1657350" y="4052887"/>
            <a:ext cx="12906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Font typeface="Arial"/>
              <a:buNone/>
            </a:pPr>
            <a:r>
              <a:rPr b="1" i="1" lang="en-US" sz="2800" u="sng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España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4343400" y="4062412"/>
            <a:ext cx="2968625" cy="2490787"/>
          </a:xfrm>
          <a:custGeom>
            <a:rect b="b" l="l" r="r" t="t"/>
            <a:pathLst>
              <a:path extrusionOk="0" h="2036" w="2428">
                <a:moveTo>
                  <a:pt x="1216" y="96"/>
                </a:moveTo>
                <a:lnTo>
                  <a:pt x="1184" y="138"/>
                </a:lnTo>
                <a:lnTo>
                  <a:pt x="1127" y="128"/>
                </a:lnTo>
                <a:lnTo>
                  <a:pt x="1091" y="123"/>
                </a:lnTo>
                <a:lnTo>
                  <a:pt x="1078" y="100"/>
                </a:lnTo>
                <a:lnTo>
                  <a:pt x="1048" y="102"/>
                </a:lnTo>
                <a:lnTo>
                  <a:pt x="1040" y="84"/>
                </a:lnTo>
                <a:lnTo>
                  <a:pt x="1002" y="104"/>
                </a:lnTo>
                <a:lnTo>
                  <a:pt x="953" y="114"/>
                </a:lnTo>
                <a:lnTo>
                  <a:pt x="931" y="114"/>
                </a:lnTo>
                <a:lnTo>
                  <a:pt x="871" y="87"/>
                </a:lnTo>
                <a:lnTo>
                  <a:pt x="801" y="82"/>
                </a:lnTo>
                <a:lnTo>
                  <a:pt x="768" y="69"/>
                </a:lnTo>
                <a:lnTo>
                  <a:pt x="736" y="77"/>
                </a:lnTo>
                <a:lnTo>
                  <a:pt x="705" y="60"/>
                </a:lnTo>
                <a:lnTo>
                  <a:pt x="671" y="46"/>
                </a:lnTo>
                <a:lnTo>
                  <a:pt x="620" y="49"/>
                </a:lnTo>
                <a:lnTo>
                  <a:pt x="547" y="50"/>
                </a:lnTo>
                <a:lnTo>
                  <a:pt x="498" y="44"/>
                </a:lnTo>
                <a:lnTo>
                  <a:pt x="468" y="50"/>
                </a:lnTo>
                <a:lnTo>
                  <a:pt x="438" y="30"/>
                </a:lnTo>
                <a:lnTo>
                  <a:pt x="415" y="44"/>
                </a:lnTo>
                <a:lnTo>
                  <a:pt x="306" y="7"/>
                </a:lnTo>
                <a:lnTo>
                  <a:pt x="283" y="18"/>
                </a:lnTo>
                <a:lnTo>
                  <a:pt x="270" y="0"/>
                </a:lnTo>
                <a:lnTo>
                  <a:pt x="224" y="33"/>
                </a:lnTo>
                <a:lnTo>
                  <a:pt x="189" y="38"/>
                </a:lnTo>
                <a:lnTo>
                  <a:pt x="187" y="66"/>
                </a:lnTo>
                <a:lnTo>
                  <a:pt x="225" y="70"/>
                </a:lnTo>
                <a:lnTo>
                  <a:pt x="215" y="91"/>
                </a:lnTo>
                <a:lnTo>
                  <a:pt x="199" y="96"/>
                </a:lnTo>
                <a:lnTo>
                  <a:pt x="155" y="99"/>
                </a:lnTo>
                <a:lnTo>
                  <a:pt x="111" y="104"/>
                </a:lnTo>
                <a:lnTo>
                  <a:pt x="85" y="101"/>
                </a:lnTo>
                <a:lnTo>
                  <a:pt x="58" y="132"/>
                </a:lnTo>
                <a:lnTo>
                  <a:pt x="34" y="127"/>
                </a:lnTo>
                <a:lnTo>
                  <a:pt x="27" y="145"/>
                </a:lnTo>
                <a:lnTo>
                  <a:pt x="12" y="141"/>
                </a:lnTo>
                <a:lnTo>
                  <a:pt x="0" y="193"/>
                </a:lnTo>
                <a:lnTo>
                  <a:pt x="27" y="197"/>
                </a:lnTo>
                <a:lnTo>
                  <a:pt x="29" y="229"/>
                </a:lnTo>
                <a:lnTo>
                  <a:pt x="60" y="222"/>
                </a:lnTo>
                <a:lnTo>
                  <a:pt x="85" y="215"/>
                </a:lnTo>
                <a:lnTo>
                  <a:pt x="73" y="236"/>
                </a:lnTo>
                <a:lnTo>
                  <a:pt x="70" y="247"/>
                </a:lnTo>
                <a:lnTo>
                  <a:pt x="49" y="245"/>
                </a:lnTo>
                <a:lnTo>
                  <a:pt x="37" y="278"/>
                </a:lnTo>
                <a:lnTo>
                  <a:pt x="45" y="301"/>
                </a:lnTo>
                <a:lnTo>
                  <a:pt x="65" y="280"/>
                </a:lnTo>
                <a:lnTo>
                  <a:pt x="60" y="265"/>
                </a:lnTo>
                <a:lnTo>
                  <a:pt x="83" y="258"/>
                </a:lnTo>
                <a:lnTo>
                  <a:pt x="106" y="260"/>
                </a:lnTo>
                <a:lnTo>
                  <a:pt x="111" y="276"/>
                </a:lnTo>
                <a:lnTo>
                  <a:pt x="93" y="280"/>
                </a:lnTo>
                <a:lnTo>
                  <a:pt x="78" y="317"/>
                </a:lnTo>
                <a:lnTo>
                  <a:pt x="85" y="365"/>
                </a:lnTo>
                <a:lnTo>
                  <a:pt x="98" y="354"/>
                </a:lnTo>
                <a:lnTo>
                  <a:pt x="115" y="351"/>
                </a:lnTo>
                <a:lnTo>
                  <a:pt x="115" y="370"/>
                </a:lnTo>
                <a:lnTo>
                  <a:pt x="100" y="392"/>
                </a:lnTo>
                <a:lnTo>
                  <a:pt x="78" y="416"/>
                </a:lnTo>
                <a:lnTo>
                  <a:pt x="79" y="437"/>
                </a:lnTo>
                <a:lnTo>
                  <a:pt x="131" y="408"/>
                </a:lnTo>
                <a:lnTo>
                  <a:pt x="168" y="418"/>
                </a:lnTo>
                <a:lnTo>
                  <a:pt x="192" y="413"/>
                </a:lnTo>
                <a:lnTo>
                  <a:pt x="203" y="446"/>
                </a:lnTo>
                <a:lnTo>
                  <a:pt x="182" y="453"/>
                </a:lnTo>
                <a:lnTo>
                  <a:pt x="184" y="480"/>
                </a:lnTo>
                <a:lnTo>
                  <a:pt x="218" y="463"/>
                </a:lnTo>
                <a:lnTo>
                  <a:pt x="223" y="481"/>
                </a:lnTo>
                <a:lnTo>
                  <a:pt x="255" y="480"/>
                </a:lnTo>
                <a:lnTo>
                  <a:pt x="257" y="466"/>
                </a:lnTo>
                <a:lnTo>
                  <a:pt x="272" y="473"/>
                </a:lnTo>
                <a:lnTo>
                  <a:pt x="286" y="500"/>
                </a:lnTo>
                <a:lnTo>
                  <a:pt x="306" y="483"/>
                </a:lnTo>
                <a:lnTo>
                  <a:pt x="331" y="494"/>
                </a:lnTo>
                <a:lnTo>
                  <a:pt x="349" y="489"/>
                </a:lnTo>
                <a:lnTo>
                  <a:pt x="369" y="486"/>
                </a:lnTo>
                <a:lnTo>
                  <a:pt x="387" y="459"/>
                </a:lnTo>
                <a:lnTo>
                  <a:pt x="418" y="460"/>
                </a:lnTo>
                <a:lnTo>
                  <a:pt x="440" y="456"/>
                </a:lnTo>
                <a:lnTo>
                  <a:pt x="465" y="466"/>
                </a:lnTo>
                <a:lnTo>
                  <a:pt x="493" y="486"/>
                </a:lnTo>
                <a:lnTo>
                  <a:pt x="492" y="513"/>
                </a:lnTo>
                <a:lnTo>
                  <a:pt x="503" y="546"/>
                </a:lnTo>
                <a:lnTo>
                  <a:pt x="521" y="550"/>
                </a:lnTo>
                <a:lnTo>
                  <a:pt x="532" y="548"/>
                </a:lnTo>
                <a:lnTo>
                  <a:pt x="547" y="561"/>
                </a:lnTo>
                <a:lnTo>
                  <a:pt x="547" y="594"/>
                </a:lnTo>
                <a:lnTo>
                  <a:pt x="528" y="661"/>
                </a:lnTo>
                <a:lnTo>
                  <a:pt x="494" y="672"/>
                </a:lnTo>
                <a:lnTo>
                  <a:pt x="477" y="654"/>
                </a:lnTo>
                <a:lnTo>
                  <a:pt x="453" y="668"/>
                </a:lnTo>
                <a:lnTo>
                  <a:pt x="451" y="690"/>
                </a:lnTo>
                <a:lnTo>
                  <a:pt x="431" y="740"/>
                </a:lnTo>
                <a:lnTo>
                  <a:pt x="445" y="798"/>
                </a:lnTo>
                <a:lnTo>
                  <a:pt x="438" y="839"/>
                </a:lnTo>
                <a:lnTo>
                  <a:pt x="428" y="900"/>
                </a:lnTo>
                <a:lnTo>
                  <a:pt x="405" y="905"/>
                </a:lnTo>
                <a:lnTo>
                  <a:pt x="392" y="919"/>
                </a:lnTo>
                <a:lnTo>
                  <a:pt x="387" y="933"/>
                </a:lnTo>
                <a:lnTo>
                  <a:pt x="405" y="951"/>
                </a:lnTo>
                <a:lnTo>
                  <a:pt x="413" y="980"/>
                </a:lnTo>
                <a:lnTo>
                  <a:pt x="407" y="1004"/>
                </a:lnTo>
                <a:lnTo>
                  <a:pt x="385" y="1039"/>
                </a:lnTo>
                <a:lnTo>
                  <a:pt x="381" y="1073"/>
                </a:lnTo>
                <a:lnTo>
                  <a:pt x="352" y="1093"/>
                </a:lnTo>
                <a:lnTo>
                  <a:pt x="316" y="1097"/>
                </a:lnTo>
                <a:lnTo>
                  <a:pt x="311" y="1079"/>
                </a:lnTo>
                <a:lnTo>
                  <a:pt x="292" y="1071"/>
                </a:lnTo>
                <a:lnTo>
                  <a:pt x="286" y="1099"/>
                </a:lnTo>
                <a:lnTo>
                  <a:pt x="315" y="1169"/>
                </a:lnTo>
                <a:lnTo>
                  <a:pt x="350" y="1191"/>
                </a:lnTo>
                <a:lnTo>
                  <a:pt x="390" y="1221"/>
                </a:lnTo>
                <a:lnTo>
                  <a:pt x="385" y="1254"/>
                </a:lnTo>
                <a:lnTo>
                  <a:pt x="350" y="1268"/>
                </a:lnTo>
                <a:lnTo>
                  <a:pt x="344" y="1305"/>
                </a:lnTo>
                <a:lnTo>
                  <a:pt x="311" y="1310"/>
                </a:lnTo>
                <a:lnTo>
                  <a:pt x="311" y="1356"/>
                </a:lnTo>
                <a:lnTo>
                  <a:pt x="300" y="1379"/>
                </a:lnTo>
                <a:lnTo>
                  <a:pt x="355" y="1453"/>
                </a:lnTo>
                <a:lnTo>
                  <a:pt x="381" y="1478"/>
                </a:lnTo>
                <a:lnTo>
                  <a:pt x="370" y="1502"/>
                </a:lnTo>
                <a:lnTo>
                  <a:pt x="339" y="1508"/>
                </a:lnTo>
                <a:lnTo>
                  <a:pt x="309" y="1506"/>
                </a:lnTo>
                <a:lnTo>
                  <a:pt x="299" y="1535"/>
                </a:lnTo>
                <a:lnTo>
                  <a:pt x="270" y="1595"/>
                </a:lnTo>
                <a:lnTo>
                  <a:pt x="247" y="1642"/>
                </a:lnTo>
                <a:lnTo>
                  <a:pt x="269" y="1671"/>
                </a:lnTo>
                <a:lnTo>
                  <a:pt x="269" y="1710"/>
                </a:lnTo>
                <a:lnTo>
                  <a:pt x="311" y="1708"/>
                </a:lnTo>
                <a:lnTo>
                  <a:pt x="316" y="1716"/>
                </a:lnTo>
                <a:lnTo>
                  <a:pt x="355" y="1727"/>
                </a:lnTo>
                <a:lnTo>
                  <a:pt x="372" y="1716"/>
                </a:lnTo>
                <a:lnTo>
                  <a:pt x="396" y="1716"/>
                </a:lnTo>
                <a:lnTo>
                  <a:pt x="392" y="1753"/>
                </a:lnTo>
                <a:lnTo>
                  <a:pt x="428" y="1769"/>
                </a:lnTo>
                <a:lnTo>
                  <a:pt x="448" y="1785"/>
                </a:lnTo>
                <a:lnTo>
                  <a:pt x="477" y="1801"/>
                </a:lnTo>
                <a:lnTo>
                  <a:pt x="484" y="1814"/>
                </a:lnTo>
                <a:lnTo>
                  <a:pt x="464" y="1852"/>
                </a:lnTo>
                <a:lnTo>
                  <a:pt x="473" y="1866"/>
                </a:lnTo>
                <a:lnTo>
                  <a:pt x="510" y="1895"/>
                </a:lnTo>
                <a:lnTo>
                  <a:pt x="515" y="1921"/>
                </a:lnTo>
                <a:lnTo>
                  <a:pt x="528" y="1947"/>
                </a:lnTo>
                <a:lnTo>
                  <a:pt x="548" y="1982"/>
                </a:lnTo>
                <a:lnTo>
                  <a:pt x="582" y="2011"/>
                </a:lnTo>
                <a:lnTo>
                  <a:pt x="612" y="2034"/>
                </a:lnTo>
                <a:lnTo>
                  <a:pt x="641" y="2036"/>
                </a:lnTo>
                <a:lnTo>
                  <a:pt x="677" y="2033"/>
                </a:lnTo>
                <a:lnTo>
                  <a:pt x="693" y="2009"/>
                </a:lnTo>
                <a:lnTo>
                  <a:pt x="729" y="1943"/>
                </a:lnTo>
                <a:lnTo>
                  <a:pt x="790" y="1923"/>
                </a:lnTo>
                <a:lnTo>
                  <a:pt x="858" y="1918"/>
                </a:lnTo>
                <a:lnTo>
                  <a:pt x="906" y="1887"/>
                </a:lnTo>
                <a:lnTo>
                  <a:pt x="939" y="1885"/>
                </a:lnTo>
                <a:lnTo>
                  <a:pt x="960" y="1866"/>
                </a:lnTo>
                <a:lnTo>
                  <a:pt x="985" y="1866"/>
                </a:lnTo>
                <a:lnTo>
                  <a:pt x="1034" y="1877"/>
                </a:lnTo>
                <a:lnTo>
                  <a:pt x="1072" y="1870"/>
                </a:lnTo>
                <a:lnTo>
                  <a:pt x="1099" y="1885"/>
                </a:lnTo>
                <a:lnTo>
                  <a:pt x="1132" y="1875"/>
                </a:lnTo>
                <a:lnTo>
                  <a:pt x="1219" y="1875"/>
                </a:lnTo>
                <a:lnTo>
                  <a:pt x="1249" y="1885"/>
                </a:lnTo>
                <a:lnTo>
                  <a:pt x="1307" y="1844"/>
                </a:lnTo>
                <a:lnTo>
                  <a:pt x="1333" y="1826"/>
                </a:lnTo>
                <a:lnTo>
                  <a:pt x="1345" y="1846"/>
                </a:lnTo>
                <a:lnTo>
                  <a:pt x="1385" y="1857"/>
                </a:lnTo>
                <a:lnTo>
                  <a:pt x="1405" y="1848"/>
                </a:lnTo>
                <a:lnTo>
                  <a:pt x="1416" y="1814"/>
                </a:lnTo>
                <a:lnTo>
                  <a:pt x="1434" y="1801"/>
                </a:lnTo>
                <a:lnTo>
                  <a:pt x="1449" y="1769"/>
                </a:lnTo>
                <a:lnTo>
                  <a:pt x="1470" y="1706"/>
                </a:lnTo>
                <a:lnTo>
                  <a:pt x="1494" y="1709"/>
                </a:lnTo>
                <a:lnTo>
                  <a:pt x="1559" y="1665"/>
                </a:lnTo>
                <a:lnTo>
                  <a:pt x="1613" y="1639"/>
                </a:lnTo>
                <a:lnTo>
                  <a:pt x="1639" y="1649"/>
                </a:lnTo>
                <a:lnTo>
                  <a:pt x="1670" y="1655"/>
                </a:lnTo>
                <a:lnTo>
                  <a:pt x="1698" y="1621"/>
                </a:lnTo>
                <a:lnTo>
                  <a:pt x="1685" y="1610"/>
                </a:lnTo>
                <a:lnTo>
                  <a:pt x="1691" y="1552"/>
                </a:lnTo>
                <a:lnTo>
                  <a:pt x="1706" y="1521"/>
                </a:lnTo>
                <a:lnTo>
                  <a:pt x="1715" y="1483"/>
                </a:lnTo>
                <a:lnTo>
                  <a:pt x="1737" y="1457"/>
                </a:lnTo>
                <a:lnTo>
                  <a:pt x="1737" y="1435"/>
                </a:lnTo>
                <a:lnTo>
                  <a:pt x="1765" y="1437"/>
                </a:lnTo>
                <a:lnTo>
                  <a:pt x="1767" y="1399"/>
                </a:lnTo>
                <a:lnTo>
                  <a:pt x="1827" y="1377"/>
                </a:lnTo>
                <a:lnTo>
                  <a:pt x="1845" y="1349"/>
                </a:lnTo>
                <a:lnTo>
                  <a:pt x="1865" y="1353"/>
                </a:lnTo>
                <a:lnTo>
                  <a:pt x="1885" y="1325"/>
                </a:lnTo>
                <a:lnTo>
                  <a:pt x="1854" y="1289"/>
                </a:lnTo>
                <a:lnTo>
                  <a:pt x="1829" y="1283"/>
                </a:lnTo>
                <a:lnTo>
                  <a:pt x="1809" y="1273"/>
                </a:lnTo>
                <a:lnTo>
                  <a:pt x="1777" y="1230"/>
                </a:lnTo>
                <a:lnTo>
                  <a:pt x="1759" y="1171"/>
                </a:lnTo>
                <a:lnTo>
                  <a:pt x="1750" y="1131"/>
                </a:lnTo>
                <a:lnTo>
                  <a:pt x="1775" y="1080"/>
                </a:lnTo>
                <a:lnTo>
                  <a:pt x="1823" y="989"/>
                </a:lnTo>
                <a:lnTo>
                  <a:pt x="1868" y="908"/>
                </a:lnTo>
                <a:lnTo>
                  <a:pt x="1883" y="901"/>
                </a:lnTo>
                <a:lnTo>
                  <a:pt x="1903" y="866"/>
                </a:lnTo>
                <a:lnTo>
                  <a:pt x="1917" y="827"/>
                </a:lnTo>
                <a:lnTo>
                  <a:pt x="1934" y="830"/>
                </a:lnTo>
                <a:lnTo>
                  <a:pt x="1972" y="807"/>
                </a:lnTo>
                <a:lnTo>
                  <a:pt x="1972" y="789"/>
                </a:lnTo>
                <a:lnTo>
                  <a:pt x="1944" y="787"/>
                </a:lnTo>
                <a:lnTo>
                  <a:pt x="1946" y="769"/>
                </a:lnTo>
                <a:lnTo>
                  <a:pt x="1968" y="751"/>
                </a:lnTo>
                <a:lnTo>
                  <a:pt x="1977" y="715"/>
                </a:lnTo>
                <a:lnTo>
                  <a:pt x="2018" y="700"/>
                </a:lnTo>
                <a:lnTo>
                  <a:pt x="2072" y="684"/>
                </a:lnTo>
                <a:lnTo>
                  <a:pt x="2115" y="677"/>
                </a:lnTo>
                <a:lnTo>
                  <a:pt x="2134" y="650"/>
                </a:lnTo>
                <a:lnTo>
                  <a:pt x="2171" y="627"/>
                </a:lnTo>
                <a:lnTo>
                  <a:pt x="2222" y="633"/>
                </a:lnTo>
                <a:lnTo>
                  <a:pt x="2222" y="612"/>
                </a:lnTo>
                <a:lnTo>
                  <a:pt x="2263" y="569"/>
                </a:lnTo>
                <a:lnTo>
                  <a:pt x="2288" y="549"/>
                </a:lnTo>
                <a:lnTo>
                  <a:pt x="2336" y="518"/>
                </a:lnTo>
                <a:lnTo>
                  <a:pt x="2364" y="521"/>
                </a:lnTo>
                <a:lnTo>
                  <a:pt x="2393" y="482"/>
                </a:lnTo>
                <a:lnTo>
                  <a:pt x="2397" y="443"/>
                </a:lnTo>
                <a:lnTo>
                  <a:pt x="2428" y="423"/>
                </a:lnTo>
                <a:lnTo>
                  <a:pt x="2415" y="393"/>
                </a:lnTo>
                <a:lnTo>
                  <a:pt x="2390" y="381"/>
                </a:lnTo>
                <a:lnTo>
                  <a:pt x="2397" y="355"/>
                </a:lnTo>
                <a:lnTo>
                  <a:pt x="2417" y="345"/>
                </a:lnTo>
                <a:lnTo>
                  <a:pt x="2399" y="328"/>
                </a:lnTo>
                <a:lnTo>
                  <a:pt x="2377" y="320"/>
                </a:lnTo>
                <a:lnTo>
                  <a:pt x="2327" y="314"/>
                </a:lnTo>
                <a:lnTo>
                  <a:pt x="2312" y="327"/>
                </a:lnTo>
                <a:lnTo>
                  <a:pt x="2296" y="352"/>
                </a:lnTo>
                <a:lnTo>
                  <a:pt x="2268" y="355"/>
                </a:lnTo>
                <a:lnTo>
                  <a:pt x="2240" y="347"/>
                </a:lnTo>
                <a:lnTo>
                  <a:pt x="2154" y="347"/>
                </a:lnTo>
                <a:lnTo>
                  <a:pt x="2138" y="325"/>
                </a:lnTo>
                <a:lnTo>
                  <a:pt x="2090" y="352"/>
                </a:lnTo>
                <a:lnTo>
                  <a:pt x="2048" y="357"/>
                </a:lnTo>
                <a:lnTo>
                  <a:pt x="2048" y="347"/>
                </a:lnTo>
                <a:lnTo>
                  <a:pt x="2070" y="297"/>
                </a:lnTo>
                <a:lnTo>
                  <a:pt x="2009" y="269"/>
                </a:lnTo>
                <a:lnTo>
                  <a:pt x="1959" y="263"/>
                </a:lnTo>
                <a:lnTo>
                  <a:pt x="1946" y="245"/>
                </a:lnTo>
                <a:lnTo>
                  <a:pt x="1900" y="248"/>
                </a:lnTo>
                <a:lnTo>
                  <a:pt x="1895" y="286"/>
                </a:lnTo>
                <a:lnTo>
                  <a:pt x="1860" y="286"/>
                </a:lnTo>
                <a:lnTo>
                  <a:pt x="1741" y="284"/>
                </a:lnTo>
                <a:lnTo>
                  <a:pt x="1755" y="262"/>
                </a:lnTo>
                <a:lnTo>
                  <a:pt x="1732" y="248"/>
                </a:lnTo>
                <a:lnTo>
                  <a:pt x="1706" y="259"/>
                </a:lnTo>
                <a:lnTo>
                  <a:pt x="1657" y="260"/>
                </a:lnTo>
                <a:lnTo>
                  <a:pt x="1647" y="228"/>
                </a:lnTo>
                <a:lnTo>
                  <a:pt x="1637" y="198"/>
                </a:lnTo>
                <a:lnTo>
                  <a:pt x="1604" y="213"/>
                </a:lnTo>
                <a:lnTo>
                  <a:pt x="1572" y="213"/>
                </a:lnTo>
                <a:lnTo>
                  <a:pt x="1576" y="192"/>
                </a:lnTo>
                <a:lnTo>
                  <a:pt x="1542" y="185"/>
                </a:lnTo>
                <a:lnTo>
                  <a:pt x="1518" y="192"/>
                </a:lnTo>
                <a:lnTo>
                  <a:pt x="1496" y="189"/>
                </a:lnTo>
                <a:lnTo>
                  <a:pt x="1496" y="141"/>
                </a:lnTo>
                <a:lnTo>
                  <a:pt x="1463" y="153"/>
                </a:lnTo>
                <a:lnTo>
                  <a:pt x="1461" y="132"/>
                </a:lnTo>
                <a:lnTo>
                  <a:pt x="1435" y="120"/>
                </a:lnTo>
                <a:lnTo>
                  <a:pt x="1422" y="131"/>
                </a:lnTo>
                <a:lnTo>
                  <a:pt x="1387" y="132"/>
                </a:lnTo>
                <a:lnTo>
                  <a:pt x="1369" y="138"/>
                </a:lnTo>
                <a:lnTo>
                  <a:pt x="1323" y="138"/>
                </a:lnTo>
                <a:lnTo>
                  <a:pt x="1277" y="120"/>
                </a:lnTo>
                <a:lnTo>
                  <a:pt x="1270" y="108"/>
                </a:lnTo>
                <a:lnTo>
                  <a:pt x="1237" y="114"/>
                </a:lnTo>
                <a:lnTo>
                  <a:pt x="1216" y="96"/>
                </a:lnTo>
                <a:close/>
              </a:path>
            </a:pathLst>
          </a:custGeom>
          <a:solidFill>
            <a:srgbClr val="00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5"/>
          <p:cNvGrpSpPr/>
          <p:nvPr/>
        </p:nvGrpSpPr>
        <p:grpSpPr>
          <a:xfrm>
            <a:off x="6867524" y="5199062"/>
            <a:ext cx="752475" cy="481012"/>
            <a:chOff x="5160" y="858"/>
            <a:chExt cx="308" cy="197"/>
          </a:xfrm>
        </p:grpSpPr>
        <p:sp>
          <p:nvSpPr>
            <p:cNvPr id="199" name="Google Shape;199;p5"/>
            <p:cNvSpPr/>
            <p:nvPr/>
          </p:nvSpPr>
          <p:spPr>
            <a:xfrm>
              <a:off x="5160" y="995"/>
              <a:ext cx="41" cy="36"/>
            </a:xfrm>
            <a:custGeom>
              <a:rect b="b" l="l" r="r" t="t"/>
              <a:pathLst>
                <a:path extrusionOk="0" h="72" w="83">
                  <a:moveTo>
                    <a:pt x="71" y="0"/>
                  </a:moveTo>
                  <a:lnTo>
                    <a:pt x="47" y="0"/>
                  </a:lnTo>
                  <a:lnTo>
                    <a:pt x="19" y="16"/>
                  </a:lnTo>
                  <a:lnTo>
                    <a:pt x="19" y="32"/>
                  </a:lnTo>
                  <a:lnTo>
                    <a:pt x="11" y="34"/>
                  </a:lnTo>
                  <a:lnTo>
                    <a:pt x="3" y="44"/>
                  </a:lnTo>
                  <a:lnTo>
                    <a:pt x="0" y="55"/>
                  </a:lnTo>
                  <a:lnTo>
                    <a:pt x="9" y="57"/>
                  </a:lnTo>
                  <a:lnTo>
                    <a:pt x="24" y="72"/>
                  </a:lnTo>
                  <a:lnTo>
                    <a:pt x="34" y="72"/>
                  </a:lnTo>
                  <a:lnTo>
                    <a:pt x="34" y="65"/>
                  </a:lnTo>
                  <a:lnTo>
                    <a:pt x="43" y="49"/>
                  </a:lnTo>
                  <a:lnTo>
                    <a:pt x="52" y="52"/>
                  </a:lnTo>
                  <a:lnTo>
                    <a:pt x="60" y="41"/>
                  </a:lnTo>
                  <a:lnTo>
                    <a:pt x="81" y="21"/>
                  </a:lnTo>
                  <a:lnTo>
                    <a:pt x="83" y="16"/>
                  </a:lnTo>
                  <a:lnTo>
                    <a:pt x="81" y="1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8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5179" y="1036"/>
              <a:ext cx="22" cy="19"/>
            </a:xfrm>
            <a:custGeom>
              <a:rect b="b" l="l" r="r" t="t"/>
              <a:pathLst>
                <a:path extrusionOk="0" h="38" w="43">
                  <a:moveTo>
                    <a:pt x="7" y="0"/>
                  </a:moveTo>
                  <a:lnTo>
                    <a:pt x="7" y="8"/>
                  </a:lnTo>
                  <a:lnTo>
                    <a:pt x="0" y="16"/>
                  </a:lnTo>
                  <a:lnTo>
                    <a:pt x="0" y="28"/>
                  </a:lnTo>
                  <a:lnTo>
                    <a:pt x="7" y="38"/>
                  </a:lnTo>
                  <a:lnTo>
                    <a:pt x="15" y="31"/>
                  </a:lnTo>
                  <a:lnTo>
                    <a:pt x="20" y="34"/>
                  </a:lnTo>
                  <a:lnTo>
                    <a:pt x="33" y="38"/>
                  </a:lnTo>
                  <a:lnTo>
                    <a:pt x="43" y="34"/>
                  </a:lnTo>
                  <a:lnTo>
                    <a:pt x="41" y="25"/>
                  </a:lnTo>
                  <a:lnTo>
                    <a:pt x="31" y="16"/>
                  </a:lnTo>
                  <a:lnTo>
                    <a:pt x="22" y="12"/>
                  </a:lnTo>
                  <a:lnTo>
                    <a:pt x="15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8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5266" y="871"/>
              <a:ext cx="114" cy="93"/>
            </a:xfrm>
            <a:custGeom>
              <a:rect b="b" l="l" r="r" t="t"/>
              <a:pathLst>
                <a:path extrusionOk="0" h="186" w="229">
                  <a:moveTo>
                    <a:pt x="181" y="0"/>
                  </a:moveTo>
                  <a:lnTo>
                    <a:pt x="160" y="13"/>
                  </a:lnTo>
                  <a:lnTo>
                    <a:pt x="165" y="18"/>
                  </a:lnTo>
                  <a:lnTo>
                    <a:pt x="175" y="18"/>
                  </a:lnTo>
                  <a:lnTo>
                    <a:pt x="170" y="28"/>
                  </a:lnTo>
                  <a:lnTo>
                    <a:pt x="157" y="40"/>
                  </a:lnTo>
                  <a:lnTo>
                    <a:pt x="170" y="38"/>
                  </a:lnTo>
                  <a:lnTo>
                    <a:pt x="179" y="45"/>
                  </a:lnTo>
                  <a:lnTo>
                    <a:pt x="179" y="48"/>
                  </a:lnTo>
                  <a:lnTo>
                    <a:pt x="187" y="58"/>
                  </a:lnTo>
                  <a:lnTo>
                    <a:pt x="198" y="52"/>
                  </a:lnTo>
                  <a:lnTo>
                    <a:pt x="203" y="38"/>
                  </a:lnTo>
                  <a:lnTo>
                    <a:pt x="216" y="40"/>
                  </a:lnTo>
                  <a:lnTo>
                    <a:pt x="223" y="48"/>
                  </a:lnTo>
                  <a:lnTo>
                    <a:pt x="229" y="58"/>
                  </a:lnTo>
                  <a:lnTo>
                    <a:pt x="220" y="68"/>
                  </a:lnTo>
                  <a:lnTo>
                    <a:pt x="211" y="74"/>
                  </a:lnTo>
                  <a:lnTo>
                    <a:pt x="218" y="87"/>
                  </a:lnTo>
                  <a:lnTo>
                    <a:pt x="216" y="98"/>
                  </a:lnTo>
                  <a:lnTo>
                    <a:pt x="213" y="114"/>
                  </a:lnTo>
                  <a:lnTo>
                    <a:pt x="207" y="130"/>
                  </a:lnTo>
                  <a:lnTo>
                    <a:pt x="190" y="132"/>
                  </a:lnTo>
                  <a:lnTo>
                    <a:pt x="195" y="143"/>
                  </a:lnTo>
                  <a:lnTo>
                    <a:pt x="203" y="156"/>
                  </a:lnTo>
                  <a:lnTo>
                    <a:pt x="192" y="163"/>
                  </a:lnTo>
                  <a:lnTo>
                    <a:pt x="187" y="178"/>
                  </a:lnTo>
                  <a:lnTo>
                    <a:pt x="181" y="181"/>
                  </a:lnTo>
                  <a:lnTo>
                    <a:pt x="173" y="176"/>
                  </a:lnTo>
                  <a:lnTo>
                    <a:pt x="165" y="176"/>
                  </a:lnTo>
                  <a:lnTo>
                    <a:pt x="150" y="186"/>
                  </a:lnTo>
                  <a:lnTo>
                    <a:pt x="130" y="160"/>
                  </a:lnTo>
                  <a:lnTo>
                    <a:pt x="111" y="165"/>
                  </a:lnTo>
                  <a:lnTo>
                    <a:pt x="99" y="154"/>
                  </a:lnTo>
                  <a:lnTo>
                    <a:pt x="93" y="138"/>
                  </a:lnTo>
                  <a:lnTo>
                    <a:pt x="93" y="122"/>
                  </a:lnTo>
                  <a:lnTo>
                    <a:pt x="77" y="118"/>
                  </a:lnTo>
                  <a:lnTo>
                    <a:pt x="70" y="118"/>
                  </a:lnTo>
                  <a:lnTo>
                    <a:pt x="64" y="109"/>
                  </a:lnTo>
                  <a:lnTo>
                    <a:pt x="57" y="118"/>
                  </a:lnTo>
                  <a:lnTo>
                    <a:pt x="52" y="130"/>
                  </a:lnTo>
                  <a:lnTo>
                    <a:pt x="39" y="141"/>
                  </a:lnTo>
                  <a:lnTo>
                    <a:pt x="24" y="122"/>
                  </a:lnTo>
                  <a:lnTo>
                    <a:pt x="0" y="120"/>
                  </a:lnTo>
                  <a:lnTo>
                    <a:pt x="6" y="109"/>
                  </a:lnTo>
                  <a:lnTo>
                    <a:pt x="22" y="98"/>
                  </a:lnTo>
                  <a:lnTo>
                    <a:pt x="24" y="87"/>
                  </a:lnTo>
                  <a:lnTo>
                    <a:pt x="41" y="63"/>
                  </a:lnTo>
                  <a:lnTo>
                    <a:pt x="62" y="61"/>
                  </a:lnTo>
                  <a:lnTo>
                    <a:pt x="80" y="43"/>
                  </a:lnTo>
                  <a:lnTo>
                    <a:pt x="86" y="33"/>
                  </a:lnTo>
                  <a:lnTo>
                    <a:pt x="99" y="22"/>
                  </a:lnTo>
                  <a:lnTo>
                    <a:pt x="106" y="26"/>
                  </a:lnTo>
                  <a:lnTo>
                    <a:pt x="124" y="18"/>
                  </a:lnTo>
                  <a:lnTo>
                    <a:pt x="130" y="5"/>
                  </a:lnTo>
                  <a:lnTo>
                    <a:pt x="155" y="2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8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5414" y="858"/>
              <a:ext cx="54" cy="38"/>
            </a:xfrm>
            <a:custGeom>
              <a:rect b="b" l="l" r="r" t="t"/>
              <a:pathLst>
                <a:path extrusionOk="0" h="75" w="108">
                  <a:moveTo>
                    <a:pt x="0" y="4"/>
                  </a:moveTo>
                  <a:lnTo>
                    <a:pt x="10" y="0"/>
                  </a:lnTo>
                  <a:lnTo>
                    <a:pt x="33" y="4"/>
                  </a:lnTo>
                  <a:lnTo>
                    <a:pt x="41" y="6"/>
                  </a:lnTo>
                  <a:lnTo>
                    <a:pt x="50" y="4"/>
                  </a:lnTo>
                  <a:lnTo>
                    <a:pt x="63" y="0"/>
                  </a:lnTo>
                  <a:lnTo>
                    <a:pt x="78" y="2"/>
                  </a:lnTo>
                  <a:lnTo>
                    <a:pt x="92" y="8"/>
                  </a:lnTo>
                  <a:lnTo>
                    <a:pt x="99" y="27"/>
                  </a:lnTo>
                  <a:lnTo>
                    <a:pt x="95" y="38"/>
                  </a:lnTo>
                  <a:lnTo>
                    <a:pt x="101" y="51"/>
                  </a:lnTo>
                  <a:lnTo>
                    <a:pt x="108" y="63"/>
                  </a:lnTo>
                  <a:lnTo>
                    <a:pt x="105" y="75"/>
                  </a:lnTo>
                  <a:lnTo>
                    <a:pt x="99" y="65"/>
                  </a:lnTo>
                  <a:lnTo>
                    <a:pt x="82" y="49"/>
                  </a:lnTo>
                  <a:lnTo>
                    <a:pt x="54" y="38"/>
                  </a:lnTo>
                  <a:lnTo>
                    <a:pt x="33" y="36"/>
                  </a:lnTo>
                  <a:lnTo>
                    <a:pt x="17" y="40"/>
                  </a:lnTo>
                  <a:lnTo>
                    <a:pt x="11" y="34"/>
                  </a:lnTo>
                  <a:lnTo>
                    <a:pt x="10" y="21"/>
                  </a:lnTo>
                  <a:lnTo>
                    <a:pt x="0" y="17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8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327" y="973"/>
              <a:ext cx="18" cy="14"/>
            </a:xfrm>
            <a:custGeom>
              <a:rect b="b" l="l" r="r" t="t"/>
              <a:pathLst>
                <a:path extrusionOk="0" h="28" w="35">
                  <a:moveTo>
                    <a:pt x="11" y="0"/>
                  </a:moveTo>
                  <a:lnTo>
                    <a:pt x="0" y="13"/>
                  </a:lnTo>
                  <a:lnTo>
                    <a:pt x="4" y="23"/>
                  </a:lnTo>
                  <a:lnTo>
                    <a:pt x="13" y="28"/>
                  </a:lnTo>
                  <a:lnTo>
                    <a:pt x="25" y="23"/>
                  </a:lnTo>
                  <a:lnTo>
                    <a:pt x="35" y="17"/>
                  </a:lnTo>
                  <a:lnTo>
                    <a:pt x="30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8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5"/>
          <p:cNvGrpSpPr/>
          <p:nvPr/>
        </p:nvGrpSpPr>
        <p:grpSpPr>
          <a:xfrm>
            <a:off x="2879725" y="1295400"/>
            <a:ext cx="1844675" cy="498475"/>
            <a:chOff x="1814" y="816"/>
            <a:chExt cx="1162" cy="314"/>
          </a:xfrm>
        </p:grpSpPr>
        <p:sp>
          <p:nvSpPr>
            <p:cNvPr id="205" name="Google Shape;205;p5"/>
            <p:cNvSpPr txBox="1"/>
            <p:nvPr/>
          </p:nvSpPr>
          <p:spPr>
            <a:xfrm>
              <a:off x="1814" y="842"/>
              <a:ext cx="5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Cuba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6" name="Google Shape;206;p5"/>
            <p:cNvCxnSpPr/>
            <p:nvPr/>
          </p:nvCxnSpPr>
          <p:spPr>
            <a:xfrm flipH="1" rot="10800000">
              <a:off x="2352" y="816"/>
              <a:ext cx="62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07" name="Google Shape;207;p5"/>
          <p:cNvGrpSpPr/>
          <p:nvPr/>
        </p:nvGrpSpPr>
        <p:grpSpPr>
          <a:xfrm>
            <a:off x="7375525" y="498475"/>
            <a:ext cx="979487" cy="1330325"/>
            <a:chOff x="4646" y="314"/>
            <a:chExt cx="617" cy="838"/>
          </a:xfrm>
        </p:grpSpPr>
        <p:sp>
          <p:nvSpPr>
            <p:cNvPr id="208" name="Google Shape;208;p5"/>
            <p:cNvSpPr txBox="1"/>
            <p:nvPr/>
          </p:nvSpPr>
          <p:spPr>
            <a:xfrm>
              <a:off x="4646" y="314"/>
              <a:ext cx="617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Puerto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Rico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9" name="Google Shape;209;p5"/>
            <p:cNvCxnSpPr/>
            <p:nvPr/>
          </p:nvCxnSpPr>
          <p:spPr>
            <a:xfrm>
              <a:off x="4944" y="816"/>
              <a:ext cx="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pic>
        <p:nvPicPr>
          <p:cNvPr descr="C:\Web Site\Images\dominican.gif" id="210" name="Google Shape;21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8800" y="1295400"/>
            <a:ext cx="1295400" cy="587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5"/>
          <p:cNvGrpSpPr/>
          <p:nvPr/>
        </p:nvGrpSpPr>
        <p:grpSpPr>
          <a:xfrm>
            <a:off x="5500687" y="1524000"/>
            <a:ext cx="1814512" cy="1676400"/>
            <a:chOff x="3465" y="960"/>
            <a:chExt cx="1143" cy="1056"/>
          </a:xfrm>
        </p:grpSpPr>
        <p:sp>
          <p:nvSpPr>
            <p:cNvPr id="212" name="Google Shape;212;p5"/>
            <p:cNvSpPr txBox="1"/>
            <p:nvPr/>
          </p:nvSpPr>
          <p:spPr>
            <a:xfrm>
              <a:off x="3465" y="1498"/>
              <a:ext cx="1143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 República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Dominicana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3" name="Google Shape;213;p5"/>
            <p:cNvCxnSpPr/>
            <p:nvPr/>
          </p:nvCxnSpPr>
          <p:spPr>
            <a:xfrm flipH="1" rot="10800000">
              <a:off x="3936" y="960"/>
              <a:ext cx="144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ransition spd="med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deira-venezuela" id="219" name="Google Shape;21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6337" y="368300"/>
            <a:ext cx="2181225" cy="1454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20" name="Google Shape;220;p6"/>
          <p:cNvSpPr txBox="1"/>
          <p:nvPr/>
        </p:nvSpPr>
        <p:spPr>
          <a:xfrm>
            <a:off x="468312" y="1412875"/>
            <a:ext cx="1390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"/>
          <p:cNvSpPr txBox="1"/>
          <p:nvPr/>
        </p:nvSpPr>
        <p:spPr>
          <a:xfrm>
            <a:off x="492125" y="1149350"/>
            <a:ext cx="1295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venezuela" id="222" name="Google Shape;22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37150" y="404812"/>
            <a:ext cx="3448050" cy="491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23" name="Google Shape;223;p6"/>
          <p:cNvSpPr txBox="1"/>
          <p:nvPr/>
        </p:nvSpPr>
        <p:spPr>
          <a:xfrm>
            <a:off x="4038600" y="5551487"/>
            <a:ext cx="53975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mic Sans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Nationality: 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venezolano/venezolana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6"/>
          <p:cNvSpPr txBox="1"/>
          <p:nvPr/>
        </p:nvSpPr>
        <p:spPr>
          <a:xfrm>
            <a:off x="6877050" y="404812"/>
            <a:ext cx="20383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Venezuela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racas2" id="225" name="Google Shape;22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0825" y="2895600"/>
            <a:ext cx="4033837" cy="3025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26" name="Google Shape;226;p6"/>
          <p:cNvSpPr txBox="1"/>
          <p:nvPr/>
        </p:nvSpPr>
        <p:spPr>
          <a:xfrm>
            <a:off x="627062" y="2241550"/>
            <a:ext cx="3673475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Capital: Caracas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lombia" id="231" name="Google Shape;23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8262" y="404812"/>
            <a:ext cx="3448050" cy="491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32" name="Google Shape;232;p7"/>
          <p:cNvSpPr txBox="1"/>
          <p:nvPr/>
        </p:nvSpPr>
        <p:spPr>
          <a:xfrm>
            <a:off x="3814762" y="5534025"/>
            <a:ext cx="50053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mic Sans M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Nationality: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mic Sans M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colombiano/colombiana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"/>
          <p:cNvSpPr txBox="1"/>
          <p:nvPr/>
        </p:nvSpPr>
        <p:spPr>
          <a:xfrm>
            <a:off x="3814762" y="773112"/>
            <a:ext cx="194468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Colombia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7"/>
          <p:cNvSpPr txBox="1"/>
          <p:nvPr/>
        </p:nvSpPr>
        <p:spPr>
          <a:xfrm>
            <a:off x="1042987" y="2060575"/>
            <a:ext cx="29527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Capital: Bogotá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ogota'%20from%20hills" id="235" name="Google Shape;23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312" y="2636837"/>
            <a:ext cx="4248150" cy="318611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800px-Flag_of_the_President_of_Colombia_svg.png" id="236" name="Google Shape;23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1075" y="404812"/>
            <a:ext cx="2308225" cy="153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33ff.com/flags/banderasmundo/bandera_Ecuador.html" id="241" name="Google Shape;24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2275" y="260350"/>
            <a:ext cx="1800225" cy="11382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42" name="Google Shape;242;p8"/>
          <p:cNvSpPr txBox="1"/>
          <p:nvPr/>
        </p:nvSpPr>
        <p:spPr>
          <a:xfrm>
            <a:off x="250825" y="1647825"/>
            <a:ext cx="17129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cuador" id="243" name="Google Shape;24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19700" y="333375"/>
            <a:ext cx="3448050" cy="491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44" name="Google Shape;244;p8"/>
          <p:cNvSpPr txBox="1"/>
          <p:nvPr/>
        </p:nvSpPr>
        <p:spPr>
          <a:xfrm>
            <a:off x="4356100" y="5589587"/>
            <a:ext cx="45354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Nacionalidad: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ic Sans M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ecuatoriano/ecuatoriana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8"/>
          <p:cNvSpPr txBox="1"/>
          <p:nvPr/>
        </p:nvSpPr>
        <p:spPr>
          <a:xfrm>
            <a:off x="3492500" y="1246187"/>
            <a:ext cx="20701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rPr>
              <a:t>Ecuador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quitoskyline" id="246" name="Google Shape;24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3850" y="2492375"/>
            <a:ext cx="4332287" cy="28543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47" name="Google Shape;247;p8"/>
          <p:cNvSpPr txBox="1"/>
          <p:nvPr/>
        </p:nvSpPr>
        <p:spPr>
          <a:xfrm>
            <a:off x="941387" y="1951037"/>
            <a:ext cx="30956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Capital: Quito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69999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dera_peru" id="252" name="Google Shape;2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404812"/>
            <a:ext cx="2111375" cy="144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53" name="Google Shape;253;p9"/>
          <p:cNvSpPr txBox="1"/>
          <p:nvPr/>
        </p:nvSpPr>
        <p:spPr>
          <a:xfrm>
            <a:off x="468312" y="1690687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9"/>
          <p:cNvSpPr txBox="1"/>
          <p:nvPr/>
        </p:nvSpPr>
        <p:spPr>
          <a:xfrm>
            <a:off x="660400" y="1208087"/>
            <a:ext cx="15351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eru" id="255" name="Google Shape;25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8262" y="404812"/>
            <a:ext cx="3448050" cy="491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56" name="Google Shape;256;p9"/>
          <p:cNvSpPr txBox="1"/>
          <p:nvPr/>
        </p:nvSpPr>
        <p:spPr>
          <a:xfrm>
            <a:off x="4859337" y="5516562"/>
            <a:ext cx="40338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Nationality: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peruano/peruana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9"/>
          <p:cNvSpPr txBox="1"/>
          <p:nvPr/>
        </p:nvSpPr>
        <p:spPr>
          <a:xfrm>
            <a:off x="5292725" y="2060575"/>
            <a:ext cx="93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FF33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Perú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3661" id="258" name="Google Shape;25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0825" y="3357562"/>
            <a:ext cx="4286250" cy="289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59" name="Google Shape;259;p9"/>
          <p:cNvSpPr txBox="1"/>
          <p:nvPr/>
        </p:nvSpPr>
        <p:spPr>
          <a:xfrm>
            <a:off x="611187" y="2852737"/>
            <a:ext cx="30956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Capital: Lima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2010-09-14T02:02:04Z</dcterms:created>
  <dc:creator>Alissa Moran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