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461A-250E-4A29-9E9B-599CA3838FA1}" type="datetime1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AF1-823D-4748-B9C0-94F3C09A8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AF1-823D-4748-B9C0-94F3C09A8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AF1-823D-4748-B9C0-94F3C09A87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AF1-823D-4748-B9C0-94F3C09A8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AF1-823D-4748-B9C0-94F3C09A8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AF1-823D-4748-B9C0-94F3C09A8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AF1-823D-4748-B9C0-94F3C09A8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AF1-823D-4748-B9C0-94F3C09A8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AF1-823D-4748-B9C0-94F3C09A8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AAF1-823D-4748-B9C0-94F3C09A8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729AAF1-823D-4748-B9C0-94F3C09A879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7908" y="1600200"/>
            <a:ext cx="6019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EnginX 2018</a:t>
            </a:r>
          </a:p>
          <a:p>
            <a:pPr algn="ctr"/>
            <a:endParaRPr lang="en-US" dirty="0"/>
          </a:p>
          <a:p>
            <a:pPr algn="ctr"/>
            <a:r>
              <a:rPr lang="en-US" sz="4800" dirty="0" smtClean="0"/>
              <a:t>Domini-uim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Bahnschrift Light" pitchFamily="34" charset="0"/>
              </a:rPr>
              <a:t>Shujanya Ray (CSE 4</a:t>
            </a:r>
            <a:r>
              <a:rPr lang="en-US" baseline="30000" dirty="0" smtClean="0">
                <a:latin typeface="Bahnschrift Light" pitchFamily="34" charset="0"/>
              </a:rPr>
              <a:t>th</a:t>
            </a:r>
            <a:r>
              <a:rPr lang="en-US" dirty="0" smtClean="0">
                <a:latin typeface="Bahnschrift Light" pitchFamily="34" charset="0"/>
              </a:rPr>
              <a:t> Yr)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Bahnschrift Light" pitchFamily="34" charset="0"/>
              </a:rPr>
              <a:t>Saunak Das (CSE 4</a:t>
            </a:r>
            <a:r>
              <a:rPr lang="en-US" baseline="30000" dirty="0" smtClean="0">
                <a:latin typeface="Bahnschrift Light" pitchFamily="34" charset="0"/>
              </a:rPr>
              <a:t>th</a:t>
            </a:r>
            <a:r>
              <a:rPr lang="en-US" dirty="0" smtClean="0">
                <a:latin typeface="Bahnschrift Light" pitchFamily="34" charset="0"/>
              </a:rPr>
              <a:t> Yr)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Bahnschrift Light" pitchFamily="34" charset="0"/>
              </a:rPr>
              <a:t>Anubhav Singh (IT 3</a:t>
            </a:r>
            <a:r>
              <a:rPr lang="en-US" baseline="30000" dirty="0" smtClean="0">
                <a:latin typeface="Bahnschrift Light" pitchFamily="34" charset="0"/>
              </a:rPr>
              <a:t>rd</a:t>
            </a:r>
            <a:r>
              <a:rPr lang="en-US" dirty="0" smtClean="0">
                <a:latin typeface="Bahnschrift Light" pitchFamily="34" charset="0"/>
              </a:rPr>
              <a:t> Yr)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Bahnschrift Light" pitchFamily="34" charset="0"/>
              </a:rPr>
              <a:t>Ayush Thakur (ECE  3</a:t>
            </a:r>
            <a:r>
              <a:rPr lang="en-US" baseline="30000" dirty="0" smtClean="0">
                <a:latin typeface="Bahnschrift Light" pitchFamily="34" charset="0"/>
              </a:rPr>
              <a:t>rd </a:t>
            </a:r>
            <a:r>
              <a:rPr lang="en-US" dirty="0" smtClean="0">
                <a:latin typeface="Bahnschrift Light" pitchFamily="34" charset="0"/>
              </a:rPr>
              <a:t> Yr)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7600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33</TotalTime>
  <Words>31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Horizon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Thakur</dc:creator>
  <cp:lastModifiedBy>Ayush Thakur</cp:lastModifiedBy>
  <cp:revision>4</cp:revision>
  <dcterms:created xsi:type="dcterms:W3CDTF">2018-08-26T17:26:51Z</dcterms:created>
  <dcterms:modified xsi:type="dcterms:W3CDTF">2018-08-26T18:00:07Z</dcterms:modified>
</cp:coreProperties>
</file>