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72" r:id="rId6"/>
    <p:sldId id="260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2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5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2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4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4198-2474-4B99-BD8E-3A283904D5DC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5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09162"/>
            <a:ext cx="9144000" cy="7156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КЛАССИФИКАЦИИ С ИСПОЛЬЗОВАНИЕМ ДЕРЕВА РЕШЕНИЙ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C151D8-492F-42E8-BBF5-1B02C54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404" y="263488"/>
            <a:ext cx="681191" cy="766800"/>
          </a:xfrm>
          <a:prstGeom prst="rect">
            <a:avLst/>
          </a:prstGeom>
          <a:noFill/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E02B9E7-7C40-4870-B5DE-EE8127497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57187" y="1169362"/>
            <a:ext cx="6077626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РТУ МИРЭА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КБ-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</a:p>
          <a:p>
            <a:pPr algn="ctr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Практическая работа на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тему: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90024" y="5013362"/>
            <a:ext cx="46146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ББМО-01-21</a:t>
            </a:r>
          </a:p>
          <a:p>
            <a:pPr algn="r"/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Павлов Владислав Валерьевич</a:t>
            </a:r>
          </a:p>
          <a:p>
            <a:pPr algn="r"/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</a:t>
            </a:r>
          </a:p>
          <a:p>
            <a:pPr algn="r"/>
            <a:r>
              <a:rPr lang="ru-RU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Латыпова</a:t>
            </a:r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Ольга Валерьевна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45671" y="4115496"/>
            <a:ext cx="9243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Дисциплина: «Технологии интеллектуального анализа данных мониторинга безопасности»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42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451" y="1279525"/>
            <a:ext cx="10515600" cy="480539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базовую модель прогнозирования / классификации с использованием дерева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 Analytics Platform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запущен процесс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Decision_Tree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49426" y="5258406"/>
            <a:ext cx="6501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Процесс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Decision_Tree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08" y="1333558"/>
            <a:ext cx="8849960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набора данных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взят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wine.table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(рисунок 2). Он представляет собой набор данных о вин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(красное или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белое)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Химический состав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вина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вина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24" y="2463020"/>
            <a:ext cx="5940528" cy="3345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9418" y="5808673"/>
            <a:ext cx="3521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wine.table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были разделены в соотношении 80% (обучающей) и 20% (тестовой) (рисунок 3).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52" y="1332461"/>
            <a:ext cx="5019675" cy="407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2604" y="5409161"/>
            <a:ext cx="4595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выборки данных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148576"/>
            <a:ext cx="11657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запущен алгоритм «Дерево решений». Результат работы алгоритма в виде дерева представле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 на рисунке 4 и рисунке 5.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  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3545" y="5742996"/>
            <a:ext cx="683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Результат работы алгоритма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«Дерево решений»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23" y="668898"/>
            <a:ext cx="3771563" cy="50824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158" y="2171878"/>
            <a:ext cx="2695575" cy="2076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26197" y="4248328"/>
            <a:ext cx="477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Результат работы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 «Дерево решений»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 основании того же набора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произведено разделение выборки в следующих соотношениях: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70% (обучающей) и 30% (тестовой)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60% (обучающей) и 40% (тестовой)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90% (обучающей) и 10% (тестовой)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0" y="2757944"/>
            <a:ext cx="3909145" cy="31747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315" y="2757944"/>
            <a:ext cx="3909145" cy="31747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260" y="2757944"/>
            <a:ext cx="3909145" cy="31747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274" y="5932733"/>
            <a:ext cx="417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выборки 70% на 30%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8867" y="5932733"/>
            <a:ext cx="417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выборки 60% на 40%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76176" y="5932733"/>
            <a:ext cx="417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выборки 90% на 10%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алгоритма на разных разделениях выборки представлены на рисунках (9-11).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127" y="3889227"/>
            <a:ext cx="251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 на 30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90604" y="3889227"/>
            <a:ext cx="264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на 40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91080" y="3881216"/>
            <a:ext cx="264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на 10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73" y="2127102"/>
            <a:ext cx="2771775" cy="17621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76" y="2127102"/>
            <a:ext cx="2809875" cy="178117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808" y="2127102"/>
            <a:ext cx="2752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результатов работы алгоритма (рисунки 9-11) можно сделать вывод, что наилучший результат  работы наблюдается при разделении выборки в соотношении 70% (обучающей) и 30% (тестовой). При таком разделении выборки данных точность работы алгоритма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составила 98,462%.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389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vt:lpstr>
      <vt:lpstr>Цель работы: построить базовую модель прогнозирования / классификации с использованием дерева решений.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dc:title>
  <dc:creator>RePack by Diakov</dc:creator>
  <cp:lastModifiedBy>RePack by Diakov</cp:lastModifiedBy>
  <cp:revision>47</cp:revision>
  <dcterms:created xsi:type="dcterms:W3CDTF">2021-10-15T16:33:22Z</dcterms:created>
  <dcterms:modified xsi:type="dcterms:W3CDTF">2021-12-14T18:49:21Z</dcterms:modified>
</cp:coreProperties>
</file>