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КЛАССИФИКАЦИИ И КЛАСТЕРИЗАЦИИ В СРЕДЕ KNIME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КБ-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Практическая работа 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0024" y="5013362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Владислав Валерьевич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5671" y="4115496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Дисциплина: «Технологии интеллектуального анализа данных мониторинга безопасности»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451" y="1279525"/>
            <a:ext cx="10515600" cy="4805391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 решения задач классификации и кластеризации в среде KNIME.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k-Means clustering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11157" y="5258406"/>
            <a:ext cx="837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k-Means clustering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21" y="1423723"/>
            <a:ext cx="8944536" cy="38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набора данных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взят типовой набор данных 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Iris dataset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Ирисы Фишера). Данный набор данных представляет из себя данные о 150 экземплярах ириса. Экземпляры разделены на 3 вида по 50 штук – Ирис щетинистый, Ирис виргинский, Ирис разноцветный.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экземпляра Ириса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измерялись 4 характеристики: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наружной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наружной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 доли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околоцветника.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среды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рабочее пространство с алгоритмом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 на рисунке 2.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– Ирис щетинистый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 – Ирис разноцветный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– Ирис виргинский.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99" y="1566948"/>
            <a:ext cx="6315581" cy="4167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5841" y="5734683"/>
            <a:ext cx="554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 основании того же набора данных Ирисов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Iris dataset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Ирисы Фишера) в среде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импортировано рабочее пространство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3).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47" y="1742282"/>
            <a:ext cx="8135485" cy="3334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87" y="5285504"/>
            <a:ext cx="8648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284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формирование навыков решения задач классификации и кластеризации в среде KNIME.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RePack by Diakov</cp:lastModifiedBy>
  <cp:revision>32</cp:revision>
  <dcterms:created xsi:type="dcterms:W3CDTF">2021-10-15T16:33:22Z</dcterms:created>
  <dcterms:modified xsi:type="dcterms:W3CDTF">2021-11-27T20:38:47Z</dcterms:modified>
</cp:coreProperties>
</file>