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4198-2474-4B99-BD8E-3A283904D5DC}" type="datetimeFigureOut">
              <a:rPr lang="ru-RU" smtClean="0"/>
              <a:t>16.10.2021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09162"/>
            <a:ext cx="9144000" cy="7156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СО СРЕДОЙ АНАЛИЗА ДАННЫХ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404" y="263488"/>
            <a:ext cx="681191" cy="766800"/>
          </a:xfrm>
          <a:prstGeom prst="rect">
            <a:avLst/>
          </a:prstGeom>
          <a:noFill/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7187" y="1169362"/>
            <a:ext cx="6077626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КБ-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Практическая работа на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тему: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90024" y="5013362"/>
            <a:ext cx="46146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Владислав Валерьевич</a:t>
            </a:r>
          </a:p>
          <a:p>
            <a:pPr algn="r"/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</a:t>
            </a:r>
          </a:p>
          <a:p>
            <a:pPr algn="r"/>
            <a:r>
              <a:rPr lang="ru-RU" sz="2000" dirty="0" err="1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Латыпова</a:t>
            </a:r>
            <a:r>
              <a:rPr lang="ru-RU" sz="20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Ольга Валерьевна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20981" y="3724798"/>
            <a:ext cx="92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Дисциплина: «Технологии интеллектуального анализа данных мониторинга безопасности»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алгоритм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Ensemble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(рисунок 8)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замены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алгоритм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Ensemble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эффективность выполнения процесса осталась на прежнем уровне (рисунок 9).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  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26967" y="3402302"/>
            <a:ext cx="7659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Ensemble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платформе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3" y="1487798"/>
            <a:ext cx="5764170" cy="191450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761387" y="4107526"/>
            <a:ext cx="4791075" cy="1485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2340" y="5593426"/>
            <a:ext cx="6074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Ensemble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451" y="1279525"/>
            <a:ext cx="10515600" cy="4805391"/>
          </a:xfrm>
        </p:spPr>
        <p:txBody>
          <a:bodyPr>
            <a:normAutofit/>
          </a:bodyPr>
          <a:lstStyle/>
          <a:p>
            <a:pPr algn="just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освоить алгоритмы выявления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мошенничества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3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 Analytics Platform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запущен процесс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Detection: Model Training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78" y="1296006"/>
            <a:ext cx="8353425" cy="3800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2759" y="5096481"/>
            <a:ext cx="839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Detection: 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4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произведена реализация алгоритма «случайный лес». Данные выборки были разделены в соотношении 70% на 30%, где 70% - это обучающая выборка, 30% - тестовая выборка. Значение пор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мошеннического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0,3.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02027" y="5174833"/>
            <a:ext cx="76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Detection: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04" y="2314485"/>
            <a:ext cx="7820025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алгоритма с заданными параметрами отображен на рисунке 3.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Заданные параметры: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орог для мошеннического класса – 0,3;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бучающая выборка – 70%;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естовая выборка – 30 %.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  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72917" y="5733963"/>
            <a:ext cx="516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Результат выполнения алгоритма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58472" y="2510444"/>
            <a:ext cx="6683433" cy="3148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124075"/>
            <a:ext cx="7877175" cy="260985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71370" y="264954"/>
            <a:ext cx="11657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Впоследствии данные выборки были разделены в соотношении 80% на 20%, где 80% - это обучающая выборка, 20% - тестовая выборка. Пороговое значение мошеннического класса осталось прежним – 0,3. </a:t>
            </a:r>
            <a:r>
              <a:rPr lang="ru-RU" sz="2400" dirty="0" smtClean="0"/>
              <a:t>  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7320" y="4733925"/>
            <a:ext cx="839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Detection: 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алгоритма с заданными параметрами отображен на рисунке 5.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видно по матрице ошибок (рисунок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соотношения обучающей и тестовой выборки привело к ухудшению точности работы алгоритма до 0,01.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  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6596" y="5002338"/>
            <a:ext cx="516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Результат выполнения алгоритма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9976" y="2031808"/>
            <a:ext cx="5940425" cy="2970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71370" y="329122"/>
            <a:ext cx="11657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Впоследствии порог для мошеннического класса был уменьшен до 0,2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(рисунок 6).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/>
              <a:t>  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61053" y="4941651"/>
            <a:ext cx="839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Detection: Model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47" y="2117834"/>
            <a:ext cx="7878274" cy="2648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алгоритма с заданными параметрами отображен на рисунке 7.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порога для мошеннического класса до 0,2 привело к ложной классификации 17 легитимных транзакций (было 85 289, стало 85 272), но в то же время снижение порога для мошеннического класса способствовало к корректному определению мошеннических транзакций до 10 штук (было 108, стало 118).</a:t>
            </a:r>
            <a:r>
              <a:rPr lang="ru-RU" sz="2400" dirty="0" smtClean="0"/>
              <a:t>  </a:t>
            </a:r>
            <a:endParaRPr lang="en-US" sz="2400" dirty="0" smtClean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72917" y="5733963"/>
            <a:ext cx="516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Результат выполнения алгоритма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62525" y="2598821"/>
            <a:ext cx="6275327" cy="3135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447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vt:lpstr>
      <vt:lpstr>Цель работы: освоить алгоритмы выявления мошенничества в среде KNIME.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dc:title>
  <dc:creator>RePack by Diakov</dc:creator>
  <cp:lastModifiedBy>RePack by Diakov</cp:lastModifiedBy>
  <cp:revision>13</cp:revision>
  <dcterms:created xsi:type="dcterms:W3CDTF">2021-10-15T16:33:22Z</dcterms:created>
  <dcterms:modified xsi:type="dcterms:W3CDTF">2021-10-16T18:20:10Z</dcterms:modified>
</cp:coreProperties>
</file>