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4198-2474-4B99-BD8E-3A283904D5D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09162"/>
            <a:ext cx="9144000" cy="7156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 КЛАССИФИКАЦИИ И КЛАСТЕРИЗАЦИИ В СРЕДЕ KNIME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404" y="263488"/>
            <a:ext cx="681191" cy="766800"/>
          </a:xfrm>
          <a:prstGeom prst="rect">
            <a:avLst/>
          </a:prstGeom>
          <a:noFill/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7187" y="1169362"/>
            <a:ext cx="6077626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КБ-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Практическая работа на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тему: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90024" y="5013362"/>
            <a:ext cx="46146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Владислав Валерьевич</a:t>
            </a:r>
          </a:p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</a:t>
            </a:r>
          </a:p>
          <a:p>
            <a:pPr algn="r"/>
            <a:r>
              <a:rPr lang="ru-RU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Латыпова</a:t>
            </a:r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Ольга Валерьевна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45671" y="4115496"/>
            <a:ext cx="92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Дисциплина: «Технологии интеллектуального анализа данных мониторинга безопасности»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451" y="1279525"/>
            <a:ext cx="10515600" cy="4805391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ф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ормирование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навыков решения задач классификации и кластеризации в среде KNIME.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 Analytics Platform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запущен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k-Means clustering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11157" y="5258406"/>
            <a:ext cx="837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k-Means clustering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21" y="1423723"/>
            <a:ext cx="8944536" cy="38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набора данных был взят типовой набор данных 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Iris dataset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Ирисы Фишера). Данный набор данных представляет из себя данные о 150 экземплярах ириса. Экземпляры разделены на 3 вида по 50 штук – Ирис щетинистый, Ирис виргинский, Ирис разноцветный.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экземпляра Ириса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измерялись 4 характеристики: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наружной доли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околоцветника;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ширина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наружной доли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околоцветника;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внутренней доли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околоцветника;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ширина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внутренней доли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околоцветника.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среды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рабочее пространство с алгоритмом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 на рисунке 2.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– Ирис щетинистый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зеленый – Ирис разноцветный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– Ирис виргинский.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  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99" y="1566948"/>
            <a:ext cx="6315581" cy="4167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5841" y="5734683"/>
            <a:ext cx="554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Результат работы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 основании того же набора данных Ирисов 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Iris dataset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Ирисы Фишера) в среде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было импортировано рабочее пространство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(рисунок 3).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47" y="1742282"/>
            <a:ext cx="8135485" cy="3334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5187" y="5285504"/>
            <a:ext cx="8648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алгоритма представлен на рисунке 4-5.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584" y="5246750"/>
            <a:ext cx="855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 матрицей расстояний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4" y="941498"/>
            <a:ext cx="5401429" cy="43440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57" y="941498"/>
            <a:ext cx="5382376" cy="43440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7757" y="5246750"/>
            <a:ext cx="532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 числовым расстоянием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можно заметить по рисункам 4-5 результат работы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отличается от результата работы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326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vt:lpstr>
      <vt:lpstr>Цель работы: формирование навыков решения задач классификации и кластеризации в среде KNIME.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dc:title>
  <dc:creator>RePack by Diakov</dc:creator>
  <cp:lastModifiedBy>RePack by Diakov</cp:lastModifiedBy>
  <cp:revision>37</cp:revision>
  <dcterms:created xsi:type="dcterms:W3CDTF">2021-10-15T16:33:22Z</dcterms:created>
  <dcterms:modified xsi:type="dcterms:W3CDTF">2021-11-28T15:26:41Z</dcterms:modified>
</cp:coreProperties>
</file>