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98" d="100"/>
          <a:sy n="98"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buNone/>
            </a:pPr>
            <a:endParaRPr lang="zh-CN" altLang="en-US"/>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buNone/>
            </a:pPr>
            <a:endParaRPr lang="zh-CN" altLang="en-US"/>
          </a:p>
        </p:txBody>
      </p:sp>
      <p:sp>
        <p:nvSpPr>
          <p:cNvPr id="19" name="对象"/>
          <p:cNvSpPr>
            <a:spLocks noGrp="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buNone/>
            </a:pPr>
            <a:endParaRPr lang="zh-CN" altLang="en-US"/>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buNone/>
            </a:pPr>
            <a:endParaRPr lang="zh-CN" altLang="en-US"/>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637237864"/>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145629938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8900551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60567357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7839358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13331781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70724495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64220699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1"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92273826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2"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1432451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02320912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94273655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7432146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281385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94504369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609220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819758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5"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2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38026314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0"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51"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2"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5855054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303432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833911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5402600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821927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636005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739236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780353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029430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buNone/>
            </a:pPr>
            <a:endParaRPr lang="zh-CN" altLang="en-US"/>
          </a:p>
        </p:txBody>
      </p:sp>
      <p:sp>
        <p:nvSpPr>
          <p:cNvPr id="14" name="文本框"/>
          <p:cNvSpPr>
            <a:spLocks noGrp="1"/>
          </p:cNvSpPr>
          <p:nvPr>
            <p:ph type="ftr"/>
          </p:nvPr>
        </p:nvSpPr>
        <p:spPr>
          <a:xfrm rot="0">
            <a:off x="4145279" y="6377940"/>
            <a:ext cx="3901440"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buNone/>
            </a:pPr>
            <a:endParaRPr lang="zh-CN" altLang="en-US"/>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50678974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428625" y="3259604"/>
            <a:ext cx="9982200"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0" cap="none" spc="0" baseline="0">
                <a:solidFill>
                  <a:srgbClr val="000000"/>
                </a:solidFill>
                <a:latin typeface="Calibri" pitchFamily="0" charset="0"/>
                <a:ea typeface="Calibri" pitchFamily="0" charset="0"/>
                <a:cs typeface="Calibri" pitchFamily="0" charset="0"/>
              </a:rPr>
              <a:t>Joshua A</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a:t>
            </a:r>
            <a:r>
              <a:rPr lang="en-US" altLang="zh-CN" sz="2400" b="0" i="0" u="none" strike="noStrike" kern="0" cap="none" spc="0" baseline="0">
                <a:solidFill>
                  <a:srgbClr val="000000"/>
                </a:solidFill>
                <a:latin typeface="Calibri" pitchFamily="0" charset="0"/>
                <a:ea typeface="Calibri" pitchFamily="0" charset="0"/>
                <a:cs typeface="Calibri" pitchFamily="0" charset="0"/>
              </a:rPr>
              <a:t>Oll No</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a:t>
            </a:r>
            <a:r>
              <a:rPr lang="en-US" altLang="zh-CN" sz="2400" b="0" i="0" u="none" strike="noStrike" kern="0" cap="none" spc="0" baseline="0">
                <a:solidFill>
                  <a:srgbClr val="000000"/>
                </a:solidFill>
                <a:latin typeface="Calibri" pitchFamily="0" charset="0"/>
                <a:ea typeface="Calibri" pitchFamily="0" charset="0"/>
                <a:cs typeface="Calibri" pitchFamily="0" charset="0"/>
              </a:rPr>
              <a:t>E22cm011</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 B.com (General) 3rd year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              :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Patrician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o</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ege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o</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&amp;</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i</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n</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o</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g</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90510344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5" cy="166369"/>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64" name="图片"/>
          <p:cNvPicPr>
            <a:picLocks/>
          </p:cNvPicPr>
          <p:nvPr/>
        </p:nvPicPr>
        <p:blipFill>
          <a:blip r:embed="rId1" cstate="print"/>
          <a:srcRect b="-3755" l="3186"/>
          <a:stretch>
            <a:fillRect/>
          </a:stretch>
        </p:blipFill>
        <p:spPr>
          <a:xfrm rot="0">
            <a:off x="115529" y="1697908"/>
            <a:ext cx="2388378" cy="3547909"/>
          </a:xfrm>
          <a:prstGeom prst="rect"/>
          <a:noFill/>
          <a:ln w="12700" cmpd="sng" cap="flat">
            <a:noFill/>
            <a:prstDash val="solid"/>
            <a:round/>
          </a:ln>
        </p:spPr>
      </p:pic>
      <p:sp>
        <p:nvSpPr>
          <p:cNvPr id="165" name="文本框"/>
          <p:cNvSpPr>
            <a:spLocks noGrp="1"/>
          </p:cNvSpPr>
          <p:nvPr>
            <p:ph type="title"/>
          </p:nvPr>
        </p:nvSpPr>
        <p:spPr>
          <a:xfrm rot="0">
            <a:off x="739774" y="654938"/>
            <a:ext cx="8480425" cy="670696"/>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6"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矩形"/>
          <p:cNvSpPr>
            <a:spLocks/>
          </p:cNvSpPr>
          <p:nvPr/>
        </p:nvSpPr>
        <p:spPr>
          <a:xfrm rot="0">
            <a:off x="2496533" y="2389116"/>
            <a:ext cx="7485666" cy="267765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44778738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2"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3" name="矩形"/>
          <p:cNvSpPr>
            <a:spLocks/>
          </p:cNvSpPr>
          <p:nvPr/>
        </p:nvSpPr>
        <p:spPr>
          <a:xfrm rot="0">
            <a:off x="739774" y="291147"/>
            <a:ext cx="3303904"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5" name="矩形"/>
          <p:cNvSpPr>
            <a:spLocks/>
          </p:cNvSpPr>
          <p:nvPr/>
        </p:nvSpPr>
        <p:spPr>
          <a:xfrm rot="0">
            <a:off x="739774" y="1543057"/>
            <a:ext cx="6102070" cy="440120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93386228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9" name="曲线"/>
          <p:cNvSpPr>
            <a:spLocks/>
          </p:cNvSpPr>
          <p:nvPr/>
        </p:nvSpPr>
        <p:spPr>
          <a:xfrm rot="0">
            <a:off x="7158037" y="160496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82" name="文本框"/>
          <p:cNvSpPr>
            <a:spLocks noGrp="1"/>
          </p:cNvSpPr>
          <p:nvPr>
            <p:ph type="title"/>
          </p:nvPr>
        </p:nvSpPr>
        <p:spPr>
          <a:xfrm rot="0">
            <a:off x="755332" y="385444"/>
            <a:ext cx="2437130"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83"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12</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84" name="图片"/>
          <p:cNvPicPr>
            <a:picLocks/>
          </p:cNvPicPr>
          <p:nvPr/>
        </p:nvPicPr>
        <p:blipFill>
          <a:blip r:embed="rId2" cstate="print"/>
          <a:stretch>
            <a:fillRect/>
          </a:stretch>
        </p:blipFill>
        <p:spPr>
          <a:xfrm rot="0">
            <a:off x="1143000" y="1928812"/>
            <a:ext cx="5867400" cy="4243388"/>
          </a:xfrm>
          <a:prstGeom prst="rect"/>
          <a:noFill/>
          <a:ln w="12700" cmpd="sng" cap="flat">
            <a:noFill/>
            <a:prstDash val="solid"/>
            <a:round/>
          </a:ln>
        </p:spPr>
      </p:pic>
    </p:spTree>
    <p:extLst>
      <p:ext uri="{BB962C8B-B14F-4D97-AF65-F5344CB8AC3E}">
        <p14:creationId xmlns:p14="http://schemas.microsoft.com/office/powerpoint/2010/main" val="164008702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88" name="矩形"/>
          <p:cNvSpPr>
            <a:spLocks/>
          </p:cNvSpPr>
          <p:nvPr/>
        </p:nvSpPr>
        <p:spPr>
          <a:xfrm rot="0">
            <a:off x="1566502" y="1734501"/>
            <a:ext cx="7586604" cy="452431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0895825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8"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2" y="2123271"/>
            <a:ext cx="8593228" cy="14249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91769312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nvGrpSpPr>
          <p:cNvPr id="96" name="组合"/>
          <p:cNvGrpSpPr>
            <a:grpSpLocks/>
          </p:cNvGrpSpPr>
          <p:nvPr/>
        </p:nvGrpSpPr>
        <p:grpSpPr>
          <a:xfrm>
            <a:off x="7448612" y="0"/>
            <a:ext cx="4743795" cy="6858466"/>
            <a:chOff x="7448612" y="0"/>
            <a:chExt cx="4743795" cy="6858466"/>
          </a:xfrm>
        </p:grpSpPr>
        <p:sp>
          <p:nvSpPr>
            <p:cNvPr id="8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8" name="矩形"/>
          <p:cNvSpPr>
            <a:spLocks/>
          </p:cNvSpPr>
          <p:nvPr/>
        </p:nvSpPr>
        <p:spPr>
          <a:xfrm rot="0">
            <a:off x="752474" y="6486037"/>
            <a:ext cx="1773555"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01"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round/>
          </a:ln>
        </p:spPr>
      </p:pic>
      <p:grpSp>
        <p:nvGrpSpPr>
          <p:cNvPr id="104" name="组合"/>
          <p:cNvGrpSpPr>
            <a:grpSpLocks/>
          </p:cNvGrpSpPr>
          <p:nvPr/>
        </p:nvGrpSpPr>
        <p:grpSpPr>
          <a:xfrm>
            <a:off x="47625" y="3819523"/>
            <a:ext cx="4124324" cy="3009897"/>
            <a:chOff x="47625" y="3819523"/>
            <a:chExt cx="4124324" cy="3009897"/>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3"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round/>
            </a:ln>
          </p:spPr>
        </p:pic>
      </p:grpSp>
      <p:sp>
        <p:nvSpPr>
          <p:cNvPr id="105" name="文本框"/>
          <p:cNvSpPr>
            <a:spLocks noGrp="1"/>
          </p:cNvSpPr>
          <p:nvPr>
            <p:ph type="title"/>
          </p:nvPr>
        </p:nvSpPr>
        <p:spPr>
          <a:xfrm rot="0">
            <a:off x="739774" y="445387"/>
            <a:ext cx="235712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6"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7"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60366645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4" name="曲线"/>
          <p:cNvSpPr>
            <a:spLocks/>
          </p:cNvSpPr>
          <p:nvPr/>
        </p:nvSpPr>
        <p:spPr>
          <a:xfrm rot="0">
            <a:off x="7834311" y="1676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5"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17"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478601" y="1563867"/>
            <a:ext cx="6812785" cy="226309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endParaRPr lang="zh-CN" altLang="en-US" sz="18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9" name="矩形"/>
          <p:cNvSpPr>
            <a:spLocks/>
          </p:cNvSpPr>
          <p:nvPr/>
        </p:nvSpPr>
        <p:spPr>
          <a:xfrm rot="0">
            <a:off x="478601" y="3851395"/>
            <a:ext cx="7162799" cy="226309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2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13617445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6" name="曲线"/>
          <p:cNvSpPr>
            <a:spLocks/>
          </p:cNvSpPr>
          <p:nvPr/>
        </p:nvSpPr>
        <p:spPr>
          <a:xfrm rot="0">
            <a:off x="8623965" y="199057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7" name="文本框"/>
          <p:cNvSpPr>
            <a:spLocks noGrp="1"/>
          </p:cNvSpPr>
          <p:nvPr>
            <p:ph type="title"/>
          </p:nvPr>
        </p:nvSpPr>
        <p:spPr>
          <a:xfrm rot="0">
            <a:off x="739774" y="829626"/>
            <a:ext cx="5263514"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29"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0" name="矩形"/>
          <p:cNvSpPr>
            <a:spLocks/>
          </p:cNvSpPr>
          <p:nvPr/>
        </p:nvSpPr>
        <p:spPr>
          <a:xfrm rot="0">
            <a:off x="238125" y="2425601"/>
            <a:ext cx="8420100" cy="2625050"/>
          </a:xfrm>
          <a:prstGeom prst="rect"/>
          <a:noFill/>
          <a:ln w="12700" cmpd="sng" cap="flat">
            <a:noFill/>
            <a:prstDash val="solid"/>
            <a:round/>
          </a:ln>
        </p:spPr>
        <p:txBody>
          <a:bodyPr vert="horz" wrap="square" lIns="91425" tIns="45700" rIns="91425" bIns="45700" anchor="t" anchorCtr="0">
            <a:prstTxWarp prst="textNoShape"/>
            <a:spAutoFit/>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zh-CN" altLang="en-US" sz="24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49412527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530942" y="487646"/>
            <a:ext cx="10681335" cy="36195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FOCUS :</a:t>
            </a:r>
            <a:endPar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4" name="矩形"/>
          <p:cNvSpPr>
            <a:spLocks/>
          </p:cNvSpPr>
          <p:nvPr/>
        </p:nvSpPr>
        <p:spPr>
          <a:xfrm rot="0">
            <a:off x="533400" y="914400"/>
            <a:ext cx="8527669" cy="55206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95184038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8" name="曲线"/>
          <p:cNvSpPr>
            <a:spLocks/>
          </p:cNvSpPr>
          <p:nvPr/>
        </p:nvSpPr>
        <p:spPr>
          <a:xfrm rot="0">
            <a:off x="7467600" y="1828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0" name="文本框"/>
          <p:cNvSpPr>
            <a:spLocks noGrp="1"/>
          </p:cNvSpPr>
          <p:nvPr>
            <p:ph type="title"/>
          </p:nvPr>
        </p:nvSpPr>
        <p:spPr>
          <a:xfrm rot="0">
            <a:off x="699452" y="891793"/>
            <a:ext cx="5014595" cy="518159"/>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42" name="文本框"/>
          <p:cNvSpPr>
            <a:spLocks noGrp="1"/>
          </p:cNvSpPr>
          <p:nvPr>
            <p:ph type="sldNum"/>
          </p:nvPr>
        </p:nvSpPr>
        <p:spPr>
          <a:xfrm rot="0">
            <a:off x="11353418" y="6473336"/>
            <a:ext cx="151129" cy="191770"/>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3" name="矩形"/>
          <p:cNvSpPr>
            <a:spLocks/>
          </p:cNvSpPr>
          <p:nvPr/>
        </p:nvSpPr>
        <p:spPr>
          <a:xfrm rot="0">
            <a:off x="723900" y="2274838"/>
            <a:ext cx="7750540" cy="317009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05909979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7" name="曲线"/>
          <p:cNvSpPr>
            <a:spLocks/>
          </p:cNvSpPr>
          <p:nvPr/>
        </p:nvSpPr>
        <p:spPr>
          <a:xfrm rot="0">
            <a:off x="8949659" y="428686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8" name="曲线"/>
          <p:cNvSpPr>
            <a:spLocks/>
          </p:cNvSpPr>
          <p:nvPr/>
        </p:nvSpPr>
        <p:spPr>
          <a:xfrm rot="0">
            <a:off x="8000999" y="210871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9" name="曲线"/>
          <p:cNvSpPr>
            <a:spLocks/>
          </p:cNvSpPr>
          <p:nvPr/>
        </p:nvSpPr>
        <p:spPr>
          <a:xfrm rot="0">
            <a:off x="9087771" y="4514082"/>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50" name="文本框"/>
          <p:cNvSpPr>
            <a:spLocks noGrp="1"/>
          </p:cNvSpPr>
          <p:nvPr>
            <p:ph type="title"/>
          </p:nvPr>
        </p:nvSpPr>
        <p:spPr>
          <a:xfrm rot="0">
            <a:off x="558165" y="857885"/>
            <a:ext cx="9763125" cy="57531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52" name="文本框"/>
          <p:cNvSpPr>
            <a:spLocks noGrp="1"/>
          </p:cNvSpPr>
          <p:nvPr>
            <p:ph type="sldNum"/>
          </p:nvPr>
        </p:nvSpPr>
        <p:spPr>
          <a:xfrm rot="0">
            <a:off x="11353418" y="6473336"/>
            <a:ext cx="151129" cy="191770"/>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3" name="矩形"/>
          <p:cNvSpPr>
            <a:spLocks/>
          </p:cNvSpPr>
          <p:nvPr/>
        </p:nvSpPr>
        <p:spPr>
          <a:xfrm rot="0">
            <a:off x="3251479" y="2459602"/>
            <a:ext cx="6102070" cy="255454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*Filtering – to fill the missing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*Conditional formating- blank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*Using- Pivot table &amp; Chart.</a:t>
            </a:r>
            <a:endParaRPr lang="zh-CN" altLang="en-US"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31121153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7" name="矩形"/>
          <p:cNvSpPr>
            <a:spLocks/>
          </p:cNvSpPr>
          <p:nvPr/>
        </p:nvSpPr>
        <p:spPr>
          <a:xfrm flipH="1" rot="0">
            <a:off x="910757" y="1209577"/>
            <a:ext cx="8142166" cy="526297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data set- Kaggle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There are 26 features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important ten features are,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Employment ID</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*First name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*Last name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*Gender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status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type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classification</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*Performance score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*Current employee ratings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Business units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51617641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cp:lastModifiedBy>root</cp:lastModifiedBy>
  <cp:revision>0</cp:revision>
  <dcterms:created xsi:type="dcterms:W3CDTF">2024-08-31T15:42:38Z</dcterms:created>
  <dcterms:modified xsi:type="dcterms:W3CDTF">2024-11-23T04:07:56Z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0d8caa9398aa493d9ef3d758e5055dc3</vt:lpwstr>
  </property>
</Properties>
</file>