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9" r:id="rId5"/>
    <p:sldId id="268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74A"/>
    <a:srgbClr val="FF8356"/>
    <a:srgbClr val="FEB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0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9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9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2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5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46E1C-21C8-4E7C-02C9-2C5894E38083}"/>
              </a:ext>
            </a:extLst>
          </p:cNvPr>
          <p:cNvGrpSpPr/>
          <p:nvPr/>
        </p:nvGrpSpPr>
        <p:grpSpPr>
          <a:xfrm>
            <a:off x="-13930" y="0"/>
            <a:ext cx="12205930" cy="6896100"/>
            <a:chOff x="-13930" y="0"/>
            <a:chExt cx="12205930" cy="6896100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E3B2B73-2655-5C92-B1C7-150E0A70322D}"/>
                </a:ext>
              </a:extLst>
            </p:cNvPr>
            <p:cNvSpPr/>
            <p:nvPr/>
          </p:nvSpPr>
          <p:spPr>
            <a:xfrm>
              <a:off x="0" y="2902516"/>
              <a:ext cx="3444586" cy="3993584"/>
            </a:xfrm>
            <a:custGeom>
              <a:avLst/>
              <a:gdLst>
                <a:gd name="connsiteX0" fmla="*/ 24586 w 3444586"/>
                <a:gd name="connsiteY0" fmla="*/ 0 h 3993584"/>
                <a:gd name="connsiteX1" fmla="*/ 3444586 w 3444586"/>
                <a:gd name="connsiteY1" fmla="*/ 3420000 h 3993584"/>
                <a:gd name="connsiteX2" fmla="*/ 3426929 w 3444586"/>
                <a:gd name="connsiteY2" fmla="*/ 3769676 h 3993584"/>
                <a:gd name="connsiteX3" fmla="*/ 3392757 w 3444586"/>
                <a:gd name="connsiteY3" fmla="*/ 3993584 h 3993584"/>
                <a:gd name="connsiteX4" fmla="*/ 1633887 w 3444586"/>
                <a:gd name="connsiteY4" fmla="*/ 3993584 h 3993584"/>
                <a:gd name="connsiteX5" fmla="*/ 1657708 w 3444586"/>
                <a:gd name="connsiteY5" fmla="*/ 3928502 h 3993584"/>
                <a:gd name="connsiteX6" fmla="*/ 1734586 w 3444586"/>
                <a:gd name="connsiteY6" fmla="*/ 3420000 h 3993584"/>
                <a:gd name="connsiteX7" fmla="*/ 24586 w 3444586"/>
                <a:gd name="connsiteY7" fmla="*/ 1710001 h 3993584"/>
                <a:gd name="connsiteX8" fmla="*/ 0 w 3444586"/>
                <a:gd name="connsiteY8" fmla="*/ 1711242 h 3993584"/>
                <a:gd name="connsiteX9" fmla="*/ 0 w 3444586"/>
                <a:gd name="connsiteY9" fmla="*/ 1242 h 39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4586" h="3993584">
                  <a:moveTo>
                    <a:pt x="24586" y="0"/>
                  </a:moveTo>
                  <a:cubicBezTo>
                    <a:pt x="1913400" y="0"/>
                    <a:pt x="3444586" y="1531186"/>
                    <a:pt x="3444586" y="3420000"/>
                  </a:cubicBezTo>
                  <a:cubicBezTo>
                    <a:pt x="3444586" y="3538051"/>
                    <a:pt x="3438605" y="3654705"/>
                    <a:pt x="3426929" y="3769676"/>
                  </a:cubicBezTo>
                  <a:lnTo>
                    <a:pt x="3392757" y="3993584"/>
                  </a:lnTo>
                  <a:lnTo>
                    <a:pt x="1633887" y="3993584"/>
                  </a:lnTo>
                  <a:lnTo>
                    <a:pt x="1657708" y="3928502"/>
                  </a:lnTo>
                  <a:cubicBezTo>
                    <a:pt x="1707671" y="3767867"/>
                    <a:pt x="1734586" y="3597077"/>
                    <a:pt x="1734586" y="3420000"/>
                  </a:cubicBezTo>
                  <a:cubicBezTo>
                    <a:pt x="1734586" y="2475593"/>
                    <a:pt x="968993" y="1710001"/>
                    <a:pt x="24586" y="1710001"/>
                  </a:cubicBezTo>
                  <a:lnTo>
                    <a:pt x="0" y="1711242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7BA77EDA-6781-1A00-DE2E-BB28615D1D9A}"/>
                </a:ext>
              </a:extLst>
            </p:cNvPr>
            <p:cNvSpPr/>
            <p:nvPr/>
          </p:nvSpPr>
          <p:spPr>
            <a:xfrm flipH="1">
              <a:off x="5014452" y="0"/>
              <a:ext cx="7177548" cy="6858000"/>
            </a:xfrm>
            <a:custGeom>
              <a:avLst/>
              <a:gdLst>
                <a:gd name="connsiteX0" fmla="*/ 4375793 w 7177548"/>
                <a:gd name="connsiteY0" fmla="*/ 0 h 6858000"/>
                <a:gd name="connsiteX1" fmla="*/ 0 w 7177548"/>
                <a:gd name="connsiteY1" fmla="*/ 0 h 6858000"/>
                <a:gd name="connsiteX2" fmla="*/ 0 w 7177548"/>
                <a:gd name="connsiteY2" fmla="*/ 2102242 h 6858000"/>
                <a:gd name="connsiteX3" fmla="*/ 51230 w 7177548"/>
                <a:gd name="connsiteY3" fmla="*/ 2099656 h 6858000"/>
                <a:gd name="connsiteX4" fmla="*/ 3614389 w 7177548"/>
                <a:gd name="connsiteY4" fmla="*/ 5662813 h 6858000"/>
                <a:gd name="connsiteX5" fmla="*/ 3454197 w 7177548"/>
                <a:gd name="connsiteY5" fmla="*/ 6722388 h 6858000"/>
                <a:gd name="connsiteX6" fmla="*/ 3404561 w 7177548"/>
                <a:gd name="connsiteY6" fmla="*/ 6858000 h 6858000"/>
                <a:gd name="connsiteX7" fmla="*/ 7069551 w 7177548"/>
                <a:gd name="connsiteY7" fmla="*/ 6858000 h 6858000"/>
                <a:gd name="connsiteX8" fmla="*/ 7140756 w 7177548"/>
                <a:gd name="connsiteY8" fmla="*/ 6391439 h 6858000"/>
                <a:gd name="connsiteX9" fmla="*/ 7177548 w 7177548"/>
                <a:gd name="connsiteY9" fmla="*/ 5662813 h 6858000"/>
                <a:gd name="connsiteX10" fmla="*/ 4584230 w 7177548"/>
                <a:gd name="connsiteY10" fmla="*/ 163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77548" h="6858000">
                  <a:moveTo>
                    <a:pt x="4375793" y="0"/>
                  </a:moveTo>
                  <a:lnTo>
                    <a:pt x="0" y="0"/>
                  </a:lnTo>
                  <a:lnTo>
                    <a:pt x="0" y="2102242"/>
                  </a:lnTo>
                  <a:lnTo>
                    <a:pt x="51230" y="2099656"/>
                  </a:lnTo>
                  <a:cubicBezTo>
                    <a:pt x="2019109" y="2099656"/>
                    <a:pt x="3614389" y="3694934"/>
                    <a:pt x="3614389" y="5662813"/>
                  </a:cubicBezTo>
                  <a:cubicBezTo>
                    <a:pt x="3614389" y="6031791"/>
                    <a:pt x="3558306" y="6387670"/>
                    <a:pt x="3454197" y="6722388"/>
                  </a:cubicBezTo>
                  <a:lnTo>
                    <a:pt x="3404561" y="6858000"/>
                  </a:lnTo>
                  <a:lnTo>
                    <a:pt x="7069551" y="6858000"/>
                  </a:lnTo>
                  <a:lnTo>
                    <a:pt x="7140756" y="6391439"/>
                  </a:lnTo>
                  <a:cubicBezTo>
                    <a:pt x="7165086" y="6151872"/>
                    <a:pt x="7177548" y="5908798"/>
                    <a:pt x="7177548" y="5662813"/>
                  </a:cubicBezTo>
                  <a:cubicBezTo>
                    <a:pt x="7177548" y="3448950"/>
                    <a:pt x="6168035" y="1470871"/>
                    <a:pt x="4584230" y="163800"/>
                  </a:cubicBez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A38904D-7769-3715-F852-1568BD2E114A}"/>
                </a:ext>
              </a:extLst>
            </p:cNvPr>
            <p:cNvSpPr/>
            <p:nvPr/>
          </p:nvSpPr>
          <p:spPr>
            <a:xfrm flipH="1">
              <a:off x="10098834" y="3495721"/>
              <a:ext cx="2093166" cy="3362280"/>
            </a:xfrm>
            <a:custGeom>
              <a:avLst/>
              <a:gdLst>
                <a:gd name="connsiteX0" fmla="*/ 0 w 2093166"/>
                <a:gd name="connsiteY0" fmla="*/ 0 h 3400381"/>
                <a:gd name="connsiteX1" fmla="*/ 0 w 2093166"/>
                <a:gd name="connsiteY1" fmla="*/ 1788282 h 3400381"/>
                <a:gd name="connsiteX2" fmla="*/ 5599 w 2093166"/>
                <a:gd name="connsiteY2" fmla="*/ 1793140 h 3400381"/>
                <a:gd name="connsiteX3" fmla="*/ 478518 w 2093166"/>
                <a:gd name="connsiteY3" fmla="*/ 2883262 h 3400381"/>
                <a:gd name="connsiteX4" fmla="*/ 405927 w 2093166"/>
                <a:gd name="connsiteY4" fmla="*/ 3341706 h 3400381"/>
                <a:gd name="connsiteX5" fmla="*/ 383434 w 2093166"/>
                <a:gd name="connsiteY5" fmla="*/ 3400381 h 3400381"/>
                <a:gd name="connsiteX6" fmla="*/ 2044227 w 2093166"/>
                <a:gd name="connsiteY6" fmla="*/ 3400381 h 3400381"/>
                <a:gd name="connsiteX7" fmla="*/ 2076494 w 2093166"/>
                <a:gd name="connsiteY7" fmla="*/ 3198515 h 3400381"/>
                <a:gd name="connsiteX8" fmla="*/ 2093166 w 2093166"/>
                <a:gd name="connsiteY8" fmla="*/ 2883262 h 3400381"/>
                <a:gd name="connsiteX9" fmla="*/ 120858 w 2093166"/>
                <a:gd name="connsiteY9" fmla="*/ 42235 h 340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3166" h="3400381">
                  <a:moveTo>
                    <a:pt x="0" y="0"/>
                  </a:moveTo>
                  <a:lnTo>
                    <a:pt x="0" y="1788282"/>
                  </a:lnTo>
                  <a:lnTo>
                    <a:pt x="5599" y="1793140"/>
                  </a:lnTo>
                  <a:cubicBezTo>
                    <a:pt x="297792" y="2072126"/>
                    <a:pt x="478518" y="2457542"/>
                    <a:pt x="478518" y="2883262"/>
                  </a:cubicBezTo>
                  <a:cubicBezTo>
                    <a:pt x="478518" y="3042907"/>
                    <a:pt x="453104" y="3196884"/>
                    <a:pt x="405927" y="3341706"/>
                  </a:cubicBezTo>
                  <a:lnTo>
                    <a:pt x="383434" y="3400381"/>
                  </a:lnTo>
                  <a:lnTo>
                    <a:pt x="2044227" y="3400381"/>
                  </a:lnTo>
                  <a:lnTo>
                    <a:pt x="2076494" y="3198515"/>
                  </a:lnTo>
                  <a:cubicBezTo>
                    <a:pt x="2087518" y="3094862"/>
                    <a:pt x="2093166" y="2989691"/>
                    <a:pt x="2093166" y="2883262"/>
                  </a:cubicBezTo>
                  <a:cubicBezTo>
                    <a:pt x="2093166" y="1606104"/>
                    <a:pt x="1279901" y="510310"/>
                    <a:pt x="120858" y="42235"/>
                  </a:cubicBez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4F8592A-6525-8BEA-0F7F-6009C3E19EEC}"/>
                </a:ext>
              </a:extLst>
            </p:cNvPr>
            <p:cNvSpPr/>
            <p:nvPr/>
          </p:nvSpPr>
          <p:spPr>
            <a:xfrm rot="16200000" flipH="1" flipV="1">
              <a:off x="488529" y="-502459"/>
              <a:ext cx="6305162" cy="7310079"/>
            </a:xfrm>
            <a:custGeom>
              <a:avLst/>
              <a:gdLst>
                <a:gd name="connsiteX0" fmla="*/ 24586 w 3444586"/>
                <a:gd name="connsiteY0" fmla="*/ 0 h 3993584"/>
                <a:gd name="connsiteX1" fmla="*/ 3444586 w 3444586"/>
                <a:gd name="connsiteY1" fmla="*/ 3420000 h 3993584"/>
                <a:gd name="connsiteX2" fmla="*/ 3426929 w 3444586"/>
                <a:gd name="connsiteY2" fmla="*/ 3769676 h 3993584"/>
                <a:gd name="connsiteX3" fmla="*/ 3392757 w 3444586"/>
                <a:gd name="connsiteY3" fmla="*/ 3993584 h 3993584"/>
                <a:gd name="connsiteX4" fmla="*/ 1633887 w 3444586"/>
                <a:gd name="connsiteY4" fmla="*/ 3993584 h 3993584"/>
                <a:gd name="connsiteX5" fmla="*/ 1657708 w 3444586"/>
                <a:gd name="connsiteY5" fmla="*/ 3928502 h 3993584"/>
                <a:gd name="connsiteX6" fmla="*/ 1734586 w 3444586"/>
                <a:gd name="connsiteY6" fmla="*/ 3420000 h 3993584"/>
                <a:gd name="connsiteX7" fmla="*/ 24586 w 3444586"/>
                <a:gd name="connsiteY7" fmla="*/ 1710001 h 3993584"/>
                <a:gd name="connsiteX8" fmla="*/ 0 w 3444586"/>
                <a:gd name="connsiteY8" fmla="*/ 1711242 h 3993584"/>
                <a:gd name="connsiteX9" fmla="*/ 0 w 3444586"/>
                <a:gd name="connsiteY9" fmla="*/ 1242 h 39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4586" h="3993584">
                  <a:moveTo>
                    <a:pt x="24586" y="0"/>
                  </a:moveTo>
                  <a:cubicBezTo>
                    <a:pt x="1913400" y="0"/>
                    <a:pt x="3444586" y="1531186"/>
                    <a:pt x="3444586" y="3420000"/>
                  </a:cubicBezTo>
                  <a:cubicBezTo>
                    <a:pt x="3444586" y="3538051"/>
                    <a:pt x="3438605" y="3654705"/>
                    <a:pt x="3426929" y="3769676"/>
                  </a:cubicBezTo>
                  <a:lnTo>
                    <a:pt x="3392757" y="3993584"/>
                  </a:lnTo>
                  <a:lnTo>
                    <a:pt x="1633887" y="3993584"/>
                  </a:lnTo>
                  <a:lnTo>
                    <a:pt x="1657708" y="3928502"/>
                  </a:lnTo>
                  <a:cubicBezTo>
                    <a:pt x="1707671" y="3767867"/>
                    <a:pt x="1734586" y="3597077"/>
                    <a:pt x="1734586" y="3420000"/>
                  </a:cubicBezTo>
                  <a:cubicBezTo>
                    <a:pt x="1734586" y="2475593"/>
                    <a:pt x="968993" y="1710001"/>
                    <a:pt x="24586" y="1710001"/>
                  </a:cubicBezTo>
                  <a:lnTo>
                    <a:pt x="0" y="1711242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B1711D-BA8C-6BE9-6348-CDB95A2998D1}"/>
              </a:ext>
            </a:extLst>
          </p:cNvPr>
          <p:cNvGrpSpPr/>
          <p:nvPr/>
        </p:nvGrpSpPr>
        <p:grpSpPr>
          <a:xfrm>
            <a:off x="2739367" y="1689099"/>
            <a:ext cx="6750052" cy="3493634"/>
            <a:chOff x="2739367" y="1689099"/>
            <a:chExt cx="6750052" cy="349363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269695-E8F5-F2A4-0D8C-BB3A4ED4761D}"/>
                </a:ext>
              </a:extLst>
            </p:cNvPr>
            <p:cNvSpPr/>
            <p:nvPr/>
          </p:nvSpPr>
          <p:spPr>
            <a:xfrm>
              <a:off x="2739367" y="1689100"/>
              <a:ext cx="6750052" cy="3493633"/>
            </a:xfrm>
            <a:prstGeom prst="roundRect">
              <a:avLst>
                <a:gd name="adj" fmla="val 3675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 algn="ctr">
                <a:defRPr/>
              </a:pPr>
              <a:r>
                <a:rPr lang="en-US" altLang="ko-KR" sz="54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Effect Tool</a:t>
              </a:r>
            </a:p>
            <a:p>
              <a:pPr marL="0" lvl="2" algn="ctr">
                <a:defRPr/>
              </a:pPr>
              <a:r>
                <a:rPr lang="en-US" altLang="ko-KR" sz="1100" i="1" kern="0" dirty="0">
                  <a:ln w="15875">
                    <a:noFill/>
                  </a:ln>
                  <a:solidFill>
                    <a:srgbClr val="FF8356"/>
                  </a:solidFill>
                </a:rPr>
                <a:t>1</a:t>
              </a:r>
              <a:r>
                <a:rPr lang="ko-KR" altLang="en-US" sz="1100" i="1" kern="0" dirty="0">
                  <a:ln w="15875">
                    <a:noFill/>
                  </a:ln>
                  <a:solidFill>
                    <a:srgbClr val="FF8356"/>
                  </a:solidFill>
                </a:rPr>
                <a:t>차 과제 발표</a:t>
              </a:r>
              <a:endParaRPr lang="en-US" altLang="ko-KR" sz="90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1A60E42-36D5-D25C-A422-7FD2724B4040}"/>
                </a:ext>
              </a:extLst>
            </p:cNvPr>
            <p:cNvSpPr/>
            <p:nvPr/>
          </p:nvSpPr>
          <p:spPr>
            <a:xfrm>
              <a:off x="2739367" y="1689099"/>
              <a:ext cx="6750052" cy="654051"/>
            </a:xfrm>
            <a:prstGeom prst="round2SameRect">
              <a:avLst>
                <a:gd name="adj1" fmla="val 21036"/>
                <a:gd name="adj2" fmla="val 0"/>
              </a:avLst>
            </a:prstGeom>
            <a:solidFill>
              <a:srgbClr val="FCD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 algn="ctr">
                <a:defRPr/>
              </a:pPr>
              <a:r>
                <a:rPr lang="en-US" altLang="ko-KR" sz="2000" b="1" dirty="0">
                  <a:solidFill>
                    <a:prstClr val="white"/>
                  </a:solidFill>
                </a:rPr>
                <a:t>41</a:t>
              </a:r>
              <a:r>
                <a:rPr lang="ko-KR" altLang="en-US" sz="2000" b="1" dirty="0">
                  <a:solidFill>
                    <a:prstClr val="white"/>
                  </a:solidFill>
                </a:rPr>
                <a:t>기 </a:t>
              </a:r>
              <a:r>
                <a:rPr lang="en-US" altLang="ko-KR" sz="2000" b="1" dirty="0">
                  <a:solidFill>
                    <a:prstClr val="white"/>
                  </a:solidFill>
                </a:rPr>
                <a:t>D</a:t>
              </a:r>
              <a:r>
                <a:rPr lang="ko-KR" altLang="en-US" sz="2000" b="1" dirty="0">
                  <a:solidFill>
                    <a:prstClr val="white"/>
                  </a:solidFill>
                </a:rPr>
                <a:t>팀 박수아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10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6361029-A1E5-AA1F-93FF-7F8FD6AFF012}"/>
              </a:ext>
            </a:extLst>
          </p:cNvPr>
          <p:cNvGrpSpPr/>
          <p:nvPr/>
        </p:nvGrpSpPr>
        <p:grpSpPr>
          <a:xfrm>
            <a:off x="0" y="1"/>
            <a:ext cx="12192000" cy="6896099"/>
            <a:chOff x="0" y="1"/>
            <a:chExt cx="12192000" cy="6896099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4808002C-3B18-A5DF-1D55-C52668EAD4F2}"/>
                </a:ext>
              </a:extLst>
            </p:cNvPr>
            <p:cNvSpPr/>
            <p:nvPr/>
          </p:nvSpPr>
          <p:spPr>
            <a:xfrm>
              <a:off x="0" y="2902516"/>
              <a:ext cx="3444586" cy="3993584"/>
            </a:xfrm>
            <a:custGeom>
              <a:avLst/>
              <a:gdLst>
                <a:gd name="connsiteX0" fmla="*/ 24586 w 3444586"/>
                <a:gd name="connsiteY0" fmla="*/ 0 h 3993584"/>
                <a:gd name="connsiteX1" fmla="*/ 3444586 w 3444586"/>
                <a:gd name="connsiteY1" fmla="*/ 3420000 h 3993584"/>
                <a:gd name="connsiteX2" fmla="*/ 3426929 w 3444586"/>
                <a:gd name="connsiteY2" fmla="*/ 3769676 h 3993584"/>
                <a:gd name="connsiteX3" fmla="*/ 3392757 w 3444586"/>
                <a:gd name="connsiteY3" fmla="*/ 3993584 h 3993584"/>
                <a:gd name="connsiteX4" fmla="*/ 1633887 w 3444586"/>
                <a:gd name="connsiteY4" fmla="*/ 3993584 h 3993584"/>
                <a:gd name="connsiteX5" fmla="*/ 1657708 w 3444586"/>
                <a:gd name="connsiteY5" fmla="*/ 3928502 h 3993584"/>
                <a:gd name="connsiteX6" fmla="*/ 1734586 w 3444586"/>
                <a:gd name="connsiteY6" fmla="*/ 3420000 h 3993584"/>
                <a:gd name="connsiteX7" fmla="*/ 24586 w 3444586"/>
                <a:gd name="connsiteY7" fmla="*/ 1710001 h 3993584"/>
                <a:gd name="connsiteX8" fmla="*/ 0 w 3444586"/>
                <a:gd name="connsiteY8" fmla="*/ 1711242 h 3993584"/>
                <a:gd name="connsiteX9" fmla="*/ 0 w 3444586"/>
                <a:gd name="connsiteY9" fmla="*/ 1242 h 39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4586" h="3993584">
                  <a:moveTo>
                    <a:pt x="24586" y="0"/>
                  </a:moveTo>
                  <a:cubicBezTo>
                    <a:pt x="1913400" y="0"/>
                    <a:pt x="3444586" y="1531186"/>
                    <a:pt x="3444586" y="3420000"/>
                  </a:cubicBezTo>
                  <a:cubicBezTo>
                    <a:pt x="3444586" y="3538051"/>
                    <a:pt x="3438605" y="3654705"/>
                    <a:pt x="3426929" y="3769676"/>
                  </a:cubicBezTo>
                  <a:lnTo>
                    <a:pt x="3392757" y="3993584"/>
                  </a:lnTo>
                  <a:lnTo>
                    <a:pt x="1633887" y="3993584"/>
                  </a:lnTo>
                  <a:lnTo>
                    <a:pt x="1657708" y="3928502"/>
                  </a:lnTo>
                  <a:cubicBezTo>
                    <a:pt x="1707671" y="3767867"/>
                    <a:pt x="1734586" y="3597077"/>
                    <a:pt x="1734586" y="3420000"/>
                  </a:cubicBezTo>
                  <a:cubicBezTo>
                    <a:pt x="1734586" y="2475593"/>
                    <a:pt x="968993" y="1710001"/>
                    <a:pt x="24586" y="1710001"/>
                  </a:cubicBezTo>
                  <a:lnTo>
                    <a:pt x="0" y="1711242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93C0FE9-A117-9FF4-A452-300CDE3ABFBF}"/>
                </a:ext>
              </a:extLst>
            </p:cNvPr>
            <p:cNvSpPr/>
            <p:nvPr/>
          </p:nvSpPr>
          <p:spPr>
            <a:xfrm>
              <a:off x="3708400" y="1"/>
              <a:ext cx="8483600" cy="6896099"/>
            </a:xfrm>
            <a:custGeom>
              <a:avLst/>
              <a:gdLst>
                <a:gd name="connsiteX0" fmla="*/ 4730750 w 8483600"/>
                <a:gd name="connsiteY0" fmla="*/ 0 h 6896099"/>
                <a:gd name="connsiteX1" fmla="*/ 8381227 w 8483600"/>
                <a:gd name="connsiteY1" fmla="*/ 1721554 h 6896099"/>
                <a:gd name="connsiteX2" fmla="*/ 8483600 w 8483600"/>
                <a:gd name="connsiteY2" fmla="*/ 1851826 h 6896099"/>
                <a:gd name="connsiteX3" fmla="*/ 8483600 w 8483600"/>
                <a:gd name="connsiteY3" fmla="*/ 6896099 h 6896099"/>
                <a:gd name="connsiteX4" fmla="*/ 525082 w 8483600"/>
                <a:gd name="connsiteY4" fmla="*/ 6896099 h 6896099"/>
                <a:gd name="connsiteX5" fmla="*/ 466504 w 8483600"/>
                <a:gd name="connsiteY5" fmla="*/ 6781726 h 6896099"/>
                <a:gd name="connsiteX6" fmla="*/ 0 w 8483600"/>
                <a:gd name="connsiteY6" fmla="*/ 4730750 h 6896099"/>
                <a:gd name="connsiteX7" fmla="*/ 4730750 w 8483600"/>
                <a:gd name="connsiteY7" fmla="*/ 0 h 689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3600" h="6896099">
                  <a:moveTo>
                    <a:pt x="4730750" y="0"/>
                  </a:moveTo>
                  <a:cubicBezTo>
                    <a:pt x="6200406" y="0"/>
                    <a:pt x="7513538" y="670158"/>
                    <a:pt x="8381227" y="1721554"/>
                  </a:cubicBezTo>
                  <a:lnTo>
                    <a:pt x="8483600" y="1851826"/>
                  </a:lnTo>
                  <a:lnTo>
                    <a:pt x="8483600" y="6896099"/>
                  </a:lnTo>
                  <a:lnTo>
                    <a:pt x="525082" y="6896099"/>
                  </a:lnTo>
                  <a:lnTo>
                    <a:pt x="466504" y="6781726"/>
                  </a:lnTo>
                  <a:cubicBezTo>
                    <a:pt x="167540" y="6161275"/>
                    <a:pt x="0" y="5465578"/>
                    <a:pt x="0" y="4730750"/>
                  </a:cubicBezTo>
                  <a:cubicBezTo>
                    <a:pt x="0" y="2118029"/>
                    <a:pt x="2118029" y="0"/>
                    <a:pt x="4730750" y="0"/>
                  </a:cubicBezTo>
                  <a:close/>
                </a:path>
              </a:pathLst>
            </a:custGeom>
            <a:solidFill>
              <a:srgbClr val="FEC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269695-E8F5-F2A4-0D8C-BB3A4ED4761D}"/>
                </a:ext>
              </a:extLst>
            </p:cNvPr>
            <p:cNvSpPr/>
            <p:nvPr/>
          </p:nvSpPr>
          <p:spPr>
            <a:xfrm>
              <a:off x="239437" y="241300"/>
              <a:ext cx="11690902" cy="6451600"/>
            </a:xfrm>
            <a:prstGeom prst="roundRect">
              <a:avLst>
                <a:gd name="adj" fmla="val 3675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1A60E42-36D5-D25C-A422-7FD2724B4040}"/>
                </a:ext>
              </a:extLst>
            </p:cNvPr>
            <p:cNvSpPr/>
            <p:nvPr/>
          </p:nvSpPr>
          <p:spPr>
            <a:xfrm>
              <a:off x="239437" y="241299"/>
              <a:ext cx="11690902" cy="654051"/>
            </a:xfrm>
            <a:prstGeom prst="round2SameRect">
              <a:avLst>
                <a:gd name="adj1" fmla="val 32686"/>
                <a:gd name="adj2" fmla="val 0"/>
              </a:avLst>
            </a:prstGeom>
            <a:solidFill>
              <a:srgbClr val="FCD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개발 개요</a:t>
              </a:r>
              <a:endParaRPr lang="ko-KR" altLang="en-US" dirty="0">
                <a:solidFill>
                  <a:srgbClr val="3B274A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113294-A4BA-BF53-7C6E-5A24DD8E2214}"/>
                </a:ext>
              </a:extLst>
            </p:cNvPr>
            <p:cNvSpPr/>
            <p:nvPr/>
          </p:nvSpPr>
          <p:spPr>
            <a:xfrm>
              <a:off x="11329716" y="324801"/>
              <a:ext cx="487636" cy="487636"/>
            </a:xfrm>
            <a:prstGeom prst="ellipse">
              <a:avLst/>
            </a:prstGeom>
            <a:solidFill>
              <a:srgbClr val="3B2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endParaRPr lang="ko-KR" altLang="en-US" dirty="0">
                <a:solidFill>
                  <a:srgbClr val="3B274A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3FEC4F-023F-F05D-1310-CA8545FD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55900" y="442098"/>
              <a:ext cx="240800" cy="240800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A53DF5-15B0-1288-B83F-FB1CCB32E80D}"/>
              </a:ext>
            </a:extLst>
          </p:cNvPr>
          <p:cNvSpPr/>
          <p:nvPr/>
        </p:nvSpPr>
        <p:spPr>
          <a:xfrm>
            <a:off x="3444586" y="2339008"/>
            <a:ext cx="2090581" cy="208383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A05D820-91D2-E12C-B6F1-23DADC7521F7}"/>
              </a:ext>
            </a:extLst>
          </p:cNvPr>
          <p:cNvSpPr/>
          <p:nvPr/>
        </p:nvSpPr>
        <p:spPr>
          <a:xfrm>
            <a:off x="8108645" y="2602241"/>
            <a:ext cx="257599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6" name="사각형: 둥근 모서리 11">
            <a:extLst>
              <a:ext uri="{FF2B5EF4-FFF2-40B4-BE49-F238E27FC236}">
                <a16:creationId xmlns:a16="http://schemas.microsoft.com/office/drawing/2014/main" id="{3CB758FE-BAD0-A162-85D6-624A8EFB5D93}"/>
              </a:ext>
            </a:extLst>
          </p:cNvPr>
          <p:cNvSpPr/>
          <p:nvPr/>
        </p:nvSpPr>
        <p:spPr>
          <a:xfrm>
            <a:off x="3824809" y="4583242"/>
            <a:ext cx="1330134" cy="391912"/>
          </a:xfrm>
          <a:prstGeom prst="roundRect">
            <a:avLst>
              <a:gd name="adj" fmla="val 50000"/>
            </a:avLst>
          </a:prstGeom>
          <a:solidFill>
            <a:srgbClr val="FF8356"/>
          </a:solidFill>
          <a:ln w="19050">
            <a:solidFill>
              <a:srgbClr val="FF8356"/>
            </a:solidFill>
          </a:ln>
          <a:effectLst>
            <a:outerShdw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DirectX11</a:t>
            </a:r>
          </a:p>
        </p:txBody>
      </p:sp>
      <p:sp>
        <p:nvSpPr>
          <p:cNvPr id="97" name="사각형: 둥근 모서리 13">
            <a:extLst>
              <a:ext uri="{FF2B5EF4-FFF2-40B4-BE49-F238E27FC236}">
                <a16:creationId xmlns:a16="http://schemas.microsoft.com/office/drawing/2014/main" id="{1B71A866-0849-EF8E-CA00-6BA0CFEC8DA5}"/>
              </a:ext>
            </a:extLst>
          </p:cNvPr>
          <p:cNvSpPr/>
          <p:nvPr/>
        </p:nvSpPr>
        <p:spPr>
          <a:xfrm>
            <a:off x="6192042" y="4613633"/>
            <a:ext cx="1330134" cy="3919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8356"/>
            </a:solidFill>
          </a:ln>
          <a:effectLst>
            <a:outerShdw blurRad="38100"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8356"/>
                </a:solidFill>
              </a:rPr>
              <a:t>MFC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FC2B40-4B0B-8F69-9436-7E2DB451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673" y="2423501"/>
            <a:ext cx="1866900" cy="18954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E832DE-E4EE-5364-A2E9-9873DDEB8449}"/>
              </a:ext>
            </a:extLst>
          </p:cNvPr>
          <p:cNvSpPr/>
          <p:nvPr/>
        </p:nvSpPr>
        <p:spPr>
          <a:xfrm>
            <a:off x="5811819" y="2339008"/>
            <a:ext cx="2090581" cy="208383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026" name="Picture 2" descr="Microsoft Foundation Class Library - Wikipedia">
            <a:extLst>
              <a:ext uri="{FF2B5EF4-FFF2-40B4-BE49-F238E27FC236}">
                <a16:creationId xmlns:a16="http://schemas.microsoft.com/office/drawing/2014/main" id="{E80AEAA3-2718-0A0F-2482-201CF9CD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55" y="2423501"/>
            <a:ext cx="1913164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7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B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6361029-A1E5-AA1F-93FF-7F8FD6AFF012}"/>
              </a:ext>
            </a:extLst>
          </p:cNvPr>
          <p:cNvGrpSpPr/>
          <p:nvPr/>
        </p:nvGrpSpPr>
        <p:grpSpPr>
          <a:xfrm>
            <a:off x="0" y="1"/>
            <a:ext cx="12192000" cy="6896099"/>
            <a:chOff x="0" y="1"/>
            <a:chExt cx="12192000" cy="6896099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4808002C-3B18-A5DF-1D55-C52668EAD4F2}"/>
                </a:ext>
              </a:extLst>
            </p:cNvPr>
            <p:cNvSpPr/>
            <p:nvPr/>
          </p:nvSpPr>
          <p:spPr>
            <a:xfrm>
              <a:off x="0" y="2902516"/>
              <a:ext cx="3444586" cy="3993584"/>
            </a:xfrm>
            <a:custGeom>
              <a:avLst/>
              <a:gdLst>
                <a:gd name="connsiteX0" fmla="*/ 24586 w 3444586"/>
                <a:gd name="connsiteY0" fmla="*/ 0 h 3993584"/>
                <a:gd name="connsiteX1" fmla="*/ 3444586 w 3444586"/>
                <a:gd name="connsiteY1" fmla="*/ 3420000 h 3993584"/>
                <a:gd name="connsiteX2" fmla="*/ 3426929 w 3444586"/>
                <a:gd name="connsiteY2" fmla="*/ 3769676 h 3993584"/>
                <a:gd name="connsiteX3" fmla="*/ 3392757 w 3444586"/>
                <a:gd name="connsiteY3" fmla="*/ 3993584 h 3993584"/>
                <a:gd name="connsiteX4" fmla="*/ 1633887 w 3444586"/>
                <a:gd name="connsiteY4" fmla="*/ 3993584 h 3993584"/>
                <a:gd name="connsiteX5" fmla="*/ 1657708 w 3444586"/>
                <a:gd name="connsiteY5" fmla="*/ 3928502 h 3993584"/>
                <a:gd name="connsiteX6" fmla="*/ 1734586 w 3444586"/>
                <a:gd name="connsiteY6" fmla="*/ 3420000 h 3993584"/>
                <a:gd name="connsiteX7" fmla="*/ 24586 w 3444586"/>
                <a:gd name="connsiteY7" fmla="*/ 1710001 h 3993584"/>
                <a:gd name="connsiteX8" fmla="*/ 0 w 3444586"/>
                <a:gd name="connsiteY8" fmla="*/ 1711242 h 3993584"/>
                <a:gd name="connsiteX9" fmla="*/ 0 w 3444586"/>
                <a:gd name="connsiteY9" fmla="*/ 1242 h 39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4586" h="3993584">
                  <a:moveTo>
                    <a:pt x="24586" y="0"/>
                  </a:moveTo>
                  <a:cubicBezTo>
                    <a:pt x="1913400" y="0"/>
                    <a:pt x="3444586" y="1531186"/>
                    <a:pt x="3444586" y="3420000"/>
                  </a:cubicBezTo>
                  <a:cubicBezTo>
                    <a:pt x="3444586" y="3538051"/>
                    <a:pt x="3438605" y="3654705"/>
                    <a:pt x="3426929" y="3769676"/>
                  </a:cubicBezTo>
                  <a:lnTo>
                    <a:pt x="3392757" y="3993584"/>
                  </a:lnTo>
                  <a:lnTo>
                    <a:pt x="1633887" y="3993584"/>
                  </a:lnTo>
                  <a:lnTo>
                    <a:pt x="1657708" y="3928502"/>
                  </a:lnTo>
                  <a:cubicBezTo>
                    <a:pt x="1707671" y="3767867"/>
                    <a:pt x="1734586" y="3597077"/>
                    <a:pt x="1734586" y="3420000"/>
                  </a:cubicBezTo>
                  <a:cubicBezTo>
                    <a:pt x="1734586" y="2475593"/>
                    <a:pt x="968993" y="1710001"/>
                    <a:pt x="24586" y="1710001"/>
                  </a:cubicBezTo>
                  <a:lnTo>
                    <a:pt x="0" y="1711242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93C0FE9-A117-9FF4-A452-300CDE3ABFBF}"/>
                </a:ext>
              </a:extLst>
            </p:cNvPr>
            <p:cNvSpPr/>
            <p:nvPr/>
          </p:nvSpPr>
          <p:spPr>
            <a:xfrm>
              <a:off x="3708400" y="1"/>
              <a:ext cx="8483600" cy="6896099"/>
            </a:xfrm>
            <a:custGeom>
              <a:avLst/>
              <a:gdLst>
                <a:gd name="connsiteX0" fmla="*/ 4730750 w 8483600"/>
                <a:gd name="connsiteY0" fmla="*/ 0 h 6896099"/>
                <a:gd name="connsiteX1" fmla="*/ 8381227 w 8483600"/>
                <a:gd name="connsiteY1" fmla="*/ 1721554 h 6896099"/>
                <a:gd name="connsiteX2" fmla="*/ 8483600 w 8483600"/>
                <a:gd name="connsiteY2" fmla="*/ 1851826 h 6896099"/>
                <a:gd name="connsiteX3" fmla="*/ 8483600 w 8483600"/>
                <a:gd name="connsiteY3" fmla="*/ 6896099 h 6896099"/>
                <a:gd name="connsiteX4" fmla="*/ 525082 w 8483600"/>
                <a:gd name="connsiteY4" fmla="*/ 6896099 h 6896099"/>
                <a:gd name="connsiteX5" fmla="*/ 466504 w 8483600"/>
                <a:gd name="connsiteY5" fmla="*/ 6781726 h 6896099"/>
                <a:gd name="connsiteX6" fmla="*/ 0 w 8483600"/>
                <a:gd name="connsiteY6" fmla="*/ 4730750 h 6896099"/>
                <a:gd name="connsiteX7" fmla="*/ 4730750 w 8483600"/>
                <a:gd name="connsiteY7" fmla="*/ 0 h 689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3600" h="6896099">
                  <a:moveTo>
                    <a:pt x="4730750" y="0"/>
                  </a:moveTo>
                  <a:cubicBezTo>
                    <a:pt x="6200406" y="0"/>
                    <a:pt x="7513538" y="670158"/>
                    <a:pt x="8381227" y="1721554"/>
                  </a:cubicBezTo>
                  <a:lnTo>
                    <a:pt x="8483600" y="1851826"/>
                  </a:lnTo>
                  <a:lnTo>
                    <a:pt x="8483600" y="6896099"/>
                  </a:lnTo>
                  <a:lnTo>
                    <a:pt x="525082" y="6896099"/>
                  </a:lnTo>
                  <a:lnTo>
                    <a:pt x="466504" y="6781726"/>
                  </a:lnTo>
                  <a:cubicBezTo>
                    <a:pt x="167540" y="6161275"/>
                    <a:pt x="0" y="5465578"/>
                    <a:pt x="0" y="4730750"/>
                  </a:cubicBezTo>
                  <a:cubicBezTo>
                    <a:pt x="0" y="2118029"/>
                    <a:pt x="2118029" y="0"/>
                    <a:pt x="4730750" y="0"/>
                  </a:cubicBezTo>
                  <a:close/>
                </a:path>
              </a:pathLst>
            </a:custGeom>
            <a:solidFill>
              <a:srgbClr val="FEC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269695-E8F5-F2A4-0D8C-BB3A4ED4761D}"/>
                </a:ext>
              </a:extLst>
            </p:cNvPr>
            <p:cNvSpPr/>
            <p:nvPr/>
          </p:nvSpPr>
          <p:spPr>
            <a:xfrm>
              <a:off x="239437" y="241300"/>
              <a:ext cx="11690902" cy="6451600"/>
            </a:xfrm>
            <a:prstGeom prst="roundRect">
              <a:avLst>
                <a:gd name="adj" fmla="val 3675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1A60E42-36D5-D25C-A422-7FD2724B4040}"/>
                </a:ext>
              </a:extLst>
            </p:cNvPr>
            <p:cNvSpPr/>
            <p:nvPr/>
          </p:nvSpPr>
          <p:spPr>
            <a:xfrm>
              <a:off x="239437" y="241299"/>
              <a:ext cx="11690902" cy="654051"/>
            </a:xfrm>
            <a:prstGeom prst="round2SameRect">
              <a:avLst>
                <a:gd name="adj1" fmla="val 32686"/>
                <a:gd name="adj2" fmla="val 0"/>
              </a:avLst>
            </a:prstGeom>
            <a:solidFill>
              <a:srgbClr val="FCD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주요 구현 기능 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1. </a:t>
              </a:r>
              <a:r>
                <a:rPr lang="ko-KR" altLang="en-US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입자 시스템 초기화</a:t>
              </a:r>
              <a:endParaRPr lang="ko-KR" altLang="en-US" dirty="0">
                <a:solidFill>
                  <a:srgbClr val="3B274A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113294-A4BA-BF53-7C6E-5A24DD8E2214}"/>
                </a:ext>
              </a:extLst>
            </p:cNvPr>
            <p:cNvSpPr/>
            <p:nvPr/>
          </p:nvSpPr>
          <p:spPr>
            <a:xfrm>
              <a:off x="11329716" y="324801"/>
              <a:ext cx="487636" cy="487636"/>
            </a:xfrm>
            <a:prstGeom prst="ellipse">
              <a:avLst/>
            </a:prstGeom>
            <a:solidFill>
              <a:srgbClr val="3B2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endParaRPr lang="ko-KR" altLang="en-US" dirty="0">
                <a:solidFill>
                  <a:srgbClr val="3B274A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3FEC4F-023F-F05D-1310-CA8545FD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55900" y="442098"/>
              <a:ext cx="240800" cy="2408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E4D80E-D6FE-056A-CD4C-FF8643E5A8B4}"/>
              </a:ext>
            </a:extLst>
          </p:cNvPr>
          <p:cNvSpPr/>
          <p:nvPr/>
        </p:nvSpPr>
        <p:spPr>
          <a:xfrm>
            <a:off x="808816" y="4829318"/>
            <a:ext cx="318036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i="1" dirty="0">
                <a:solidFill>
                  <a:srgbClr val="E7E6E6">
                    <a:lumMod val="50000"/>
                  </a:srgbClr>
                </a:solidFill>
              </a:rPr>
              <a:t>사용자의 </a:t>
            </a:r>
            <a:r>
              <a:rPr lang="ko-KR" altLang="en-US" sz="1600" i="1" dirty="0" err="1">
                <a:solidFill>
                  <a:srgbClr val="E7E6E6">
                    <a:lumMod val="50000"/>
                  </a:srgbClr>
                </a:solidFill>
              </a:rPr>
              <a:t>입력값으로</a:t>
            </a:r>
            <a:endParaRPr lang="en-US" altLang="ko-KR" sz="1600" i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i="1" dirty="0">
                <a:solidFill>
                  <a:srgbClr val="E7E6E6">
                    <a:lumMod val="50000"/>
                  </a:srgbClr>
                </a:solidFill>
              </a:rPr>
              <a:t>입자 시스템을 초기화합니다</a:t>
            </a:r>
            <a:endParaRPr lang="ko-KR" altLang="en-US" sz="1050" i="1" dirty="0">
              <a:solidFill>
                <a:srgbClr val="E7E6E6">
                  <a:lumMod val="50000"/>
                </a:srgb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99A07B-A667-6487-AB16-6A5957A43C45}"/>
              </a:ext>
            </a:extLst>
          </p:cNvPr>
          <p:cNvGrpSpPr/>
          <p:nvPr/>
        </p:nvGrpSpPr>
        <p:grpSpPr>
          <a:xfrm>
            <a:off x="912426" y="1533149"/>
            <a:ext cx="2883917" cy="2828400"/>
            <a:chOff x="2030831" y="1759943"/>
            <a:chExt cx="2883917" cy="28284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3C600F2-AF8A-1E77-1750-F83E47DFFC58}"/>
                </a:ext>
              </a:extLst>
            </p:cNvPr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ln w="28575">
              <a:solidFill>
                <a:schemeClr val="bg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>
                <a:solidFill>
                  <a:srgbClr val="F1543F"/>
                </a:solidFill>
              </a:endParaRPr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1EDB50B1-9A3B-2E9F-BC40-851D139653B9}"/>
                </a:ext>
              </a:extLst>
            </p:cNvPr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27">
              <a:extLst>
                <a:ext uri="{FF2B5EF4-FFF2-40B4-BE49-F238E27FC236}">
                  <a16:creationId xmlns:a16="http://schemas.microsoft.com/office/drawing/2014/main" id="{0A974445-57F6-F779-DACD-0A8AAEB862FA}"/>
                </a:ext>
              </a:extLst>
            </p:cNvPr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311CD606-EB5A-455D-0A6B-8A394097B26D}"/>
                </a:ext>
              </a:extLst>
            </p:cNvPr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29">
              <a:extLst>
                <a:ext uri="{FF2B5EF4-FFF2-40B4-BE49-F238E27FC236}">
                  <a16:creationId xmlns:a16="http://schemas.microsoft.com/office/drawing/2014/main" id="{478AB76D-27A7-E26E-FF18-5368968904EA}"/>
                </a:ext>
              </a:extLst>
            </p:cNvPr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0">
              <a:extLst>
                <a:ext uri="{FF2B5EF4-FFF2-40B4-BE49-F238E27FC236}">
                  <a16:creationId xmlns:a16="http://schemas.microsoft.com/office/drawing/2014/main" id="{9BF42E7D-E0C9-8613-F131-609065119C0F}"/>
                </a:ext>
              </a:extLst>
            </p:cNvPr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1">
              <a:extLst>
                <a:ext uri="{FF2B5EF4-FFF2-40B4-BE49-F238E27FC236}">
                  <a16:creationId xmlns:a16="http://schemas.microsoft.com/office/drawing/2014/main" id="{635B932B-BD30-65BB-D659-267FC9C3B524}"/>
                </a:ext>
              </a:extLst>
            </p:cNvPr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32">
              <a:extLst>
                <a:ext uri="{FF2B5EF4-FFF2-40B4-BE49-F238E27FC236}">
                  <a16:creationId xmlns:a16="http://schemas.microsoft.com/office/drawing/2014/main" id="{87C714B7-B39E-ABF6-A861-0F0EDD66D161}"/>
                </a:ext>
              </a:extLst>
            </p:cNvPr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33">
              <a:extLst>
                <a:ext uri="{FF2B5EF4-FFF2-40B4-BE49-F238E27FC236}">
                  <a16:creationId xmlns:a16="http://schemas.microsoft.com/office/drawing/2014/main" id="{381BEB2A-3C97-415B-80A3-C26929CCA921}"/>
                </a:ext>
              </a:extLst>
            </p:cNvPr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F5E43AFB-37C4-A752-310E-3315813FE47D}"/>
              </a:ext>
            </a:extLst>
          </p:cNvPr>
          <p:cNvSpPr/>
          <p:nvPr/>
        </p:nvSpPr>
        <p:spPr>
          <a:xfrm>
            <a:off x="1249822" y="1804687"/>
            <a:ext cx="2285324" cy="2285324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F835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srgbClr val="F1543F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BCD431-F28F-456D-5B29-E441DC988BA4}"/>
              </a:ext>
            </a:extLst>
          </p:cNvPr>
          <p:cNvSpPr/>
          <p:nvPr/>
        </p:nvSpPr>
        <p:spPr>
          <a:xfrm>
            <a:off x="1390914" y="1937822"/>
            <a:ext cx="2019054" cy="2019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03200" dist="88900" dir="48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입자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시스템</a:t>
            </a:r>
            <a:endParaRPr lang="en-US" altLang="ko-KR" sz="5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6C7B32C8-DE02-C5DF-3A85-19B691D71A3B}"/>
              </a:ext>
            </a:extLst>
          </p:cNvPr>
          <p:cNvSpPr/>
          <p:nvPr/>
        </p:nvSpPr>
        <p:spPr>
          <a:xfrm>
            <a:off x="4765804" y="1804688"/>
            <a:ext cx="2246263" cy="477188"/>
          </a:xfrm>
          <a:prstGeom prst="roundRect">
            <a:avLst>
              <a:gd name="adj" fmla="val 50000"/>
            </a:avLst>
          </a:prstGeom>
          <a:solidFill>
            <a:srgbClr val="FF8356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</a:rPr>
              <a:t>생성 변수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24" name="그림 23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43EF0525-042F-0115-96FD-1BC3CE493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50" y="1864278"/>
            <a:ext cx="2189696" cy="21896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E682C1-7054-2B1F-896F-2B15300C29FA}"/>
              </a:ext>
            </a:extLst>
          </p:cNvPr>
          <p:cNvSpPr/>
          <p:nvPr/>
        </p:nvSpPr>
        <p:spPr>
          <a:xfrm>
            <a:off x="5011572" y="2387693"/>
            <a:ext cx="4968429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한 번의 </a:t>
            </a:r>
            <a:r>
              <a:rPr lang="ko-KR" altLang="en-US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방출당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생성하는 </a:t>
            </a:r>
            <a:r>
              <a:rPr lang="ko-KR" altLang="en-US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파티클의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개수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방출하는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time range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Emitter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위치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Emitter 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로부터 입자의 위치 오프셋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입자의 크기 오프셋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입자의 소멸시간 오프셋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입자의 시작 속력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입자의 추가 색깔 유무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랜덤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원본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입자의 텍스처 및 </a:t>
            </a:r>
            <a:r>
              <a:rPr lang="ko-KR" altLang="en-US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텍스쳐</a:t>
            </a:r>
            <a:r>
              <a:rPr lang="ko-KR" altLang="en-US" sz="1600" b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변화 시간</a:t>
            </a:r>
            <a:endParaRPr lang="ko-KR" altLang="en-US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88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6361029-A1E5-AA1F-93FF-7F8FD6AFF012}"/>
              </a:ext>
            </a:extLst>
          </p:cNvPr>
          <p:cNvGrpSpPr/>
          <p:nvPr/>
        </p:nvGrpSpPr>
        <p:grpSpPr>
          <a:xfrm>
            <a:off x="0" y="1"/>
            <a:ext cx="12192000" cy="6896099"/>
            <a:chOff x="0" y="1"/>
            <a:chExt cx="12192000" cy="6896099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4808002C-3B18-A5DF-1D55-C52668EAD4F2}"/>
                </a:ext>
              </a:extLst>
            </p:cNvPr>
            <p:cNvSpPr/>
            <p:nvPr/>
          </p:nvSpPr>
          <p:spPr>
            <a:xfrm>
              <a:off x="0" y="2902516"/>
              <a:ext cx="3444586" cy="3993584"/>
            </a:xfrm>
            <a:custGeom>
              <a:avLst/>
              <a:gdLst>
                <a:gd name="connsiteX0" fmla="*/ 24586 w 3444586"/>
                <a:gd name="connsiteY0" fmla="*/ 0 h 3993584"/>
                <a:gd name="connsiteX1" fmla="*/ 3444586 w 3444586"/>
                <a:gd name="connsiteY1" fmla="*/ 3420000 h 3993584"/>
                <a:gd name="connsiteX2" fmla="*/ 3426929 w 3444586"/>
                <a:gd name="connsiteY2" fmla="*/ 3769676 h 3993584"/>
                <a:gd name="connsiteX3" fmla="*/ 3392757 w 3444586"/>
                <a:gd name="connsiteY3" fmla="*/ 3993584 h 3993584"/>
                <a:gd name="connsiteX4" fmla="*/ 1633887 w 3444586"/>
                <a:gd name="connsiteY4" fmla="*/ 3993584 h 3993584"/>
                <a:gd name="connsiteX5" fmla="*/ 1657708 w 3444586"/>
                <a:gd name="connsiteY5" fmla="*/ 3928502 h 3993584"/>
                <a:gd name="connsiteX6" fmla="*/ 1734586 w 3444586"/>
                <a:gd name="connsiteY6" fmla="*/ 3420000 h 3993584"/>
                <a:gd name="connsiteX7" fmla="*/ 24586 w 3444586"/>
                <a:gd name="connsiteY7" fmla="*/ 1710001 h 3993584"/>
                <a:gd name="connsiteX8" fmla="*/ 0 w 3444586"/>
                <a:gd name="connsiteY8" fmla="*/ 1711242 h 3993584"/>
                <a:gd name="connsiteX9" fmla="*/ 0 w 3444586"/>
                <a:gd name="connsiteY9" fmla="*/ 1242 h 39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4586" h="3993584">
                  <a:moveTo>
                    <a:pt x="24586" y="0"/>
                  </a:moveTo>
                  <a:cubicBezTo>
                    <a:pt x="1913400" y="0"/>
                    <a:pt x="3444586" y="1531186"/>
                    <a:pt x="3444586" y="3420000"/>
                  </a:cubicBezTo>
                  <a:cubicBezTo>
                    <a:pt x="3444586" y="3538051"/>
                    <a:pt x="3438605" y="3654705"/>
                    <a:pt x="3426929" y="3769676"/>
                  </a:cubicBezTo>
                  <a:lnTo>
                    <a:pt x="3392757" y="3993584"/>
                  </a:lnTo>
                  <a:lnTo>
                    <a:pt x="1633887" y="3993584"/>
                  </a:lnTo>
                  <a:lnTo>
                    <a:pt x="1657708" y="3928502"/>
                  </a:lnTo>
                  <a:cubicBezTo>
                    <a:pt x="1707671" y="3767867"/>
                    <a:pt x="1734586" y="3597077"/>
                    <a:pt x="1734586" y="3420000"/>
                  </a:cubicBezTo>
                  <a:cubicBezTo>
                    <a:pt x="1734586" y="2475593"/>
                    <a:pt x="968993" y="1710001"/>
                    <a:pt x="24586" y="1710001"/>
                  </a:cubicBezTo>
                  <a:lnTo>
                    <a:pt x="0" y="1711242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93C0FE9-A117-9FF4-A452-300CDE3ABFBF}"/>
                </a:ext>
              </a:extLst>
            </p:cNvPr>
            <p:cNvSpPr/>
            <p:nvPr/>
          </p:nvSpPr>
          <p:spPr>
            <a:xfrm>
              <a:off x="3708400" y="1"/>
              <a:ext cx="8483600" cy="6896099"/>
            </a:xfrm>
            <a:custGeom>
              <a:avLst/>
              <a:gdLst>
                <a:gd name="connsiteX0" fmla="*/ 4730750 w 8483600"/>
                <a:gd name="connsiteY0" fmla="*/ 0 h 6896099"/>
                <a:gd name="connsiteX1" fmla="*/ 8381227 w 8483600"/>
                <a:gd name="connsiteY1" fmla="*/ 1721554 h 6896099"/>
                <a:gd name="connsiteX2" fmla="*/ 8483600 w 8483600"/>
                <a:gd name="connsiteY2" fmla="*/ 1851826 h 6896099"/>
                <a:gd name="connsiteX3" fmla="*/ 8483600 w 8483600"/>
                <a:gd name="connsiteY3" fmla="*/ 6896099 h 6896099"/>
                <a:gd name="connsiteX4" fmla="*/ 525082 w 8483600"/>
                <a:gd name="connsiteY4" fmla="*/ 6896099 h 6896099"/>
                <a:gd name="connsiteX5" fmla="*/ 466504 w 8483600"/>
                <a:gd name="connsiteY5" fmla="*/ 6781726 h 6896099"/>
                <a:gd name="connsiteX6" fmla="*/ 0 w 8483600"/>
                <a:gd name="connsiteY6" fmla="*/ 4730750 h 6896099"/>
                <a:gd name="connsiteX7" fmla="*/ 4730750 w 8483600"/>
                <a:gd name="connsiteY7" fmla="*/ 0 h 689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3600" h="6896099">
                  <a:moveTo>
                    <a:pt x="4730750" y="0"/>
                  </a:moveTo>
                  <a:cubicBezTo>
                    <a:pt x="6200406" y="0"/>
                    <a:pt x="7513538" y="670158"/>
                    <a:pt x="8381227" y="1721554"/>
                  </a:cubicBezTo>
                  <a:lnTo>
                    <a:pt x="8483600" y="1851826"/>
                  </a:lnTo>
                  <a:lnTo>
                    <a:pt x="8483600" y="6896099"/>
                  </a:lnTo>
                  <a:lnTo>
                    <a:pt x="525082" y="6896099"/>
                  </a:lnTo>
                  <a:lnTo>
                    <a:pt x="466504" y="6781726"/>
                  </a:lnTo>
                  <a:cubicBezTo>
                    <a:pt x="167540" y="6161275"/>
                    <a:pt x="0" y="5465578"/>
                    <a:pt x="0" y="4730750"/>
                  </a:cubicBezTo>
                  <a:cubicBezTo>
                    <a:pt x="0" y="2118029"/>
                    <a:pt x="2118029" y="0"/>
                    <a:pt x="4730750" y="0"/>
                  </a:cubicBezTo>
                  <a:close/>
                </a:path>
              </a:pathLst>
            </a:custGeom>
            <a:solidFill>
              <a:srgbClr val="FEC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269695-E8F5-F2A4-0D8C-BB3A4ED4761D}"/>
                </a:ext>
              </a:extLst>
            </p:cNvPr>
            <p:cNvSpPr/>
            <p:nvPr/>
          </p:nvSpPr>
          <p:spPr>
            <a:xfrm>
              <a:off x="239437" y="241300"/>
              <a:ext cx="11690902" cy="6451600"/>
            </a:xfrm>
            <a:prstGeom prst="roundRect">
              <a:avLst>
                <a:gd name="adj" fmla="val 3675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1A60E42-36D5-D25C-A422-7FD2724B4040}"/>
                </a:ext>
              </a:extLst>
            </p:cNvPr>
            <p:cNvSpPr/>
            <p:nvPr/>
          </p:nvSpPr>
          <p:spPr>
            <a:xfrm>
              <a:off x="239437" y="241299"/>
              <a:ext cx="11690902" cy="654051"/>
            </a:xfrm>
            <a:prstGeom prst="round2SameRect">
              <a:avLst>
                <a:gd name="adj1" fmla="val 32686"/>
                <a:gd name="adj2" fmla="val 0"/>
              </a:avLst>
            </a:prstGeom>
            <a:solidFill>
              <a:srgbClr val="FCD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주요 구현 기능 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2. </a:t>
              </a:r>
              <a:r>
                <a:rPr lang="ko-KR" altLang="en-US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입자 </a:t>
              </a:r>
              <a:r>
                <a:rPr lang="ko-KR" altLang="en-US" sz="2400" b="1" i="1" kern="0" dirty="0" err="1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랜더</a:t>
              </a:r>
              <a:r>
                <a:rPr lang="ko-KR" altLang="en-US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방식</a:t>
              </a:r>
              <a:endParaRPr lang="ko-KR" altLang="en-US" dirty="0">
                <a:solidFill>
                  <a:srgbClr val="3B274A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113294-A4BA-BF53-7C6E-5A24DD8E2214}"/>
                </a:ext>
              </a:extLst>
            </p:cNvPr>
            <p:cNvSpPr/>
            <p:nvPr/>
          </p:nvSpPr>
          <p:spPr>
            <a:xfrm>
              <a:off x="11329716" y="324801"/>
              <a:ext cx="487636" cy="487636"/>
            </a:xfrm>
            <a:prstGeom prst="ellipse">
              <a:avLst/>
            </a:prstGeom>
            <a:solidFill>
              <a:srgbClr val="3B2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endParaRPr lang="ko-KR" altLang="en-US" dirty="0">
                <a:solidFill>
                  <a:srgbClr val="3B274A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3FEC4F-023F-F05D-1310-CA8545FD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55900" y="442098"/>
              <a:ext cx="240800" cy="2408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99A07B-A667-6487-AB16-6A5957A43C45}"/>
              </a:ext>
            </a:extLst>
          </p:cNvPr>
          <p:cNvGrpSpPr/>
          <p:nvPr/>
        </p:nvGrpSpPr>
        <p:grpSpPr>
          <a:xfrm>
            <a:off x="912426" y="1533149"/>
            <a:ext cx="2883917" cy="2828400"/>
            <a:chOff x="2030831" y="1759943"/>
            <a:chExt cx="2883917" cy="28284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3C600F2-AF8A-1E77-1750-F83E47DFFC58}"/>
                </a:ext>
              </a:extLst>
            </p:cNvPr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ln w="28575">
              <a:solidFill>
                <a:schemeClr val="bg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>
                <a:solidFill>
                  <a:srgbClr val="F1543F"/>
                </a:solidFill>
              </a:endParaRPr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1EDB50B1-9A3B-2E9F-BC40-851D139653B9}"/>
                </a:ext>
              </a:extLst>
            </p:cNvPr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27">
              <a:extLst>
                <a:ext uri="{FF2B5EF4-FFF2-40B4-BE49-F238E27FC236}">
                  <a16:creationId xmlns:a16="http://schemas.microsoft.com/office/drawing/2014/main" id="{0A974445-57F6-F779-DACD-0A8AAEB862FA}"/>
                </a:ext>
              </a:extLst>
            </p:cNvPr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311CD606-EB5A-455D-0A6B-8A394097B26D}"/>
                </a:ext>
              </a:extLst>
            </p:cNvPr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29">
              <a:extLst>
                <a:ext uri="{FF2B5EF4-FFF2-40B4-BE49-F238E27FC236}">
                  <a16:creationId xmlns:a16="http://schemas.microsoft.com/office/drawing/2014/main" id="{478AB76D-27A7-E26E-FF18-5368968904EA}"/>
                </a:ext>
              </a:extLst>
            </p:cNvPr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0">
              <a:extLst>
                <a:ext uri="{FF2B5EF4-FFF2-40B4-BE49-F238E27FC236}">
                  <a16:creationId xmlns:a16="http://schemas.microsoft.com/office/drawing/2014/main" id="{9BF42E7D-E0C9-8613-F131-609065119C0F}"/>
                </a:ext>
              </a:extLst>
            </p:cNvPr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1">
              <a:extLst>
                <a:ext uri="{FF2B5EF4-FFF2-40B4-BE49-F238E27FC236}">
                  <a16:creationId xmlns:a16="http://schemas.microsoft.com/office/drawing/2014/main" id="{635B932B-BD30-65BB-D659-267FC9C3B524}"/>
                </a:ext>
              </a:extLst>
            </p:cNvPr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32">
              <a:extLst>
                <a:ext uri="{FF2B5EF4-FFF2-40B4-BE49-F238E27FC236}">
                  <a16:creationId xmlns:a16="http://schemas.microsoft.com/office/drawing/2014/main" id="{87C714B7-B39E-ABF6-A861-0F0EDD66D161}"/>
                </a:ext>
              </a:extLst>
            </p:cNvPr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33">
              <a:extLst>
                <a:ext uri="{FF2B5EF4-FFF2-40B4-BE49-F238E27FC236}">
                  <a16:creationId xmlns:a16="http://schemas.microsoft.com/office/drawing/2014/main" id="{381BEB2A-3C97-415B-80A3-C26929CCA921}"/>
                </a:ext>
              </a:extLst>
            </p:cNvPr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F5E43AFB-37C4-A752-310E-3315813FE47D}"/>
              </a:ext>
            </a:extLst>
          </p:cNvPr>
          <p:cNvSpPr/>
          <p:nvPr/>
        </p:nvSpPr>
        <p:spPr>
          <a:xfrm>
            <a:off x="1249822" y="1804687"/>
            <a:ext cx="2285324" cy="2285324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F835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srgbClr val="F1543F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BCD431-F28F-456D-5B29-E441DC988BA4}"/>
              </a:ext>
            </a:extLst>
          </p:cNvPr>
          <p:cNvSpPr/>
          <p:nvPr/>
        </p:nvSpPr>
        <p:spPr>
          <a:xfrm>
            <a:off x="1390914" y="1937822"/>
            <a:ext cx="2019054" cy="2019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03200" dist="88900" dir="48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입자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시스템</a:t>
            </a:r>
            <a:endParaRPr lang="en-US" altLang="ko-KR" sz="5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6C7B32C8-DE02-C5DF-3A85-19B691D71A3B}"/>
              </a:ext>
            </a:extLst>
          </p:cNvPr>
          <p:cNvSpPr/>
          <p:nvPr/>
        </p:nvSpPr>
        <p:spPr>
          <a:xfrm>
            <a:off x="4765804" y="1804688"/>
            <a:ext cx="2246263" cy="477188"/>
          </a:xfrm>
          <a:prstGeom prst="roundRect">
            <a:avLst>
              <a:gd name="adj" fmla="val 50000"/>
            </a:avLst>
          </a:prstGeom>
          <a:solidFill>
            <a:srgbClr val="FF8356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입자의 </a:t>
            </a:r>
            <a:r>
              <a:rPr lang="ko-KR" altLang="en-US" dirty="0" err="1">
                <a:solidFill>
                  <a:prstClr val="white"/>
                </a:solidFill>
              </a:rPr>
              <a:t>랜더</a:t>
            </a:r>
            <a:r>
              <a:rPr lang="ko-KR" altLang="en-US" dirty="0">
                <a:solidFill>
                  <a:prstClr val="white"/>
                </a:solidFill>
              </a:rPr>
              <a:t> 방식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E682C1-7054-2B1F-896F-2B15300C29FA}"/>
              </a:ext>
            </a:extLst>
          </p:cNvPr>
          <p:cNvSpPr/>
          <p:nvPr/>
        </p:nvSpPr>
        <p:spPr>
          <a:xfrm>
            <a:off x="4807105" y="2381324"/>
            <a:ext cx="6940991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각각의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Particle System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여러 개의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Particle 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정보를 가지고 있는 구조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Particle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Vertex: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Pos, Color, Size, </a:t>
            </a:r>
            <a:r>
              <a:rPr lang="en-US" altLang="ko-KR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Tex_coordinate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Tex_index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여러장의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이미지를 하나의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shader resource view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저장하여 한 번의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draw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에서 여러 이미지에 접근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업데이트 빈도에 따른 상수 버퍼의 분리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프레임마다 업데이트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입자 시스템마다 업데이트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점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-&gt; 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사각형으로 확장하여 메모리 절약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빌보드 형식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(3d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처럼 보이도록 함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050" name="Picture 2" descr="Boris FX | BCC Particle System">
            <a:extLst>
              <a:ext uri="{FF2B5EF4-FFF2-40B4-BE49-F238E27FC236}">
                <a16:creationId xmlns:a16="http://schemas.microsoft.com/office/drawing/2014/main" id="{21140531-1967-C2F1-7813-A3ECCE07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15" y="1804687"/>
            <a:ext cx="2334764" cy="228654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67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6361029-A1E5-AA1F-93FF-7F8FD6AFF012}"/>
              </a:ext>
            </a:extLst>
          </p:cNvPr>
          <p:cNvGrpSpPr/>
          <p:nvPr/>
        </p:nvGrpSpPr>
        <p:grpSpPr>
          <a:xfrm>
            <a:off x="0" y="1"/>
            <a:ext cx="12192000" cy="6896099"/>
            <a:chOff x="0" y="1"/>
            <a:chExt cx="12192000" cy="6896099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4808002C-3B18-A5DF-1D55-C52668EAD4F2}"/>
                </a:ext>
              </a:extLst>
            </p:cNvPr>
            <p:cNvSpPr/>
            <p:nvPr/>
          </p:nvSpPr>
          <p:spPr>
            <a:xfrm>
              <a:off x="0" y="2902516"/>
              <a:ext cx="3444586" cy="3993584"/>
            </a:xfrm>
            <a:custGeom>
              <a:avLst/>
              <a:gdLst>
                <a:gd name="connsiteX0" fmla="*/ 24586 w 3444586"/>
                <a:gd name="connsiteY0" fmla="*/ 0 h 3993584"/>
                <a:gd name="connsiteX1" fmla="*/ 3444586 w 3444586"/>
                <a:gd name="connsiteY1" fmla="*/ 3420000 h 3993584"/>
                <a:gd name="connsiteX2" fmla="*/ 3426929 w 3444586"/>
                <a:gd name="connsiteY2" fmla="*/ 3769676 h 3993584"/>
                <a:gd name="connsiteX3" fmla="*/ 3392757 w 3444586"/>
                <a:gd name="connsiteY3" fmla="*/ 3993584 h 3993584"/>
                <a:gd name="connsiteX4" fmla="*/ 1633887 w 3444586"/>
                <a:gd name="connsiteY4" fmla="*/ 3993584 h 3993584"/>
                <a:gd name="connsiteX5" fmla="*/ 1657708 w 3444586"/>
                <a:gd name="connsiteY5" fmla="*/ 3928502 h 3993584"/>
                <a:gd name="connsiteX6" fmla="*/ 1734586 w 3444586"/>
                <a:gd name="connsiteY6" fmla="*/ 3420000 h 3993584"/>
                <a:gd name="connsiteX7" fmla="*/ 24586 w 3444586"/>
                <a:gd name="connsiteY7" fmla="*/ 1710001 h 3993584"/>
                <a:gd name="connsiteX8" fmla="*/ 0 w 3444586"/>
                <a:gd name="connsiteY8" fmla="*/ 1711242 h 3993584"/>
                <a:gd name="connsiteX9" fmla="*/ 0 w 3444586"/>
                <a:gd name="connsiteY9" fmla="*/ 1242 h 39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4586" h="3993584">
                  <a:moveTo>
                    <a:pt x="24586" y="0"/>
                  </a:moveTo>
                  <a:cubicBezTo>
                    <a:pt x="1913400" y="0"/>
                    <a:pt x="3444586" y="1531186"/>
                    <a:pt x="3444586" y="3420000"/>
                  </a:cubicBezTo>
                  <a:cubicBezTo>
                    <a:pt x="3444586" y="3538051"/>
                    <a:pt x="3438605" y="3654705"/>
                    <a:pt x="3426929" y="3769676"/>
                  </a:cubicBezTo>
                  <a:lnTo>
                    <a:pt x="3392757" y="3993584"/>
                  </a:lnTo>
                  <a:lnTo>
                    <a:pt x="1633887" y="3993584"/>
                  </a:lnTo>
                  <a:lnTo>
                    <a:pt x="1657708" y="3928502"/>
                  </a:lnTo>
                  <a:cubicBezTo>
                    <a:pt x="1707671" y="3767867"/>
                    <a:pt x="1734586" y="3597077"/>
                    <a:pt x="1734586" y="3420000"/>
                  </a:cubicBezTo>
                  <a:cubicBezTo>
                    <a:pt x="1734586" y="2475593"/>
                    <a:pt x="968993" y="1710001"/>
                    <a:pt x="24586" y="1710001"/>
                  </a:cubicBezTo>
                  <a:lnTo>
                    <a:pt x="0" y="1711242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93C0FE9-A117-9FF4-A452-300CDE3ABFBF}"/>
                </a:ext>
              </a:extLst>
            </p:cNvPr>
            <p:cNvSpPr/>
            <p:nvPr/>
          </p:nvSpPr>
          <p:spPr>
            <a:xfrm>
              <a:off x="3708400" y="1"/>
              <a:ext cx="8483600" cy="6896099"/>
            </a:xfrm>
            <a:custGeom>
              <a:avLst/>
              <a:gdLst>
                <a:gd name="connsiteX0" fmla="*/ 4730750 w 8483600"/>
                <a:gd name="connsiteY0" fmla="*/ 0 h 6896099"/>
                <a:gd name="connsiteX1" fmla="*/ 8381227 w 8483600"/>
                <a:gd name="connsiteY1" fmla="*/ 1721554 h 6896099"/>
                <a:gd name="connsiteX2" fmla="*/ 8483600 w 8483600"/>
                <a:gd name="connsiteY2" fmla="*/ 1851826 h 6896099"/>
                <a:gd name="connsiteX3" fmla="*/ 8483600 w 8483600"/>
                <a:gd name="connsiteY3" fmla="*/ 6896099 h 6896099"/>
                <a:gd name="connsiteX4" fmla="*/ 525082 w 8483600"/>
                <a:gd name="connsiteY4" fmla="*/ 6896099 h 6896099"/>
                <a:gd name="connsiteX5" fmla="*/ 466504 w 8483600"/>
                <a:gd name="connsiteY5" fmla="*/ 6781726 h 6896099"/>
                <a:gd name="connsiteX6" fmla="*/ 0 w 8483600"/>
                <a:gd name="connsiteY6" fmla="*/ 4730750 h 6896099"/>
                <a:gd name="connsiteX7" fmla="*/ 4730750 w 8483600"/>
                <a:gd name="connsiteY7" fmla="*/ 0 h 689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3600" h="6896099">
                  <a:moveTo>
                    <a:pt x="4730750" y="0"/>
                  </a:moveTo>
                  <a:cubicBezTo>
                    <a:pt x="6200406" y="0"/>
                    <a:pt x="7513538" y="670158"/>
                    <a:pt x="8381227" y="1721554"/>
                  </a:cubicBezTo>
                  <a:lnTo>
                    <a:pt x="8483600" y="1851826"/>
                  </a:lnTo>
                  <a:lnTo>
                    <a:pt x="8483600" y="6896099"/>
                  </a:lnTo>
                  <a:lnTo>
                    <a:pt x="525082" y="6896099"/>
                  </a:lnTo>
                  <a:lnTo>
                    <a:pt x="466504" y="6781726"/>
                  </a:lnTo>
                  <a:cubicBezTo>
                    <a:pt x="167540" y="6161275"/>
                    <a:pt x="0" y="5465578"/>
                    <a:pt x="0" y="4730750"/>
                  </a:cubicBezTo>
                  <a:cubicBezTo>
                    <a:pt x="0" y="2118029"/>
                    <a:pt x="2118029" y="0"/>
                    <a:pt x="4730750" y="0"/>
                  </a:cubicBezTo>
                  <a:close/>
                </a:path>
              </a:pathLst>
            </a:custGeom>
            <a:solidFill>
              <a:srgbClr val="FEC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269695-E8F5-F2A4-0D8C-BB3A4ED4761D}"/>
                </a:ext>
              </a:extLst>
            </p:cNvPr>
            <p:cNvSpPr/>
            <p:nvPr/>
          </p:nvSpPr>
          <p:spPr>
            <a:xfrm>
              <a:off x="239437" y="241300"/>
              <a:ext cx="11690902" cy="6451600"/>
            </a:xfrm>
            <a:prstGeom prst="roundRect">
              <a:avLst>
                <a:gd name="adj" fmla="val 3675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1A60E42-36D5-D25C-A422-7FD2724B4040}"/>
                </a:ext>
              </a:extLst>
            </p:cNvPr>
            <p:cNvSpPr/>
            <p:nvPr/>
          </p:nvSpPr>
          <p:spPr>
            <a:xfrm>
              <a:off x="239437" y="241299"/>
              <a:ext cx="11690902" cy="654051"/>
            </a:xfrm>
            <a:prstGeom prst="round2SameRect">
              <a:avLst>
                <a:gd name="adj1" fmla="val 32686"/>
                <a:gd name="adj2" fmla="val 0"/>
              </a:avLst>
            </a:prstGeom>
            <a:solidFill>
              <a:srgbClr val="FCD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주요 구현 기능 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3. </a:t>
              </a:r>
              <a:r>
                <a:rPr lang="ko-KR" altLang="en-US" sz="2400" b="1" i="1" kern="0" dirty="0" err="1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랜더</a:t>
              </a:r>
              <a:r>
                <a:rPr lang="ko-KR" altLang="en-US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속성 설정</a:t>
              </a:r>
              <a:endParaRPr lang="ko-KR" altLang="en-US" dirty="0">
                <a:solidFill>
                  <a:srgbClr val="3B274A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113294-A4BA-BF53-7C6E-5A24DD8E2214}"/>
                </a:ext>
              </a:extLst>
            </p:cNvPr>
            <p:cNvSpPr/>
            <p:nvPr/>
          </p:nvSpPr>
          <p:spPr>
            <a:xfrm>
              <a:off x="11329716" y="324801"/>
              <a:ext cx="487636" cy="487636"/>
            </a:xfrm>
            <a:prstGeom prst="ellipse">
              <a:avLst/>
            </a:prstGeom>
            <a:solidFill>
              <a:srgbClr val="3B2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endParaRPr lang="ko-KR" altLang="en-US" dirty="0">
                <a:solidFill>
                  <a:srgbClr val="3B274A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3FEC4F-023F-F05D-1310-CA8545FD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55900" y="442098"/>
              <a:ext cx="240800" cy="2408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E4D80E-D6FE-056A-CD4C-FF8643E5A8B4}"/>
              </a:ext>
            </a:extLst>
          </p:cNvPr>
          <p:cNvSpPr/>
          <p:nvPr/>
        </p:nvSpPr>
        <p:spPr>
          <a:xfrm>
            <a:off x="808816" y="4829318"/>
            <a:ext cx="318036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i="1" dirty="0">
                <a:solidFill>
                  <a:srgbClr val="E7E6E6">
                    <a:lumMod val="50000"/>
                  </a:srgbClr>
                </a:solidFill>
              </a:rPr>
              <a:t>체크 박스를 통해</a:t>
            </a:r>
            <a:endParaRPr lang="en-US" altLang="ko-KR" sz="1600" i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i="1" dirty="0" err="1">
                <a:solidFill>
                  <a:srgbClr val="E7E6E6">
                    <a:lumMod val="50000"/>
                  </a:srgbClr>
                </a:solidFill>
              </a:rPr>
              <a:t>랜더</a:t>
            </a:r>
            <a:r>
              <a:rPr lang="ko-KR" altLang="en-US" sz="1600" i="1" dirty="0">
                <a:solidFill>
                  <a:srgbClr val="E7E6E6">
                    <a:lumMod val="50000"/>
                  </a:srgbClr>
                </a:solidFill>
              </a:rPr>
              <a:t> 상태 수정</a:t>
            </a:r>
            <a:endParaRPr lang="ko-KR" altLang="en-US" sz="1050" i="1" dirty="0">
              <a:solidFill>
                <a:srgbClr val="E7E6E6">
                  <a:lumMod val="50000"/>
                </a:srgb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99A07B-A667-6487-AB16-6A5957A43C45}"/>
              </a:ext>
            </a:extLst>
          </p:cNvPr>
          <p:cNvGrpSpPr/>
          <p:nvPr/>
        </p:nvGrpSpPr>
        <p:grpSpPr>
          <a:xfrm>
            <a:off x="912426" y="1533149"/>
            <a:ext cx="2883917" cy="2828400"/>
            <a:chOff x="2030831" y="1759943"/>
            <a:chExt cx="2883917" cy="28284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3C600F2-AF8A-1E77-1750-F83E47DFFC58}"/>
                </a:ext>
              </a:extLst>
            </p:cNvPr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ln w="28575">
              <a:solidFill>
                <a:schemeClr val="bg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>
                <a:solidFill>
                  <a:srgbClr val="F1543F"/>
                </a:solidFill>
              </a:endParaRPr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1EDB50B1-9A3B-2E9F-BC40-851D139653B9}"/>
                </a:ext>
              </a:extLst>
            </p:cNvPr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27">
              <a:extLst>
                <a:ext uri="{FF2B5EF4-FFF2-40B4-BE49-F238E27FC236}">
                  <a16:creationId xmlns:a16="http://schemas.microsoft.com/office/drawing/2014/main" id="{0A974445-57F6-F779-DACD-0A8AAEB862FA}"/>
                </a:ext>
              </a:extLst>
            </p:cNvPr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311CD606-EB5A-455D-0A6B-8A394097B26D}"/>
                </a:ext>
              </a:extLst>
            </p:cNvPr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29">
              <a:extLst>
                <a:ext uri="{FF2B5EF4-FFF2-40B4-BE49-F238E27FC236}">
                  <a16:creationId xmlns:a16="http://schemas.microsoft.com/office/drawing/2014/main" id="{478AB76D-27A7-E26E-FF18-5368968904EA}"/>
                </a:ext>
              </a:extLst>
            </p:cNvPr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0">
              <a:extLst>
                <a:ext uri="{FF2B5EF4-FFF2-40B4-BE49-F238E27FC236}">
                  <a16:creationId xmlns:a16="http://schemas.microsoft.com/office/drawing/2014/main" id="{9BF42E7D-E0C9-8613-F131-609065119C0F}"/>
                </a:ext>
              </a:extLst>
            </p:cNvPr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1">
              <a:extLst>
                <a:ext uri="{FF2B5EF4-FFF2-40B4-BE49-F238E27FC236}">
                  <a16:creationId xmlns:a16="http://schemas.microsoft.com/office/drawing/2014/main" id="{635B932B-BD30-65BB-D659-267FC9C3B524}"/>
                </a:ext>
              </a:extLst>
            </p:cNvPr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32">
              <a:extLst>
                <a:ext uri="{FF2B5EF4-FFF2-40B4-BE49-F238E27FC236}">
                  <a16:creationId xmlns:a16="http://schemas.microsoft.com/office/drawing/2014/main" id="{87C714B7-B39E-ABF6-A861-0F0EDD66D161}"/>
                </a:ext>
              </a:extLst>
            </p:cNvPr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33">
              <a:extLst>
                <a:ext uri="{FF2B5EF4-FFF2-40B4-BE49-F238E27FC236}">
                  <a16:creationId xmlns:a16="http://schemas.microsoft.com/office/drawing/2014/main" id="{381BEB2A-3C97-415B-80A3-C26929CCA921}"/>
                </a:ext>
              </a:extLst>
            </p:cNvPr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FF8356"/>
            </a:solidFill>
            <a:ln>
              <a:solidFill>
                <a:srgbClr val="FF8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F5E43AFB-37C4-A752-310E-3315813FE47D}"/>
              </a:ext>
            </a:extLst>
          </p:cNvPr>
          <p:cNvSpPr/>
          <p:nvPr/>
        </p:nvSpPr>
        <p:spPr>
          <a:xfrm>
            <a:off x="1249822" y="1804687"/>
            <a:ext cx="2285324" cy="2285324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F835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srgbClr val="F1543F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BCD431-F28F-456D-5B29-E441DC988BA4}"/>
              </a:ext>
            </a:extLst>
          </p:cNvPr>
          <p:cNvSpPr/>
          <p:nvPr/>
        </p:nvSpPr>
        <p:spPr>
          <a:xfrm>
            <a:off x="1390914" y="1937822"/>
            <a:ext cx="2019054" cy="2019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03200" dist="88900" dir="48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5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8" name="모서리가 둥근 직사각형 35">
            <a:extLst>
              <a:ext uri="{FF2B5EF4-FFF2-40B4-BE49-F238E27FC236}">
                <a16:creationId xmlns:a16="http://schemas.microsoft.com/office/drawing/2014/main" id="{6C7B32C8-DE02-C5DF-3A85-19B691D71A3B}"/>
              </a:ext>
            </a:extLst>
          </p:cNvPr>
          <p:cNvSpPr/>
          <p:nvPr/>
        </p:nvSpPr>
        <p:spPr>
          <a:xfrm>
            <a:off x="4765804" y="1804688"/>
            <a:ext cx="2246263" cy="477188"/>
          </a:xfrm>
          <a:prstGeom prst="roundRect">
            <a:avLst>
              <a:gd name="adj" fmla="val 50000"/>
            </a:avLst>
          </a:prstGeom>
          <a:solidFill>
            <a:srgbClr val="FF8356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 err="1">
                <a:solidFill>
                  <a:prstClr val="white"/>
                </a:solidFill>
              </a:rPr>
              <a:t>랜더</a:t>
            </a:r>
            <a:r>
              <a:rPr lang="ko-KR" altLang="en-US" sz="2000" dirty="0">
                <a:solidFill>
                  <a:prstClr val="white"/>
                </a:solidFill>
              </a:rPr>
              <a:t> </a:t>
            </a:r>
            <a:r>
              <a:rPr lang="ko-KR" altLang="en-US" sz="2000" dirty="0" err="1">
                <a:solidFill>
                  <a:prstClr val="white"/>
                </a:solidFill>
              </a:rPr>
              <a:t>상태값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E682C1-7054-2B1F-896F-2B15300C29FA}"/>
              </a:ext>
            </a:extLst>
          </p:cNvPr>
          <p:cNvSpPr/>
          <p:nvPr/>
        </p:nvSpPr>
        <p:spPr>
          <a:xfrm>
            <a:off x="5011572" y="2387693"/>
            <a:ext cx="4968429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깊이 버퍼 쓰기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깊이 버퍼 비교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알파 테스팅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유무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: pixel shader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알파 </a:t>
            </a:r>
            <a:r>
              <a:rPr lang="ko-KR" altLang="en-US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블렌딩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blend state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와이어프레임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rasterizer state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듀얼 소스 </a:t>
            </a:r>
            <a:r>
              <a:rPr lang="ko-KR" altLang="en-US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블렌딩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97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6361029-A1E5-AA1F-93FF-7F8FD6AFF012}"/>
              </a:ext>
            </a:extLst>
          </p:cNvPr>
          <p:cNvGrpSpPr/>
          <p:nvPr/>
        </p:nvGrpSpPr>
        <p:grpSpPr>
          <a:xfrm>
            <a:off x="0" y="1"/>
            <a:ext cx="12192000" cy="6896099"/>
            <a:chOff x="0" y="1"/>
            <a:chExt cx="12192000" cy="6896099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4808002C-3B18-A5DF-1D55-C52668EAD4F2}"/>
                </a:ext>
              </a:extLst>
            </p:cNvPr>
            <p:cNvSpPr/>
            <p:nvPr/>
          </p:nvSpPr>
          <p:spPr>
            <a:xfrm>
              <a:off x="0" y="2902516"/>
              <a:ext cx="3444586" cy="3993584"/>
            </a:xfrm>
            <a:custGeom>
              <a:avLst/>
              <a:gdLst>
                <a:gd name="connsiteX0" fmla="*/ 24586 w 3444586"/>
                <a:gd name="connsiteY0" fmla="*/ 0 h 3993584"/>
                <a:gd name="connsiteX1" fmla="*/ 3444586 w 3444586"/>
                <a:gd name="connsiteY1" fmla="*/ 3420000 h 3993584"/>
                <a:gd name="connsiteX2" fmla="*/ 3426929 w 3444586"/>
                <a:gd name="connsiteY2" fmla="*/ 3769676 h 3993584"/>
                <a:gd name="connsiteX3" fmla="*/ 3392757 w 3444586"/>
                <a:gd name="connsiteY3" fmla="*/ 3993584 h 3993584"/>
                <a:gd name="connsiteX4" fmla="*/ 1633887 w 3444586"/>
                <a:gd name="connsiteY4" fmla="*/ 3993584 h 3993584"/>
                <a:gd name="connsiteX5" fmla="*/ 1657708 w 3444586"/>
                <a:gd name="connsiteY5" fmla="*/ 3928502 h 3993584"/>
                <a:gd name="connsiteX6" fmla="*/ 1734586 w 3444586"/>
                <a:gd name="connsiteY6" fmla="*/ 3420000 h 3993584"/>
                <a:gd name="connsiteX7" fmla="*/ 24586 w 3444586"/>
                <a:gd name="connsiteY7" fmla="*/ 1710001 h 3993584"/>
                <a:gd name="connsiteX8" fmla="*/ 0 w 3444586"/>
                <a:gd name="connsiteY8" fmla="*/ 1711242 h 3993584"/>
                <a:gd name="connsiteX9" fmla="*/ 0 w 3444586"/>
                <a:gd name="connsiteY9" fmla="*/ 1242 h 399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4586" h="3993584">
                  <a:moveTo>
                    <a:pt x="24586" y="0"/>
                  </a:moveTo>
                  <a:cubicBezTo>
                    <a:pt x="1913400" y="0"/>
                    <a:pt x="3444586" y="1531186"/>
                    <a:pt x="3444586" y="3420000"/>
                  </a:cubicBezTo>
                  <a:cubicBezTo>
                    <a:pt x="3444586" y="3538051"/>
                    <a:pt x="3438605" y="3654705"/>
                    <a:pt x="3426929" y="3769676"/>
                  </a:cubicBezTo>
                  <a:lnTo>
                    <a:pt x="3392757" y="3993584"/>
                  </a:lnTo>
                  <a:lnTo>
                    <a:pt x="1633887" y="3993584"/>
                  </a:lnTo>
                  <a:lnTo>
                    <a:pt x="1657708" y="3928502"/>
                  </a:lnTo>
                  <a:cubicBezTo>
                    <a:pt x="1707671" y="3767867"/>
                    <a:pt x="1734586" y="3597077"/>
                    <a:pt x="1734586" y="3420000"/>
                  </a:cubicBezTo>
                  <a:cubicBezTo>
                    <a:pt x="1734586" y="2475593"/>
                    <a:pt x="968993" y="1710001"/>
                    <a:pt x="24586" y="1710001"/>
                  </a:cubicBezTo>
                  <a:lnTo>
                    <a:pt x="0" y="1711242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93C0FE9-A117-9FF4-A452-300CDE3ABFBF}"/>
                </a:ext>
              </a:extLst>
            </p:cNvPr>
            <p:cNvSpPr/>
            <p:nvPr/>
          </p:nvSpPr>
          <p:spPr>
            <a:xfrm>
              <a:off x="3708400" y="1"/>
              <a:ext cx="8483600" cy="6896099"/>
            </a:xfrm>
            <a:custGeom>
              <a:avLst/>
              <a:gdLst>
                <a:gd name="connsiteX0" fmla="*/ 4730750 w 8483600"/>
                <a:gd name="connsiteY0" fmla="*/ 0 h 6896099"/>
                <a:gd name="connsiteX1" fmla="*/ 8381227 w 8483600"/>
                <a:gd name="connsiteY1" fmla="*/ 1721554 h 6896099"/>
                <a:gd name="connsiteX2" fmla="*/ 8483600 w 8483600"/>
                <a:gd name="connsiteY2" fmla="*/ 1851826 h 6896099"/>
                <a:gd name="connsiteX3" fmla="*/ 8483600 w 8483600"/>
                <a:gd name="connsiteY3" fmla="*/ 6896099 h 6896099"/>
                <a:gd name="connsiteX4" fmla="*/ 525082 w 8483600"/>
                <a:gd name="connsiteY4" fmla="*/ 6896099 h 6896099"/>
                <a:gd name="connsiteX5" fmla="*/ 466504 w 8483600"/>
                <a:gd name="connsiteY5" fmla="*/ 6781726 h 6896099"/>
                <a:gd name="connsiteX6" fmla="*/ 0 w 8483600"/>
                <a:gd name="connsiteY6" fmla="*/ 4730750 h 6896099"/>
                <a:gd name="connsiteX7" fmla="*/ 4730750 w 8483600"/>
                <a:gd name="connsiteY7" fmla="*/ 0 h 689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3600" h="6896099">
                  <a:moveTo>
                    <a:pt x="4730750" y="0"/>
                  </a:moveTo>
                  <a:cubicBezTo>
                    <a:pt x="6200406" y="0"/>
                    <a:pt x="7513538" y="670158"/>
                    <a:pt x="8381227" y="1721554"/>
                  </a:cubicBezTo>
                  <a:lnTo>
                    <a:pt x="8483600" y="1851826"/>
                  </a:lnTo>
                  <a:lnTo>
                    <a:pt x="8483600" y="6896099"/>
                  </a:lnTo>
                  <a:lnTo>
                    <a:pt x="525082" y="6896099"/>
                  </a:lnTo>
                  <a:lnTo>
                    <a:pt x="466504" y="6781726"/>
                  </a:lnTo>
                  <a:cubicBezTo>
                    <a:pt x="167540" y="6161275"/>
                    <a:pt x="0" y="5465578"/>
                    <a:pt x="0" y="4730750"/>
                  </a:cubicBezTo>
                  <a:cubicBezTo>
                    <a:pt x="0" y="2118029"/>
                    <a:pt x="2118029" y="0"/>
                    <a:pt x="4730750" y="0"/>
                  </a:cubicBezTo>
                  <a:close/>
                </a:path>
              </a:pathLst>
            </a:custGeom>
            <a:solidFill>
              <a:srgbClr val="FEC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269695-E8F5-F2A4-0D8C-BB3A4ED4761D}"/>
                </a:ext>
              </a:extLst>
            </p:cNvPr>
            <p:cNvSpPr/>
            <p:nvPr/>
          </p:nvSpPr>
          <p:spPr>
            <a:xfrm>
              <a:off x="239437" y="241300"/>
              <a:ext cx="11690902" cy="6451600"/>
            </a:xfrm>
            <a:prstGeom prst="roundRect">
              <a:avLst>
                <a:gd name="adj" fmla="val 3675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1A60E42-36D5-D25C-A422-7FD2724B4040}"/>
                </a:ext>
              </a:extLst>
            </p:cNvPr>
            <p:cNvSpPr/>
            <p:nvPr/>
          </p:nvSpPr>
          <p:spPr>
            <a:xfrm>
              <a:off x="239437" y="241299"/>
              <a:ext cx="11690902" cy="654051"/>
            </a:xfrm>
            <a:prstGeom prst="round2SameRect">
              <a:avLst>
                <a:gd name="adj1" fmla="val 32686"/>
                <a:gd name="adj2" fmla="val 0"/>
              </a:avLst>
            </a:prstGeom>
            <a:solidFill>
              <a:srgbClr val="FCD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3B274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향후 개발 방향성</a:t>
              </a:r>
              <a:endParaRPr lang="ko-KR" altLang="en-US" dirty="0">
                <a:solidFill>
                  <a:srgbClr val="3B274A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113294-A4BA-BF53-7C6E-5A24DD8E2214}"/>
                </a:ext>
              </a:extLst>
            </p:cNvPr>
            <p:cNvSpPr/>
            <p:nvPr/>
          </p:nvSpPr>
          <p:spPr>
            <a:xfrm>
              <a:off x="11329716" y="324801"/>
              <a:ext cx="487636" cy="487636"/>
            </a:xfrm>
            <a:prstGeom prst="ellipse">
              <a:avLst/>
            </a:prstGeom>
            <a:solidFill>
              <a:srgbClr val="3B2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vl="2">
                <a:defRPr/>
              </a:pPr>
              <a:endParaRPr lang="ko-KR" altLang="en-US" dirty="0">
                <a:solidFill>
                  <a:srgbClr val="3B274A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3FEC4F-023F-F05D-1310-CA8545FD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55900" y="442098"/>
              <a:ext cx="240800" cy="240800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E682C1-7054-2B1F-896F-2B15300C29FA}"/>
              </a:ext>
            </a:extLst>
          </p:cNvPr>
          <p:cNvSpPr/>
          <p:nvPr/>
        </p:nvSpPr>
        <p:spPr>
          <a:xfrm>
            <a:off x="770710" y="1371121"/>
            <a:ext cx="9209292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하나의 이미지로부터 </a:t>
            </a:r>
            <a:r>
              <a:rPr lang="en-US" altLang="ko-KR" sz="1600" b="1" u="sng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uv</a:t>
            </a:r>
            <a:r>
              <a:rPr lang="ko-KR" altLang="en-US" sz="1600" b="1" u="sng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애니메이션</a:t>
            </a:r>
            <a:endParaRPr lang="en-US" altLang="ko-KR" sz="1600" b="1" u="sng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u="sng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생성 이후 입자의 속성 변경 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가능하도록 함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생성자 속성 이외의 변수 추가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(size over life 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등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emitter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하나의 입자 시스템으로 </a:t>
            </a:r>
            <a:r>
              <a:rPr lang="ko-KR" altLang="en-US" sz="1600" b="1" u="sng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저장</a:t>
            </a:r>
            <a:r>
              <a:rPr lang="en-US" altLang="ko-KR" sz="1600" b="1" u="sng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u="sng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로드</a:t>
            </a:r>
            <a:endParaRPr lang="en-US" altLang="ko-KR" sz="1600" b="1" u="sng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최적화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정점 버퍼 업데이트를 최소한으로 함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입자의 프레임당 변화 등을 </a:t>
            </a:r>
            <a:r>
              <a:rPr lang="ko-KR" altLang="en-US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셰이더</a:t>
            </a: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내에서 처리하도록 함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인스턴싱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물리 구현 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중력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충돌 처리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속성 변경 편리화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E7E6E6">
                    <a:lumMod val="50000"/>
                  </a:srgb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다른 오브젝트로의 연결</a:t>
            </a:r>
            <a:endParaRPr lang="en-US" altLang="ko-KR" sz="1600" b="1" dirty="0">
              <a:solidFill>
                <a:srgbClr val="E7E6E6">
                  <a:lumMod val="50000"/>
                </a:srgb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5994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254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 Semilight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박수아</cp:lastModifiedBy>
  <cp:revision>6</cp:revision>
  <dcterms:created xsi:type="dcterms:W3CDTF">2023-01-15T04:14:41Z</dcterms:created>
  <dcterms:modified xsi:type="dcterms:W3CDTF">2023-02-17T09:28:40Z</dcterms:modified>
</cp:coreProperties>
</file>