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259" r:id="rId4"/>
    <p:sldId id="269" r:id="rId5"/>
    <p:sldId id="274" r:id="rId6"/>
    <p:sldId id="278" r:id="rId7"/>
    <p:sldId id="262" r:id="rId8"/>
    <p:sldId id="263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9C7C"/>
    <a:srgbClr val="B68A3C"/>
    <a:srgbClr val="C08732"/>
    <a:srgbClr val="D68B1C"/>
    <a:srgbClr val="FF6969"/>
    <a:srgbClr val="FE8602"/>
    <a:srgbClr val="2597FF"/>
    <a:srgbClr val="9A4D00"/>
    <a:srgbClr val="C46700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Software Requirements Specification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E56D-D621-4690-94CD-7A962ABFF3D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14E94-645E-4A80-8BBC-5C33EE97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728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Software Requirements Specification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0C815-9F36-4597-AF72-EA74B83D2A9F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A1D77-2A94-475A-91EE-F620C70F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2326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Software Requirements Specification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Software Requirements Specification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192525"/>
            <a:ext cx="8246070" cy="916230"/>
          </a:xfrm>
          <a:effectLst/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0875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B29C7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443835"/>
            <a:ext cx="7940659" cy="61082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5"/>
            <a:ext cx="7940661" cy="4123032"/>
          </a:xfrm>
        </p:spPr>
        <p:txBody>
          <a:bodyPr/>
          <a:lstStyle>
            <a:lvl1pPr algn="ctr">
              <a:defRPr sz="2800">
                <a:solidFill>
                  <a:srgbClr val="B29C7C"/>
                </a:solidFill>
              </a:defRPr>
            </a:lvl1pPr>
            <a:lvl2pPr algn="ctr">
              <a:defRPr>
                <a:solidFill>
                  <a:srgbClr val="B29C7C"/>
                </a:solidFill>
              </a:defRPr>
            </a:lvl2pPr>
            <a:lvl3pPr algn="ctr">
              <a:defRPr>
                <a:solidFill>
                  <a:srgbClr val="B29C7C"/>
                </a:solidFill>
              </a:defRPr>
            </a:lvl3pPr>
            <a:lvl4pPr algn="ctr">
              <a:defRPr>
                <a:solidFill>
                  <a:srgbClr val="B29C7C"/>
                </a:solidFill>
              </a:defRPr>
            </a:lvl4pPr>
            <a:lvl5pPr algn="ctr">
              <a:defRPr>
                <a:solidFill>
                  <a:srgbClr val="B29C7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682298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51856"/>
            <a:ext cx="6822989" cy="4275740"/>
          </a:xfrm>
        </p:spPr>
        <p:txBody>
          <a:bodyPr/>
          <a:lstStyle>
            <a:lvl1pPr>
              <a:defRPr sz="2800">
                <a:solidFill>
                  <a:srgbClr val="B29C7C"/>
                </a:solidFill>
              </a:defRPr>
            </a:lvl1pPr>
            <a:lvl2pPr>
              <a:defRPr>
                <a:solidFill>
                  <a:srgbClr val="B29C7C"/>
                </a:solidFill>
              </a:defRPr>
            </a:lvl2pPr>
            <a:lvl3pPr>
              <a:defRPr>
                <a:solidFill>
                  <a:srgbClr val="B29C7C"/>
                </a:solidFill>
              </a:defRPr>
            </a:lvl3pPr>
            <a:lvl4pPr>
              <a:defRPr>
                <a:solidFill>
                  <a:srgbClr val="B29C7C"/>
                </a:solidFill>
              </a:defRPr>
            </a:lvl4pPr>
            <a:lvl5pPr>
              <a:defRPr>
                <a:solidFill>
                  <a:srgbClr val="B29C7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8488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60064"/>
            <a:ext cx="4123035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B29C7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123035" cy="3054100"/>
          </a:xfrm>
        </p:spPr>
        <p:txBody>
          <a:bodyPr/>
          <a:lstStyle>
            <a:lvl1pPr algn="ctr">
              <a:defRPr sz="2400">
                <a:solidFill>
                  <a:srgbClr val="B29C7C"/>
                </a:solidFill>
              </a:defRPr>
            </a:lvl1pPr>
            <a:lvl2pPr algn="ctr">
              <a:defRPr sz="2000">
                <a:solidFill>
                  <a:srgbClr val="B29C7C"/>
                </a:solidFill>
              </a:defRPr>
            </a:lvl2pPr>
            <a:lvl3pPr algn="ctr">
              <a:defRPr sz="1800">
                <a:solidFill>
                  <a:srgbClr val="B29C7C"/>
                </a:solidFill>
              </a:defRPr>
            </a:lvl3pPr>
            <a:lvl4pPr algn="ctr">
              <a:defRPr sz="1600">
                <a:solidFill>
                  <a:srgbClr val="B29C7C"/>
                </a:solidFill>
              </a:defRPr>
            </a:lvl4pPr>
            <a:lvl5pPr algn="ctr">
              <a:defRPr sz="1600">
                <a:solidFill>
                  <a:srgbClr val="B29C7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360065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B29C7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970886"/>
            <a:ext cx="4106566" cy="3054100"/>
          </a:xfrm>
        </p:spPr>
        <p:txBody>
          <a:bodyPr/>
          <a:lstStyle>
            <a:lvl1pPr algn="ctr">
              <a:defRPr sz="2400">
                <a:solidFill>
                  <a:srgbClr val="B29C7C"/>
                </a:solidFill>
              </a:defRPr>
            </a:lvl1pPr>
            <a:lvl2pPr algn="ctr">
              <a:defRPr sz="2000">
                <a:solidFill>
                  <a:srgbClr val="B29C7C"/>
                </a:solidFill>
              </a:defRPr>
            </a:lvl2pPr>
            <a:lvl3pPr algn="ctr">
              <a:defRPr sz="1800">
                <a:solidFill>
                  <a:srgbClr val="B29C7C"/>
                </a:solidFill>
              </a:defRPr>
            </a:lvl3pPr>
            <a:lvl4pPr algn="ctr">
              <a:defRPr sz="1600">
                <a:solidFill>
                  <a:srgbClr val="B29C7C"/>
                </a:solidFill>
              </a:defRPr>
            </a:lvl4pPr>
            <a:lvl5pPr algn="ctr">
              <a:defRPr sz="1600">
                <a:solidFill>
                  <a:srgbClr val="B29C7C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192525"/>
            <a:ext cx="8246071" cy="916230"/>
          </a:xfrm>
        </p:spPr>
        <p:txBody>
          <a:bodyPr>
            <a:noAutofit/>
          </a:bodyPr>
          <a:lstStyle/>
          <a:p>
            <a:r>
              <a:rPr lang="en-US" dirty="0" smtClean="0"/>
              <a:t>Cat Gallery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08755"/>
            <a:ext cx="8246070" cy="763525"/>
          </a:xfrm>
        </p:spPr>
        <p:txBody>
          <a:bodyPr>
            <a:noAutofit/>
          </a:bodyPr>
          <a:lstStyle/>
          <a:p>
            <a:r>
              <a:rPr lang="en-US" dirty="0"/>
              <a:t>https://github.com/xpucu/team-moon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518186">
            <a:off x="304340" y="707042"/>
            <a:ext cx="293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443835"/>
            <a:ext cx="687172" cy="3054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5195" y="374900"/>
            <a:ext cx="763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B29C7C"/>
                </a:solidFill>
              </a:rPr>
              <a:t>Software Requirements Specification</a:t>
            </a:r>
            <a:endParaRPr lang="en-US" sz="2800" dirty="0">
              <a:solidFill>
                <a:srgbClr val="B29C7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291130"/>
            <a:ext cx="5802789" cy="45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33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222195"/>
            <a:ext cx="5955495" cy="59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443835"/>
            <a:ext cx="687172" cy="3054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16" y="374900"/>
            <a:ext cx="5704094" cy="57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89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443835"/>
            <a:ext cx="687172" cy="3054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22195"/>
            <a:ext cx="5151958" cy="623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7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443835"/>
            <a:ext cx="687172" cy="3054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65195" y="374900"/>
            <a:ext cx="763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B29C7C"/>
                </a:solidFill>
              </a:rPr>
              <a:t>Test Scenarios and Test Cases</a:t>
            </a:r>
            <a:endParaRPr lang="en-US" sz="2800" dirty="0">
              <a:solidFill>
                <a:srgbClr val="B29C7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29" y="1138425"/>
            <a:ext cx="4125581" cy="53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6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443835"/>
            <a:ext cx="687172" cy="3054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6" r="26190"/>
          <a:stretch/>
        </p:blipFill>
        <p:spPr>
          <a:xfrm>
            <a:off x="3655770" y="222195"/>
            <a:ext cx="3068947" cy="608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6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3821125">
            <a:off x="13944" y="4934162"/>
            <a:ext cx="9823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</a:p>
        </p:txBody>
      </p:sp>
      <p:sp>
        <p:nvSpPr>
          <p:cNvPr id="2" name="Oval 1"/>
          <p:cNvSpPr/>
          <p:nvPr/>
        </p:nvSpPr>
        <p:spPr>
          <a:xfrm>
            <a:off x="4572000" y="1443835"/>
            <a:ext cx="687172" cy="30541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47" y="833015"/>
            <a:ext cx="5124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88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581705"/>
            <a:ext cx="8246071" cy="1068935"/>
          </a:xfrm>
        </p:spPr>
        <p:txBody>
          <a:bodyPr>
            <a:noAutofit/>
          </a:bodyPr>
          <a:lstStyle/>
          <a:p>
            <a:r>
              <a:rPr lang="en-GB" dirty="0" smtClean="0"/>
              <a:t>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4650640"/>
            <a:ext cx="6260905" cy="1832461"/>
          </a:xfrm>
        </p:spPr>
        <p:txBody>
          <a:bodyPr numCol="2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Gabriela Banova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Daniel Georgiev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Hristo Bahnev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Debora Zhelyazkova </a:t>
            </a:r>
          </a:p>
          <a:p>
            <a:pPr marL="342900" indent="-342900" algn="l">
              <a:buFont typeface="+mj-lt"/>
              <a:buAutoNum type="arabicPeriod"/>
            </a:pPr>
            <a:endParaRPr lang="en-GB" sz="18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Hristina Stoykova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Boris Kirilov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GB" sz="1800" dirty="0" smtClean="0"/>
              <a:t>Anton Hadzhiev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 rot="20518186">
            <a:off x="304340" y="707042"/>
            <a:ext cx="293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Team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4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24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Cat Gallery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2014-06-03T05:00:28Z</dcterms:created>
  <dcterms:modified xsi:type="dcterms:W3CDTF">2016-04-19T08:37:54Z</dcterms:modified>
</cp:coreProperties>
</file>