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D197-B18C-72F0-8C3F-6CA6EFF6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815" y="2857500"/>
            <a:ext cx="6008370" cy="138146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PREDICTION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7432C-9333-83D2-6B44-2EEC41DC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005" y="1564574"/>
            <a:ext cx="3729990" cy="96591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/>
              <a:t>BA TECHNOLOGY, DATA, &amp; INSIGHT</a:t>
            </a:r>
          </a:p>
        </p:txBody>
      </p:sp>
    </p:spTree>
    <p:extLst>
      <p:ext uri="{BB962C8B-B14F-4D97-AF65-F5344CB8AC3E}">
        <p14:creationId xmlns:p14="http://schemas.microsoft.com/office/powerpoint/2010/main" val="6214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⭐ Key Findings from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2D3B3-AFCE-5D93-D9EA-5A3912AC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23"/>
            <a:ext cx="9030878" cy="49346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12A1F-DAF0-F334-17B1-E42A50008207}"/>
              </a:ext>
            </a:extLst>
          </p:cNvPr>
          <p:cNvSpPr txBox="1"/>
          <p:nvPr/>
        </p:nvSpPr>
        <p:spPr>
          <a:xfrm>
            <a:off x="593889" y="631597"/>
            <a:ext cx="756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700" dirty="0"/>
              <a:t>Insights derived from </a:t>
            </a:r>
            <a:r>
              <a:rPr lang="en-US" sz="2700" dirty="0" err="1"/>
              <a:t>XGBoost</a:t>
            </a:r>
            <a:r>
              <a:rPr lang="en-US" sz="2700" dirty="0"/>
              <a:t> feature importance analysis on booking data.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7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700" dirty="0"/>
              <a:t>- Booking origin and sales channel are top predictors.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7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700" dirty="0"/>
              <a:t>- Extra baggage preference indicates high booking intent.</a:t>
            </a:r>
          </a:p>
        </p:txBody>
      </p:sp>
    </p:spTree>
    <p:extLst>
      <p:ext uri="{BB962C8B-B14F-4D97-AF65-F5344CB8AC3E}">
        <p14:creationId xmlns:p14="http://schemas.microsoft.com/office/powerpoint/2010/main" val="40522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Top Influential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Booking Origin: Strong regional influence on bookings.</a:t>
            </a:r>
          </a:p>
          <a:p>
            <a:r>
              <a:rPr dirty="0"/>
              <a:t>2. Sales Channel: Digital channels drive more completions.</a:t>
            </a:r>
          </a:p>
          <a:p>
            <a:r>
              <a:rPr dirty="0"/>
              <a:t>3. Wants Extra Baggage: Indicates serious intent to travel.</a:t>
            </a:r>
          </a:p>
          <a:p>
            <a:r>
              <a:rPr dirty="0"/>
              <a:t>4. Route, Flight Duration, Preferred Seat: Linked to comfort.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🔻 Lower Impact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Trip Type</a:t>
            </a:r>
          </a:p>
          <a:p>
            <a:r>
              <a:t>- Flight Day</a:t>
            </a:r>
          </a:p>
          <a:p>
            <a:r>
              <a:t>- Number of Passengers</a:t>
            </a:r>
          </a:p>
          <a:p>
            <a:r>
              <a:t>- Flight Hour</a:t>
            </a:r>
          </a:p>
          <a:p>
            <a:r>
              <a:t>- Purchase Lead</a:t>
            </a:r>
          </a:p>
          <a:p>
            <a:r>
              <a:t>=&gt; Less influence on booking completion.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campaigns by Booking Origin</a:t>
            </a:r>
          </a:p>
          <a:p>
            <a:r>
              <a:t>• Enhance digital Sales Channels</a:t>
            </a:r>
          </a:p>
          <a:p>
            <a:r>
              <a:t>• Upsell extras like baggage and seat preferences</a:t>
            </a:r>
          </a:p>
          <a:p>
            <a:r>
              <a:t>• Focus on personalization, not just timing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Booking behavior is driven more by WHERE and HOW</a:t>
            </a:r>
          </a:p>
          <a:p>
            <a:r>
              <a:t>customers book, than by WHEN they book.</a:t>
            </a:r>
          </a:p>
          <a:p>
            <a:r>
              <a:t>Use this to design smarter, targeted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184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CUSTOMER PREDICTION </vt:lpstr>
      <vt:lpstr>⭐ Key Findings from Feature Importance</vt:lpstr>
      <vt:lpstr>PowerPoint Presentation</vt:lpstr>
      <vt:lpstr>📊 Top Influential Features</vt:lpstr>
      <vt:lpstr>🔻 Lower Impact Features</vt:lpstr>
      <vt:lpstr>📌 Business Recommendations</vt:lpstr>
      <vt:lpstr>🚀 Final Thought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Punjaji Karhale</cp:lastModifiedBy>
  <cp:revision>2</cp:revision>
  <dcterms:created xsi:type="dcterms:W3CDTF">2013-01-27T09:14:16Z</dcterms:created>
  <dcterms:modified xsi:type="dcterms:W3CDTF">2025-06-23T09:58:56Z</dcterms:modified>
  <cp:category/>
</cp:coreProperties>
</file>