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75" d="100"/>
          <a:sy n="75" d="100"/>
        </p:scale>
        <p:origin x="1666" y="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British Airways Customer Reviews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A Data-Driven Review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analysis examines customer reviews for British Airways. Key insights include sentiment trends, recurring themes, and customer concerns.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Freeform: Shape 16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341754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9" name="Freeform: Shape 18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334896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320" y="1161288"/>
            <a:ext cx="2578608" cy="123901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2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Sentiment Distribution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96012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6919" y="2443480"/>
            <a:ext cx="25374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 descr="Out of 1000 reviews, 2712.0 were positive, 1191.0 were negative and 20.0 were neutral. This means the majority of reviews were polarised as either positive or negative.&#10;">
            <a:extLst>
              <a:ext uri="{FF2B5EF4-FFF2-40B4-BE49-F238E27FC236}">
                <a16:creationId xmlns:a16="http://schemas.microsoft.com/office/drawing/2014/main" id="{99695F8D-C3D1-06BE-0D49-E264E7466FD9}"/>
              </a:ext>
            </a:extLst>
          </p:cNvPr>
          <p:cNvSpPr txBox="1"/>
          <p:nvPr/>
        </p:nvSpPr>
        <p:spPr>
          <a:xfrm>
            <a:off x="278320" y="2718054"/>
            <a:ext cx="2861120" cy="3207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/>
              <a:t>Out of 1000 reviews, 2712.0 were positive, 1191.0 were negative and 20.0 were neutral. 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500"/>
              <a:t>This means The Majority of reviews were Polarised as either positive or negative.</a:t>
            </a:r>
            <a:endParaRPr lang="en-US" sz="1500" dirty="0"/>
          </a:p>
        </p:txBody>
      </p:sp>
      <p:pic>
        <p:nvPicPr>
          <p:cNvPr id="9" name="Picture 8" descr="A graph of p&#10;ositive and negative">
            <a:extLst>
              <a:ext uri="{FF2B5EF4-FFF2-40B4-BE49-F238E27FC236}">
                <a16:creationId xmlns:a16="http://schemas.microsoft.com/office/drawing/2014/main" id="{3C78D76E-024C-9E9A-D062-EC02DD7D3D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5888" y="1558435"/>
            <a:ext cx="5191506" cy="384171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Freeform: Shape 18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719285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762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1" name="Freeform: Shape 20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711665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485" y="1122363"/>
            <a:ext cx="301752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4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Most Common Words in Reviews</a:t>
            </a:r>
            <a:endParaRPr lang="en-US" sz="4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1653" y="434802"/>
            <a:ext cx="146304" cy="5280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0771" y="4546920"/>
            <a:ext cx="30175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2" descr="wordclou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0767" y="2151717"/>
            <a:ext cx="4806627" cy="240331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719285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762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711665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485" y="1122363"/>
            <a:ext cx="301752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4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Topics Identified in Reviews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1653" y="434802"/>
            <a:ext cx="146304" cy="5280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0771" y="4546920"/>
            <a:ext cx="30175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2" descr="topics_cha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0767" y="1749162"/>
            <a:ext cx="4806627" cy="320842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74</Words>
  <Application>Microsoft Office PowerPoint</Application>
  <PresentationFormat>On-screen Show (4:3)</PresentationFormat>
  <Paragraphs>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British Airways Customer Reviews Analysis</vt:lpstr>
      <vt:lpstr>Project Overview</vt:lpstr>
      <vt:lpstr>Sentiment Distribution</vt:lpstr>
      <vt:lpstr>Most Common Words in Reviews</vt:lpstr>
      <vt:lpstr>Topics Identified in Reviews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Punjaji Karhale</cp:lastModifiedBy>
  <cp:revision>3</cp:revision>
  <dcterms:created xsi:type="dcterms:W3CDTF">2013-01-27T09:14:16Z</dcterms:created>
  <dcterms:modified xsi:type="dcterms:W3CDTF">2025-04-01T14:16:15Z</dcterms:modified>
  <cp:category/>
</cp:coreProperties>
</file>