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7241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8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2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3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01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6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5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5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4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7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39674" y="813733"/>
            <a:ext cx="6947127" cy="3488266"/>
          </a:xfrm>
        </p:spPr>
        <p:txBody>
          <a:bodyPr/>
          <a:lstStyle/>
          <a:p>
            <a:r>
              <a:rPr lang="sk-SK" dirty="0"/>
              <a:t>Wellness centrum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805519" y="5445572"/>
            <a:ext cx="344495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Adam </a:t>
            </a:r>
            <a:r>
              <a:rPr lang="sk-SK" dirty="0" err="1"/>
              <a:t>Puškáš</a:t>
            </a:r>
            <a:r>
              <a:rPr lang="sk-SK" dirty="0"/>
              <a:t>, Lenka </a:t>
            </a:r>
            <a:r>
              <a:rPr lang="sk-SK" dirty="0" err="1"/>
              <a:t>Pejchalová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Princípy softvérového inžinierstva</a:t>
            </a:r>
          </a:p>
          <a:p>
            <a:pPr>
              <a:lnSpc>
                <a:spcPct val="150000"/>
              </a:lnSpc>
            </a:pPr>
            <a:r>
              <a:rPr lang="sk-SK" dirty="0"/>
              <a:t>Ak. rok 2016 / 2017</a:t>
            </a:r>
          </a:p>
        </p:txBody>
      </p:sp>
    </p:spTree>
    <p:extLst>
      <p:ext uri="{BB962C8B-B14F-4D97-AF65-F5344CB8AC3E}">
        <p14:creationId xmlns:p14="http://schemas.microsoft.com/office/powerpoint/2010/main" val="70443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2" y="117446"/>
            <a:ext cx="7704667" cy="419450"/>
          </a:xfrm>
        </p:spPr>
        <p:txBody>
          <a:bodyPr>
            <a:normAutofit fontScale="90000"/>
          </a:bodyPr>
          <a:lstStyle/>
          <a:p>
            <a:r>
              <a:rPr lang="sk-SK" dirty="0"/>
              <a:t>BP04 Kontrola stavu vybavenia</a:t>
            </a:r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519" y="737532"/>
            <a:ext cx="4214012" cy="5867128"/>
          </a:xfrm>
        </p:spPr>
      </p:pic>
    </p:spTree>
    <p:extLst>
      <p:ext uri="{BB962C8B-B14F-4D97-AF65-F5344CB8AC3E}">
        <p14:creationId xmlns:p14="http://schemas.microsoft.com/office/powerpoint/2010/main" val="204892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3" y="0"/>
            <a:ext cx="7704667" cy="1679944"/>
          </a:xfrm>
        </p:spPr>
        <p:txBody>
          <a:bodyPr/>
          <a:lstStyle/>
          <a:p>
            <a:r>
              <a:rPr lang="sk-SK" dirty="0"/>
              <a:t>BP04 Kontrola stavu vybavenia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67192" y="1297172"/>
            <a:ext cx="7909028" cy="4533177"/>
          </a:xfrm>
        </p:spPr>
        <p:txBody>
          <a:bodyPr/>
          <a:lstStyle/>
          <a:p>
            <a:pPr algn="just"/>
            <a:r>
              <a:rPr lang="sk-SK" dirty="0"/>
              <a:t>Zaevidovanie do evidenčnej knihy poškodení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>
                <a:sym typeface="Wingdings" panose="05000000000000000000" pitchFamily="2" charset="2"/>
              </a:rPr>
              <a:t>	 zápis do systému? Ja fakt neviem -_-</a:t>
            </a:r>
          </a:p>
          <a:p>
            <a:pPr algn="just"/>
            <a:r>
              <a:rPr lang="sk-SK" dirty="0"/>
              <a:t>Kontrola </a:t>
            </a:r>
            <a:r>
              <a:rPr lang="sk-SK" dirty="0" err="1"/>
              <a:t>prekryvov</a:t>
            </a:r>
            <a:r>
              <a:rPr lang="sk-SK" dirty="0"/>
              <a:t> termínov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>
                <a:sym typeface="Wingdings" panose="05000000000000000000" pitchFamily="2" charset="2"/>
              </a:rPr>
              <a:t> automaticky vykonaná systémom</a:t>
            </a:r>
          </a:p>
          <a:p>
            <a:pPr algn="just"/>
            <a:r>
              <a:rPr lang="sk-SK" dirty="0"/>
              <a:t>Upovedomenie </a:t>
            </a:r>
            <a:r>
              <a:rPr lang="sk-SK" dirty="0" err="1"/>
              <a:t>kleinta</a:t>
            </a:r>
            <a:r>
              <a:rPr lang="sk-SK" dirty="0"/>
              <a:t> o zrušení rezervácie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>
                <a:sym typeface="Wingdings" panose="05000000000000000000" pitchFamily="2" charset="2"/>
              </a:rPr>
              <a:t> automatická SMS / E-mailová notifikácia</a:t>
            </a:r>
          </a:p>
          <a:p>
            <a:pPr algn="just"/>
            <a:r>
              <a:rPr lang="sk-SK" dirty="0"/>
              <a:t>Vrátenie zaplatenej sumy klientovi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>
                <a:sym typeface="Wingdings" panose="05000000000000000000" pitchFamily="2" charset="2"/>
              </a:rPr>
              <a:t> vrátenie kreditu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011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3" y="0"/>
            <a:ext cx="7704667" cy="1679944"/>
          </a:xfrm>
        </p:spPr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67192" y="1818167"/>
            <a:ext cx="7704667" cy="4114800"/>
          </a:xfrm>
        </p:spPr>
        <p:txBody>
          <a:bodyPr/>
          <a:lstStyle/>
          <a:p>
            <a:r>
              <a:rPr lang="sk-SK" dirty="0"/>
              <a:t>Stredne veľké wellness centrum (stovky klientov)</a:t>
            </a:r>
          </a:p>
          <a:p>
            <a:r>
              <a:rPr lang="sk-SK" dirty="0"/>
              <a:t>Rozširovanie portfólia služieb</a:t>
            </a:r>
          </a:p>
          <a:p>
            <a:r>
              <a:rPr lang="sk-SK" dirty="0"/>
              <a:t>Nábor nových zamestnancov</a:t>
            </a:r>
          </a:p>
          <a:p>
            <a:endParaRPr lang="sk-SK" dirty="0"/>
          </a:p>
          <a:p>
            <a:r>
              <a:rPr lang="sk-SK" b="1" dirty="0"/>
              <a:t>Komplikovaná administratíva </a:t>
            </a:r>
            <a:r>
              <a:rPr lang="sk-SK" dirty="0"/>
              <a:t>– evidencia rezervácií, klientov, vybavenia; plánovanie údržby...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57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3" y="0"/>
            <a:ext cx="7704667" cy="1679944"/>
          </a:xfrm>
        </p:spPr>
        <p:txBody>
          <a:bodyPr/>
          <a:lstStyle/>
          <a:p>
            <a:r>
              <a:rPr lang="sk-SK" dirty="0"/>
              <a:t>Ciele informačného systému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67192" y="1297172"/>
            <a:ext cx="7800361" cy="4635795"/>
          </a:xfrm>
        </p:spPr>
        <p:txBody>
          <a:bodyPr/>
          <a:lstStyle/>
          <a:p>
            <a:r>
              <a:rPr lang="sk-SK" dirty="0"/>
              <a:t>Zníženie administratívnej záťaže pracovníkov centra</a:t>
            </a:r>
          </a:p>
          <a:p>
            <a:r>
              <a:rPr lang="sk-SK" dirty="0"/>
              <a:t>Umožnenie flexibilnej správy údržby vybavenia</a:t>
            </a:r>
          </a:p>
          <a:p>
            <a:r>
              <a:rPr lang="sk-SK" dirty="0"/>
              <a:t>Zvýšenie pohodlia klientov (vytváranie rezervácií online...)</a:t>
            </a:r>
          </a:p>
          <a:p>
            <a:r>
              <a:rPr lang="sk-SK" dirty="0"/>
              <a:t>Zefektívnenie komunikácie medzi klientom a centrom</a:t>
            </a:r>
          </a:p>
          <a:p>
            <a:r>
              <a:rPr lang="sk-SK" dirty="0"/>
              <a:t>Odmeňovanie verných zákazníkov na základe jednotného systému</a:t>
            </a:r>
          </a:p>
          <a:p>
            <a:r>
              <a:rPr lang="sk-SK" dirty="0"/>
              <a:t>Zjednodušenie evidencie platieb za služby (kredit)</a:t>
            </a:r>
          </a:p>
        </p:txBody>
      </p:sp>
    </p:spTree>
    <p:extLst>
      <p:ext uri="{BB962C8B-B14F-4D97-AF65-F5344CB8AC3E}">
        <p14:creationId xmlns:p14="http://schemas.microsoft.com/office/powerpoint/2010/main" val="61472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3" y="0"/>
            <a:ext cx="7704667" cy="1679944"/>
          </a:xfrm>
        </p:spPr>
        <p:txBody>
          <a:bodyPr/>
          <a:lstStyle/>
          <a:p>
            <a:r>
              <a:rPr lang="sk-SK" dirty="0"/>
              <a:t>Funkčné vlastnosti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67192" y="1297172"/>
            <a:ext cx="7800361" cy="4635795"/>
          </a:xfrm>
        </p:spPr>
        <p:txBody>
          <a:bodyPr/>
          <a:lstStyle/>
          <a:p>
            <a:r>
              <a:rPr lang="sk-SK" dirty="0"/>
              <a:t>Evidencia zamestnancov a klientov</a:t>
            </a:r>
          </a:p>
          <a:p>
            <a:r>
              <a:rPr lang="sk-SK" dirty="0"/>
              <a:t>Evidencia vybavenia (stav...)</a:t>
            </a:r>
          </a:p>
          <a:p>
            <a:r>
              <a:rPr lang="sk-SK" dirty="0"/>
              <a:t>Plánovanie údržby vybavenia</a:t>
            </a:r>
          </a:p>
          <a:p>
            <a:r>
              <a:rPr lang="sk-SK" dirty="0"/>
              <a:t>Vytváranie a evidencia rezervácií (eliminácia konfliktov)</a:t>
            </a:r>
          </a:p>
          <a:p>
            <a:r>
              <a:rPr lang="sk-SK" dirty="0"/>
              <a:t>Automatická notifikácia klienta v prípade potreby (konflikt termínu rezervácie s termínom údržby)</a:t>
            </a:r>
          </a:p>
          <a:p>
            <a:r>
              <a:rPr lang="sk-SK" dirty="0"/>
              <a:t>Kreditový systém platieb za služby</a:t>
            </a:r>
          </a:p>
          <a:p>
            <a:r>
              <a:rPr lang="sk-SK" dirty="0"/>
              <a:t>Systém odmeňovania verných zákazníkov</a:t>
            </a:r>
          </a:p>
        </p:txBody>
      </p:sp>
    </p:spTree>
    <p:extLst>
      <p:ext uri="{BB962C8B-B14F-4D97-AF65-F5344CB8AC3E}">
        <p14:creationId xmlns:p14="http://schemas.microsoft.com/office/powerpoint/2010/main" val="15816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3" y="0"/>
            <a:ext cx="7704667" cy="1679944"/>
          </a:xfrm>
        </p:spPr>
        <p:txBody>
          <a:bodyPr/>
          <a:lstStyle/>
          <a:p>
            <a:r>
              <a:rPr lang="sk-SK" dirty="0"/>
              <a:t>Nie-funkčné vlastnosti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67192" y="1297172"/>
            <a:ext cx="7800361" cy="4635795"/>
          </a:xfrm>
        </p:spPr>
        <p:txBody>
          <a:bodyPr/>
          <a:lstStyle/>
          <a:p>
            <a:r>
              <a:rPr lang="sk-SK" dirty="0"/>
              <a:t>Administratívna a používateľská (verejná) sekcia systému (registrovaný aj anonymný prístup)</a:t>
            </a:r>
          </a:p>
          <a:p>
            <a:r>
              <a:rPr lang="sk-SK" dirty="0"/>
              <a:t>Do 300 súčasne so systémom pracujúcich používateľov</a:t>
            </a:r>
          </a:p>
          <a:p>
            <a:r>
              <a:rPr lang="sk-SK" dirty="0"/>
              <a:t>Štandardná ochrana osobných údajov pred zneužitím a stratou</a:t>
            </a:r>
          </a:p>
          <a:p>
            <a:r>
              <a:rPr lang="sk-SK" dirty="0"/>
              <a:t>Možné budúce rozšírenie – modifikovateľnosť a škálovateľnosť</a:t>
            </a:r>
          </a:p>
        </p:txBody>
      </p:sp>
    </p:spTree>
    <p:extLst>
      <p:ext uri="{BB962C8B-B14F-4D97-AF65-F5344CB8AC3E}">
        <p14:creationId xmlns:p14="http://schemas.microsoft.com/office/powerpoint/2010/main" val="6520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39674" y="808076"/>
            <a:ext cx="6947127" cy="3488266"/>
          </a:xfrm>
        </p:spPr>
        <p:txBody>
          <a:bodyPr>
            <a:normAutofit/>
          </a:bodyPr>
          <a:lstStyle/>
          <a:p>
            <a:r>
              <a:rPr lang="sk-SK" sz="4800" dirty="0"/>
              <a:t>Biznis procesný model</a:t>
            </a:r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137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3" y="0"/>
            <a:ext cx="7704667" cy="1679944"/>
          </a:xfrm>
        </p:spPr>
        <p:txBody>
          <a:bodyPr/>
          <a:lstStyle/>
          <a:p>
            <a:r>
              <a:rPr lang="sk-SK" dirty="0"/>
              <a:t>Biznis procesný model</a:t>
            </a:r>
          </a:p>
        </p:txBody>
      </p:sp>
      <p:pic>
        <p:nvPicPr>
          <p:cNvPr id="9" name="Zástupný objekt pre obsah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089" y="0"/>
            <a:ext cx="5794413" cy="6858000"/>
          </a:xfrm>
        </p:spPr>
      </p:pic>
    </p:spTree>
    <p:extLst>
      <p:ext uri="{BB962C8B-B14F-4D97-AF65-F5344CB8AC3E}">
        <p14:creationId xmlns:p14="http://schemas.microsoft.com/office/powerpoint/2010/main" val="342496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2" y="117446"/>
            <a:ext cx="7704667" cy="419450"/>
          </a:xfrm>
        </p:spPr>
        <p:txBody>
          <a:bodyPr>
            <a:normAutofit fontScale="90000"/>
          </a:bodyPr>
          <a:lstStyle/>
          <a:p>
            <a:r>
              <a:rPr lang="sk-SK" dirty="0"/>
              <a:t>BP02 Objednávka služby klientom</a:t>
            </a:r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7" y="646113"/>
            <a:ext cx="4430737" cy="6211887"/>
          </a:xfrm>
        </p:spPr>
      </p:pic>
    </p:spTree>
    <p:extLst>
      <p:ext uri="{BB962C8B-B14F-4D97-AF65-F5344CB8AC3E}">
        <p14:creationId xmlns:p14="http://schemas.microsoft.com/office/powerpoint/2010/main" val="34939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7193" y="0"/>
            <a:ext cx="7704667" cy="1679944"/>
          </a:xfrm>
        </p:spPr>
        <p:txBody>
          <a:bodyPr/>
          <a:lstStyle/>
          <a:p>
            <a:r>
              <a:rPr lang="sk-SK" dirty="0"/>
              <a:t>BP02 Objednávka služby klientom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67192" y="1297172"/>
            <a:ext cx="7909028" cy="4533177"/>
          </a:xfrm>
        </p:spPr>
        <p:txBody>
          <a:bodyPr/>
          <a:lstStyle/>
          <a:p>
            <a:pPr algn="just"/>
            <a:r>
              <a:rPr lang="sk-SK" dirty="0"/>
              <a:t>Vyhľadanie klienta v registračnej knihe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>
                <a:sym typeface="Wingdings" panose="05000000000000000000" pitchFamily="2" charset="2"/>
              </a:rPr>
              <a:t>	 vyhľadanie klienta v systéme na základe ID</a:t>
            </a:r>
          </a:p>
          <a:p>
            <a:pPr algn="just"/>
            <a:r>
              <a:rPr lang="sk-SK" dirty="0"/>
              <a:t>Overenie dostupnosti požadovaného termínu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>
                <a:sym typeface="Wingdings" panose="05000000000000000000" pitchFamily="2" charset="2"/>
              </a:rPr>
              <a:t> miesto knihy rezervácií elektronická databáza</a:t>
            </a:r>
          </a:p>
          <a:p>
            <a:pPr algn="just"/>
            <a:r>
              <a:rPr lang="sk-SK" dirty="0"/>
              <a:t>Overenie nároku na bezplatnú rezerváciu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>
                <a:sym typeface="Wingdings" panose="05000000000000000000" pitchFamily="2" charset="2"/>
              </a:rPr>
              <a:t> automaticky vykoná systém</a:t>
            </a:r>
          </a:p>
          <a:p>
            <a:pPr algn="just"/>
            <a:r>
              <a:rPr lang="sk-SK" dirty="0"/>
              <a:t>Vystavenie potvrdenky o zaplatení &lt;&lt;</a:t>
            </a:r>
            <a:r>
              <a:rPr lang="sk-SK" dirty="0" err="1"/>
              <a:t>system</a:t>
            </a:r>
            <a:r>
              <a:rPr lang="sk-SK" dirty="0"/>
              <a:t>&gt;&gt;</a:t>
            </a:r>
          </a:p>
          <a:p>
            <a:pPr marL="0" indent="0" algn="just">
              <a:buNone/>
            </a:pPr>
            <a:r>
              <a:rPr lang="sk-SK" dirty="0"/>
              <a:t>	</a:t>
            </a:r>
            <a:r>
              <a:rPr lang="sk-SK" dirty="0">
                <a:sym typeface="Wingdings" panose="05000000000000000000" pitchFamily="2" charset="2"/>
              </a:rPr>
              <a:t> automatické vygenerovanie a tlač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585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293</TotalTime>
  <Words>207</Words>
  <Application>Microsoft Office PowerPoint</Application>
  <PresentationFormat>Prezentácia na obrazovke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Paralaxa</vt:lpstr>
      <vt:lpstr>Wellness centrum</vt:lpstr>
      <vt:lpstr>Úvod</vt:lpstr>
      <vt:lpstr>Ciele informačného systému</vt:lpstr>
      <vt:lpstr>Funkčné vlastnosti</vt:lpstr>
      <vt:lpstr>Nie-funkčné vlastnosti</vt:lpstr>
      <vt:lpstr>Biznis procesný model</vt:lpstr>
      <vt:lpstr>Biznis procesný model</vt:lpstr>
      <vt:lpstr>BP02 Objednávka služby klientom</vt:lpstr>
      <vt:lpstr>BP02 Objednávka služby klientom</vt:lpstr>
      <vt:lpstr>BP04 Kontrola stavu vybavenia</vt:lpstr>
      <vt:lpstr>BP04 Kontrola stavu vybavenia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 centrum</dc:title>
  <dc:creator>Adam Puškáš, Lenka Pejchalová</dc:creator>
  <cp:lastModifiedBy>adygt</cp:lastModifiedBy>
  <cp:revision>13</cp:revision>
  <dcterms:created xsi:type="dcterms:W3CDTF">2017-03-19T12:34:21Z</dcterms:created>
  <dcterms:modified xsi:type="dcterms:W3CDTF">2017-03-19T17:28:16Z</dcterms:modified>
</cp:coreProperties>
</file>