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8" r:id="rId3"/>
    <p:sldId id="270" r:id="rId4"/>
    <p:sldId id="267" r:id="rId5"/>
    <p:sldId id="269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Sekvenčný diagram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295401"/>
            <a:ext cx="10486017" cy="1658814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  <a:p>
            <a:r>
              <a:rPr lang="sk-SK" dirty="0"/>
              <a:t>Ako v tomto sekvenčnom diagrame zahrnúť alternatívny scenár – už registrovaný?</a:t>
            </a:r>
          </a:p>
          <a:p>
            <a:endParaRPr lang="sk-SK" dirty="0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130" y="2543908"/>
            <a:ext cx="6229071" cy="41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0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10232"/>
          </a:xfrm>
        </p:spPr>
        <p:txBody>
          <a:bodyPr/>
          <a:lstStyle/>
          <a:p>
            <a:r>
              <a:rPr lang="sk-SK" dirty="0"/>
              <a:t>Sekvenčný diagram – revízia (?)</a:t>
            </a:r>
          </a:p>
        </p:txBody>
      </p:sp>
      <p:pic>
        <p:nvPicPr>
          <p:cNvPr id="12" name="Zástupný objekt pre obsah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5907" y="1310233"/>
            <a:ext cx="5982340" cy="5547767"/>
          </a:xfrm>
        </p:spPr>
      </p:pic>
    </p:spTree>
    <p:extLst>
      <p:ext uri="{BB962C8B-B14F-4D97-AF65-F5344CB8AC3E}">
        <p14:creationId xmlns:p14="http://schemas.microsoft.com/office/powerpoint/2010/main" val="172692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19908"/>
          </a:xfrm>
        </p:spPr>
        <p:txBody>
          <a:bodyPr/>
          <a:lstStyle/>
          <a:p>
            <a:r>
              <a:rPr lang="sk-SK" dirty="0"/>
              <a:t>Je takéto použitie agregácie akceptovateľné?</a:t>
            </a:r>
          </a:p>
        </p:txBody>
      </p:sp>
      <p:pic>
        <p:nvPicPr>
          <p:cNvPr id="6" name="Zástupný objekt pre obsah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9539" y="1354015"/>
            <a:ext cx="6408254" cy="5220782"/>
          </a:xfrm>
        </p:spPr>
      </p:pic>
    </p:spTree>
    <p:extLst>
      <p:ext uri="{BB962C8B-B14F-4D97-AF65-F5344CB8AC3E}">
        <p14:creationId xmlns:p14="http://schemas.microsoft.com/office/powerpoint/2010/main" val="398941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867507"/>
          </a:xfrm>
        </p:spPr>
        <p:txBody>
          <a:bodyPr/>
          <a:lstStyle/>
          <a:p>
            <a:r>
              <a:rPr lang="sk-SK" dirty="0"/>
              <a:t>Sekvenčný diagram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785448"/>
            <a:ext cx="10486017" cy="15357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k-SK" dirty="0"/>
          </a:p>
          <a:p>
            <a:r>
              <a:rPr lang="sk-SK" dirty="0"/>
              <a:t>Zadanie hesla pre dodatočnú autorizáciu – môže byť v takomto prípade súčasťou sekvenčného diagramu?</a:t>
            </a:r>
          </a:p>
          <a:p>
            <a:r>
              <a:rPr lang="sk-SK" dirty="0"/>
              <a:t>Ako riešiť argumenty vo volaniach funkcií (operácií) – napr. odošli formulár()?</a:t>
            </a:r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6979"/>
            <a:ext cx="6305751" cy="4831019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751" y="2491440"/>
            <a:ext cx="5870412" cy="37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6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867507"/>
          </a:xfrm>
        </p:spPr>
        <p:txBody>
          <a:bodyPr/>
          <a:lstStyle/>
          <a:p>
            <a:r>
              <a:rPr lang="sk-SK" dirty="0"/>
              <a:t>Sekvenčný diagram – revízia (?)</a:t>
            </a:r>
          </a:p>
        </p:txBody>
      </p:sp>
      <p:pic>
        <p:nvPicPr>
          <p:cNvPr id="9" name="Zástupný objekt pre obsah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811" y="2172185"/>
            <a:ext cx="7369709" cy="4685815"/>
          </a:xfrm>
        </p:spPr>
      </p:pic>
      <p:sp>
        <p:nvSpPr>
          <p:cNvPr id="10" name="BlokTextu 9"/>
          <p:cNvSpPr txBox="1"/>
          <p:nvPr/>
        </p:nvSpPr>
        <p:spPr>
          <a:xfrm>
            <a:off x="1484310" y="919682"/>
            <a:ext cx="10536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Je nutné vytvoriť sekvenčný diagram aj pre každý </a:t>
            </a:r>
            <a:r>
              <a:rPr lang="sk-SK" sz="2400" dirty="0" err="1"/>
              <a:t>referencovaný</a:t>
            </a:r>
            <a:r>
              <a:rPr lang="sk-SK" sz="2400" dirty="0"/>
              <a:t> </a:t>
            </a:r>
            <a:r>
              <a:rPr lang="sk-SK" sz="2400" dirty="0" err="1"/>
              <a:t>sekv</a:t>
            </a:r>
            <a:r>
              <a:rPr lang="sk-SK" sz="2400" dirty="0"/>
              <a:t>. diagram?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Rátal by sa takýto diagram ako „plnohodnotný“ v zmysle naplnenia kvóty pre počet diagramov?</a:t>
            </a:r>
          </a:p>
          <a:p>
            <a:endParaRPr lang="sk-SK" sz="2400" dirty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58876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750678"/>
          </a:xfrm>
        </p:spPr>
        <p:txBody>
          <a:bodyPr/>
          <a:lstStyle/>
          <a:p>
            <a:r>
              <a:rPr lang="sk-SK" dirty="0"/>
              <a:t>Rozpracovaný sekvenčný diagram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1484310" y="919682"/>
            <a:ext cx="10536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sz="2400" dirty="0"/>
          </a:p>
          <a:p>
            <a:endParaRPr lang="sk-SK" sz="2400" dirty="0"/>
          </a:p>
        </p:txBody>
      </p:sp>
      <p:pic>
        <p:nvPicPr>
          <p:cNvPr id="6" name="Zástupný objekt pre obsah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7064" y="4141269"/>
            <a:ext cx="5610898" cy="2659385"/>
          </a:xfr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4655062"/>
            <a:ext cx="4171435" cy="1631801"/>
          </a:xfrm>
          <a:prstGeom prst="rect">
            <a:avLst/>
          </a:prstGeom>
        </p:spPr>
      </p:pic>
      <p:sp>
        <p:nvSpPr>
          <p:cNvPr id="12" name="Zástupný objekt pre obsah 2"/>
          <p:cNvSpPr txBox="1">
            <a:spLocks/>
          </p:cNvSpPr>
          <p:nvPr/>
        </p:nvSpPr>
        <p:spPr>
          <a:xfrm>
            <a:off x="1484310" y="1295400"/>
            <a:ext cx="10486017" cy="2202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sk-SK" dirty="0"/>
          </a:p>
          <a:p>
            <a:r>
              <a:rPr lang="sk-SK" dirty="0"/>
              <a:t>Ako zakomponovať tú platobnú bránu?</a:t>
            </a:r>
          </a:p>
          <a:p>
            <a:r>
              <a:rPr lang="sk-SK" dirty="0"/>
              <a:t>Ako znázorniť dobu trvania akcie – Zobraz zostatok (5 s) ?</a:t>
            </a:r>
          </a:p>
          <a:p>
            <a:r>
              <a:rPr lang="sk-SK" dirty="0"/>
              <a:t> Ako je to s </a:t>
            </a:r>
            <a:r>
              <a:rPr lang="sk-SK" dirty="0" err="1"/>
              <a:t>return</a:t>
            </a:r>
            <a:r>
              <a:rPr lang="sk-SK" dirty="0"/>
              <a:t> správami? Vo vzore prakticky nefigurujú...</a:t>
            </a:r>
          </a:p>
        </p:txBody>
      </p:sp>
    </p:spTree>
    <p:extLst>
      <p:ext uri="{BB962C8B-B14F-4D97-AF65-F5344CB8AC3E}">
        <p14:creationId xmlns:p14="http://schemas.microsoft.com/office/powerpoint/2010/main" val="3744704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TM03457496[[fn=Paralaxa]]</Template>
  <TotalTime>1346</TotalTime>
  <Words>127</Words>
  <Application>Microsoft Office PowerPoint</Application>
  <PresentationFormat>Širokouhlá</PresentationFormat>
  <Paragraphs>17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9" baseType="lpstr">
      <vt:lpstr>Arial</vt:lpstr>
      <vt:lpstr>Corbel</vt:lpstr>
      <vt:lpstr>Paralaxa</vt:lpstr>
      <vt:lpstr>Sekvenčný diagram</vt:lpstr>
      <vt:lpstr>Sekvenčný diagram – revízia (?)</vt:lpstr>
      <vt:lpstr>Je takéto použitie agregácie akceptovateľné?</vt:lpstr>
      <vt:lpstr>Sekvenčný diagram</vt:lpstr>
      <vt:lpstr>Sekvenčný diagram – revízia (?)</vt:lpstr>
      <vt:lpstr>Rozpracovaný sekvenčný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adygt</dc:creator>
  <cp:lastModifiedBy>adygt</cp:lastModifiedBy>
  <cp:revision>55</cp:revision>
  <dcterms:created xsi:type="dcterms:W3CDTF">2017-02-26T21:18:26Z</dcterms:created>
  <dcterms:modified xsi:type="dcterms:W3CDTF">2017-05-09T13:04:49Z</dcterms:modified>
</cp:coreProperties>
</file>