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Veľkosť wellness centra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2005263"/>
            <a:ext cx="10018713" cy="3785937"/>
          </a:xfrm>
        </p:spPr>
        <p:txBody>
          <a:bodyPr/>
          <a:lstStyle/>
          <a:p>
            <a:r>
              <a:rPr lang="sk-SK" dirty="0"/>
              <a:t>„Jedno z takýchto centier rozširuje svoje služby o privátny wellness a masáže, prijíma nových zamestnancov, a preto sa rozhodlo investovať aj do informačného systému“</a:t>
            </a:r>
          </a:p>
          <a:p>
            <a:r>
              <a:rPr lang="sk-SK" dirty="0"/>
              <a:t>Otázka: Aký je rádovo očakávaný počet (unikátnych) zákazníkov wellness centra v časovom horizonte 1 roka? Do akej miery sa plánuje investovať do marketingu (všeobecný záujem zákazníkov)?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147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Zabezpečenie údajov, zotavenie z havárií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2005263"/>
            <a:ext cx="10018713" cy="3785937"/>
          </a:xfrm>
        </p:spPr>
        <p:txBody>
          <a:bodyPr/>
          <a:lstStyle/>
          <a:p>
            <a:r>
              <a:rPr lang="sk-SK" dirty="0"/>
              <a:t>Návrh: „Zabezpečenie prechovávaných dát pred stratou (...), </a:t>
            </a:r>
            <a:r>
              <a:rPr lang="sk-SK" dirty="0"/>
              <a:t>zabezpečenie redundancie kritických súčastí systému bude realizované menším počtom záložných serverov s pripojením na záložný zdroj elektrickej energie.</a:t>
            </a:r>
          </a:p>
          <a:p>
            <a:r>
              <a:rPr lang="sk-SK" dirty="0"/>
              <a:t> Otázka: Je to s ohľadom na vynaložené finančné prostriedky akceptovateľné?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5508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Odmeňovanie zákazníkov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2005263"/>
            <a:ext cx="10018713" cy="3785937"/>
          </a:xfrm>
        </p:spPr>
        <p:txBody>
          <a:bodyPr/>
          <a:lstStyle/>
          <a:p>
            <a:r>
              <a:rPr lang="sk-SK" dirty="0"/>
              <a:t>Zatiaľ: každá desiata rezervácia grátis</a:t>
            </a:r>
          </a:p>
          <a:p>
            <a:r>
              <a:rPr lang="sk-SK" dirty="0"/>
              <a:t>Otázka: Plánuje sa poskytovať klientom aj iné druhy benefitov (napr. skupinové zľavy...)?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551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Technické otázky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Ako presne pristupovať k zápiskom z cvičení (príloha A)? Sú </a:t>
            </a:r>
            <a:r>
              <a:rPr lang="sk-SK"/>
              <a:t>v poriadku </a:t>
            </a:r>
            <a:r>
              <a:rPr lang="sk-SK" dirty="0"/>
              <a:t>heslovité poznámky </a:t>
            </a:r>
            <a:r>
              <a:rPr lang="sk-SK"/>
              <a:t>z cvičenia?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7331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TM03457496[[fn=Paralaxa]]</Template>
  <TotalTime>54</TotalTime>
  <Words>155</Words>
  <Application>Microsoft Office PowerPoint</Application>
  <PresentationFormat>Širokouhlá</PresentationFormat>
  <Paragraphs>11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7" baseType="lpstr">
      <vt:lpstr>Arial</vt:lpstr>
      <vt:lpstr>Corbel</vt:lpstr>
      <vt:lpstr>Paralaxa</vt:lpstr>
      <vt:lpstr>Veľkosť wellness centra</vt:lpstr>
      <vt:lpstr>Zabezpečenie údajov, zotavenie z havárií</vt:lpstr>
      <vt:lpstr>Odmeňovanie zákazníkov</vt:lpstr>
      <vt:lpstr>Technické otázky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adygt</dc:creator>
  <cp:lastModifiedBy>adygt</cp:lastModifiedBy>
  <cp:revision>6</cp:revision>
  <dcterms:created xsi:type="dcterms:W3CDTF">2017-02-26T21:18:26Z</dcterms:created>
  <dcterms:modified xsi:type="dcterms:W3CDTF">2017-02-26T22:12:59Z</dcterms:modified>
</cp:coreProperties>
</file>