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Registrácia klienta (BP01)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205163"/>
            <a:ext cx="10018713" cy="3785937"/>
          </a:xfrm>
        </p:spPr>
        <p:txBody>
          <a:bodyPr/>
          <a:lstStyle/>
          <a:p>
            <a:r>
              <a:rPr lang="sk-SK" dirty="0"/>
              <a:t>Otázka: Kto bude v rámci nového IS vypĺňať registračný formulár? Priamo zákazník alebo administratívny pracovník na základe údajov od zákazníka? Bude sa vypĺňať aj nejaká papierová verzia?</a:t>
            </a:r>
          </a:p>
          <a:p>
            <a:r>
              <a:rPr lang="sk-SK" dirty="0"/>
              <a:t>UC03 Vytvor novú registráciu </a:t>
            </a:r>
            <a:r>
              <a:rPr lang="sk-SK" dirty="0">
                <a:sym typeface="Wingdings" panose="05000000000000000000" pitchFamily="2" charset="2"/>
              </a:rPr>
              <a:t> &lt;</a:t>
            </a:r>
            <a:r>
              <a:rPr lang="sk-SK" dirty="0" err="1">
                <a:sym typeface="Wingdings" panose="05000000000000000000" pitchFamily="2" charset="2"/>
              </a:rPr>
              <a:t>include</a:t>
            </a:r>
            <a:r>
              <a:rPr lang="sk-SK" dirty="0">
                <a:sym typeface="Wingdings" panose="05000000000000000000" pitchFamily="2" charset="2"/>
              </a:rPr>
              <a:t>&gt;  UC04 Vyplň údaje o klientovi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147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Objednávka služby / rezervácia (BP02)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295401"/>
            <a:ext cx="10018713" cy="4495800"/>
          </a:xfrm>
        </p:spPr>
        <p:txBody>
          <a:bodyPr/>
          <a:lstStyle/>
          <a:p>
            <a:r>
              <a:rPr lang="sk-SK" dirty="0"/>
              <a:t>Otázka: Ako klient preukáže svoj nárok na využívanie objednaných služieb? Bude si musieť/môcť vytlačiť papierovú potvrdenku alebo bude stačiť preukázať svoju totožnosť obsluhujúcemu personálu pri vstupe do zariadenia?</a:t>
            </a:r>
          </a:p>
        </p:txBody>
      </p:sp>
    </p:spTree>
    <p:extLst>
      <p:ext uri="{BB962C8B-B14F-4D97-AF65-F5344CB8AC3E}">
        <p14:creationId xmlns:p14="http://schemas.microsoft.com/office/powerpoint/2010/main" val="105508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Externé entity ako aktéri v UC diagrame (</a:t>
            </a:r>
            <a:r>
              <a:rPr lang="sk-SK" dirty="0" err="1"/>
              <a:t>tech</a:t>
            </a:r>
            <a:r>
              <a:rPr lang="sk-SK" dirty="0"/>
              <a:t>.)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346201"/>
            <a:ext cx="10018713" cy="4495800"/>
          </a:xfrm>
        </p:spPr>
        <p:txBody>
          <a:bodyPr/>
          <a:lstStyle/>
          <a:p>
            <a:r>
              <a:rPr lang="sk-SK" dirty="0"/>
              <a:t>Platobná brána</a:t>
            </a:r>
          </a:p>
          <a:p>
            <a:r>
              <a:rPr lang="sk-SK" dirty="0"/>
              <a:t>Systém pre správu elektronických náramkov</a:t>
            </a:r>
          </a:p>
          <a:p>
            <a:r>
              <a:rPr lang="sk-SK" dirty="0"/>
              <a:t>Otázka: Môžu (mali by) tieto entity vystupovať ako hráči v diagrame prípadu použitia pre príslušný biznis proces?</a:t>
            </a:r>
          </a:p>
        </p:txBody>
      </p:sp>
    </p:spTree>
    <p:extLst>
      <p:ext uri="{BB962C8B-B14F-4D97-AF65-F5344CB8AC3E}">
        <p14:creationId xmlns:p14="http://schemas.microsoft.com/office/powerpoint/2010/main" val="189010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Kontrolór a jeho </a:t>
            </a:r>
            <a:r>
              <a:rPr lang="sk-SK" dirty="0" err="1"/>
              <a:t>interkacia</a:t>
            </a:r>
            <a:r>
              <a:rPr lang="sk-SK" dirty="0"/>
              <a:t> s IS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346201"/>
            <a:ext cx="10018713" cy="4495800"/>
          </a:xfrm>
        </p:spPr>
        <p:txBody>
          <a:bodyPr/>
          <a:lstStyle/>
          <a:p>
            <a:r>
              <a:rPr lang="sk-SK" dirty="0"/>
              <a:t>Bude mať kontrolór priamy (nesprostredkovaný) prístup do IS? Ako to bude s vydávaním kľúčov od priestorov (bude sa to meniť)?</a:t>
            </a:r>
          </a:p>
        </p:txBody>
      </p:sp>
    </p:spTree>
    <p:extLst>
      <p:ext uri="{BB962C8B-B14F-4D97-AF65-F5344CB8AC3E}">
        <p14:creationId xmlns:p14="http://schemas.microsoft.com/office/powerpoint/2010/main" val="3504959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TM03457496[[fn=Paralaxa]]</Template>
  <TotalTime>73</TotalTime>
  <Words>159</Words>
  <Application>Microsoft Office PowerPoint</Application>
  <PresentationFormat>Širokouhlá</PresentationFormat>
  <Paragraphs>11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</vt:lpstr>
      <vt:lpstr>Paralaxa</vt:lpstr>
      <vt:lpstr>Registrácia klienta (BP01)</vt:lpstr>
      <vt:lpstr>Objednávka služby / rezervácia (BP02)</vt:lpstr>
      <vt:lpstr>Externé entity ako aktéri v UC diagrame (tech.)</vt:lpstr>
      <vt:lpstr>Kontrolór a jeho interkacia s 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adygt</dc:creator>
  <cp:lastModifiedBy>adygt</cp:lastModifiedBy>
  <cp:revision>9</cp:revision>
  <dcterms:created xsi:type="dcterms:W3CDTF">2017-02-26T21:18:26Z</dcterms:created>
  <dcterms:modified xsi:type="dcterms:W3CDTF">2017-03-12T19:15:58Z</dcterms:modified>
</cp:coreProperties>
</file>