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6" r:id="rId3"/>
    <p:sldId id="267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Sekvenčný diagram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295401"/>
            <a:ext cx="10486017" cy="1658814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Ako v tomto sekvenčnom diagrame zahrnúť alternatívny scenár – už registrovaný?</a:t>
            </a:r>
          </a:p>
          <a:p>
            <a:endParaRPr lang="sk-SK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130" y="2543908"/>
            <a:ext cx="6229071" cy="41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0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541721"/>
          </a:xfrm>
        </p:spPr>
        <p:txBody>
          <a:bodyPr/>
          <a:lstStyle/>
          <a:p>
            <a:r>
              <a:rPr lang="sk-SK" dirty="0"/>
              <a:t>Diagram tried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295402"/>
            <a:ext cx="10486017" cy="8204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Aký vzťah by mal byť medzi Registráciou a zvyšnými entitami?</a:t>
            </a:r>
          </a:p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123" y="2397109"/>
            <a:ext cx="5931877" cy="3993763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7" y="2397109"/>
            <a:ext cx="6242796" cy="39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4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867507"/>
          </a:xfrm>
        </p:spPr>
        <p:txBody>
          <a:bodyPr/>
          <a:lstStyle/>
          <a:p>
            <a:r>
              <a:rPr lang="sk-SK" dirty="0"/>
              <a:t>Sekvenčný diagram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785448"/>
            <a:ext cx="10486017" cy="15357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Zadanie hesla pre dodatočnú autorizáciu – môže byť v takomto prípade súčasťou sekvenčného diagramu?</a:t>
            </a:r>
          </a:p>
          <a:p>
            <a:r>
              <a:rPr lang="sk-SK" dirty="0"/>
              <a:t>Ako riešiť argumenty vo volaniach funkcií (operácií) – napr. odošli formulár()?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979"/>
            <a:ext cx="6305751" cy="4831019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751" y="2491440"/>
            <a:ext cx="5870412" cy="37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Návrhy používateľského rozhrania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295401"/>
            <a:ext cx="10486017" cy="14159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Stačí mať návrh pre „hlavné okno“ alebo aj pre pomocné dialógy...?</a:t>
            </a:r>
          </a:p>
          <a:p>
            <a:r>
              <a:rPr lang="sk-SK" dirty="0"/>
              <a:t>Je potrebné robiť návrhy aj pre alternatívne scenáre?</a:t>
            </a:r>
          </a:p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018" y="2873071"/>
            <a:ext cx="2762636" cy="1133633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649" y="4313274"/>
            <a:ext cx="4115374" cy="2086266"/>
          </a:xfrm>
          <a:prstGeom prst="rect">
            <a:avLst/>
          </a:prstGeom>
        </p:spPr>
      </p:pic>
      <p:pic>
        <p:nvPicPr>
          <p:cNvPr id="13" name="Obrázo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311" y="2873071"/>
            <a:ext cx="488700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6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295400"/>
          </a:xfrm>
        </p:spPr>
        <p:txBody>
          <a:bodyPr/>
          <a:lstStyle/>
          <a:p>
            <a:r>
              <a:rPr lang="sk-SK" dirty="0"/>
              <a:t>Spätná väzba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066800"/>
            <a:ext cx="10486017" cy="1395046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Entita spätná väzba – je takéto zakomponovanie akceptovateľné?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18" y="1764323"/>
            <a:ext cx="5340774" cy="4865853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680" y="2330088"/>
            <a:ext cx="634453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14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1308</TotalTime>
  <Words>96</Words>
  <Application>Microsoft Office PowerPoint</Application>
  <PresentationFormat>Širokouhlá</PresentationFormat>
  <Paragraphs>17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8" baseType="lpstr">
      <vt:lpstr>Arial</vt:lpstr>
      <vt:lpstr>Corbel</vt:lpstr>
      <vt:lpstr>Paralaxa</vt:lpstr>
      <vt:lpstr>Sekvenčný diagram</vt:lpstr>
      <vt:lpstr>Diagram tried</vt:lpstr>
      <vt:lpstr>Sekvenčný diagram</vt:lpstr>
      <vt:lpstr>Návrhy používateľského rozhrania</vt:lpstr>
      <vt:lpstr>Spätná väzba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adygt</dc:creator>
  <cp:lastModifiedBy>adygt</cp:lastModifiedBy>
  <cp:revision>49</cp:revision>
  <dcterms:created xsi:type="dcterms:W3CDTF">2017-02-26T21:18:26Z</dcterms:created>
  <dcterms:modified xsi:type="dcterms:W3CDTF">2017-04-23T22:43:54Z</dcterms:modified>
</cp:coreProperties>
</file>