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Registrácia klienta (BP01)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05163"/>
            <a:ext cx="10018713" cy="4381905"/>
          </a:xfrm>
        </p:spPr>
        <p:txBody>
          <a:bodyPr/>
          <a:lstStyle/>
          <a:p>
            <a:r>
              <a:rPr lang="sk-SK" dirty="0"/>
              <a:t>Mal by existovať aj „hlavný“ UC Zaregistruj klienta (</a:t>
            </a:r>
            <a:r>
              <a:rPr lang="sk-SK" dirty="0" err="1"/>
              <a:t>granularita</a:t>
            </a:r>
            <a:r>
              <a:rPr lang="sk-SK" dirty="0"/>
              <a:t>)?</a:t>
            </a:r>
          </a:p>
          <a:p>
            <a:r>
              <a:rPr lang="sk-SK" dirty="0"/>
              <a:t>UC01 Vyhľadaj klienta – možno vyčleniť do samostatného UC?</a:t>
            </a:r>
          </a:p>
          <a:p>
            <a:r>
              <a:rPr lang="sk-SK" dirty="0"/>
              <a:t>UC02 Vyplň registračné údaje</a:t>
            </a:r>
          </a:p>
          <a:p>
            <a:r>
              <a:rPr lang="sk-SK" dirty="0"/>
              <a:t>UC03  Zmeň osobné údaje &lt;&lt;</a:t>
            </a:r>
            <a:r>
              <a:rPr lang="sk-SK" dirty="0" err="1"/>
              <a:t>extend</a:t>
            </a:r>
            <a:r>
              <a:rPr lang="sk-SK" dirty="0"/>
              <a:t>&gt;&gt;</a:t>
            </a:r>
          </a:p>
          <a:p>
            <a:r>
              <a:rPr lang="sk-SK" dirty="0"/>
              <a:t>UC04 Zruš konto</a:t>
            </a:r>
          </a:p>
          <a:p>
            <a:r>
              <a:rPr lang="sk-SK" dirty="0"/>
              <a:t>Aj UC týkajúce sa prihlásenia zákazníka...?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04" y="2578467"/>
            <a:ext cx="4525006" cy="40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Mapovanie aktivít na UC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346201"/>
            <a:ext cx="10018713" cy="4495800"/>
          </a:xfrm>
        </p:spPr>
        <p:txBody>
          <a:bodyPr/>
          <a:lstStyle/>
          <a:p>
            <a:r>
              <a:rPr lang="sk-SK" dirty="0"/>
              <a:t>Môže sa na 1 aktivitu mapovať viacero UC (&lt;&lt;</a:t>
            </a:r>
            <a:r>
              <a:rPr lang="sk-SK" dirty="0" err="1"/>
              <a:t>trace</a:t>
            </a:r>
            <a:r>
              <a:rPr lang="sk-SK" dirty="0"/>
              <a:t>&gt;&gt;)?</a:t>
            </a:r>
          </a:p>
          <a:p>
            <a:r>
              <a:rPr lang="sk-SK" dirty="0"/>
              <a:t>V prípade, že sa UC nemapuje na žiadnu aktivitu, je potrebné túto skutočnosť nejako zachytiť v opise UC?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01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 err="1"/>
              <a:t>Granularita</a:t>
            </a:r>
            <a:r>
              <a:rPr lang="sk-SK" dirty="0"/>
              <a:t> UC a iné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4495800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UC Zaregistruj klienta, UC Zruš rezerváciu ? &lt;- -&gt; BP Registrácia klienta, BP Zrušenie rezervácia </a:t>
            </a:r>
          </a:p>
          <a:p>
            <a:r>
              <a:rPr lang="sk-SK" dirty="0"/>
              <a:t>BP02 (Objednávka služby) – UC prihlásenie (?) (asi nie)</a:t>
            </a:r>
          </a:p>
          <a:p>
            <a:r>
              <a:rPr lang="sk-SK" dirty="0"/>
              <a:t>BP05 (Pravidelná údržba vybavenia) – vhodný názov UC pre vyplnenie a archiváciu správy o vykonaní údržby (prípadne rozdeliť)?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508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BP06 Operatívna údržba a oprava vybavenia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2340934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Interakcia servisného pracovníka a systému</a:t>
            </a:r>
          </a:p>
          <a:p>
            <a:r>
              <a:rPr lang="sk-SK" dirty="0"/>
              <a:t>Zaplatenie faktúry </a:t>
            </a:r>
            <a:r>
              <a:rPr lang="sk-SK" dirty="0">
                <a:sym typeface="Wingdings" panose="05000000000000000000" pitchFamily="2" charset="2"/>
              </a:rPr>
              <a:t>&lt;--&gt; systém / </a:t>
            </a:r>
            <a:r>
              <a:rPr lang="sk-SK" b="1" dirty="0">
                <a:sym typeface="Wingdings" panose="05000000000000000000" pitchFamily="2" charset="2"/>
              </a:rPr>
              <a:t>pracovník</a:t>
            </a:r>
            <a:r>
              <a:rPr lang="sk-SK" dirty="0">
                <a:sym typeface="Wingdings" panose="05000000000000000000" pitchFamily="2" charset="2"/>
              </a:rPr>
              <a:t> ?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78" y="3036276"/>
            <a:ext cx="6255820" cy="29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1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158</TotalTime>
  <Words>159</Words>
  <Application>Microsoft Office PowerPoint</Application>
  <PresentationFormat>Širokouhlá</PresentationFormat>
  <Paragraphs>19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Paralaxa</vt:lpstr>
      <vt:lpstr>Registrácia klienta (BP01)</vt:lpstr>
      <vt:lpstr>Mapovanie aktivít na UC</vt:lpstr>
      <vt:lpstr>Granularita UC a iné</vt:lpstr>
      <vt:lpstr>BP06 Operatívna údržba a oprava vybavenia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17</cp:revision>
  <dcterms:created xsi:type="dcterms:W3CDTF">2017-02-26T21:18:26Z</dcterms:created>
  <dcterms:modified xsi:type="dcterms:W3CDTF">2017-03-27T12:14:09Z</dcterms:modified>
</cp:coreProperties>
</file>