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1" r:id="rId4"/>
    <p:sldId id="258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sk-SK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sk-SK" dirty="0"/>
              <a:t>Aktéri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84310" y="1205164"/>
            <a:ext cx="10018713" cy="2133460"/>
          </a:xfrm>
        </p:spPr>
        <p:txBody>
          <a:bodyPr/>
          <a:lstStyle/>
          <a:p>
            <a:r>
              <a:rPr lang="sk-SK" dirty="0"/>
              <a:t>UC01 Zaregistruj klient</a:t>
            </a:r>
          </a:p>
          <a:p>
            <a:r>
              <a:rPr lang="sk-SK" dirty="0"/>
              <a:t>Rozširujúci UC03 Aktualizuj číslo OP</a:t>
            </a:r>
          </a:p>
          <a:p>
            <a:r>
              <a:rPr lang="sk-SK" dirty="0"/>
              <a:t>Je v týchto prípadoch ako aktér chápaný iba administratívny pracovník?</a:t>
            </a:r>
          </a:p>
          <a:p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8624"/>
            <a:ext cx="6115904" cy="2953162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676" y="3810177"/>
            <a:ext cx="5906324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7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sk-SK" dirty="0"/>
              <a:t>UC07 Navýš kredit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84310" y="1346201"/>
            <a:ext cx="10018713" cy="1822301"/>
          </a:xfrm>
        </p:spPr>
        <p:txBody>
          <a:bodyPr/>
          <a:lstStyle/>
          <a:p>
            <a:r>
              <a:rPr lang="sk-SK" dirty="0"/>
              <a:t>Do akej hĺbky treba ísť v scenári tohto UC (</a:t>
            </a:r>
            <a:r>
              <a:rPr lang="sk-SK" dirty="0" err="1"/>
              <a:t>granularita</a:t>
            </a:r>
            <a:r>
              <a:rPr lang="sk-SK" dirty="0"/>
              <a:t>)?</a:t>
            </a:r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41" y="2457974"/>
            <a:ext cx="7607717" cy="351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0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sk-SK" dirty="0"/>
              <a:t>Vykonávanie rozširovaného UC po vykonaní rozširujúceho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84310" y="1295401"/>
            <a:ext cx="10018713" cy="21626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sk-SK" dirty="0"/>
          </a:p>
          <a:p>
            <a:r>
              <a:rPr lang="sk-SK" dirty="0"/>
              <a:t>Dá sa po vykonaní rozširujúceho UC explicitne určiť, v ktorom kroku scenára má pokračovať pôvodný UC?</a:t>
            </a:r>
          </a:p>
          <a:p>
            <a:r>
              <a:rPr lang="sk-SK" dirty="0"/>
              <a:t>Ako riešiť nasledovné prípady:</a:t>
            </a:r>
          </a:p>
          <a:p>
            <a:pPr marL="0" indent="0">
              <a:buNone/>
            </a:pPr>
            <a:r>
              <a:rPr lang="sk-SK" dirty="0"/>
              <a:t>(hlavný scenár, alternatívny scenár)</a:t>
            </a:r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135" y="3458095"/>
            <a:ext cx="6173061" cy="1200318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293" y="5163591"/>
            <a:ext cx="4248743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5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sk-SK" dirty="0"/>
              <a:t>Vykonávanie rozširovaného UC po vykonaní rozširujúceho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84310" y="1295401"/>
            <a:ext cx="10018713" cy="14584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k-SK" dirty="0"/>
          </a:p>
          <a:p>
            <a:r>
              <a:rPr lang="sk-SK" dirty="0"/>
              <a:t>Dá sa po vykonaní rozširujúceho UC explicitne určiť, v ktorom kroku scenára má pokračovať pôvodný UC?</a:t>
            </a:r>
          </a:p>
          <a:p>
            <a:endParaRPr lang="sk-SK" dirty="0"/>
          </a:p>
        </p:txBody>
      </p:sp>
      <p:pic>
        <p:nvPicPr>
          <p:cNvPr id="5" name="Obrázo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565" y="2441882"/>
            <a:ext cx="5209925" cy="441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8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sk-SK" dirty="0"/>
              <a:t>„Break“ v scenári </a:t>
            </a:r>
            <a:r>
              <a:rPr lang="sk-SK" dirty="0" err="1"/>
              <a:t>includovaného</a:t>
            </a:r>
            <a:r>
              <a:rPr lang="sk-SK" dirty="0"/>
              <a:t> UC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84310" y="1295401"/>
            <a:ext cx="10018713" cy="1084384"/>
          </a:xfrm>
        </p:spPr>
        <p:txBody>
          <a:bodyPr/>
          <a:lstStyle/>
          <a:p>
            <a:pPr marL="0" indent="0">
              <a:buNone/>
            </a:pPr>
            <a:endParaRPr lang="sk-SK" dirty="0"/>
          </a:p>
          <a:p>
            <a:r>
              <a:rPr lang="sk-SK" dirty="0"/>
              <a:t>Ako také niečo </a:t>
            </a:r>
            <a:r>
              <a:rPr lang="sk-SK" dirty="0" err="1"/>
              <a:t>validným</a:t>
            </a:r>
            <a:r>
              <a:rPr lang="sk-SK" dirty="0"/>
              <a:t> spôsobom zapísať?</a:t>
            </a:r>
          </a:p>
          <a:p>
            <a:endParaRPr lang="sk-SK" dirty="0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204" y="3545563"/>
            <a:ext cx="4810796" cy="1133633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220" y="2087110"/>
            <a:ext cx="4576198" cy="458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6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sk-SK" dirty="0"/>
              <a:t>BP02 – generalizácia medzi UC02 a UC05 (?)</a:t>
            </a:r>
          </a:p>
        </p:txBody>
      </p:sp>
      <p:pic>
        <p:nvPicPr>
          <p:cNvPr id="8" name="Zástupný objekt pre obsah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5140" y="1236784"/>
            <a:ext cx="5057052" cy="5471855"/>
          </a:xfrm>
        </p:spPr>
      </p:pic>
    </p:spTree>
    <p:extLst>
      <p:ext uri="{BB962C8B-B14F-4D97-AF65-F5344CB8AC3E}">
        <p14:creationId xmlns:p14="http://schemas.microsoft.com/office/powerpoint/2010/main" val="196020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sk-SK" dirty="0"/>
              <a:t>Organizačné a iné otázky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1484310" y="1295400"/>
            <a:ext cx="10486017" cy="4689763"/>
          </a:xfrm>
        </p:spPr>
        <p:txBody>
          <a:bodyPr/>
          <a:lstStyle/>
          <a:p>
            <a:pPr marL="0" indent="0">
              <a:buNone/>
            </a:pPr>
            <a:endParaRPr lang="sk-SK" dirty="0"/>
          </a:p>
          <a:p>
            <a:r>
              <a:rPr lang="sk-SK" dirty="0"/>
              <a:t>Figurujú v čiastkovom modeli údajov aj vzťahy medzi UC? (asi nie)</a:t>
            </a:r>
          </a:p>
          <a:p>
            <a:r>
              <a:rPr lang="sk-SK" dirty="0"/>
              <a:t>Majú tieto modely zahŕňať všetky UC daného BP (asi áno)</a:t>
            </a:r>
          </a:p>
          <a:p>
            <a:r>
              <a:rPr lang="sk-SK" dirty="0"/>
              <a:t>Registračný formulár v BP01 – môže byť chápaný ako entita v modeli údajov?</a:t>
            </a:r>
          </a:p>
          <a:p>
            <a:r>
              <a:rPr lang="sk-SK" dirty="0"/>
              <a:t>Ako presne sa chápe detailný opis vybraných 4 UC – scenáre, predpoklady a dôsledky + krátky opis alebo aj niečo iné?</a:t>
            </a:r>
          </a:p>
          <a:p>
            <a:r>
              <a:rPr lang="sk-SK" dirty="0"/>
              <a:t>Pre koľko BP je potrebné spraviť čiastkové modely údajov?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88569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a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TM03457496[[fn=Paralaxa]]</Template>
  <TotalTime>266</TotalTime>
  <Words>194</Words>
  <Application>Microsoft Office PowerPoint</Application>
  <PresentationFormat>Širokouhlá</PresentationFormat>
  <Paragraphs>25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Paralaxa</vt:lpstr>
      <vt:lpstr>Aktéri</vt:lpstr>
      <vt:lpstr>UC07 Navýš kredit</vt:lpstr>
      <vt:lpstr>Vykonávanie rozširovaného UC po vykonaní rozširujúceho</vt:lpstr>
      <vt:lpstr>Vykonávanie rozširovaného UC po vykonaní rozširujúceho</vt:lpstr>
      <vt:lpstr>„Break“ v scenári includovaného UC</vt:lpstr>
      <vt:lpstr>BP02 – generalizácia medzi UC02 a UC05 (?)</vt:lpstr>
      <vt:lpstr>Organizačné a iné otázky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dc:creator>adygt</dc:creator>
  <cp:lastModifiedBy>adygt</cp:lastModifiedBy>
  <cp:revision>26</cp:revision>
  <dcterms:created xsi:type="dcterms:W3CDTF">2017-02-26T21:18:26Z</dcterms:created>
  <dcterms:modified xsi:type="dcterms:W3CDTF">2017-04-03T10:30:10Z</dcterms:modified>
</cp:coreProperties>
</file>