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Všeobecné otázky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486017" cy="1658814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Je možné v odôvodnenom prípade zlúčiť 2 biznis procesy do jedného diagramu prípadov použitia?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98" y="2515824"/>
            <a:ext cx="547763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UC07 Zadefinuj novú rezerváciu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486017" cy="1415902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Ako v tomto prípade vyriešiť alternatívu, že klient si zvolí možnosť proces vytvorenia rezervácie zrušiť? Ako zakomponovať </a:t>
            </a:r>
            <a:r>
              <a:rPr lang="sk-SK" dirty="0" err="1"/>
              <a:t>výnimkový</a:t>
            </a:r>
            <a:r>
              <a:rPr lang="sk-SK" dirty="0"/>
              <a:t> scenár?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" y="3048000"/>
            <a:ext cx="6363588" cy="301984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3481448"/>
            <a:ext cx="554432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Všeobecné otázky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0"/>
            <a:ext cx="10486017" cy="2096385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Musia mať v čiastkovom modeli údajov všetky entity explicitne špecifikované atribúty? Treba </a:t>
            </a:r>
            <a:r>
              <a:rPr lang="sk-SK" dirty="0" err="1"/>
              <a:t>špecifkovať</a:t>
            </a:r>
            <a:r>
              <a:rPr lang="sk-SK" dirty="0"/>
              <a:t> aj dátové typy?</a:t>
            </a:r>
          </a:p>
          <a:p>
            <a:r>
              <a:rPr lang="sk-SK" dirty="0"/>
              <a:t>Sú  v takomto modeli </a:t>
            </a:r>
            <a:r>
              <a:rPr lang="sk-SK" dirty="0" err="1"/>
              <a:t>validné</a:t>
            </a:r>
            <a:r>
              <a:rPr lang="sk-SK" dirty="0"/>
              <a:t> vzťahy typu „</a:t>
            </a:r>
            <a:r>
              <a:rPr lang="sk-SK" dirty="0" err="1"/>
              <a:t>many</a:t>
            </a:r>
            <a:r>
              <a:rPr lang="sk-SK" dirty="0"/>
              <a:t> to </a:t>
            </a:r>
            <a:r>
              <a:rPr lang="sk-SK" dirty="0" err="1"/>
              <a:t>many</a:t>
            </a:r>
            <a:r>
              <a:rPr lang="sk-SK" dirty="0"/>
              <a:t>“ a 1:1 ?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88" y="2844558"/>
            <a:ext cx="595395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Všeobecné otázky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166922"/>
            <a:ext cx="10486017" cy="11713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Je takáto generalizácia v poriadku? Vzťahuje sa kvóta pre minimálny počet jednotlivých vzťahov medzi UC iba na tie UC, ktoré sú podrobne opísané?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896" y="2306613"/>
            <a:ext cx="5727057" cy="42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612</TotalTime>
  <Words>106</Words>
  <Application>Microsoft Office PowerPoint</Application>
  <PresentationFormat>Širokouhlá</PresentationFormat>
  <Paragraphs>13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Corbel</vt:lpstr>
      <vt:lpstr>Paralaxa</vt:lpstr>
      <vt:lpstr>Všeobecné otázky</vt:lpstr>
      <vt:lpstr>UC07 Zadefinuj novú rezerváciu</vt:lpstr>
      <vt:lpstr>Všeobecné otázky</vt:lpstr>
      <vt:lpstr>Všeobecné 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39</cp:revision>
  <dcterms:created xsi:type="dcterms:W3CDTF">2017-02-26T21:18:26Z</dcterms:created>
  <dcterms:modified xsi:type="dcterms:W3CDTF">2017-04-10T12:37:10Z</dcterms:modified>
</cp:coreProperties>
</file>