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0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4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3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4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7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7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F008-98E8-431A-8E62-393CA2A403C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8E56-AC0B-4EEC-A9BD-42BE76962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6649" y="1223319"/>
            <a:ext cx="749643" cy="370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6648" y="1775254"/>
            <a:ext cx="749643" cy="370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6648" y="2294238"/>
            <a:ext cx="749643" cy="370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6647" y="2920313"/>
            <a:ext cx="749643" cy="370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xn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1477408">
            <a:off x="1257601" y="1472155"/>
            <a:ext cx="997600" cy="2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β1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1477408">
            <a:off x="1212040" y="2005914"/>
            <a:ext cx="997600" cy="2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β2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19744974">
            <a:off x="1223953" y="2770427"/>
            <a:ext cx="997600" cy="2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βn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6884" y="1378683"/>
            <a:ext cx="2217408" cy="19082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800" b="1" dirty="0" smtClean="0"/>
              <a:t>Σ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477408">
            <a:off x="1273539" y="1013253"/>
            <a:ext cx="997600" cy="2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β0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79806" y="1371600"/>
            <a:ext cx="8237" cy="1915298"/>
          </a:xfrm>
          <a:prstGeom prst="line">
            <a:avLst/>
          </a:prstGeom>
          <a:ln w="76200">
            <a:solidFill>
              <a:srgbClr val="00B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19849" y="2191265"/>
            <a:ext cx="99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sigmoid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2968029" y="2240692"/>
            <a:ext cx="351820" cy="31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373881" y="2260600"/>
            <a:ext cx="997600" cy="2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Y_hat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69967" y="297924"/>
            <a:ext cx="64090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z = β. X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 = 1/(1+e^-z)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L = </a:t>
            </a:r>
            <a:r>
              <a:rPr lang="zh-CN" altLang="en-US" dirty="0" smtClean="0"/>
              <a:t>∑ </a:t>
            </a:r>
            <a:r>
              <a:rPr lang="en-US" altLang="zh-CN" dirty="0" smtClean="0"/>
              <a:t>y </a:t>
            </a:r>
            <a:r>
              <a:rPr lang="en-US" altLang="zh-CN" dirty="0" smtClean="0"/>
              <a:t>log(y/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) = Σ {  </a:t>
            </a:r>
            <a:r>
              <a:rPr lang="en-US" altLang="zh-CN" dirty="0" err="1" smtClean="0"/>
              <a:t>ylog</a:t>
            </a:r>
            <a:r>
              <a:rPr lang="en-US" altLang="zh-CN" dirty="0" smtClean="0"/>
              <a:t>(y)- </a:t>
            </a:r>
            <a:r>
              <a:rPr lang="en-US" altLang="zh-CN" dirty="0" err="1" smtClean="0"/>
              <a:t>ylog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) }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忽略</a:t>
            </a:r>
            <a:r>
              <a:rPr lang="en-US" altLang="zh-CN" dirty="0" err="1"/>
              <a:t>ylog</a:t>
            </a:r>
            <a:r>
              <a:rPr lang="en-US" altLang="zh-CN" dirty="0"/>
              <a:t>(y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这一项，因为这个是样本的，这样从相对熵转换为交叉熵。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/>
              <a:t>   Σ </a:t>
            </a:r>
            <a:r>
              <a:rPr lang="en-US" altLang="zh-CN" dirty="0" smtClean="0"/>
              <a:t>{- </a:t>
            </a:r>
            <a:r>
              <a:rPr lang="en-US" altLang="zh-CN" dirty="0" err="1"/>
              <a:t>ylog</a:t>
            </a:r>
            <a:r>
              <a:rPr lang="en-US" altLang="zh-CN" dirty="0"/>
              <a:t>(</a:t>
            </a:r>
            <a:r>
              <a:rPr lang="en-US" altLang="zh-CN" dirty="0" err="1"/>
              <a:t>y_hat</a:t>
            </a:r>
            <a:r>
              <a:rPr lang="en-US" altLang="zh-CN" dirty="0"/>
              <a:t>) }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因为是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的取值是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分类，所以可以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L= - </a:t>
            </a:r>
            <a:r>
              <a:rPr lang="en-US" altLang="zh-CN" dirty="0" err="1"/>
              <a:t>ylog</a:t>
            </a:r>
            <a:r>
              <a:rPr lang="en-US" altLang="zh-CN" dirty="0"/>
              <a:t>(</a:t>
            </a:r>
            <a:r>
              <a:rPr lang="en-US" altLang="zh-CN" dirty="0" err="1"/>
              <a:t>y_hat</a:t>
            </a:r>
            <a:r>
              <a:rPr lang="en-US" altLang="zh-CN" dirty="0"/>
              <a:t>)  </a:t>
            </a:r>
            <a:r>
              <a:rPr lang="en-US" altLang="zh-CN" dirty="0" smtClean="0"/>
              <a:t>- (1-y)log(1-y_hat)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β</a:t>
            </a:r>
            <a:r>
              <a:rPr lang="zh-CN" altLang="en-US" dirty="0" smtClean="0"/>
              <a:t>先随机一个初始值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和样本的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值如何描述差距？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提出一个合适的损失函数来描述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| 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-y|^2 </a:t>
            </a:r>
            <a:r>
              <a:rPr lang="zh-CN" altLang="en-US" dirty="0" smtClean="0"/>
              <a:t>最小二乘法作为损失函数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crossEntrpy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L= y log(y/</a:t>
            </a:r>
            <a:r>
              <a:rPr lang="en-US" altLang="zh-CN" dirty="0" err="1" smtClean="0"/>
              <a:t>y_hat</a:t>
            </a:r>
            <a:r>
              <a:rPr lang="en-US" altLang="zh-CN" dirty="0" smtClean="0"/>
              <a:t>) + (1-y) log( (1-y)/(1-y_hat))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β0 =β0 - </a:t>
            </a:r>
            <a:r>
              <a:rPr lang="en-US" altLang="zh-CN" dirty="0" err="1" smtClean="0"/>
              <a:t>dL</a:t>
            </a:r>
            <a:r>
              <a:rPr lang="en-US" altLang="zh-CN" dirty="0" smtClean="0"/>
              <a:t>/dβ0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β1 =β1 - </a:t>
            </a:r>
            <a:r>
              <a:rPr lang="en-US" altLang="zh-CN" dirty="0" err="1" smtClean="0"/>
              <a:t>dL</a:t>
            </a:r>
            <a:r>
              <a:rPr lang="en-US" altLang="zh-CN" dirty="0" smtClean="0"/>
              <a:t>/dβ1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β2 =β2 - </a:t>
            </a:r>
            <a:r>
              <a:rPr lang="en-US" altLang="zh-CN" dirty="0" err="1" smtClean="0"/>
              <a:t>dL</a:t>
            </a:r>
            <a:r>
              <a:rPr lang="en-US" altLang="zh-CN" dirty="0" smtClean="0"/>
              <a:t>/dβ2</a:t>
            </a:r>
          </a:p>
          <a:p>
            <a:r>
              <a:rPr lang="en-US" altLang="zh-CN" dirty="0" smtClean="0"/>
              <a:t>         βn =βn - </a:t>
            </a:r>
            <a:r>
              <a:rPr lang="en-US" altLang="zh-CN" dirty="0" err="1" smtClean="0"/>
              <a:t>dL</a:t>
            </a:r>
            <a:r>
              <a:rPr lang="en-US" altLang="zh-CN" dirty="0" smtClean="0"/>
              <a:t>/dβn</a:t>
            </a:r>
          </a:p>
          <a:p>
            <a:r>
              <a:rPr lang="en-US" altLang="zh-CN" dirty="0"/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dL</a:t>
            </a:r>
            <a:r>
              <a:rPr lang="en-US" altLang="zh-CN" b="1" dirty="0" smtClean="0">
                <a:solidFill>
                  <a:srgbClr val="FF0000"/>
                </a:solidFill>
              </a:rPr>
              <a:t>/dβ = 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dL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y_hat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dy_hat</a:t>
            </a:r>
            <a:r>
              <a:rPr lang="en-US" altLang="zh-CN" b="1" dirty="0" smtClean="0">
                <a:solidFill>
                  <a:srgbClr val="FF0000"/>
                </a:solidFill>
              </a:rPr>
              <a:t>/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dz</a:t>
            </a:r>
            <a:r>
              <a:rPr lang="en-US" altLang="zh-CN" b="1" dirty="0" smtClean="0">
                <a:solidFill>
                  <a:srgbClr val="FF0000"/>
                </a:solidFill>
              </a:rPr>
              <a:t>)  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dz</a:t>
            </a:r>
            <a:r>
              <a:rPr lang="en-US" altLang="zh-CN" b="1" dirty="0" smtClean="0">
                <a:solidFill>
                  <a:srgbClr val="FF0000"/>
                </a:solidFill>
              </a:rPr>
              <a:t> / dβ)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=  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y_hat</a:t>
            </a:r>
            <a:r>
              <a:rPr lang="en-US" altLang="zh-CN" b="1" dirty="0" smtClean="0">
                <a:solidFill>
                  <a:srgbClr val="FF0000"/>
                </a:solidFill>
              </a:rPr>
              <a:t> - y)* x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(5) </a:t>
            </a:r>
            <a:r>
              <a:rPr lang="zh-CN" altLang="en-US" b="1" dirty="0" smtClean="0">
                <a:solidFill>
                  <a:srgbClr val="FF0000"/>
                </a:solidFill>
              </a:rPr>
              <a:t>梯度下降法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(6) </a:t>
            </a:r>
            <a:r>
              <a:rPr lang="zh-CN" altLang="en-US" b="1" dirty="0" smtClean="0">
                <a:solidFill>
                  <a:srgbClr val="FF0000"/>
                </a:solidFill>
              </a:rPr>
              <a:t>可视化的例子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217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个人用户</cp:lastModifiedBy>
  <cp:revision>7</cp:revision>
  <dcterms:created xsi:type="dcterms:W3CDTF">2022-10-17T13:28:29Z</dcterms:created>
  <dcterms:modified xsi:type="dcterms:W3CDTF">2022-10-17T17:15:45Z</dcterms:modified>
</cp:coreProperties>
</file>