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handoutMasterIdLst>
    <p:handoutMasterId r:id="rId51"/>
  </p:handoutMasterIdLst>
  <p:sldIdLst>
    <p:sldId id="527" r:id="rId3"/>
    <p:sldId id="529" r:id="rId4"/>
    <p:sldId id="572" r:id="rId5"/>
    <p:sldId id="528" r:id="rId6"/>
    <p:sldId id="485" r:id="rId8"/>
    <p:sldId id="573" r:id="rId9"/>
    <p:sldId id="406" r:id="rId10"/>
    <p:sldId id="484" r:id="rId11"/>
    <p:sldId id="407" r:id="rId12"/>
    <p:sldId id="574" r:id="rId13"/>
    <p:sldId id="408" r:id="rId14"/>
    <p:sldId id="409" r:id="rId15"/>
    <p:sldId id="410" r:id="rId16"/>
    <p:sldId id="411" r:id="rId17"/>
    <p:sldId id="433" r:id="rId18"/>
    <p:sldId id="434" r:id="rId19"/>
    <p:sldId id="435" r:id="rId20"/>
    <p:sldId id="412" r:id="rId21"/>
    <p:sldId id="413" r:id="rId22"/>
    <p:sldId id="436" r:id="rId23"/>
    <p:sldId id="438" r:id="rId24"/>
    <p:sldId id="437" r:id="rId25"/>
    <p:sldId id="460" r:id="rId26"/>
    <p:sldId id="414" r:id="rId27"/>
    <p:sldId id="415" r:id="rId28"/>
    <p:sldId id="416" r:id="rId29"/>
    <p:sldId id="461" r:id="rId30"/>
    <p:sldId id="417" r:id="rId31"/>
    <p:sldId id="462" r:id="rId32"/>
    <p:sldId id="418" r:id="rId33"/>
    <p:sldId id="419" r:id="rId34"/>
    <p:sldId id="420" r:id="rId35"/>
    <p:sldId id="421" r:id="rId36"/>
    <p:sldId id="422" r:id="rId37"/>
    <p:sldId id="423" r:id="rId38"/>
    <p:sldId id="424" r:id="rId39"/>
    <p:sldId id="425" r:id="rId40"/>
    <p:sldId id="426" r:id="rId41"/>
    <p:sldId id="427" r:id="rId42"/>
    <p:sldId id="428" r:id="rId43"/>
    <p:sldId id="429" r:id="rId44"/>
    <p:sldId id="430" r:id="rId45"/>
    <p:sldId id="463" r:id="rId46"/>
    <p:sldId id="431" r:id="rId47"/>
    <p:sldId id="432" r:id="rId48"/>
    <p:sldId id="525" r:id="rId49"/>
    <p:sldId id="483" r:id="rId50"/>
  </p:sldIdLst>
  <p:sldSz cx="9906000" cy="6858000" type="A4"/>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1381"/>
    <p:restoredTop sz="87606"/>
  </p:normalViewPr>
  <p:slideViewPr>
    <p:cSldViewPr showGuides="1">
      <p:cViewPr varScale="1">
        <p:scale>
          <a:sx n="67" d="100"/>
          <a:sy n="67" d="100"/>
        </p:scale>
        <p:origin x="-1260" y="-108"/>
      </p:cViewPr>
      <p:guideLst>
        <p:guide orient="horz" pos="2284"/>
        <p:guide pos="3067"/>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196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handoutMaster" Target="handoutMasters/handoutMaster1.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7" Type="http://schemas.openxmlformats.org/officeDocument/2006/relationships/image" Target="../media/image43.wmf"/><Relationship Id="rId6" Type="http://schemas.openxmlformats.org/officeDocument/2006/relationships/image" Target="../media/image42.wmf"/><Relationship Id="rId5" Type="http://schemas.openxmlformats.org/officeDocument/2006/relationships/image" Target="../media/image41.wmf"/><Relationship Id="rId4" Type="http://schemas.openxmlformats.org/officeDocument/2006/relationships/image" Target="../media/image40.wmf"/><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drawings/_rels/vmlDrawing11.vml.rels><?xml version="1.0" encoding="UTF-8" standalone="yes"?>
<Relationships xmlns="http://schemas.openxmlformats.org/package/2006/relationships"><Relationship Id="rId7" Type="http://schemas.openxmlformats.org/officeDocument/2006/relationships/image" Target="../media/image50.wmf"/><Relationship Id="rId6" Type="http://schemas.openxmlformats.org/officeDocument/2006/relationships/image" Target="../media/image49.wmf"/><Relationship Id="rId5" Type="http://schemas.openxmlformats.org/officeDocument/2006/relationships/image" Target="../media/image48.wmf"/><Relationship Id="rId4" Type="http://schemas.openxmlformats.org/officeDocument/2006/relationships/image" Target="../media/image47.wmf"/><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drawings/_rels/vmlDrawing12.vml.rels><?xml version="1.0" encoding="UTF-8" standalone="yes"?>
<Relationships xmlns="http://schemas.openxmlformats.org/package/2006/relationships"><Relationship Id="rId7" Type="http://schemas.openxmlformats.org/officeDocument/2006/relationships/image" Target="../media/image57.wmf"/><Relationship Id="rId6" Type="http://schemas.openxmlformats.org/officeDocument/2006/relationships/image" Target="../media/image56.wmf"/><Relationship Id="rId5" Type="http://schemas.openxmlformats.org/officeDocument/2006/relationships/image" Target="../media/image55.wmf"/><Relationship Id="rId4" Type="http://schemas.openxmlformats.org/officeDocument/2006/relationships/image" Target="../media/image54.wmf"/><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image" Target="../media/image58.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image" Target="../media/image60.wmf"/></Relationships>
</file>

<file path=ppt/drawings/_rels/vmlDrawing15.vml.rels><?xml version="1.0" encoding="UTF-8" standalone="yes"?>
<Relationships xmlns="http://schemas.openxmlformats.org/package/2006/relationships"><Relationship Id="rId5" Type="http://schemas.openxmlformats.org/officeDocument/2006/relationships/image" Target="../media/image65.wmf"/><Relationship Id="rId4" Type="http://schemas.openxmlformats.org/officeDocument/2006/relationships/image" Target="../media/image64.wmf"/><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37.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s>
</file>

<file path=ppt/drawings/_rels/vmlDrawing18.vml.rels><?xml version="1.0" encoding="UTF-8" standalone="yes"?>
<Relationships xmlns="http://schemas.openxmlformats.org/package/2006/relationships"><Relationship Id="rId6" Type="http://schemas.openxmlformats.org/officeDocument/2006/relationships/image" Target="../media/image77.wmf"/><Relationship Id="rId5" Type="http://schemas.openxmlformats.org/officeDocument/2006/relationships/image" Target="../media/image76.wmf"/><Relationship Id="rId4" Type="http://schemas.openxmlformats.org/officeDocument/2006/relationships/image" Target="../media/image75.wmf"/><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2.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38.wmf"/><Relationship Id="rId1" Type="http://schemas.openxmlformats.org/officeDocument/2006/relationships/image" Target="../media/image7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9" Type="http://schemas.openxmlformats.org/officeDocument/2006/relationships/image" Target="../media/image86.wmf"/><Relationship Id="rId8" Type="http://schemas.openxmlformats.org/officeDocument/2006/relationships/image" Target="../media/image85.wmf"/><Relationship Id="rId7" Type="http://schemas.openxmlformats.org/officeDocument/2006/relationships/image" Target="../media/image53.wmf"/><Relationship Id="rId6" Type="http://schemas.openxmlformats.org/officeDocument/2006/relationships/image" Target="../media/image84.wmf"/><Relationship Id="rId5" Type="http://schemas.openxmlformats.org/officeDocument/2006/relationships/image" Target="../media/image83.wmf"/><Relationship Id="rId4" Type="http://schemas.openxmlformats.org/officeDocument/2006/relationships/image" Target="../media/image82.wmf"/><Relationship Id="rId3" Type="http://schemas.openxmlformats.org/officeDocument/2006/relationships/image" Target="../media/image81.wmf"/><Relationship Id="rId2" Type="http://schemas.openxmlformats.org/officeDocument/2006/relationships/image" Target="../media/image80.wmf"/><Relationship Id="rId11" Type="http://schemas.openxmlformats.org/officeDocument/2006/relationships/image" Target="../media/image88.wmf"/><Relationship Id="rId10" Type="http://schemas.openxmlformats.org/officeDocument/2006/relationships/image" Target="../media/image87.wmf"/><Relationship Id="rId1" Type="http://schemas.openxmlformats.org/officeDocument/2006/relationships/image" Target="../media/image79.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image" Target="../media/image91.wmf"/><Relationship Id="rId1" Type="http://schemas.openxmlformats.org/officeDocument/2006/relationships/image" Target="../media/image90.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98.wmf"/><Relationship Id="rId7" Type="http://schemas.openxmlformats.org/officeDocument/2006/relationships/image" Target="../media/image97.wmf"/><Relationship Id="rId6" Type="http://schemas.openxmlformats.org/officeDocument/2006/relationships/image" Target="../media/image96.wmf"/><Relationship Id="rId5" Type="http://schemas.openxmlformats.org/officeDocument/2006/relationships/image" Target="../media/image95.wmf"/><Relationship Id="rId4" Type="http://schemas.openxmlformats.org/officeDocument/2006/relationships/image" Target="../media/image94.wmf"/><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image" Target="../media/image91.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100.wmf"/><Relationship Id="rId1" Type="http://schemas.openxmlformats.org/officeDocument/2006/relationships/image" Target="../media/image99.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image" Target="../media/image102.wmf"/><Relationship Id="rId1" Type="http://schemas.openxmlformats.org/officeDocument/2006/relationships/image" Target="../media/image101.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104.wmf"/><Relationship Id="rId1" Type="http://schemas.openxmlformats.org/officeDocument/2006/relationships/image" Target="../media/image103.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112.wmf"/><Relationship Id="rId7" Type="http://schemas.openxmlformats.org/officeDocument/2006/relationships/image" Target="../media/image111.wmf"/><Relationship Id="rId6" Type="http://schemas.openxmlformats.org/officeDocument/2006/relationships/image" Target="../media/image110.wmf"/><Relationship Id="rId5" Type="http://schemas.openxmlformats.org/officeDocument/2006/relationships/image" Target="../media/image109.wmf"/><Relationship Id="rId4" Type="http://schemas.openxmlformats.org/officeDocument/2006/relationships/image" Target="../media/image108.wmf"/><Relationship Id="rId3" Type="http://schemas.openxmlformats.org/officeDocument/2006/relationships/image" Target="../media/image107.wmf"/><Relationship Id="rId2" Type="http://schemas.openxmlformats.org/officeDocument/2006/relationships/image" Target="../media/image106.wmf"/><Relationship Id="rId1" Type="http://schemas.openxmlformats.org/officeDocument/2006/relationships/image" Target="../media/image105.wmf"/></Relationships>
</file>

<file path=ppt/drawings/_rels/vmlDrawing27.vml.rels><?xml version="1.0" encoding="UTF-8" standalone="yes"?>
<Relationships xmlns="http://schemas.openxmlformats.org/package/2006/relationships"><Relationship Id="rId7" Type="http://schemas.openxmlformats.org/officeDocument/2006/relationships/image" Target="../media/image119.wmf"/><Relationship Id="rId6" Type="http://schemas.openxmlformats.org/officeDocument/2006/relationships/image" Target="../media/image118.wmf"/><Relationship Id="rId5" Type="http://schemas.openxmlformats.org/officeDocument/2006/relationships/image" Target="../media/image117.wmf"/><Relationship Id="rId4" Type="http://schemas.openxmlformats.org/officeDocument/2006/relationships/image" Target="../media/image116.wmf"/><Relationship Id="rId3" Type="http://schemas.openxmlformats.org/officeDocument/2006/relationships/image" Target="../media/image115.wmf"/><Relationship Id="rId2" Type="http://schemas.openxmlformats.org/officeDocument/2006/relationships/image" Target="../media/image114.wmf"/><Relationship Id="rId1" Type="http://schemas.openxmlformats.org/officeDocument/2006/relationships/image" Target="../media/image113.wmf"/></Relationships>
</file>

<file path=ppt/drawings/_rels/vmlDrawing28.vml.rels><?xml version="1.0" encoding="UTF-8" standalone="yes"?>
<Relationships xmlns="http://schemas.openxmlformats.org/package/2006/relationships"><Relationship Id="rId4" Type="http://schemas.openxmlformats.org/officeDocument/2006/relationships/image" Target="../media/image122.wmf"/><Relationship Id="rId3" Type="http://schemas.openxmlformats.org/officeDocument/2006/relationships/image" Target="../media/image121.wmf"/><Relationship Id="rId2" Type="http://schemas.openxmlformats.org/officeDocument/2006/relationships/image" Target="../media/image117.wmf"/><Relationship Id="rId1" Type="http://schemas.openxmlformats.org/officeDocument/2006/relationships/image" Target="../media/image120.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24.wmf"/><Relationship Id="rId2" Type="http://schemas.openxmlformats.org/officeDocument/2006/relationships/image" Target="../media/image123.wmf"/><Relationship Id="rId1" Type="http://schemas.openxmlformats.org/officeDocument/2006/relationships/image" Target="../media/image116.wmf"/></Relationships>
</file>

<file path=ppt/drawings/_rels/vmlDrawing3.vml.rels><?xml version="1.0" encoding="UTF-8" standalone="yes"?>
<Relationships xmlns="http://schemas.openxmlformats.org/package/2006/relationships"><Relationship Id="rId7" Type="http://schemas.openxmlformats.org/officeDocument/2006/relationships/image" Target="../media/image11.wmf"/><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25.wmf"/></Relationships>
</file>

<file path=ppt/drawings/_rels/vmlDrawing31.vml.rels><?xml version="1.0" encoding="UTF-8" standalone="yes"?>
<Relationships xmlns="http://schemas.openxmlformats.org/package/2006/relationships"><Relationship Id="rId6" Type="http://schemas.openxmlformats.org/officeDocument/2006/relationships/image" Target="../media/image130.wmf"/><Relationship Id="rId5" Type="http://schemas.openxmlformats.org/officeDocument/2006/relationships/image" Target="../media/image129.wmf"/><Relationship Id="rId4" Type="http://schemas.openxmlformats.org/officeDocument/2006/relationships/image" Target="../media/image128.wmf"/><Relationship Id="rId3" Type="http://schemas.openxmlformats.org/officeDocument/2006/relationships/image" Target="../media/image127.wmf"/><Relationship Id="rId2" Type="http://schemas.openxmlformats.org/officeDocument/2006/relationships/image" Target="../media/image122.wmf"/><Relationship Id="rId1" Type="http://schemas.openxmlformats.org/officeDocument/2006/relationships/image" Target="../media/image126.wmf"/></Relationships>
</file>

<file path=ppt/drawings/_rels/vmlDrawing32.vml.rels><?xml version="1.0" encoding="UTF-8" standalone="yes"?>
<Relationships xmlns="http://schemas.openxmlformats.org/package/2006/relationships"><Relationship Id="rId4" Type="http://schemas.openxmlformats.org/officeDocument/2006/relationships/image" Target="../media/image134.wmf"/><Relationship Id="rId3" Type="http://schemas.openxmlformats.org/officeDocument/2006/relationships/image" Target="../media/image133.wmf"/><Relationship Id="rId2" Type="http://schemas.openxmlformats.org/officeDocument/2006/relationships/image" Target="../media/image132.wmf"/><Relationship Id="rId1" Type="http://schemas.openxmlformats.org/officeDocument/2006/relationships/image" Target="../media/image131.wmf"/></Relationships>
</file>

<file path=ppt/drawings/_rels/vmlDrawing33.vml.rels><?xml version="1.0" encoding="UTF-8" standalone="yes"?>
<Relationships xmlns="http://schemas.openxmlformats.org/package/2006/relationships"><Relationship Id="rId8" Type="http://schemas.openxmlformats.org/officeDocument/2006/relationships/image" Target="../media/image142.wmf"/><Relationship Id="rId7" Type="http://schemas.openxmlformats.org/officeDocument/2006/relationships/image" Target="../media/image141.wmf"/><Relationship Id="rId6" Type="http://schemas.openxmlformats.org/officeDocument/2006/relationships/image" Target="../media/image140.wmf"/><Relationship Id="rId5" Type="http://schemas.openxmlformats.org/officeDocument/2006/relationships/image" Target="../media/image139.wmf"/><Relationship Id="rId4" Type="http://schemas.openxmlformats.org/officeDocument/2006/relationships/image" Target="../media/image138.wmf"/><Relationship Id="rId3" Type="http://schemas.openxmlformats.org/officeDocument/2006/relationships/image" Target="../media/image137.wmf"/><Relationship Id="rId2" Type="http://schemas.openxmlformats.org/officeDocument/2006/relationships/image" Target="../media/image136.wmf"/><Relationship Id="rId1" Type="http://schemas.openxmlformats.org/officeDocument/2006/relationships/image" Target="../media/image135.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144.wmf"/><Relationship Id="rId1" Type="http://schemas.openxmlformats.org/officeDocument/2006/relationships/image" Target="../media/image143.wmf"/></Relationships>
</file>

<file path=ppt/drawings/_rels/vmlDrawing35.vml.rels><?xml version="1.0" encoding="UTF-8" standalone="yes"?>
<Relationships xmlns="http://schemas.openxmlformats.org/package/2006/relationships"><Relationship Id="rId8" Type="http://schemas.openxmlformats.org/officeDocument/2006/relationships/image" Target="../media/image151.wmf"/><Relationship Id="rId7" Type="http://schemas.openxmlformats.org/officeDocument/2006/relationships/image" Target="../media/image150.wmf"/><Relationship Id="rId6" Type="http://schemas.openxmlformats.org/officeDocument/2006/relationships/image" Target="../media/image149.wmf"/><Relationship Id="rId5" Type="http://schemas.openxmlformats.org/officeDocument/2006/relationships/image" Target="../media/image148.wmf"/><Relationship Id="rId4" Type="http://schemas.openxmlformats.org/officeDocument/2006/relationships/image" Target="../media/image147.wmf"/><Relationship Id="rId3" Type="http://schemas.openxmlformats.org/officeDocument/2006/relationships/image" Target="../media/image138.wmf"/><Relationship Id="rId2" Type="http://schemas.openxmlformats.org/officeDocument/2006/relationships/image" Target="../media/image146.wmf"/><Relationship Id="rId1" Type="http://schemas.openxmlformats.org/officeDocument/2006/relationships/image" Target="../media/image145.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34.wmf"/><Relationship Id="rId2" Type="http://schemas.openxmlformats.org/officeDocument/2006/relationships/image" Target="../media/image131.wmf"/><Relationship Id="rId1" Type="http://schemas.openxmlformats.org/officeDocument/2006/relationships/image" Target="../media/image152.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54.w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156.wmf"/><Relationship Id="rId1" Type="http://schemas.openxmlformats.org/officeDocument/2006/relationships/image" Target="../media/image155.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5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60.wmf"/></Relationships>
</file>

<file path=ppt/drawings/_rels/vmlDrawing5.vml.rels><?xml version="1.0" encoding="UTF-8" standalone="yes"?>
<Relationships xmlns="http://schemas.openxmlformats.org/package/2006/relationships"><Relationship Id="rId5" Type="http://schemas.openxmlformats.org/officeDocument/2006/relationships/image" Target="../media/image18.wmf"/><Relationship Id="rId4" Type="http://schemas.openxmlformats.org/officeDocument/2006/relationships/image" Target="../media/image17.wmf"/><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7" Type="http://schemas.openxmlformats.org/officeDocument/2006/relationships/image" Target="../media/image26.wmf"/><Relationship Id="rId6" Type="http://schemas.openxmlformats.org/officeDocument/2006/relationships/image" Target="../media/image25.wmf"/><Relationship Id="rId5" Type="http://schemas.openxmlformats.org/officeDocument/2006/relationships/image" Target="../media/image24.wmf"/><Relationship Id="rId4" Type="http://schemas.openxmlformats.org/officeDocument/2006/relationships/image" Target="../media/image23.wmf"/><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7" Type="http://schemas.openxmlformats.org/officeDocument/2006/relationships/image" Target="../media/image33.wmf"/><Relationship Id="rId6" Type="http://schemas.openxmlformats.org/officeDocument/2006/relationships/image" Target="../media/image32.wmf"/><Relationship Id="rId5" Type="http://schemas.openxmlformats.org/officeDocument/2006/relationships/image" Target="../media/image31.wmf"/><Relationship Id="rId4" Type="http://schemas.openxmlformats.org/officeDocument/2006/relationships/image" Target="../media/image30.wmf"/><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9.vml.rels><?xml version="1.0" encoding="UTF-8" standalone="yes"?>
<Relationships xmlns="http://schemas.openxmlformats.org/package/2006/relationships"><Relationship Id="rId4" Type="http://schemas.openxmlformats.org/officeDocument/2006/relationships/image" Target="../media/image36.wmf"/><Relationship Id="rId3" Type="http://schemas.openxmlformats.org/officeDocument/2006/relationships/image" Target="../media/image20.wmf"/><Relationship Id="rId2" Type="http://schemas.openxmlformats.org/officeDocument/2006/relationships/image" Target="../media/image35.wmf"/><Relationship Id="rId1" Type="http://schemas.openxmlformats.org/officeDocument/2006/relationships/image" Target="../media/image3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122" name="页眉占位符 5121"/>
          <p:cNvSpPr>
            <a:spLocks noGrp="1"/>
          </p:cNvSpPr>
          <p:nvPr>
            <p:ph type="hdr" sz="quarter"/>
          </p:nvPr>
        </p:nvSpPr>
        <p:spPr>
          <a:xfrm>
            <a:off x="0" y="0"/>
            <a:ext cx="2971800" cy="457200"/>
          </a:xfrm>
          <a:prstGeom prst="rect">
            <a:avLst/>
          </a:prstGeom>
          <a:noFill/>
          <a:ln w="9525">
            <a:noFill/>
          </a:ln>
        </p:spPr>
        <p:txBody>
          <a:bodyPr/>
          <a:p>
            <a:pPr lvl="0" eaLnBrk="1" fontAlgn="base" hangingPunct="1"/>
            <a:endParaRPr lang="zh-CN" altLang="en-US" sz="1200" strike="noStrike" noProof="1" dirty="0"/>
          </a:p>
        </p:txBody>
      </p:sp>
      <p:sp>
        <p:nvSpPr>
          <p:cNvPr id="5123" name="日期占位符 5122"/>
          <p:cNvSpPr>
            <a:spLocks noGrp="1"/>
          </p:cNvSpPr>
          <p:nvPr>
            <p:ph type="dt" sz="quarter" idx="1"/>
          </p:nvPr>
        </p:nvSpPr>
        <p:spPr>
          <a:xfrm>
            <a:off x="3886200" y="0"/>
            <a:ext cx="2971800" cy="457200"/>
          </a:xfrm>
          <a:prstGeom prst="rect">
            <a:avLst/>
          </a:prstGeom>
          <a:noFill/>
          <a:ln w="9525">
            <a:noFill/>
          </a:ln>
        </p:spPr>
        <p:txBody>
          <a:bodyPr/>
          <a:p>
            <a:pPr lvl="0" algn="r" eaLnBrk="1" fontAlgn="base" hangingPunct="1"/>
            <a:endParaRPr lang="zh-CN" altLang="en-US" sz="1200" strike="noStrike" noProof="1" dirty="0"/>
          </a:p>
        </p:txBody>
      </p:sp>
      <p:sp>
        <p:nvSpPr>
          <p:cNvPr id="5124" name="页脚占位符 5123"/>
          <p:cNvSpPr>
            <a:spLocks noGrp="1"/>
          </p:cNvSpPr>
          <p:nvPr>
            <p:ph type="ftr" sz="quarter" idx="2"/>
          </p:nvPr>
        </p:nvSpPr>
        <p:spPr>
          <a:xfrm>
            <a:off x="0" y="8686800"/>
            <a:ext cx="2971800" cy="457200"/>
          </a:xfrm>
          <a:prstGeom prst="rect">
            <a:avLst/>
          </a:prstGeom>
          <a:noFill/>
          <a:ln w="9525">
            <a:noFill/>
          </a:ln>
        </p:spPr>
        <p:txBody>
          <a:bodyPr anchor="b"/>
          <a:p>
            <a:pPr lvl="0" eaLnBrk="1" fontAlgn="base" hangingPunct="1"/>
            <a:endParaRPr lang="zh-CN" altLang="en-US" sz="1200" strike="noStrike" noProof="1" dirty="0"/>
          </a:p>
        </p:txBody>
      </p:sp>
      <p:sp>
        <p:nvSpPr>
          <p:cNvPr id="5125" name="灯片编号占位符 5124"/>
          <p:cNvSpPr>
            <a:spLocks noGrp="1"/>
          </p:cNvSpPr>
          <p:nvPr>
            <p:ph type="sldNum" sz="quarter" idx="3"/>
          </p:nvPr>
        </p:nvSpPr>
        <p:spPr>
          <a:xfrm>
            <a:off x="3886200" y="8686800"/>
            <a:ext cx="2971800" cy="457200"/>
          </a:xfrm>
          <a:prstGeom prst="rect">
            <a:avLst/>
          </a:prstGeom>
          <a:noFill/>
          <a:ln w="9525">
            <a:noFill/>
          </a:ln>
        </p:spPr>
        <p:txBody>
          <a:bodyPr anchor="b"/>
          <a:p>
            <a:pPr lvl="0" algn="r" eaLnBrk="1" fontAlgn="base" hangingPunct="1"/>
            <a:fld id="{9A0DB2DC-4C9A-4742-B13C-FB6460FD3503}" type="slidenum">
              <a:rPr lang="zh-CN" altLang="en-US" sz="1200" strike="noStrike" noProof="1" dirty="0">
                <a:latin typeface="Tahoma" panose="020B0604030504040204" pitchFamily="34" charset="0"/>
                <a:ea typeface="宋体" panose="02010600030101010101" pitchFamily="2" charset="-122"/>
                <a:cs typeface="+mn-cs"/>
              </a:rPr>
            </a:fld>
            <a:endParaRPr lang="zh-CN" altLang="en-US" sz="1200" strike="noStrike" noProof="1"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098" name="页眉占位符 4097"/>
          <p:cNvSpPr>
            <a:spLocks noGrp="1"/>
          </p:cNvSpPr>
          <p:nvPr>
            <p:ph type="hdr" sz="quarter"/>
          </p:nvPr>
        </p:nvSpPr>
        <p:spPr>
          <a:xfrm>
            <a:off x="0" y="0"/>
            <a:ext cx="2971800" cy="457200"/>
          </a:xfrm>
          <a:prstGeom prst="rect">
            <a:avLst/>
          </a:prstGeom>
          <a:noFill/>
          <a:ln w="9525">
            <a:noFill/>
          </a:ln>
        </p:spPr>
        <p:txBody>
          <a:bodyPr/>
          <a:p>
            <a:pPr lvl="0" eaLnBrk="1" fontAlgn="base" hangingPunct="1"/>
            <a:endParaRPr lang="zh-CN" altLang="en-US" sz="1200" strike="noStrike" noProof="1" dirty="0"/>
          </a:p>
        </p:txBody>
      </p:sp>
      <p:sp>
        <p:nvSpPr>
          <p:cNvPr id="4099" name="日期占位符 4098"/>
          <p:cNvSpPr>
            <a:spLocks noGrp="1"/>
          </p:cNvSpPr>
          <p:nvPr>
            <p:ph type="dt" idx="1"/>
          </p:nvPr>
        </p:nvSpPr>
        <p:spPr>
          <a:xfrm>
            <a:off x="3886200" y="0"/>
            <a:ext cx="2971800" cy="457200"/>
          </a:xfrm>
          <a:prstGeom prst="rect">
            <a:avLst/>
          </a:prstGeom>
          <a:noFill/>
          <a:ln w="9525">
            <a:noFill/>
          </a:ln>
        </p:spPr>
        <p:txBody>
          <a:bodyPr/>
          <a:p>
            <a:pPr lvl="0" algn="r" eaLnBrk="1" fontAlgn="base" hangingPunct="1"/>
            <a:endParaRPr lang="zh-CN" altLang="en-US" sz="1200" strike="noStrike" noProof="1" dirty="0"/>
          </a:p>
        </p:txBody>
      </p:sp>
      <p:sp>
        <p:nvSpPr>
          <p:cNvPr id="4100" name="幻灯片图像占位符 4099"/>
          <p:cNvSpPr/>
          <p:nvPr>
            <p:ph type="sldImg"/>
          </p:nvPr>
        </p:nvSpPr>
        <p:spPr>
          <a:xfrm>
            <a:off x="952500" y="685800"/>
            <a:ext cx="4953000" cy="3429000"/>
          </a:xfrm>
          <a:prstGeom prst="rect">
            <a:avLst/>
          </a:prstGeom>
          <a:noFill/>
          <a:ln w="9525" cap="flat" cmpd="sng">
            <a:solidFill>
              <a:srgbClr val="000000"/>
            </a:solidFill>
            <a:prstDash val="solid"/>
            <a:miter/>
            <a:headEnd type="none" w="med" len="med"/>
            <a:tailEnd type="none" w="med" len="med"/>
          </a:ln>
        </p:spPr>
      </p:sp>
      <p:sp>
        <p:nvSpPr>
          <p:cNvPr id="4101" name="文本占位符 4100"/>
          <p:cNvSpPr>
            <a:spLocks noGrp="1"/>
          </p:cNvSpPr>
          <p:nvPr>
            <p:ph type="body" sz="quarter"/>
          </p:nvPr>
        </p:nvSpPr>
        <p:spPr>
          <a:xfrm>
            <a:off x="914400" y="4343400"/>
            <a:ext cx="5029200" cy="4114800"/>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102" name="页脚占位符 4101"/>
          <p:cNvSpPr>
            <a:spLocks noGrp="1"/>
          </p:cNvSpPr>
          <p:nvPr>
            <p:ph type="ftr" sz="quarter" idx="4"/>
          </p:nvPr>
        </p:nvSpPr>
        <p:spPr>
          <a:xfrm>
            <a:off x="0" y="8686800"/>
            <a:ext cx="2971800" cy="457200"/>
          </a:xfrm>
          <a:prstGeom prst="rect">
            <a:avLst/>
          </a:prstGeom>
          <a:noFill/>
          <a:ln w="9525">
            <a:noFill/>
          </a:ln>
        </p:spPr>
        <p:txBody>
          <a:bodyPr anchor="b"/>
          <a:p>
            <a:pPr lvl="0" eaLnBrk="1" fontAlgn="base" hangingPunct="1"/>
            <a:endParaRPr lang="zh-CN" altLang="en-US" sz="1200" strike="noStrike" noProof="1" dirty="0"/>
          </a:p>
        </p:txBody>
      </p:sp>
      <p:sp>
        <p:nvSpPr>
          <p:cNvPr id="4103" name="灯片编号占位符 4102"/>
          <p:cNvSpPr>
            <a:spLocks noGrp="1"/>
          </p:cNvSpPr>
          <p:nvPr>
            <p:ph type="sldNum" sz="quarter" idx="5"/>
          </p:nvPr>
        </p:nvSpPr>
        <p:spPr>
          <a:xfrm>
            <a:off x="3886200" y="8686800"/>
            <a:ext cx="2971800" cy="457200"/>
          </a:xfrm>
          <a:prstGeom prst="rect">
            <a:avLst/>
          </a:prstGeom>
          <a:noFill/>
          <a:ln w="9525">
            <a:noFill/>
          </a:ln>
        </p:spPr>
        <p:txBody>
          <a:bodyPr anchor="b"/>
          <a:p>
            <a:pPr lvl="0" algn="r" eaLnBrk="1" fontAlgn="base" hangingPunct="1"/>
            <a:fld id="{9A0DB2DC-4C9A-4742-B13C-FB6460FD3503}" type="slidenum">
              <a:rPr lang="zh-CN" altLang="en-US" sz="1200" strike="noStrike" noProof="1" dirty="0">
                <a:latin typeface="Tahoma" panose="020B0604030504040204" pitchFamily="34" charset="0"/>
                <a:ea typeface="宋体" panose="02010600030101010101" pitchFamily="2" charset="-122"/>
                <a:cs typeface="+mn-cs"/>
              </a:rPr>
            </a:fld>
            <a:endParaRPr lang="zh-CN" altLang="en-US" sz="1200" strike="noStrike" noProof="1" dirty="0"/>
          </a:p>
        </p:txBody>
      </p:sp>
    </p:spTree>
  </p:cSld>
  <p:clrMap bg1="lt1" tx1="dk1" bg2="lt2" tx2="dk2" accent1="accent1" accent2="accent2" accent3="accent3" accent4="accent4" accent5="accent5" accent6="accent6" hlink="hlink" folHlink="folHlink"/>
  <p:hf sldNum="0"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灯片编号占位符 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zh-CN" altLang="en-US" sz="1200" dirty="0"/>
            </a:fld>
            <a:endParaRPr lang="zh-CN" altLang="en-US" sz="1200" dirty="0"/>
          </a:p>
        </p:txBody>
      </p:sp>
      <p:sp>
        <p:nvSpPr>
          <p:cNvPr id="6146" name="幻灯片图像占位符 108545"/>
          <p:cNvSpPr>
            <a:spLocks noTextEdit="1"/>
          </p:cNvSpPr>
          <p:nvPr>
            <p:ph type="sldImg"/>
          </p:nvPr>
        </p:nvSpPr>
        <p:spPr/>
      </p:sp>
      <p:sp>
        <p:nvSpPr>
          <p:cNvPr id="6147" name="文本占位符 108546"/>
          <p:cNvSpPr>
            <a:spLocks noGrp="1"/>
          </p:cNvSpPr>
          <p:nvPr>
            <p:ph type="body"/>
          </p:nvPr>
        </p:nvSpPr>
        <p:spPr/>
        <p:txBody>
          <a:bodyPr anchor="t" anchorCtr="0"/>
          <a:p>
            <a:pPr lvl="0"/>
            <a:r>
              <a:rPr lang="en-US" altLang="zh-CN"/>
              <a:t>贝叶斯公式P(A|B)=P(B|A)*P(A)/P(B)</a:t>
            </a:r>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幻灯片图像占位符 1"/>
          <p:cNvSpPr/>
          <p:nvPr>
            <p:ph type="sldImg"/>
          </p:nvPr>
        </p:nvSpPr>
        <p:spPr/>
      </p:sp>
      <p:sp>
        <p:nvSpPr>
          <p:cNvPr id="40962" name="文本占位符 2"/>
          <p:cNvSpPr>
            <a:spLocks noGrp="1"/>
          </p:cNvSpPr>
          <p:nvPr>
            <p:ph type="body"/>
          </p:nvPr>
        </p:nvSpPr>
        <p:spPr/>
        <p:txBody>
          <a:bodyPr anchor="t" anchorCtr="0"/>
          <a:p>
            <a:pPr lvl="0"/>
            <a:r>
              <a:rPr lang="zh-CN" altLang="en-US"/>
              <a:t>“|Σ|”表示矩阵Σ的行列式。</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050" name="组合 73729"/>
          <p:cNvGrpSpPr/>
          <p:nvPr/>
        </p:nvGrpSpPr>
        <p:grpSpPr>
          <a:xfrm>
            <a:off x="0" y="2438400"/>
            <a:ext cx="9759950" cy="1052513"/>
            <a:chOff x="0" y="1536"/>
            <a:chExt cx="5675" cy="663"/>
          </a:xfrm>
        </p:grpSpPr>
        <p:grpSp>
          <p:nvGrpSpPr>
            <p:cNvPr id="2051" name="组合 73730"/>
            <p:cNvGrpSpPr/>
            <p:nvPr/>
          </p:nvGrpSpPr>
          <p:grpSpPr>
            <a:xfrm>
              <a:off x="183" y="1604"/>
              <a:ext cx="448" cy="299"/>
              <a:chOff x="720" y="336"/>
              <a:chExt cx="624" cy="432"/>
            </a:xfrm>
          </p:grpSpPr>
          <p:sp>
            <p:nvSpPr>
              <p:cNvPr id="2052" name="矩形 73731"/>
              <p:cNvSpPr/>
              <p:nvPr/>
            </p:nvSpPr>
            <p:spPr>
              <a:xfrm>
                <a:off x="720" y="336"/>
                <a:ext cx="384" cy="432"/>
              </a:xfrm>
              <a:prstGeom prst="rect">
                <a:avLst/>
              </a:prstGeom>
              <a:solidFill>
                <a:schemeClr val="folHlink"/>
              </a:solidFill>
              <a:ln w="9525">
                <a:noFill/>
              </a:ln>
            </p:spPr>
            <p:txBody>
              <a:bodyPr anchor="t" anchorCtr="0"/>
              <a:p>
                <a:pPr lvl="0"/>
                <a:endParaRPr lang="zh-CN" altLang="en-US">
                  <a:latin typeface="Tahoma" panose="020B0604030504040204" pitchFamily="34" charset="0"/>
                </a:endParaRPr>
              </a:p>
            </p:txBody>
          </p:sp>
          <p:sp>
            <p:nvSpPr>
              <p:cNvPr id="2053" name="矩形 73732"/>
              <p:cNvSpPr/>
              <p:nvPr/>
            </p:nvSpPr>
            <p:spPr>
              <a:xfrm>
                <a:off x="1056" y="336"/>
                <a:ext cx="288" cy="432"/>
              </a:xfrm>
              <a:prstGeom prst="rect">
                <a:avLst/>
              </a:prstGeom>
              <a:gradFill rotWithShape="0">
                <a:gsLst>
                  <a:gs pos="0">
                    <a:schemeClr val="folHlink"/>
                  </a:gs>
                  <a:gs pos="100000">
                    <a:schemeClr val="bg1"/>
                  </a:gs>
                </a:gsLst>
                <a:lin ang="0" scaled="1"/>
                <a:tileRect/>
              </a:gradFill>
              <a:ln w="9525">
                <a:noFill/>
              </a:ln>
            </p:spPr>
            <p:txBody>
              <a:bodyPr anchor="t" anchorCtr="0"/>
              <a:p>
                <a:pPr lvl="0"/>
                <a:endParaRPr lang="zh-CN" altLang="en-US">
                  <a:latin typeface="Tahoma" panose="020B0604030504040204" pitchFamily="34" charset="0"/>
                </a:endParaRPr>
              </a:p>
            </p:txBody>
          </p:sp>
        </p:grpSp>
        <p:grpSp>
          <p:nvGrpSpPr>
            <p:cNvPr id="2054" name="组合 73733"/>
            <p:cNvGrpSpPr/>
            <p:nvPr/>
          </p:nvGrpSpPr>
          <p:grpSpPr>
            <a:xfrm>
              <a:off x="261" y="1870"/>
              <a:ext cx="465" cy="299"/>
              <a:chOff x="912" y="2640"/>
              <a:chExt cx="672" cy="432"/>
            </a:xfrm>
          </p:grpSpPr>
          <p:sp>
            <p:nvSpPr>
              <p:cNvPr id="2055" name="矩形 73734"/>
              <p:cNvSpPr/>
              <p:nvPr/>
            </p:nvSpPr>
            <p:spPr>
              <a:xfrm>
                <a:off x="912" y="2640"/>
                <a:ext cx="384" cy="432"/>
              </a:xfrm>
              <a:prstGeom prst="rect">
                <a:avLst/>
              </a:prstGeom>
              <a:solidFill>
                <a:schemeClr val="accent2"/>
              </a:solidFill>
              <a:ln w="9525">
                <a:noFill/>
              </a:ln>
            </p:spPr>
            <p:txBody>
              <a:bodyPr anchor="t" anchorCtr="0"/>
              <a:p>
                <a:pPr lvl="0"/>
                <a:endParaRPr lang="zh-CN" altLang="en-US">
                  <a:latin typeface="Tahoma" panose="020B0604030504040204" pitchFamily="34" charset="0"/>
                </a:endParaRPr>
              </a:p>
            </p:txBody>
          </p:sp>
          <p:sp>
            <p:nvSpPr>
              <p:cNvPr id="2056" name="矩形 73735"/>
              <p:cNvSpPr/>
              <p:nvPr/>
            </p:nvSpPr>
            <p:spPr>
              <a:xfrm>
                <a:off x="1248" y="2640"/>
                <a:ext cx="336" cy="432"/>
              </a:xfrm>
              <a:prstGeom prst="rect">
                <a:avLst/>
              </a:prstGeom>
              <a:gradFill rotWithShape="0">
                <a:gsLst>
                  <a:gs pos="0">
                    <a:schemeClr val="accent2"/>
                  </a:gs>
                  <a:gs pos="100000">
                    <a:schemeClr val="bg1"/>
                  </a:gs>
                </a:gsLst>
                <a:lin ang="0" scaled="1"/>
                <a:tileRect/>
              </a:gradFill>
              <a:ln w="9525">
                <a:noFill/>
              </a:ln>
            </p:spPr>
            <p:txBody>
              <a:bodyPr anchor="t" anchorCtr="0"/>
              <a:p>
                <a:pPr lvl="0"/>
                <a:endParaRPr lang="zh-CN" altLang="en-US">
                  <a:latin typeface="Tahoma" panose="020B0604030504040204" pitchFamily="34" charset="0"/>
                </a:endParaRPr>
              </a:p>
            </p:txBody>
          </p:sp>
        </p:grpSp>
        <p:sp>
          <p:nvSpPr>
            <p:cNvPr id="2057" name="矩形 73736"/>
            <p:cNvSpPr/>
            <p:nvPr/>
          </p:nvSpPr>
          <p:spPr>
            <a:xfrm>
              <a:off x="0" y="1824"/>
              <a:ext cx="353" cy="266"/>
            </a:xfrm>
            <a:prstGeom prst="rect">
              <a:avLst/>
            </a:prstGeom>
            <a:gradFill rotWithShape="0">
              <a:gsLst>
                <a:gs pos="0">
                  <a:schemeClr val="bg1"/>
                </a:gs>
                <a:gs pos="100000">
                  <a:schemeClr val="hlink"/>
                </a:gs>
              </a:gsLst>
              <a:lin ang="18900000" scaled="1"/>
              <a:tileRect/>
            </a:gradFill>
            <a:ln w="9525">
              <a:noFill/>
            </a:ln>
          </p:spPr>
          <p:txBody>
            <a:bodyPr anchor="t" anchorCtr="0"/>
            <a:p>
              <a:pPr lvl="0"/>
              <a:endParaRPr lang="zh-CN" altLang="en-US">
                <a:latin typeface="Tahoma" panose="020B0604030504040204" pitchFamily="34" charset="0"/>
              </a:endParaRPr>
            </a:p>
          </p:txBody>
        </p:sp>
        <p:sp>
          <p:nvSpPr>
            <p:cNvPr id="2058" name="矩形 73737"/>
            <p:cNvSpPr/>
            <p:nvPr/>
          </p:nvSpPr>
          <p:spPr>
            <a:xfrm>
              <a:off x="400" y="1536"/>
              <a:ext cx="20" cy="663"/>
            </a:xfrm>
            <a:prstGeom prst="rect">
              <a:avLst/>
            </a:prstGeom>
            <a:solidFill>
              <a:schemeClr val="bg2"/>
            </a:solidFill>
            <a:ln w="9525">
              <a:noFill/>
            </a:ln>
          </p:spPr>
          <p:txBody>
            <a:bodyPr anchor="t" anchorCtr="0"/>
            <a:p>
              <a:pPr lvl="0"/>
              <a:endParaRPr lang="zh-CN" altLang="en-US">
                <a:latin typeface="Tahoma" panose="020B0604030504040204" pitchFamily="34" charset="0"/>
              </a:endParaRPr>
            </a:p>
          </p:txBody>
        </p:sp>
        <p:sp>
          <p:nvSpPr>
            <p:cNvPr id="2059" name="矩形 73738"/>
            <p:cNvSpPr/>
            <p:nvPr/>
          </p:nvSpPr>
          <p:spPr>
            <a:xfrm flipV="1">
              <a:off x="199" y="2054"/>
              <a:ext cx="5476" cy="35"/>
            </a:xfrm>
            <a:prstGeom prst="rect">
              <a:avLst/>
            </a:prstGeom>
            <a:gradFill rotWithShape="0">
              <a:gsLst>
                <a:gs pos="0">
                  <a:schemeClr val="bg2"/>
                </a:gs>
                <a:gs pos="100000">
                  <a:schemeClr val="bg1"/>
                </a:gs>
              </a:gsLst>
              <a:lin ang="0" scaled="1"/>
              <a:tileRect/>
            </a:gradFill>
            <a:ln w="9525">
              <a:noFill/>
            </a:ln>
          </p:spPr>
          <p:txBody>
            <a:bodyPr anchor="t" anchorCtr="0"/>
            <a:p>
              <a:pPr lvl="0"/>
              <a:endParaRPr lang="zh-CN" altLang="en-US">
                <a:latin typeface="Tahoma" panose="020B0604030504040204" pitchFamily="34" charset="0"/>
              </a:endParaRPr>
            </a:p>
          </p:txBody>
        </p:sp>
      </p:grpSp>
      <p:pic>
        <p:nvPicPr>
          <p:cNvPr id="2060" name="图片 73744" descr="校徽基本组合规范1"/>
          <p:cNvPicPr>
            <a:picLocks noChangeAspect="1"/>
          </p:cNvPicPr>
          <p:nvPr userDrawn="1"/>
        </p:nvPicPr>
        <p:blipFill>
          <a:blip r:embed="rId2"/>
          <a:stretch>
            <a:fillRect/>
          </a:stretch>
        </p:blipFill>
        <p:spPr>
          <a:xfrm>
            <a:off x="7258050" y="0"/>
            <a:ext cx="2647950" cy="1830388"/>
          </a:xfrm>
          <a:prstGeom prst="rect">
            <a:avLst/>
          </a:prstGeom>
          <a:noFill/>
          <a:ln w="9525">
            <a:noFill/>
          </a:ln>
        </p:spPr>
      </p:pic>
      <p:sp>
        <p:nvSpPr>
          <p:cNvPr id="73740" name="标题 73739"/>
          <p:cNvSpPr>
            <a:spLocks noGrp="1"/>
          </p:cNvSpPr>
          <p:nvPr>
            <p:ph type="ctrTitle"/>
          </p:nvPr>
        </p:nvSpPr>
        <p:spPr>
          <a:xfrm>
            <a:off x="1073150" y="1676400"/>
            <a:ext cx="8420100" cy="1462088"/>
          </a:xfrm>
          <a:prstGeom prst="rect">
            <a:avLst/>
          </a:prstGeom>
          <a:noFill/>
          <a:ln w="9525">
            <a:noFill/>
          </a:ln>
        </p:spPr>
        <p:txBody>
          <a:bodyPr anchor="b"/>
          <a:lstStyle>
            <a:lvl1pPr lvl="0">
              <a:buClrTx/>
              <a:buSzTx/>
              <a:buFontTx/>
              <a:defRPr/>
            </a:lvl1pPr>
          </a:lstStyle>
          <a:p>
            <a:pPr lvl="0" fontAlgn="base"/>
            <a:r>
              <a:rPr lang="zh-CN" altLang="en-US" strike="noStrike" noProof="1" dirty="0"/>
              <a:t>单击此处编辑母版标题样式</a:t>
            </a:r>
            <a:endParaRPr lang="zh-CN" altLang="en-US" strike="noStrike" noProof="1" dirty="0"/>
          </a:p>
        </p:txBody>
      </p:sp>
      <p:sp>
        <p:nvSpPr>
          <p:cNvPr id="73741" name="副标题 73740"/>
          <p:cNvSpPr>
            <a:spLocks noGrp="1"/>
          </p:cNvSpPr>
          <p:nvPr>
            <p:ph type="subTitle" idx="1"/>
          </p:nvPr>
        </p:nvSpPr>
        <p:spPr>
          <a:xfrm>
            <a:off x="1485900" y="3886200"/>
            <a:ext cx="6934200" cy="1752600"/>
          </a:xfrm>
          <a:prstGeom prst="rect">
            <a:avLst/>
          </a:prstGeom>
          <a:noFill/>
          <a:ln w="9525">
            <a:noFill/>
          </a:ln>
        </p:spPr>
        <p:txBody>
          <a:bodyPr anchor="t"/>
          <a:lstStyle>
            <a:lvl1pPr marL="0" lvl="0" indent="0" algn="ctr">
              <a:buClr>
                <a:schemeClr val="folHlink"/>
              </a:buClr>
              <a:buSzPct val="60000"/>
              <a:buFont typeface="Wingdings" panose="05000000000000000000" pitchFamily="2" charset="2"/>
              <a:buNone/>
              <a:defRPr/>
            </a:lvl1pPr>
            <a:lvl2pPr marL="457200" lvl="1" indent="0" algn="ctr">
              <a:buClr>
                <a:schemeClr val="hlink"/>
              </a:buClr>
              <a:buSzPct val="55000"/>
              <a:buFont typeface="Wingdings" panose="05000000000000000000" pitchFamily="2" charset="2"/>
              <a:buNone/>
              <a:defRPr/>
            </a:lvl2pPr>
            <a:lvl3pPr marL="914400" lvl="2" indent="0" algn="ctr">
              <a:buClr>
                <a:schemeClr val="folHlink"/>
              </a:buClr>
              <a:buSzPct val="50000"/>
              <a:buFont typeface="Wingdings" panose="05000000000000000000" pitchFamily="2" charset="2"/>
              <a:buNone/>
              <a:defRPr/>
            </a:lvl3pPr>
            <a:lvl4pPr marL="1371600" lvl="3" indent="0" algn="ctr">
              <a:buClr>
                <a:schemeClr val="accent2"/>
              </a:buClr>
              <a:buSzPct val="55000"/>
              <a:buFont typeface="Wingdings" panose="05000000000000000000" pitchFamily="2" charset="2"/>
              <a:buNone/>
              <a:defRPr/>
            </a:lvl4pPr>
            <a:lvl5pPr marL="1828800" lvl="4" indent="0" algn="ctr">
              <a:buClr>
                <a:schemeClr val="accent1"/>
              </a:buClr>
              <a:buSzPct val="50000"/>
              <a:buFont typeface="Wingdings" panose="05000000000000000000" pitchFamily="2" charset="2"/>
              <a:buNone/>
              <a:defRPr/>
            </a:lvl5pPr>
          </a:lstStyle>
          <a:p>
            <a:pPr lvl="0" fontAlgn="base"/>
            <a:r>
              <a:rPr lang="zh-CN" altLang="en-US" strike="noStrike" noProof="1" dirty="0"/>
              <a:t>单击此处编辑母版副标题样式</a:t>
            </a:r>
            <a:endParaRPr lang="zh-CN" altLang="en-US" strike="noStrike" noProof="1" dirty="0"/>
          </a:p>
        </p:txBody>
      </p:sp>
      <p:sp>
        <p:nvSpPr>
          <p:cNvPr id="73742" name="日期占位符 73741"/>
          <p:cNvSpPr>
            <a:spLocks noGrp="1"/>
          </p:cNvSpPr>
          <p:nvPr>
            <p:ph type="dt" sz="half" idx="2"/>
          </p:nvPr>
        </p:nvSpPr>
        <p:spPr>
          <a:xfrm>
            <a:off x="1073150" y="6248400"/>
            <a:ext cx="2063750" cy="457200"/>
          </a:xfrm>
          <a:prstGeom prst="rect">
            <a:avLst/>
          </a:prstGeom>
          <a:noFill/>
          <a:ln w="9525">
            <a:noFill/>
          </a:ln>
        </p:spPr>
        <p:txBody>
          <a:bodyPr anchor="b"/>
          <a:lstStyle>
            <a:lvl1pPr>
              <a:defRPr sz="1400">
                <a:solidFill>
                  <a:schemeClr val="bg2"/>
                </a:solidFill>
                <a:latin typeface="Tahoma" panose="020B0604030504040204" pitchFamily="34" charset="0"/>
              </a:defRPr>
            </a:lvl1pPr>
          </a:lstStyle>
          <a:p>
            <a:pPr eaLnBrk="1" fontAlgn="base" hangingPunct="1"/>
            <a:fld id="{BB962C8B-B14F-4D97-AF65-F5344CB8AC3E}" type="datetime9">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
        <p:nvSpPr>
          <p:cNvPr id="73743" name="页脚占位符 73742"/>
          <p:cNvSpPr>
            <a:spLocks noGrp="1"/>
          </p:cNvSpPr>
          <p:nvPr>
            <p:ph type="ftr" sz="quarter" idx="3"/>
          </p:nvPr>
        </p:nvSpPr>
        <p:spPr>
          <a:xfrm>
            <a:off x="3714750" y="6248400"/>
            <a:ext cx="3136900" cy="457200"/>
          </a:xfrm>
          <a:prstGeom prst="rect">
            <a:avLst/>
          </a:prstGeom>
          <a:noFill/>
          <a:ln w="9525">
            <a:noFill/>
          </a:ln>
        </p:spPr>
        <p:txBody>
          <a:bodyPr anchor="b"/>
          <a:lstStyle>
            <a:lvl1pPr algn="ctr">
              <a:defRPr sz="1400">
                <a:solidFill>
                  <a:schemeClr val="bg2"/>
                </a:solidFill>
                <a:latin typeface="Tahoma" panose="020B0604030504040204" pitchFamily="34" charset="0"/>
              </a:defRPr>
            </a:lvl1pPr>
          </a:lstStyle>
          <a:p>
            <a:pPr eaLnBrk="1" fontAlgn="base" hangingPunct="1"/>
            <a:endParaRPr lang="zh-CN" altLang="en-US" strike="noStrike" noProof="1" dirty="0"/>
          </a:p>
        </p:txBody>
      </p:sp>
      <p:sp>
        <p:nvSpPr>
          <p:cNvPr id="73744" name="灯片编号占位符 73743"/>
          <p:cNvSpPr>
            <a:spLocks noGrp="1"/>
          </p:cNvSpPr>
          <p:nvPr>
            <p:ph type="sldNum" sz="quarter" idx="4"/>
          </p:nvPr>
        </p:nvSpPr>
        <p:spPr>
          <a:xfrm>
            <a:off x="7429500" y="6248400"/>
            <a:ext cx="2063750" cy="457200"/>
          </a:xfrm>
          <a:prstGeom prst="rect">
            <a:avLst/>
          </a:prstGeom>
          <a:noFill/>
          <a:ln w="9525">
            <a:noFill/>
          </a:ln>
        </p:spPr>
        <p:txBody>
          <a:bodyPr anchor="b"/>
          <a:lstStyle>
            <a:lvl1pPr algn="r">
              <a:defRPr sz="1400">
                <a:solidFill>
                  <a:schemeClr val="bg2"/>
                </a:solidFill>
                <a:latin typeface="Tahoma" panose="020B0604030504040204" pitchFamily="34" charset="0"/>
              </a:defRPr>
            </a:lvl1pPr>
          </a:lstStyle>
          <a:p>
            <a:pPr eaLnBrk="1" fontAlgn="base" hangingPunct="1"/>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fld id="{BB962C8B-B14F-4D97-AF65-F5344CB8AC3E}" type="datetime9">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587457" y="214313"/>
            <a:ext cx="2113756" cy="59182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1246188" y="214313"/>
            <a:ext cx="6218732" cy="59182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fld id="{BB962C8B-B14F-4D97-AF65-F5344CB8AC3E}" type="datetime9">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fld id="{BB962C8B-B14F-4D97-AF65-F5344CB8AC3E}" type="datetime9">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75878" y="1709738"/>
            <a:ext cx="8543925" cy="2852737"/>
          </a:xfrm>
        </p:spPr>
        <p:txBody>
          <a:bodyPr anchor="b"/>
          <a:lstStyle>
            <a:lvl1pPr>
              <a:defRPr sz="4875"/>
            </a:lvl1pPr>
          </a:lstStyle>
          <a:p>
            <a:pPr fontAlgn="base"/>
            <a:r>
              <a:rPr lang="zh-CN" altLang="en-US" sz="4875"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75878" y="4589463"/>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5">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fontAlgn="base"/>
            <a:r>
              <a:rPr lang="zh-CN" altLang="en-US" sz="1950"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fld id="{BB962C8B-B14F-4D97-AF65-F5344CB8AC3E}" type="datetime9">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p:txBody>
          <a:bodyPr/>
          <a:p>
            <a:pPr lvl="0" eaLnBrk="1" fontAlgn="base" hangingPunct="1"/>
            <a:endParaRPr lang="zh-CN" altLang="en-US"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1281113" y="2017713"/>
            <a:ext cx="4125849"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575364" y="2017713"/>
            <a:ext cx="4125849"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fld id="{BB962C8B-B14F-4D97-AF65-F5344CB8AC3E}" type="datetime9">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82328" y="365125"/>
            <a:ext cx="8543925"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964254" y="1778438"/>
            <a:ext cx="3959779" cy="823912"/>
          </a:xfrm>
        </p:spPr>
        <p:txBody>
          <a:bodyPr anchor="ctr" anchorCtr="0"/>
          <a:lstStyle>
            <a:lvl1pPr marL="0" indent="0">
              <a:buNone/>
              <a:defRPr sz="2275"/>
            </a:lvl1pPr>
            <a:lvl2pPr marL="371475" indent="0">
              <a:buNone/>
              <a:defRPr sz="1950"/>
            </a:lvl2pPr>
            <a:lvl3pPr marL="742950" indent="0">
              <a:buNone/>
              <a:defRPr sz="1625"/>
            </a:lvl3pPr>
            <a:lvl4pPr marL="1114425" indent="0">
              <a:buNone/>
              <a:defRPr sz="1465"/>
            </a:lvl4pPr>
            <a:lvl5pPr marL="1485900" indent="0">
              <a:buNone/>
              <a:defRPr sz="1465"/>
            </a:lvl5pPr>
            <a:lvl6pPr marL="1857375" indent="0">
              <a:buNone/>
              <a:defRPr sz="1465"/>
            </a:lvl6pPr>
            <a:lvl7pPr marL="2228850" indent="0">
              <a:buNone/>
              <a:defRPr sz="1465"/>
            </a:lvl7pPr>
            <a:lvl8pPr marL="2600325" indent="0">
              <a:buNone/>
              <a:defRPr sz="1465"/>
            </a:lvl8pPr>
            <a:lvl9pPr marL="2971800" indent="0">
              <a:buNone/>
              <a:defRPr sz="1465"/>
            </a:lvl9pPr>
          </a:lstStyle>
          <a:p>
            <a:pPr lvl="0" fontAlgn="base"/>
            <a:r>
              <a:rPr lang="zh-CN" altLang="en-US" sz="2275"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964254" y="2665379"/>
            <a:ext cx="3959779"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5083762" y="1778438"/>
            <a:ext cx="3979281" cy="823912"/>
          </a:xfrm>
        </p:spPr>
        <p:txBody>
          <a:bodyPr anchor="ctr" anchorCtr="0"/>
          <a:lstStyle>
            <a:lvl1pPr marL="0" indent="0">
              <a:buNone/>
              <a:defRPr sz="2275"/>
            </a:lvl1pPr>
            <a:lvl2pPr marL="371475" indent="0">
              <a:buNone/>
              <a:defRPr sz="1950"/>
            </a:lvl2pPr>
            <a:lvl3pPr marL="742950" indent="0">
              <a:buNone/>
              <a:defRPr sz="1625"/>
            </a:lvl3pPr>
            <a:lvl4pPr marL="1114425" indent="0">
              <a:buNone/>
              <a:defRPr sz="1465"/>
            </a:lvl4pPr>
            <a:lvl5pPr marL="1485900" indent="0">
              <a:buNone/>
              <a:defRPr sz="1465"/>
            </a:lvl5pPr>
            <a:lvl6pPr marL="1857375" indent="0">
              <a:buNone/>
              <a:defRPr sz="1465"/>
            </a:lvl6pPr>
            <a:lvl7pPr marL="2228850" indent="0">
              <a:buNone/>
              <a:defRPr sz="1465"/>
            </a:lvl7pPr>
            <a:lvl8pPr marL="2600325" indent="0">
              <a:buNone/>
              <a:defRPr sz="1465"/>
            </a:lvl8pPr>
            <a:lvl9pPr marL="2971800" indent="0">
              <a:buNone/>
              <a:defRPr sz="1465"/>
            </a:lvl9pPr>
          </a:lstStyle>
          <a:p>
            <a:pPr lvl="0" fontAlgn="base"/>
            <a:r>
              <a:rPr lang="zh-CN" altLang="en-US" sz="2275"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5083762" y="2665379"/>
            <a:ext cx="39792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fld id="{BB962C8B-B14F-4D97-AF65-F5344CB8AC3E}" type="datetime9">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
        <p:nvSpPr>
          <p:cNvPr id="8" name="页脚占位符 7"/>
          <p:cNvSpPr>
            <a:spLocks noGrp="1"/>
          </p:cNvSpPr>
          <p:nvPr>
            <p:ph type="ftr" sz="quarter" idx="11"/>
          </p:nvPr>
        </p:nvSpPr>
        <p:spPr/>
        <p:txBody>
          <a:bodyPr/>
          <a:p>
            <a:pPr lvl="0" eaLnBrk="1" fontAlgn="base" hangingPunct="1"/>
            <a:endParaRPr lang="zh-CN" altLang="en-US"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fld id="{BB962C8B-B14F-4D97-AF65-F5344CB8AC3E}" type="datetime9">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
        <p:nvSpPr>
          <p:cNvPr id="4" name="页脚占位符 3"/>
          <p:cNvSpPr>
            <a:spLocks noGrp="1"/>
          </p:cNvSpPr>
          <p:nvPr>
            <p:ph type="ftr" sz="quarter" idx="11"/>
          </p:nvPr>
        </p:nvSpPr>
        <p:spPr/>
        <p:txBody>
          <a:bodyPr/>
          <a:p>
            <a:pPr lvl="0" eaLnBrk="1" fontAlgn="base" hangingPunct="1"/>
            <a:endParaRPr lang="zh-CN" altLang="en-US"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fld id="{BB962C8B-B14F-4D97-AF65-F5344CB8AC3E}" type="datetime9">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
        <p:nvSpPr>
          <p:cNvPr id="3" name="页脚占位符 2"/>
          <p:cNvSpPr>
            <a:spLocks noGrp="1"/>
          </p:cNvSpPr>
          <p:nvPr>
            <p:ph type="ftr" sz="quarter" idx="11"/>
          </p:nvPr>
        </p:nvSpPr>
        <p:spPr/>
        <p:txBody>
          <a:bodyPr/>
          <a:p>
            <a:pPr lvl="0" eaLnBrk="1" fontAlgn="base" hangingPunct="1"/>
            <a:endParaRPr lang="zh-CN" altLang="en-US"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2328" y="457200"/>
            <a:ext cx="3194943" cy="1600200"/>
          </a:xfrm>
        </p:spPr>
        <p:txBody>
          <a:bodyPr anchor="b"/>
          <a:lstStyle>
            <a:lvl1pPr>
              <a:defRPr sz="26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211340" y="987425"/>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z="2275" strike="noStrike" noProof="1" smtClean="0"/>
              <a:t>第二级</a:t>
            </a:r>
            <a:endParaRPr lang="zh-CN" altLang="en-US" strike="noStrike" noProof="1" smtClean="0"/>
          </a:p>
          <a:p>
            <a:pPr lvl="2" fontAlgn="base"/>
            <a:r>
              <a:rPr lang="zh-CN" altLang="en-US" sz="1950" strike="noStrike" noProof="1" smtClean="0"/>
              <a:t>第三级</a:t>
            </a:r>
            <a:endParaRPr lang="zh-CN" altLang="en-US" strike="noStrike" noProof="1" smtClean="0"/>
          </a:p>
          <a:p>
            <a:pPr lvl="3" fontAlgn="base"/>
            <a:r>
              <a:rPr lang="zh-CN" altLang="en-US" sz="1625" strike="noStrike" noProof="1" smtClean="0"/>
              <a:t>第四级</a:t>
            </a:r>
            <a:endParaRPr lang="zh-CN" altLang="en-US" strike="noStrike" noProof="1" smtClean="0"/>
          </a:p>
          <a:p>
            <a:pPr lvl="4" fontAlgn="base"/>
            <a:r>
              <a:rPr lang="zh-CN" altLang="en-US" sz="1625" strike="noStrike" noProof="1" smtClean="0"/>
              <a:t>第五级</a:t>
            </a:r>
            <a:endParaRPr lang="zh-CN" altLang="en-US" strike="noStrike" noProof="1"/>
          </a:p>
        </p:txBody>
      </p:sp>
      <p:sp>
        <p:nvSpPr>
          <p:cNvPr id="4" name="文本占位符 3"/>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40"/>
            </a:lvl2pPr>
            <a:lvl3pPr marL="742950" indent="0">
              <a:buNone/>
              <a:defRPr sz="975"/>
            </a:lvl3pPr>
            <a:lvl4pPr marL="1114425" indent="0">
              <a:buNone/>
              <a:defRPr sz="815"/>
            </a:lvl4pPr>
            <a:lvl5pPr marL="1485900" indent="0">
              <a:buNone/>
              <a:defRPr sz="815"/>
            </a:lvl5pPr>
            <a:lvl6pPr marL="1857375" indent="0">
              <a:buNone/>
              <a:defRPr sz="815"/>
            </a:lvl6pPr>
            <a:lvl7pPr marL="2228850" indent="0">
              <a:buNone/>
              <a:defRPr sz="815"/>
            </a:lvl7pPr>
            <a:lvl8pPr marL="2600325" indent="0">
              <a:buNone/>
              <a:defRPr sz="815"/>
            </a:lvl8pPr>
            <a:lvl9pPr marL="2971800" indent="0">
              <a:buNone/>
              <a:defRPr sz="815"/>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fld id="{BB962C8B-B14F-4D97-AF65-F5344CB8AC3E}" type="datetime9">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2328" y="457200"/>
            <a:ext cx="3384346" cy="1600200"/>
          </a:xfrm>
        </p:spPr>
        <p:txBody>
          <a:bodyPr anchor="b"/>
          <a:lstStyle>
            <a:lvl1pPr>
              <a:defRPr sz="26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4211340" y="457201"/>
            <a:ext cx="5014913" cy="5403850"/>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pPr fontAlgn="base"/>
            <a:endParaRPr lang="zh-CN" altLang="en-US" strike="noStrike" noProof="1"/>
          </a:p>
        </p:txBody>
      </p:sp>
      <p:sp>
        <p:nvSpPr>
          <p:cNvPr id="4" name="文本占位符 3"/>
          <p:cNvSpPr>
            <a:spLocks noGrp="1"/>
          </p:cNvSpPr>
          <p:nvPr>
            <p:ph type="body" sz="half" idx="2"/>
          </p:nvPr>
        </p:nvSpPr>
        <p:spPr>
          <a:xfrm>
            <a:off x="682328" y="2057400"/>
            <a:ext cx="3384346" cy="3811588"/>
          </a:xfrm>
        </p:spPr>
        <p:txBody>
          <a:bodyPr/>
          <a:lstStyle>
            <a:lvl1pPr marL="0" indent="0">
              <a:buNone/>
              <a:defRPr sz="1625"/>
            </a:lvl1pPr>
            <a:lvl2pPr marL="371475" indent="0">
              <a:buNone/>
              <a:defRPr sz="1465"/>
            </a:lvl2pPr>
            <a:lvl3pPr marL="742950" indent="0">
              <a:buNone/>
              <a:defRPr sz="1300"/>
            </a:lvl3pPr>
            <a:lvl4pPr marL="1114425" indent="0">
              <a:buNone/>
              <a:defRPr sz="1140"/>
            </a:lvl4pPr>
            <a:lvl5pPr marL="1485900" indent="0">
              <a:buNone/>
              <a:defRPr sz="1140"/>
            </a:lvl5pPr>
            <a:lvl6pPr marL="1857375" indent="0">
              <a:buNone/>
              <a:defRPr sz="1140"/>
            </a:lvl6pPr>
            <a:lvl7pPr marL="2228850" indent="0">
              <a:buNone/>
              <a:defRPr sz="1140"/>
            </a:lvl7pPr>
            <a:lvl8pPr marL="2600325" indent="0">
              <a:buNone/>
              <a:defRPr sz="1140"/>
            </a:lvl8pPr>
            <a:lvl9pPr marL="2971800" indent="0">
              <a:buNone/>
              <a:defRPr sz="1140"/>
            </a:lvl9pPr>
          </a:lstStyle>
          <a:p>
            <a:pPr lvl="0" fontAlgn="base"/>
            <a:r>
              <a:rPr lang="zh-CN" altLang="en-US" sz="1625"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fld id="{BB962C8B-B14F-4D97-AF65-F5344CB8AC3E}" type="datetime9">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
        <p:nvSpPr>
          <p:cNvPr id="6" name="页脚占位符 5"/>
          <p:cNvSpPr>
            <a:spLocks noGrp="1"/>
          </p:cNvSpPr>
          <p:nvPr>
            <p:ph type="ftr" sz="quarter" idx="11"/>
          </p:nvPr>
        </p:nvSpPr>
        <p:spPr/>
        <p:txBody>
          <a:bodyPr/>
          <a:p>
            <a:pPr lvl="0" eaLnBrk="1" fontAlgn="base" hangingPunct="1"/>
            <a:endParaRPr lang="zh-CN" altLang="en-US"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72705"/>
          <p:cNvSpPr/>
          <p:nvPr/>
        </p:nvSpPr>
        <p:spPr>
          <a:xfrm>
            <a:off x="452438" y="1098550"/>
            <a:ext cx="474662" cy="474663"/>
          </a:xfrm>
          <a:prstGeom prst="rect">
            <a:avLst/>
          </a:prstGeom>
          <a:solidFill>
            <a:schemeClr val="accent2"/>
          </a:solidFill>
          <a:ln w="9525">
            <a:noFill/>
          </a:ln>
        </p:spPr>
        <p:txBody>
          <a:bodyPr wrap="none" anchor="ctr" anchorCtr="0"/>
          <a:p>
            <a:pPr lvl="0" algn="ctr"/>
            <a:endParaRPr lang="zh-CN" altLang="en-US" sz="2400" dirty="0">
              <a:latin typeface="Tahoma" panose="020B0604030504040204" pitchFamily="34" charset="0"/>
            </a:endParaRPr>
          </a:p>
        </p:txBody>
      </p:sp>
      <p:sp>
        <p:nvSpPr>
          <p:cNvPr id="1027" name="矩形 72706"/>
          <p:cNvSpPr/>
          <p:nvPr/>
        </p:nvSpPr>
        <p:spPr>
          <a:xfrm>
            <a:off x="866775" y="1098550"/>
            <a:ext cx="355600" cy="474663"/>
          </a:xfrm>
          <a:prstGeom prst="rect">
            <a:avLst/>
          </a:prstGeom>
          <a:gradFill rotWithShape="0">
            <a:gsLst>
              <a:gs pos="0">
                <a:schemeClr val="accent2"/>
              </a:gs>
              <a:gs pos="100000">
                <a:schemeClr val="bg1"/>
              </a:gs>
            </a:gsLst>
            <a:lin ang="0" scaled="1"/>
            <a:tileRect/>
          </a:gradFill>
          <a:ln w="9525">
            <a:noFill/>
          </a:ln>
        </p:spPr>
        <p:txBody>
          <a:bodyPr wrap="none" anchor="ctr" anchorCtr="0"/>
          <a:p>
            <a:pPr lvl="0" algn="ctr"/>
            <a:endParaRPr lang="zh-CN" altLang="en-US" sz="2400" dirty="0">
              <a:latin typeface="Tahoma" panose="020B0604030504040204" pitchFamily="34" charset="0"/>
            </a:endParaRPr>
          </a:p>
        </p:txBody>
      </p:sp>
      <p:sp>
        <p:nvSpPr>
          <p:cNvPr id="1028" name="矩形 72707"/>
          <p:cNvSpPr/>
          <p:nvPr/>
        </p:nvSpPr>
        <p:spPr>
          <a:xfrm>
            <a:off x="585788" y="1520825"/>
            <a:ext cx="458787" cy="474663"/>
          </a:xfrm>
          <a:prstGeom prst="rect">
            <a:avLst/>
          </a:prstGeom>
          <a:solidFill>
            <a:schemeClr val="folHlink"/>
          </a:solidFill>
          <a:ln w="9525">
            <a:noFill/>
          </a:ln>
        </p:spPr>
        <p:txBody>
          <a:bodyPr wrap="none" anchor="ctr" anchorCtr="0"/>
          <a:p>
            <a:pPr lvl="0" algn="ctr"/>
            <a:endParaRPr lang="zh-CN" altLang="en-US" sz="2400" dirty="0">
              <a:latin typeface="Tahoma" panose="020B0604030504040204" pitchFamily="34" charset="0"/>
            </a:endParaRPr>
          </a:p>
        </p:txBody>
      </p:sp>
      <p:sp>
        <p:nvSpPr>
          <p:cNvPr id="1029" name="矩形 72708"/>
          <p:cNvSpPr/>
          <p:nvPr/>
        </p:nvSpPr>
        <p:spPr>
          <a:xfrm>
            <a:off x="987425" y="1520825"/>
            <a:ext cx="398463" cy="474663"/>
          </a:xfrm>
          <a:prstGeom prst="rect">
            <a:avLst/>
          </a:prstGeom>
          <a:gradFill rotWithShape="0">
            <a:gsLst>
              <a:gs pos="0">
                <a:schemeClr val="folHlink"/>
              </a:gs>
              <a:gs pos="100000">
                <a:schemeClr val="bg1"/>
              </a:gs>
            </a:gsLst>
            <a:lin ang="0" scaled="1"/>
            <a:tileRect/>
          </a:gradFill>
          <a:ln w="9525">
            <a:noFill/>
          </a:ln>
        </p:spPr>
        <p:txBody>
          <a:bodyPr wrap="none" anchor="ctr" anchorCtr="0"/>
          <a:p>
            <a:pPr lvl="0" algn="ctr"/>
            <a:endParaRPr lang="zh-CN" altLang="en-US" sz="2400" dirty="0">
              <a:latin typeface="Tahoma" panose="020B0604030504040204" pitchFamily="34" charset="0"/>
            </a:endParaRPr>
          </a:p>
        </p:txBody>
      </p:sp>
      <p:sp>
        <p:nvSpPr>
          <p:cNvPr id="1030" name="矩形 72709"/>
          <p:cNvSpPr/>
          <p:nvPr/>
        </p:nvSpPr>
        <p:spPr>
          <a:xfrm>
            <a:off x="138113" y="1447800"/>
            <a:ext cx="606425" cy="422275"/>
          </a:xfrm>
          <a:prstGeom prst="rect">
            <a:avLst/>
          </a:prstGeom>
          <a:gradFill rotWithShape="0">
            <a:gsLst>
              <a:gs pos="0">
                <a:schemeClr val="bg1"/>
              </a:gs>
              <a:gs pos="100000">
                <a:schemeClr val="hlink"/>
              </a:gs>
            </a:gsLst>
            <a:lin ang="18900000" scaled="1"/>
            <a:tileRect/>
          </a:gradFill>
          <a:ln w="9525">
            <a:noFill/>
          </a:ln>
        </p:spPr>
        <p:txBody>
          <a:bodyPr wrap="none" anchor="ctr" anchorCtr="0"/>
          <a:p>
            <a:pPr lvl="0" algn="ctr"/>
            <a:endParaRPr lang="zh-CN" altLang="en-US" sz="2400" dirty="0">
              <a:latin typeface="Tahoma" panose="020B0604030504040204" pitchFamily="34" charset="0"/>
            </a:endParaRPr>
          </a:p>
        </p:txBody>
      </p:sp>
      <p:sp>
        <p:nvSpPr>
          <p:cNvPr id="1031" name="矩形 72710"/>
          <p:cNvSpPr/>
          <p:nvPr/>
        </p:nvSpPr>
        <p:spPr>
          <a:xfrm>
            <a:off x="825500" y="990600"/>
            <a:ext cx="34925" cy="1052513"/>
          </a:xfrm>
          <a:prstGeom prst="rect">
            <a:avLst/>
          </a:prstGeom>
          <a:solidFill>
            <a:schemeClr val="bg2"/>
          </a:solidFill>
          <a:ln w="9525">
            <a:noFill/>
          </a:ln>
        </p:spPr>
        <p:txBody>
          <a:bodyPr wrap="none" anchor="ctr" anchorCtr="0"/>
          <a:p>
            <a:pPr lvl="0" algn="ctr"/>
            <a:endParaRPr lang="zh-CN" altLang="en-US" sz="2400" dirty="0">
              <a:latin typeface="Tahoma" panose="020B0604030504040204" pitchFamily="34" charset="0"/>
            </a:endParaRPr>
          </a:p>
        </p:txBody>
      </p:sp>
      <p:sp>
        <p:nvSpPr>
          <p:cNvPr id="1032" name="矩形 72711"/>
          <p:cNvSpPr/>
          <p:nvPr/>
        </p:nvSpPr>
        <p:spPr>
          <a:xfrm>
            <a:off x="479425" y="1781175"/>
            <a:ext cx="8912225" cy="31750"/>
          </a:xfrm>
          <a:prstGeom prst="rect">
            <a:avLst/>
          </a:prstGeom>
          <a:gradFill rotWithShape="0">
            <a:gsLst>
              <a:gs pos="0">
                <a:schemeClr val="bg2"/>
              </a:gs>
              <a:gs pos="100000">
                <a:schemeClr val="bg1"/>
              </a:gs>
            </a:gsLst>
            <a:lin ang="0" scaled="1"/>
            <a:tileRect/>
          </a:gradFill>
          <a:ln w="9525">
            <a:noFill/>
          </a:ln>
        </p:spPr>
        <p:txBody>
          <a:bodyPr wrap="none" anchor="ctr" anchorCtr="0"/>
          <a:p>
            <a:pPr lvl="0" algn="ctr"/>
            <a:endParaRPr lang="zh-CN" altLang="en-US" sz="2400" dirty="0">
              <a:latin typeface="Tahoma" panose="020B0604030504040204" pitchFamily="34" charset="0"/>
            </a:endParaRPr>
          </a:p>
        </p:txBody>
      </p:sp>
      <p:sp>
        <p:nvSpPr>
          <p:cNvPr id="1033" name="标题 72712"/>
          <p:cNvSpPr>
            <a:spLocks noGrp="1"/>
          </p:cNvSpPr>
          <p:nvPr>
            <p:ph type="title"/>
          </p:nvPr>
        </p:nvSpPr>
        <p:spPr>
          <a:xfrm>
            <a:off x="1246188" y="214313"/>
            <a:ext cx="8443912" cy="1462087"/>
          </a:xfrm>
          <a:prstGeom prst="rect">
            <a:avLst/>
          </a:prstGeom>
          <a:noFill/>
          <a:ln w="9525">
            <a:noFill/>
          </a:ln>
        </p:spPr>
        <p:txBody>
          <a:bodyPr anchor="b" anchorCtr="0"/>
          <a:p>
            <a:pPr lvl="0"/>
            <a:r>
              <a:rPr lang="zh-CN" altLang="en-US" dirty="0"/>
              <a:t>单击此处编辑母版标题样式</a:t>
            </a:r>
            <a:endParaRPr lang="zh-CN" altLang="en-US" dirty="0"/>
          </a:p>
        </p:txBody>
      </p:sp>
      <p:sp>
        <p:nvSpPr>
          <p:cNvPr id="1034" name="文本占位符 72713"/>
          <p:cNvSpPr>
            <a:spLocks noGrp="1"/>
          </p:cNvSpPr>
          <p:nvPr>
            <p:ph type="body"/>
          </p:nvPr>
        </p:nvSpPr>
        <p:spPr>
          <a:xfrm>
            <a:off x="1281113" y="2017713"/>
            <a:ext cx="8420100" cy="4114800"/>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2715" name="日期占位符 72714"/>
          <p:cNvSpPr>
            <a:spLocks noGrp="1"/>
          </p:cNvSpPr>
          <p:nvPr>
            <p:ph type="dt" sz="half" idx="2"/>
          </p:nvPr>
        </p:nvSpPr>
        <p:spPr>
          <a:xfrm>
            <a:off x="1258888" y="6243638"/>
            <a:ext cx="2063750" cy="457200"/>
          </a:xfrm>
          <a:prstGeom prst="rect">
            <a:avLst/>
          </a:prstGeom>
          <a:noFill/>
          <a:ln w="9525">
            <a:noFill/>
          </a:ln>
        </p:spPr>
        <p:txBody>
          <a:bodyPr anchor="b"/>
          <a:lstStyle>
            <a:lvl1pPr>
              <a:defRPr sz="1400">
                <a:latin typeface="Tahoma" panose="020B0604030504040204" pitchFamily="34" charset="0"/>
              </a:defRPr>
            </a:lvl1pPr>
          </a:lstStyle>
          <a:p>
            <a:pPr lvl="0" eaLnBrk="1" fontAlgn="base" hangingPunct="1"/>
            <a:fld id="{BB962C8B-B14F-4D97-AF65-F5344CB8AC3E}" type="datetime9">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
        <p:nvSpPr>
          <p:cNvPr id="72716" name="页脚占位符 72715"/>
          <p:cNvSpPr>
            <a:spLocks noGrp="1"/>
          </p:cNvSpPr>
          <p:nvPr>
            <p:ph type="ftr" sz="quarter" idx="3"/>
          </p:nvPr>
        </p:nvSpPr>
        <p:spPr>
          <a:xfrm>
            <a:off x="3962400" y="6243638"/>
            <a:ext cx="3136900" cy="457200"/>
          </a:xfrm>
          <a:prstGeom prst="rect">
            <a:avLst/>
          </a:prstGeom>
          <a:noFill/>
          <a:ln w="9525">
            <a:noFill/>
          </a:ln>
        </p:spPr>
        <p:txBody>
          <a:bodyPr anchor="b"/>
          <a:lstStyle>
            <a:lvl1pPr algn="ctr">
              <a:defRPr sz="1400">
                <a:latin typeface="Tahoma" panose="020B0604030504040204" pitchFamily="34" charset="0"/>
              </a:defRPr>
            </a:lvl1pPr>
          </a:lstStyle>
          <a:p>
            <a:pPr lvl="0" eaLnBrk="1" fontAlgn="base" hangingPunct="1"/>
            <a:endParaRPr lang="zh-CN" altLang="en-US" strike="noStrike" noProof="1" dirty="0"/>
          </a:p>
        </p:txBody>
      </p:sp>
      <p:sp>
        <p:nvSpPr>
          <p:cNvPr id="72717" name="灯片编号占位符 72716"/>
          <p:cNvSpPr>
            <a:spLocks noGrp="1"/>
          </p:cNvSpPr>
          <p:nvPr>
            <p:ph type="sldNum" sz="quarter" idx="4"/>
          </p:nvPr>
        </p:nvSpPr>
        <p:spPr>
          <a:xfrm>
            <a:off x="7629525" y="6243638"/>
            <a:ext cx="2063750" cy="457200"/>
          </a:xfrm>
          <a:prstGeom prst="rect">
            <a:avLst/>
          </a:prstGeom>
          <a:noFill/>
          <a:ln w="9525">
            <a:noFill/>
          </a:ln>
        </p:spPr>
        <p:txBody>
          <a:bodyPr anchor="b"/>
          <a:lstStyle>
            <a:lvl1pPr algn="r">
              <a:defRPr sz="1400">
                <a:latin typeface="Tahoma" panose="020B0604030504040204" pitchFamily="34" charset="0"/>
              </a:defRPr>
            </a:lvl1pPr>
          </a:lstStyle>
          <a:p>
            <a:pPr lvl="0" eaLnBrk="1" fontAlgn="base" hangingPunct="1"/>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pic>
        <p:nvPicPr>
          <p:cNvPr id="1038" name="图片 72717" descr="校徽2"/>
          <p:cNvPicPr>
            <a:picLocks noChangeAspect="1"/>
          </p:cNvPicPr>
          <p:nvPr userDrawn="1"/>
        </p:nvPicPr>
        <p:blipFill>
          <a:blip r:embed="rId12"/>
          <a:stretch>
            <a:fillRect/>
          </a:stretch>
        </p:blipFill>
        <p:spPr>
          <a:xfrm>
            <a:off x="0" y="0"/>
            <a:ext cx="1087438" cy="10795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9pPr>
    </p:bodyStyle>
    <p:other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7.xml"/><Relationship Id="rId2" Type="http://schemas.openxmlformats.org/officeDocument/2006/relationships/image" Target="../media/image19.wmf"/><Relationship Id="rId1" Type="http://schemas.openxmlformats.org/officeDocument/2006/relationships/oleObject" Target="../embeddings/oleObject17.bin"/></Relationships>
</file>

<file path=ppt/slides/_rels/slide11.xml.rels><?xml version="1.0" encoding="UTF-8" standalone="yes"?>
<Relationships xmlns="http://schemas.openxmlformats.org/package/2006/relationships"><Relationship Id="rId9" Type="http://schemas.openxmlformats.org/officeDocument/2006/relationships/oleObject" Target="../embeddings/oleObject22.bin"/><Relationship Id="rId8" Type="http://schemas.openxmlformats.org/officeDocument/2006/relationships/image" Target="../media/image23.wmf"/><Relationship Id="rId7" Type="http://schemas.openxmlformats.org/officeDocument/2006/relationships/oleObject" Target="../embeddings/oleObject21.bin"/><Relationship Id="rId6" Type="http://schemas.openxmlformats.org/officeDocument/2006/relationships/image" Target="../media/image22.wmf"/><Relationship Id="rId5" Type="http://schemas.openxmlformats.org/officeDocument/2006/relationships/oleObject" Target="../embeddings/oleObject20.bin"/><Relationship Id="rId4" Type="http://schemas.openxmlformats.org/officeDocument/2006/relationships/image" Target="../media/image21.wmf"/><Relationship Id="rId3" Type="http://schemas.openxmlformats.org/officeDocument/2006/relationships/oleObject" Target="../embeddings/oleObject19.bin"/><Relationship Id="rId2" Type="http://schemas.openxmlformats.org/officeDocument/2006/relationships/image" Target="../media/image20.wmf"/><Relationship Id="rId16" Type="http://schemas.openxmlformats.org/officeDocument/2006/relationships/vmlDrawing" Target="../drawings/vmlDrawing7.vml"/><Relationship Id="rId15" Type="http://schemas.openxmlformats.org/officeDocument/2006/relationships/slideLayout" Target="../slideLayouts/slideLayout7.xml"/><Relationship Id="rId14" Type="http://schemas.openxmlformats.org/officeDocument/2006/relationships/image" Target="../media/image26.wmf"/><Relationship Id="rId13" Type="http://schemas.openxmlformats.org/officeDocument/2006/relationships/oleObject" Target="../embeddings/oleObject24.bin"/><Relationship Id="rId12" Type="http://schemas.openxmlformats.org/officeDocument/2006/relationships/image" Target="../media/image25.wmf"/><Relationship Id="rId11" Type="http://schemas.openxmlformats.org/officeDocument/2006/relationships/oleObject" Target="../embeddings/oleObject23.bin"/><Relationship Id="rId10" Type="http://schemas.openxmlformats.org/officeDocument/2006/relationships/image" Target="../media/image24.wmf"/><Relationship Id="rId1" Type="http://schemas.openxmlformats.org/officeDocument/2006/relationships/oleObject" Target="../embeddings/oleObject18.bin"/></Relationships>
</file>

<file path=ppt/slides/_rels/slide12.xml.rels><?xml version="1.0" encoding="UTF-8" standalone="yes"?>
<Relationships xmlns="http://schemas.openxmlformats.org/package/2006/relationships"><Relationship Id="rId9" Type="http://schemas.openxmlformats.org/officeDocument/2006/relationships/oleObject" Target="../embeddings/oleObject29.bin"/><Relationship Id="rId8" Type="http://schemas.openxmlformats.org/officeDocument/2006/relationships/image" Target="../media/image30.wmf"/><Relationship Id="rId7" Type="http://schemas.openxmlformats.org/officeDocument/2006/relationships/oleObject" Target="../embeddings/oleObject28.bin"/><Relationship Id="rId6" Type="http://schemas.openxmlformats.org/officeDocument/2006/relationships/image" Target="../media/image29.wmf"/><Relationship Id="rId5" Type="http://schemas.openxmlformats.org/officeDocument/2006/relationships/oleObject" Target="../embeddings/oleObject27.bin"/><Relationship Id="rId4" Type="http://schemas.openxmlformats.org/officeDocument/2006/relationships/image" Target="../media/image28.wmf"/><Relationship Id="rId3" Type="http://schemas.openxmlformats.org/officeDocument/2006/relationships/oleObject" Target="../embeddings/oleObject26.bin"/><Relationship Id="rId2" Type="http://schemas.openxmlformats.org/officeDocument/2006/relationships/image" Target="../media/image27.wmf"/><Relationship Id="rId16" Type="http://schemas.openxmlformats.org/officeDocument/2006/relationships/vmlDrawing" Target="../drawings/vmlDrawing8.vml"/><Relationship Id="rId15" Type="http://schemas.openxmlformats.org/officeDocument/2006/relationships/slideLayout" Target="../slideLayouts/slideLayout7.xml"/><Relationship Id="rId14" Type="http://schemas.openxmlformats.org/officeDocument/2006/relationships/image" Target="../media/image33.wmf"/><Relationship Id="rId13" Type="http://schemas.openxmlformats.org/officeDocument/2006/relationships/oleObject" Target="../embeddings/oleObject31.bin"/><Relationship Id="rId12" Type="http://schemas.openxmlformats.org/officeDocument/2006/relationships/image" Target="../media/image32.wmf"/><Relationship Id="rId11" Type="http://schemas.openxmlformats.org/officeDocument/2006/relationships/oleObject" Target="../embeddings/oleObject30.bin"/><Relationship Id="rId10" Type="http://schemas.openxmlformats.org/officeDocument/2006/relationships/image" Target="../media/image31.wmf"/><Relationship Id="rId1" Type="http://schemas.openxmlformats.org/officeDocument/2006/relationships/oleObject" Target="../embeddings/oleObject25.bin"/></Relationships>
</file>

<file path=ppt/slides/_rels/slide13.xml.rels><?xml version="1.0" encoding="UTF-8" standalone="yes"?>
<Relationships xmlns="http://schemas.openxmlformats.org/package/2006/relationships"><Relationship Id="rId9" Type="http://schemas.openxmlformats.org/officeDocument/2006/relationships/image" Target="../media/image36.wmf"/><Relationship Id="rId8" Type="http://schemas.openxmlformats.org/officeDocument/2006/relationships/oleObject" Target="../embeddings/oleObject36.bin"/><Relationship Id="rId7" Type="http://schemas.openxmlformats.org/officeDocument/2006/relationships/image" Target="../media/image20.wmf"/><Relationship Id="rId6" Type="http://schemas.openxmlformats.org/officeDocument/2006/relationships/oleObject" Target="../embeddings/oleObject35.bin"/><Relationship Id="rId5" Type="http://schemas.openxmlformats.org/officeDocument/2006/relationships/oleObject" Target="../embeddings/oleObject34.bin"/><Relationship Id="rId4" Type="http://schemas.openxmlformats.org/officeDocument/2006/relationships/image" Target="../media/image35.wmf"/><Relationship Id="rId3" Type="http://schemas.openxmlformats.org/officeDocument/2006/relationships/oleObject" Target="../embeddings/oleObject33.bin"/><Relationship Id="rId2" Type="http://schemas.openxmlformats.org/officeDocument/2006/relationships/image" Target="../media/image34.wmf"/><Relationship Id="rId11" Type="http://schemas.openxmlformats.org/officeDocument/2006/relationships/vmlDrawing" Target="../drawings/vmlDrawing9.vml"/><Relationship Id="rId10" Type="http://schemas.openxmlformats.org/officeDocument/2006/relationships/slideLayout" Target="../slideLayouts/slideLayout7.xml"/><Relationship Id="rId1" Type="http://schemas.openxmlformats.org/officeDocument/2006/relationships/oleObject" Target="../embeddings/oleObject32.bin"/></Relationships>
</file>

<file path=ppt/slides/_rels/slide14.xml.rels><?xml version="1.0" encoding="UTF-8" standalone="yes"?>
<Relationships xmlns="http://schemas.openxmlformats.org/package/2006/relationships"><Relationship Id="rId9" Type="http://schemas.openxmlformats.org/officeDocument/2006/relationships/oleObject" Target="../embeddings/oleObject41.bin"/><Relationship Id="rId8" Type="http://schemas.openxmlformats.org/officeDocument/2006/relationships/image" Target="../media/image40.wmf"/><Relationship Id="rId7" Type="http://schemas.openxmlformats.org/officeDocument/2006/relationships/oleObject" Target="../embeddings/oleObject40.bin"/><Relationship Id="rId6" Type="http://schemas.openxmlformats.org/officeDocument/2006/relationships/image" Target="../media/image39.wmf"/><Relationship Id="rId5" Type="http://schemas.openxmlformats.org/officeDocument/2006/relationships/oleObject" Target="../embeddings/oleObject39.bin"/><Relationship Id="rId4" Type="http://schemas.openxmlformats.org/officeDocument/2006/relationships/image" Target="../media/image38.wmf"/><Relationship Id="rId3" Type="http://schemas.openxmlformats.org/officeDocument/2006/relationships/oleObject" Target="../embeddings/oleObject38.bin"/><Relationship Id="rId2" Type="http://schemas.openxmlformats.org/officeDocument/2006/relationships/image" Target="../media/image37.wmf"/><Relationship Id="rId16" Type="http://schemas.openxmlformats.org/officeDocument/2006/relationships/vmlDrawing" Target="../drawings/vmlDrawing10.vml"/><Relationship Id="rId15" Type="http://schemas.openxmlformats.org/officeDocument/2006/relationships/slideLayout" Target="../slideLayouts/slideLayout7.xml"/><Relationship Id="rId14" Type="http://schemas.openxmlformats.org/officeDocument/2006/relationships/image" Target="../media/image43.wmf"/><Relationship Id="rId13" Type="http://schemas.openxmlformats.org/officeDocument/2006/relationships/oleObject" Target="../embeddings/oleObject43.bin"/><Relationship Id="rId12" Type="http://schemas.openxmlformats.org/officeDocument/2006/relationships/image" Target="../media/image42.wmf"/><Relationship Id="rId11" Type="http://schemas.openxmlformats.org/officeDocument/2006/relationships/oleObject" Target="../embeddings/oleObject42.bin"/><Relationship Id="rId10" Type="http://schemas.openxmlformats.org/officeDocument/2006/relationships/image" Target="../media/image41.wmf"/><Relationship Id="rId1" Type="http://schemas.openxmlformats.org/officeDocument/2006/relationships/oleObject" Target="../embeddings/oleObject37.bin"/></Relationships>
</file>

<file path=ppt/slides/_rels/slide15.xml.rels><?xml version="1.0" encoding="UTF-8" standalone="yes"?>
<Relationships xmlns="http://schemas.openxmlformats.org/package/2006/relationships"><Relationship Id="rId9" Type="http://schemas.openxmlformats.org/officeDocument/2006/relationships/oleObject" Target="../embeddings/oleObject48.bin"/><Relationship Id="rId8" Type="http://schemas.openxmlformats.org/officeDocument/2006/relationships/image" Target="../media/image47.wmf"/><Relationship Id="rId7" Type="http://schemas.openxmlformats.org/officeDocument/2006/relationships/oleObject" Target="../embeddings/oleObject47.bin"/><Relationship Id="rId6" Type="http://schemas.openxmlformats.org/officeDocument/2006/relationships/image" Target="../media/image46.wmf"/><Relationship Id="rId5" Type="http://schemas.openxmlformats.org/officeDocument/2006/relationships/oleObject" Target="../embeddings/oleObject46.bin"/><Relationship Id="rId4" Type="http://schemas.openxmlformats.org/officeDocument/2006/relationships/image" Target="../media/image45.wmf"/><Relationship Id="rId3" Type="http://schemas.openxmlformats.org/officeDocument/2006/relationships/oleObject" Target="../embeddings/oleObject45.bin"/><Relationship Id="rId2" Type="http://schemas.openxmlformats.org/officeDocument/2006/relationships/image" Target="../media/image44.wmf"/><Relationship Id="rId16" Type="http://schemas.openxmlformats.org/officeDocument/2006/relationships/vmlDrawing" Target="../drawings/vmlDrawing11.vml"/><Relationship Id="rId15" Type="http://schemas.openxmlformats.org/officeDocument/2006/relationships/slideLayout" Target="../slideLayouts/slideLayout7.xml"/><Relationship Id="rId14" Type="http://schemas.openxmlformats.org/officeDocument/2006/relationships/image" Target="../media/image50.wmf"/><Relationship Id="rId13" Type="http://schemas.openxmlformats.org/officeDocument/2006/relationships/oleObject" Target="../embeddings/oleObject50.bin"/><Relationship Id="rId12" Type="http://schemas.openxmlformats.org/officeDocument/2006/relationships/image" Target="../media/image49.wmf"/><Relationship Id="rId11" Type="http://schemas.openxmlformats.org/officeDocument/2006/relationships/oleObject" Target="../embeddings/oleObject49.bin"/><Relationship Id="rId10" Type="http://schemas.openxmlformats.org/officeDocument/2006/relationships/image" Target="../media/image48.wmf"/><Relationship Id="rId1" Type="http://schemas.openxmlformats.org/officeDocument/2006/relationships/oleObject" Target="../embeddings/oleObject44.bin"/></Relationships>
</file>

<file path=ppt/slides/_rels/slide16.xml.rels><?xml version="1.0" encoding="UTF-8" standalone="yes"?>
<Relationships xmlns="http://schemas.openxmlformats.org/package/2006/relationships"><Relationship Id="rId9" Type="http://schemas.openxmlformats.org/officeDocument/2006/relationships/oleObject" Target="../embeddings/oleObject55.bin"/><Relationship Id="rId8" Type="http://schemas.openxmlformats.org/officeDocument/2006/relationships/image" Target="../media/image54.wmf"/><Relationship Id="rId7" Type="http://schemas.openxmlformats.org/officeDocument/2006/relationships/oleObject" Target="../embeddings/oleObject54.bin"/><Relationship Id="rId6" Type="http://schemas.openxmlformats.org/officeDocument/2006/relationships/image" Target="../media/image53.wmf"/><Relationship Id="rId5" Type="http://schemas.openxmlformats.org/officeDocument/2006/relationships/oleObject" Target="../embeddings/oleObject53.bin"/><Relationship Id="rId4" Type="http://schemas.openxmlformats.org/officeDocument/2006/relationships/image" Target="../media/image52.wmf"/><Relationship Id="rId3" Type="http://schemas.openxmlformats.org/officeDocument/2006/relationships/oleObject" Target="../embeddings/oleObject52.bin"/><Relationship Id="rId2" Type="http://schemas.openxmlformats.org/officeDocument/2006/relationships/image" Target="../media/image51.wmf"/><Relationship Id="rId16" Type="http://schemas.openxmlformats.org/officeDocument/2006/relationships/vmlDrawing" Target="../drawings/vmlDrawing12.vml"/><Relationship Id="rId15" Type="http://schemas.openxmlformats.org/officeDocument/2006/relationships/slideLayout" Target="../slideLayouts/slideLayout7.xml"/><Relationship Id="rId14" Type="http://schemas.openxmlformats.org/officeDocument/2006/relationships/image" Target="../media/image57.wmf"/><Relationship Id="rId13" Type="http://schemas.openxmlformats.org/officeDocument/2006/relationships/oleObject" Target="../embeddings/oleObject57.bin"/><Relationship Id="rId12" Type="http://schemas.openxmlformats.org/officeDocument/2006/relationships/image" Target="../media/image56.wmf"/><Relationship Id="rId11" Type="http://schemas.openxmlformats.org/officeDocument/2006/relationships/oleObject" Target="../embeddings/oleObject56.bin"/><Relationship Id="rId10" Type="http://schemas.openxmlformats.org/officeDocument/2006/relationships/image" Target="../media/image55.wmf"/><Relationship Id="rId1" Type="http://schemas.openxmlformats.org/officeDocument/2006/relationships/oleObject" Target="../embeddings/oleObject51.bin"/></Relationships>
</file>

<file path=ppt/slides/_rels/slide17.xml.rels><?xml version="1.0" encoding="UTF-8" standalone="yes"?>
<Relationships xmlns="http://schemas.openxmlformats.org/package/2006/relationships"><Relationship Id="rId6" Type="http://schemas.openxmlformats.org/officeDocument/2006/relationships/vmlDrawing" Target="../drawings/vmlDrawing13.vml"/><Relationship Id="rId5" Type="http://schemas.openxmlformats.org/officeDocument/2006/relationships/slideLayout" Target="../slideLayouts/slideLayout7.xml"/><Relationship Id="rId4" Type="http://schemas.openxmlformats.org/officeDocument/2006/relationships/image" Target="../media/image59.wmf"/><Relationship Id="rId3" Type="http://schemas.openxmlformats.org/officeDocument/2006/relationships/oleObject" Target="../embeddings/oleObject59.bin"/><Relationship Id="rId2" Type="http://schemas.openxmlformats.org/officeDocument/2006/relationships/image" Target="../media/image58.wmf"/><Relationship Id="rId1" Type="http://schemas.openxmlformats.org/officeDocument/2006/relationships/oleObject" Target="../embeddings/oleObject58.bin"/></Relationships>
</file>

<file path=ppt/slides/_rels/slide18.xml.rels><?xml version="1.0" encoding="UTF-8" standalone="yes"?>
<Relationships xmlns="http://schemas.openxmlformats.org/package/2006/relationships"><Relationship Id="rId6" Type="http://schemas.openxmlformats.org/officeDocument/2006/relationships/vmlDrawing" Target="../drawings/vmlDrawing14.vml"/><Relationship Id="rId5" Type="http://schemas.openxmlformats.org/officeDocument/2006/relationships/slideLayout" Target="../slideLayouts/slideLayout7.xml"/><Relationship Id="rId4" Type="http://schemas.openxmlformats.org/officeDocument/2006/relationships/image" Target="../media/image61.wmf"/><Relationship Id="rId3" Type="http://schemas.openxmlformats.org/officeDocument/2006/relationships/oleObject" Target="../embeddings/oleObject61.bin"/><Relationship Id="rId2" Type="http://schemas.openxmlformats.org/officeDocument/2006/relationships/image" Target="../media/image60.wmf"/><Relationship Id="rId1" Type="http://schemas.openxmlformats.org/officeDocument/2006/relationships/oleObject" Target="../embeddings/oleObject60.bin"/></Relationships>
</file>

<file path=ppt/slides/_rels/slide19.xml.rels><?xml version="1.0" encoding="UTF-8" standalone="yes"?>
<Relationships xmlns="http://schemas.openxmlformats.org/package/2006/relationships"><Relationship Id="rId9" Type="http://schemas.openxmlformats.org/officeDocument/2006/relationships/oleObject" Target="../embeddings/oleObject66.bin"/><Relationship Id="rId8" Type="http://schemas.openxmlformats.org/officeDocument/2006/relationships/image" Target="../media/image64.wmf"/><Relationship Id="rId7" Type="http://schemas.openxmlformats.org/officeDocument/2006/relationships/oleObject" Target="../embeddings/oleObject65.bin"/><Relationship Id="rId6" Type="http://schemas.openxmlformats.org/officeDocument/2006/relationships/image" Target="../media/image63.wmf"/><Relationship Id="rId5" Type="http://schemas.openxmlformats.org/officeDocument/2006/relationships/oleObject" Target="../embeddings/oleObject64.bin"/><Relationship Id="rId4" Type="http://schemas.openxmlformats.org/officeDocument/2006/relationships/image" Target="../media/image62.wmf"/><Relationship Id="rId3" Type="http://schemas.openxmlformats.org/officeDocument/2006/relationships/oleObject" Target="../embeddings/oleObject63.bin"/><Relationship Id="rId2" Type="http://schemas.openxmlformats.org/officeDocument/2006/relationships/image" Target="../media/image37.wmf"/><Relationship Id="rId12" Type="http://schemas.openxmlformats.org/officeDocument/2006/relationships/vmlDrawing" Target="../drawings/vmlDrawing15.vml"/><Relationship Id="rId11" Type="http://schemas.openxmlformats.org/officeDocument/2006/relationships/slideLayout" Target="../slideLayouts/slideLayout7.xml"/><Relationship Id="rId10" Type="http://schemas.openxmlformats.org/officeDocument/2006/relationships/image" Target="../media/image65.wmf"/><Relationship Id="rId1" Type="http://schemas.openxmlformats.org/officeDocument/2006/relationships/oleObject" Target="../embeddings/oleObject62.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vmlDrawing" Target="../drawings/vmlDrawing16.vml"/><Relationship Id="rId7" Type="http://schemas.openxmlformats.org/officeDocument/2006/relationships/slideLayout" Target="../slideLayouts/slideLayout7.xml"/><Relationship Id="rId6" Type="http://schemas.openxmlformats.org/officeDocument/2006/relationships/image" Target="../media/image68.wmf"/><Relationship Id="rId5" Type="http://schemas.openxmlformats.org/officeDocument/2006/relationships/oleObject" Target="../embeddings/oleObject69.bin"/><Relationship Id="rId4" Type="http://schemas.openxmlformats.org/officeDocument/2006/relationships/image" Target="../media/image67.wmf"/><Relationship Id="rId3" Type="http://schemas.openxmlformats.org/officeDocument/2006/relationships/oleObject" Target="../embeddings/oleObject68.bin"/><Relationship Id="rId2" Type="http://schemas.openxmlformats.org/officeDocument/2006/relationships/image" Target="../media/image66.wmf"/><Relationship Id="rId1" Type="http://schemas.openxmlformats.org/officeDocument/2006/relationships/oleObject" Target="../embeddings/oleObject67.bin"/></Relationships>
</file>

<file path=ppt/slides/_rels/slide21.xml.rels><?xml version="1.0" encoding="UTF-8" standalone="yes"?>
<Relationships xmlns="http://schemas.openxmlformats.org/package/2006/relationships"><Relationship Id="rId8" Type="http://schemas.openxmlformats.org/officeDocument/2006/relationships/vmlDrawing" Target="../drawings/vmlDrawing17.vml"/><Relationship Id="rId7" Type="http://schemas.openxmlformats.org/officeDocument/2006/relationships/slideLayout" Target="../slideLayouts/slideLayout7.xml"/><Relationship Id="rId6" Type="http://schemas.openxmlformats.org/officeDocument/2006/relationships/image" Target="../media/image71.wmf"/><Relationship Id="rId5" Type="http://schemas.openxmlformats.org/officeDocument/2006/relationships/oleObject" Target="../embeddings/oleObject72.bin"/><Relationship Id="rId4" Type="http://schemas.openxmlformats.org/officeDocument/2006/relationships/image" Target="../media/image70.wmf"/><Relationship Id="rId3" Type="http://schemas.openxmlformats.org/officeDocument/2006/relationships/oleObject" Target="../embeddings/oleObject71.bin"/><Relationship Id="rId2" Type="http://schemas.openxmlformats.org/officeDocument/2006/relationships/image" Target="../media/image69.wmf"/><Relationship Id="rId1" Type="http://schemas.openxmlformats.org/officeDocument/2006/relationships/oleObject" Target="../embeddings/oleObject70.bin"/></Relationships>
</file>

<file path=ppt/slides/_rels/slide22.xml.rels><?xml version="1.0" encoding="UTF-8" standalone="yes"?>
<Relationships xmlns="http://schemas.openxmlformats.org/package/2006/relationships"><Relationship Id="rId9" Type="http://schemas.openxmlformats.org/officeDocument/2006/relationships/oleObject" Target="../embeddings/oleObject77.bin"/><Relationship Id="rId8" Type="http://schemas.openxmlformats.org/officeDocument/2006/relationships/image" Target="../media/image75.wmf"/><Relationship Id="rId7" Type="http://schemas.openxmlformats.org/officeDocument/2006/relationships/oleObject" Target="../embeddings/oleObject76.bin"/><Relationship Id="rId6" Type="http://schemas.openxmlformats.org/officeDocument/2006/relationships/image" Target="../media/image74.wmf"/><Relationship Id="rId5" Type="http://schemas.openxmlformats.org/officeDocument/2006/relationships/oleObject" Target="../embeddings/oleObject75.bin"/><Relationship Id="rId4" Type="http://schemas.openxmlformats.org/officeDocument/2006/relationships/image" Target="../media/image73.wmf"/><Relationship Id="rId3" Type="http://schemas.openxmlformats.org/officeDocument/2006/relationships/oleObject" Target="../embeddings/oleObject74.bin"/><Relationship Id="rId2" Type="http://schemas.openxmlformats.org/officeDocument/2006/relationships/image" Target="../media/image72.wmf"/><Relationship Id="rId14" Type="http://schemas.openxmlformats.org/officeDocument/2006/relationships/vmlDrawing" Target="../drawings/vmlDrawing18.vml"/><Relationship Id="rId13" Type="http://schemas.openxmlformats.org/officeDocument/2006/relationships/slideLayout" Target="../slideLayouts/slideLayout7.xml"/><Relationship Id="rId12" Type="http://schemas.openxmlformats.org/officeDocument/2006/relationships/image" Target="../media/image77.wmf"/><Relationship Id="rId11" Type="http://schemas.openxmlformats.org/officeDocument/2006/relationships/oleObject" Target="../embeddings/oleObject78.bin"/><Relationship Id="rId10" Type="http://schemas.openxmlformats.org/officeDocument/2006/relationships/image" Target="../media/image76.wmf"/><Relationship Id="rId1" Type="http://schemas.openxmlformats.org/officeDocument/2006/relationships/oleObject" Target="../embeddings/oleObject73.bin"/></Relationships>
</file>

<file path=ppt/slides/_rels/slide23.xml.rels><?xml version="1.0" encoding="UTF-8" standalone="yes"?>
<Relationships xmlns="http://schemas.openxmlformats.org/package/2006/relationships"><Relationship Id="rId8" Type="http://schemas.openxmlformats.org/officeDocument/2006/relationships/vmlDrawing" Target="../drawings/vmlDrawing19.vml"/><Relationship Id="rId7" Type="http://schemas.openxmlformats.org/officeDocument/2006/relationships/slideLayout" Target="../slideLayouts/slideLayout7.xml"/><Relationship Id="rId6" Type="http://schemas.openxmlformats.org/officeDocument/2006/relationships/image" Target="../media/image66.wmf"/><Relationship Id="rId5" Type="http://schemas.openxmlformats.org/officeDocument/2006/relationships/oleObject" Target="../embeddings/oleObject81.bin"/><Relationship Id="rId4" Type="http://schemas.openxmlformats.org/officeDocument/2006/relationships/image" Target="../media/image38.wmf"/><Relationship Id="rId3" Type="http://schemas.openxmlformats.org/officeDocument/2006/relationships/oleObject" Target="../embeddings/oleObject80.bin"/><Relationship Id="rId2" Type="http://schemas.openxmlformats.org/officeDocument/2006/relationships/image" Target="../media/image78.wmf"/><Relationship Id="rId1" Type="http://schemas.openxmlformats.org/officeDocument/2006/relationships/oleObject" Target="../embeddings/oleObject79.bin"/></Relationships>
</file>

<file path=ppt/slides/_rels/slide24.xml.rels><?xml version="1.0" encoding="UTF-8" standalone="yes"?>
<Relationships xmlns="http://schemas.openxmlformats.org/package/2006/relationships"><Relationship Id="rId9" Type="http://schemas.openxmlformats.org/officeDocument/2006/relationships/oleObject" Target="../embeddings/oleObject86.bin"/><Relationship Id="rId8" Type="http://schemas.openxmlformats.org/officeDocument/2006/relationships/image" Target="../media/image82.wmf"/><Relationship Id="rId7" Type="http://schemas.openxmlformats.org/officeDocument/2006/relationships/oleObject" Target="../embeddings/oleObject85.bin"/><Relationship Id="rId6" Type="http://schemas.openxmlformats.org/officeDocument/2006/relationships/image" Target="../media/image81.wmf"/><Relationship Id="rId5" Type="http://schemas.openxmlformats.org/officeDocument/2006/relationships/oleObject" Target="../embeddings/oleObject84.bin"/><Relationship Id="rId4" Type="http://schemas.openxmlformats.org/officeDocument/2006/relationships/image" Target="../media/image80.wmf"/><Relationship Id="rId3" Type="http://schemas.openxmlformats.org/officeDocument/2006/relationships/oleObject" Target="../embeddings/oleObject83.bin"/><Relationship Id="rId24" Type="http://schemas.openxmlformats.org/officeDocument/2006/relationships/vmlDrawing" Target="../drawings/vmlDrawing20.vml"/><Relationship Id="rId23" Type="http://schemas.openxmlformats.org/officeDocument/2006/relationships/slideLayout" Target="../slideLayouts/slideLayout7.xml"/><Relationship Id="rId22" Type="http://schemas.openxmlformats.org/officeDocument/2006/relationships/image" Target="../media/image88.wmf"/><Relationship Id="rId21" Type="http://schemas.openxmlformats.org/officeDocument/2006/relationships/oleObject" Target="../embeddings/oleObject92.bin"/><Relationship Id="rId20" Type="http://schemas.openxmlformats.org/officeDocument/2006/relationships/image" Target="../media/image87.wmf"/><Relationship Id="rId2" Type="http://schemas.openxmlformats.org/officeDocument/2006/relationships/image" Target="../media/image79.wmf"/><Relationship Id="rId19" Type="http://schemas.openxmlformats.org/officeDocument/2006/relationships/oleObject" Target="../embeddings/oleObject91.bin"/><Relationship Id="rId18" Type="http://schemas.openxmlformats.org/officeDocument/2006/relationships/image" Target="../media/image86.wmf"/><Relationship Id="rId17" Type="http://schemas.openxmlformats.org/officeDocument/2006/relationships/oleObject" Target="../embeddings/oleObject90.bin"/><Relationship Id="rId16" Type="http://schemas.openxmlformats.org/officeDocument/2006/relationships/image" Target="../media/image85.wmf"/><Relationship Id="rId15" Type="http://schemas.openxmlformats.org/officeDocument/2006/relationships/oleObject" Target="../embeddings/oleObject89.bin"/><Relationship Id="rId14" Type="http://schemas.openxmlformats.org/officeDocument/2006/relationships/image" Target="../media/image53.wmf"/><Relationship Id="rId13" Type="http://schemas.openxmlformats.org/officeDocument/2006/relationships/oleObject" Target="../embeddings/oleObject88.bin"/><Relationship Id="rId12" Type="http://schemas.openxmlformats.org/officeDocument/2006/relationships/image" Target="../media/image84.wmf"/><Relationship Id="rId11" Type="http://schemas.openxmlformats.org/officeDocument/2006/relationships/oleObject" Target="../embeddings/oleObject87.bin"/><Relationship Id="rId10" Type="http://schemas.openxmlformats.org/officeDocument/2006/relationships/image" Target="../media/image83.wmf"/><Relationship Id="rId1" Type="http://schemas.openxmlformats.org/officeDocument/2006/relationships/oleObject" Target="../embeddings/oleObject82.bin"/></Relationships>
</file>

<file path=ppt/slides/_rels/slide25.xml.rels><?xml version="1.0" encoding="UTF-8" standalone="yes"?>
<Relationships xmlns="http://schemas.openxmlformats.org/package/2006/relationships"><Relationship Id="rId9" Type="http://schemas.openxmlformats.org/officeDocument/2006/relationships/vmlDrawing" Target="../drawings/vmlDrawing21.vml"/><Relationship Id="rId8" Type="http://schemas.openxmlformats.org/officeDocument/2006/relationships/slideLayout" Target="../slideLayouts/slideLayout7.xml"/><Relationship Id="rId7" Type="http://schemas.openxmlformats.org/officeDocument/2006/relationships/image" Target="../media/image92.wmf"/><Relationship Id="rId6" Type="http://schemas.openxmlformats.org/officeDocument/2006/relationships/oleObject" Target="../embeddings/oleObject95.bin"/><Relationship Id="rId5" Type="http://schemas.openxmlformats.org/officeDocument/2006/relationships/image" Target="../media/image91.wmf"/><Relationship Id="rId4" Type="http://schemas.openxmlformats.org/officeDocument/2006/relationships/oleObject" Target="../embeddings/oleObject94.bin"/><Relationship Id="rId3" Type="http://schemas.openxmlformats.org/officeDocument/2006/relationships/image" Target="../media/image90.wmf"/><Relationship Id="rId2" Type="http://schemas.openxmlformats.org/officeDocument/2006/relationships/oleObject" Target="../embeddings/oleObject93.bin"/><Relationship Id="rId1" Type="http://schemas.openxmlformats.org/officeDocument/2006/relationships/image" Target="../media/image89.png"/></Relationships>
</file>

<file path=ppt/slides/_rels/slide26.xml.rels><?xml version="1.0" encoding="UTF-8" standalone="yes"?>
<Relationships xmlns="http://schemas.openxmlformats.org/package/2006/relationships"><Relationship Id="rId9" Type="http://schemas.openxmlformats.org/officeDocument/2006/relationships/oleObject" Target="../embeddings/oleObject100.bin"/><Relationship Id="rId8" Type="http://schemas.openxmlformats.org/officeDocument/2006/relationships/image" Target="../media/image94.wmf"/><Relationship Id="rId7" Type="http://schemas.openxmlformats.org/officeDocument/2006/relationships/oleObject" Target="../embeddings/oleObject99.bin"/><Relationship Id="rId6" Type="http://schemas.openxmlformats.org/officeDocument/2006/relationships/image" Target="../media/image93.wmf"/><Relationship Id="rId5" Type="http://schemas.openxmlformats.org/officeDocument/2006/relationships/oleObject" Target="../embeddings/oleObject98.bin"/><Relationship Id="rId4" Type="http://schemas.openxmlformats.org/officeDocument/2006/relationships/image" Target="../media/image92.wmf"/><Relationship Id="rId3" Type="http://schemas.openxmlformats.org/officeDocument/2006/relationships/oleObject" Target="../embeddings/oleObject97.bin"/><Relationship Id="rId2" Type="http://schemas.openxmlformats.org/officeDocument/2006/relationships/image" Target="../media/image91.wmf"/><Relationship Id="rId18" Type="http://schemas.openxmlformats.org/officeDocument/2006/relationships/vmlDrawing" Target="../drawings/vmlDrawing22.vml"/><Relationship Id="rId17" Type="http://schemas.openxmlformats.org/officeDocument/2006/relationships/slideLayout" Target="../slideLayouts/slideLayout7.xml"/><Relationship Id="rId16" Type="http://schemas.openxmlformats.org/officeDocument/2006/relationships/image" Target="../media/image98.wmf"/><Relationship Id="rId15" Type="http://schemas.openxmlformats.org/officeDocument/2006/relationships/oleObject" Target="../embeddings/oleObject103.bin"/><Relationship Id="rId14" Type="http://schemas.openxmlformats.org/officeDocument/2006/relationships/image" Target="../media/image97.wmf"/><Relationship Id="rId13" Type="http://schemas.openxmlformats.org/officeDocument/2006/relationships/oleObject" Target="../embeddings/oleObject102.bin"/><Relationship Id="rId12" Type="http://schemas.openxmlformats.org/officeDocument/2006/relationships/image" Target="../media/image96.wmf"/><Relationship Id="rId11" Type="http://schemas.openxmlformats.org/officeDocument/2006/relationships/oleObject" Target="../embeddings/oleObject101.bin"/><Relationship Id="rId10" Type="http://schemas.openxmlformats.org/officeDocument/2006/relationships/image" Target="../media/image95.wmf"/><Relationship Id="rId1" Type="http://schemas.openxmlformats.org/officeDocument/2006/relationships/oleObject" Target="../embeddings/oleObject96.bin"/></Relationships>
</file>

<file path=ppt/slides/_rels/slide27.xml.rels><?xml version="1.0" encoding="UTF-8" standalone="yes"?>
<Relationships xmlns="http://schemas.openxmlformats.org/package/2006/relationships"><Relationship Id="rId6" Type="http://schemas.openxmlformats.org/officeDocument/2006/relationships/vmlDrawing" Target="../drawings/vmlDrawing23.vml"/><Relationship Id="rId5" Type="http://schemas.openxmlformats.org/officeDocument/2006/relationships/slideLayout" Target="../slideLayouts/slideLayout7.xml"/><Relationship Id="rId4" Type="http://schemas.openxmlformats.org/officeDocument/2006/relationships/image" Target="../media/image100.wmf"/><Relationship Id="rId3" Type="http://schemas.openxmlformats.org/officeDocument/2006/relationships/oleObject" Target="../embeddings/oleObject105.bin"/><Relationship Id="rId2" Type="http://schemas.openxmlformats.org/officeDocument/2006/relationships/image" Target="../media/image99.wmf"/><Relationship Id="rId1" Type="http://schemas.openxmlformats.org/officeDocument/2006/relationships/oleObject" Target="../embeddings/oleObject104.bin"/></Relationships>
</file>

<file path=ppt/slides/_rels/slide28.xml.rels><?xml version="1.0" encoding="UTF-8" standalone="yes"?>
<Relationships xmlns="http://schemas.openxmlformats.org/package/2006/relationships"><Relationship Id="rId8" Type="http://schemas.openxmlformats.org/officeDocument/2006/relationships/vmlDrawing" Target="../drawings/vmlDrawing24.vml"/><Relationship Id="rId7" Type="http://schemas.openxmlformats.org/officeDocument/2006/relationships/slideLayout" Target="../slideLayouts/slideLayout7.xml"/><Relationship Id="rId6" Type="http://schemas.openxmlformats.org/officeDocument/2006/relationships/image" Target="../media/image97.wmf"/><Relationship Id="rId5" Type="http://schemas.openxmlformats.org/officeDocument/2006/relationships/oleObject" Target="../embeddings/oleObject108.bin"/><Relationship Id="rId4" Type="http://schemas.openxmlformats.org/officeDocument/2006/relationships/image" Target="../media/image102.wmf"/><Relationship Id="rId3" Type="http://schemas.openxmlformats.org/officeDocument/2006/relationships/oleObject" Target="../embeddings/oleObject107.bin"/><Relationship Id="rId2" Type="http://schemas.openxmlformats.org/officeDocument/2006/relationships/image" Target="../media/image101.wmf"/><Relationship Id="rId1" Type="http://schemas.openxmlformats.org/officeDocument/2006/relationships/oleObject" Target="../embeddings/oleObject106.bin"/></Relationships>
</file>

<file path=ppt/slides/_rels/slide29.xml.rels><?xml version="1.0" encoding="UTF-8" standalone="yes"?>
<Relationships xmlns="http://schemas.openxmlformats.org/package/2006/relationships"><Relationship Id="rId8" Type="http://schemas.openxmlformats.org/officeDocument/2006/relationships/vmlDrawing" Target="../drawings/vmlDrawing25.vml"/><Relationship Id="rId7" Type="http://schemas.openxmlformats.org/officeDocument/2006/relationships/slideLayout" Target="../slideLayouts/slideLayout7.xml"/><Relationship Id="rId6" Type="http://schemas.openxmlformats.org/officeDocument/2006/relationships/image" Target="../media/image38.wmf"/><Relationship Id="rId5" Type="http://schemas.openxmlformats.org/officeDocument/2006/relationships/oleObject" Target="../embeddings/oleObject111.bin"/><Relationship Id="rId4" Type="http://schemas.openxmlformats.org/officeDocument/2006/relationships/image" Target="../media/image104.wmf"/><Relationship Id="rId3" Type="http://schemas.openxmlformats.org/officeDocument/2006/relationships/oleObject" Target="../embeddings/oleObject110.bin"/><Relationship Id="rId2" Type="http://schemas.openxmlformats.org/officeDocument/2006/relationships/image" Target="../media/image103.wmf"/><Relationship Id="rId1" Type="http://schemas.openxmlformats.org/officeDocument/2006/relationships/oleObject" Target="../embeddings/oleObject109.bin"/></Relationships>
</file>

<file path=ppt/slides/_rels/slide3.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7.xml"/><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9" Type="http://schemas.openxmlformats.org/officeDocument/2006/relationships/oleObject" Target="../embeddings/oleObject116.bin"/><Relationship Id="rId8" Type="http://schemas.openxmlformats.org/officeDocument/2006/relationships/image" Target="../media/image108.wmf"/><Relationship Id="rId7" Type="http://schemas.openxmlformats.org/officeDocument/2006/relationships/oleObject" Target="../embeddings/oleObject115.bin"/><Relationship Id="rId6" Type="http://schemas.openxmlformats.org/officeDocument/2006/relationships/image" Target="../media/image107.wmf"/><Relationship Id="rId5" Type="http://schemas.openxmlformats.org/officeDocument/2006/relationships/oleObject" Target="../embeddings/oleObject114.bin"/><Relationship Id="rId4" Type="http://schemas.openxmlformats.org/officeDocument/2006/relationships/image" Target="../media/image106.wmf"/><Relationship Id="rId3" Type="http://schemas.openxmlformats.org/officeDocument/2006/relationships/oleObject" Target="../embeddings/oleObject113.bin"/><Relationship Id="rId2" Type="http://schemas.openxmlformats.org/officeDocument/2006/relationships/image" Target="../media/image105.wmf"/><Relationship Id="rId18" Type="http://schemas.openxmlformats.org/officeDocument/2006/relationships/vmlDrawing" Target="../drawings/vmlDrawing26.vml"/><Relationship Id="rId17" Type="http://schemas.openxmlformats.org/officeDocument/2006/relationships/slideLayout" Target="../slideLayouts/slideLayout7.xml"/><Relationship Id="rId16" Type="http://schemas.openxmlformats.org/officeDocument/2006/relationships/image" Target="../media/image112.wmf"/><Relationship Id="rId15" Type="http://schemas.openxmlformats.org/officeDocument/2006/relationships/oleObject" Target="../embeddings/oleObject119.bin"/><Relationship Id="rId14" Type="http://schemas.openxmlformats.org/officeDocument/2006/relationships/image" Target="../media/image111.wmf"/><Relationship Id="rId13" Type="http://schemas.openxmlformats.org/officeDocument/2006/relationships/oleObject" Target="../embeddings/oleObject118.bin"/><Relationship Id="rId12" Type="http://schemas.openxmlformats.org/officeDocument/2006/relationships/image" Target="../media/image110.wmf"/><Relationship Id="rId11" Type="http://schemas.openxmlformats.org/officeDocument/2006/relationships/oleObject" Target="../embeddings/oleObject117.bin"/><Relationship Id="rId10" Type="http://schemas.openxmlformats.org/officeDocument/2006/relationships/image" Target="../media/image109.wmf"/><Relationship Id="rId1" Type="http://schemas.openxmlformats.org/officeDocument/2006/relationships/oleObject" Target="../embeddings/oleObject112.bin"/></Relationships>
</file>

<file path=ppt/slides/_rels/slide31.xml.rels><?xml version="1.0" encoding="UTF-8" standalone="yes"?>
<Relationships xmlns="http://schemas.openxmlformats.org/package/2006/relationships"><Relationship Id="rId9" Type="http://schemas.openxmlformats.org/officeDocument/2006/relationships/oleObject" Target="../embeddings/oleObject124.bin"/><Relationship Id="rId8" Type="http://schemas.openxmlformats.org/officeDocument/2006/relationships/image" Target="../media/image116.wmf"/><Relationship Id="rId7" Type="http://schemas.openxmlformats.org/officeDocument/2006/relationships/oleObject" Target="../embeddings/oleObject123.bin"/><Relationship Id="rId6" Type="http://schemas.openxmlformats.org/officeDocument/2006/relationships/image" Target="../media/image115.wmf"/><Relationship Id="rId5" Type="http://schemas.openxmlformats.org/officeDocument/2006/relationships/oleObject" Target="../embeddings/oleObject122.bin"/><Relationship Id="rId4" Type="http://schemas.openxmlformats.org/officeDocument/2006/relationships/image" Target="../media/image114.wmf"/><Relationship Id="rId3" Type="http://schemas.openxmlformats.org/officeDocument/2006/relationships/oleObject" Target="../embeddings/oleObject121.bin"/><Relationship Id="rId2" Type="http://schemas.openxmlformats.org/officeDocument/2006/relationships/image" Target="../media/image113.wmf"/><Relationship Id="rId16" Type="http://schemas.openxmlformats.org/officeDocument/2006/relationships/vmlDrawing" Target="../drawings/vmlDrawing27.vml"/><Relationship Id="rId15" Type="http://schemas.openxmlformats.org/officeDocument/2006/relationships/slideLayout" Target="../slideLayouts/slideLayout7.xml"/><Relationship Id="rId14" Type="http://schemas.openxmlformats.org/officeDocument/2006/relationships/image" Target="../media/image119.wmf"/><Relationship Id="rId13" Type="http://schemas.openxmlformats.org/officeDocument/2006/relationships/oleObject" Target="../embeddings/oleObject126.bin"/><Relationship Id="rId12" Type="http://schemas.openxmlformats.org/officeDocument/2006/relationships/image" Target="../media/image118.wmf"/><Relationship Id="rId11" Type="http://schemas.openxmlformats.org/officeDocument/2006/relationships/oleObject" Target="../embeddings/oleObject125.bin"/><Relationship Id="rId10" Type="http://schemas.openxmlformats.org/officeDocument/2006/relationships/image" Target="../media/image117.wmf"/><Relationship Id="rId1" Type="http://schemas.openxmlformats.org/officeDocument/2006/relationships/oleObject" Target="../embeddings/oleObject120.bin"/></Relationships>
</file>

<file path=ppt/slides/_rels/slide3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22.wmf"/><Relationship Id="rId7" Type="http://schemas.openxmlformats.org/officeDocument/2006/relationships/oleObject" Target="../embeddings/oleObject130.bin"/><Relationship Id="rId6" Type="http://schemas.openxmlformats.org/officeDocument/2006/relationships/image" Target="../media/image121.wmf"/><Relationship Id="rId5" Type="http://schemas.openxmlformats.org/officeDocument/2006/relationships/oleObject" Target="../embeddings/oleObject129.bin"/><Relationship Id="rId4" Type="http://schemas.openxmlformats.org/officeDocument/2006/relationships/image" Target="../media/image117.wmf"/><Relationship Id="rId3" Type="http://schemas.openxmlformats.org/officeDocument/2006/relationships/oleObject" Target="../embeddings/oleObject128.bin"/><Relationship Id="rId2" Type="http://schemas.openxmlformats.org/officeDocument/2006/relationships/image" Target="../media/image120.wmf"/><Relationship Id="rId10" Type="http://schemas.openxmlformats.org/officeDocument/2006/relationships/vmlDrawing" Target="../drawings/vmlDrawing28.vml"/><Relationship Id="rId1" Type="http://schemas.openxmlformats.org/officeDocument/2006/relationships/oleObject" Target="../embeddings/oleObject127.bin"/></Relationships>
</file>

<file path=ppt/slides/_rels/slide33.xml.rels><?xml version="1.0" encoding="UTF-8" standalone="yes"?>
<Relationships xmlns="http://schemas.openxmlformats.org/package/2006/relationships"><Relationship Id="rId9" Type="http://schemas.openxmlformats.org/officeDocument/2006/relationships/vmlDrawing" Target="../drawings/vmlDrawing29.vml"/><Relationship Id="rId8" Type="http://schemas.openxmlformats.org/officeDocument/2006/relationships/slideLayout" Target="../slideLayouts/slideLayout7.xml"/><Relationship Id="rId7" Type="http://schemas.openxmlformats.org/officeDocument/2006/relationships/image" Target="../media/image124.wmf"/><Relationship Id="rId6" Type="http://schemas.openxmlformats.org/officeDocument/2006/relationships/oleObject" Target="../embeddings/oleObject134.bin"/><Relationship Id="rId5" Type="http://schemas.openxmlformats.org/officeDocument/2006/relationships/oleObject" Target="../embeddings/oleObject133.bin"/><Relationship Id="rId4" Type="http://schemas.openxmlformats.org/officeDocument/2006/relationships/image" Target="../media/image123.wmf"/><Relationship Id="rId3" Type="http://schemas.openxmlformats.org/officeDocument/2006/relationships/oleObject" Target="../embeddings/oleObject132.bin"/><Relationship Id="rId2" Type="http://schemas.openxmlformats.org/officeDocument/2006/relationships/image" Target="../media/image116.wmf"/><Relationship Id="rId1" Type="http://schemas.openxmlformats.org/officeDocument/2006/relationships/oleObject" Target="../embeddings/oleObject131.bin"/></Relationships>
</file>

<file path=ppt/slides/_rels/slide34.xml.rels><?xml version="1.0" encoding="UTF-8" standalone="yes"?>
<Relationships xmlns="http://schemas.openxmlformats.org/package/2006/relationships"><Relationship Id="rId4" Type="http://schemas.openxmlformats.org/officeDocument/2006/relationships/vmlDrawing" Target="../drawings/vmlDrawing30.vml"/><Relationship Id="rId3" Type="http://schemas.openxmlformats.org/officeDocument/2006/relationships/slideLayout" Target="../slideLayouts/slideLayout7.xml"/><Relationship Id="rId2" Type="http://schemas.openxmlformats.org/officeDocument/2006/relationships/image" Target="../media/image125.wmf"/><Relationship Id="rId1" Type="http://schemas.openxmlformats.org/officeDocument/2006/relationships/oleObject" Target="../embeddings/oleObject135.bin"/></Relationships>
</file>

<file path=ppt/slides/_rels/slide35.xml.rels><?xml version="1.0" encoding="UTF-8" standalone="yes"?>
<Relationships xmlns="http://schemas.openxmlformats.org/package/2006/relationships"><Relationship Id="rId9" Type="http://schemas.openxmlformats.org/officeDocument/2006/relationships/oleObject" Target="../embeddings/oleObject140.bin"/><Relationship Id="rId8" Type="http://schemas.openxmlformats.org/officeDocument/2006/relationships/image" Target="../media/image128.wmf"/><Relationship Id="rId7" Type="http://schemas.openxmlformats.org/officeDocument/2006/relationships/oleObject" Target="../embeddings/oleObject139.bin"/><Relationship Id="rId6" Type="http://schemas.openxmlformats.org/officeDocument/2006/relationships/image" Target="../media/image127.wmf"/><Relationship Id="rId5" Type="http://schemas.openxmlformats.org/officeDocument/2006/relationships/oleObject" Target="../embeddings/oleObject138.bin"/><Relationship Id="rId4" Type="http://schemas.openxmlformats.org/officeDocument/2006/relationships/image" Target="../media/image122.wmf"/><Relationship Id="rId3" Type="http://schemas.openxmlformats.org/officeDocument/2006/relationships/oleObject" Target="../embeddings/oleObject137.bin"/><Relationship Id="rId2" Type="http://schemas.openxmlformats.org/officeDocument/2006/relationships/image" Target="../media/image126.wmf"/><Relationship Id="rId14" Type="http://schemas.openxmlformats.org/officeDocument/2006/relationships/vmlDrawing" Target="../drawings/vmlDrawing31.vml"/><Relationship Id="rId13" Type="http://schemas.openxmlformats.org/officeDocument/2006/relationships/slideLayout" Target="../slideLayouts/slideLayout7.xml"/><Relationship Id="rId12" Type="http://schemas.openxmlformats.org/officeDocument/2006/relationships/image" Target="../media/image130.wmf"/><Relationship Id="rId11" Type="http://schemas.openxmlformats.org/officeDocument/2006/relationships/oleObject" Target="../embeddings/oleObject141.bin"/><Relationship Id="rId10" Type="http://schemas.openxmlformats.org/officeDocument/2006/relationships/image" Target="../media/image129.wmf"/><Relationship Id="rId1" Type="http://schemas.openxmlformats.org/officeDocument/2006/relationships/oleObject" Target="../embeddings/oleObject136.bin"/></Relationships>
</file>

<file path=ppt/slides/_rels/slide3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34.wmf"/><Relationship Id="rId7" Type="http://schemas.openxmlformats.org/officeDocument/2006/relationships/oleObject" Target="../embeddings/oleObject145.bin"/><Relationship Id="rId6" Type="http://schemas.openxmlformats.org/officeDocument/2006/relationships/image" Target="../media/image133.wmf"/><Relationship Id="rId5" Type="http://schemas.openxmlformats.org/officeDocument/2006/relationships/oleObject" Target="../embeddings/oleObject144.bin"/><Relationship Id="rId4" Type="http://schemas.openxmlformats.org/officeDocument/2006/relationships/image" Target="../media/image132.wmf"/><Relationship Id="rId3" Type="http://schemas.openxmlformats.org/officeDocument/2006/relationships/oleObject" Target="../embeddings/oleObject143.bin"/><Relationship Id="rId2" Type="http://schemas.openxmlformats.org/officeDocument/2006/relationships/image" Target="../media/image131.wmf"/><Relationship Id="rId10" Type="http://schemas.openxmlformats.org/officeDocument/2006/relationships/vmlDrawing" Target="../drawings/vmlDrawing32.vml"/><Relationship Id="rId1" Type="http://schemas.openxmlformats.org/officeDocument/2006/relationships/oleObject" Target="../embeddings/oleObject142.bin"/></Relationships>
</file>

<file path=ppt/slides/_rels/slide37.xml.rels><?xml version="1.0" encoding="UTF-8" standalone="yes"?>
<Relationships xmlns="http://schemas.openxmlformats.org/package/2006/relationships"><Relationship Id="rId9" Type="http://schemas.openxmlformats.org/officeDocument/2006/relationships/oleObject" Target="../embeddings/oleObject150.bin"/><Relationship Id="rId8" Type="http://schemas.openxmlformats.org/officeDocument/2006/relationships/image" Target="../media/image138.wmf"/><Relationship Id="rId7" Type="http://schemas.openxmlformats.org/officeDocument/2006/relationships/oleObject" Target="../embeddings/oleObject149.bin"/><Relationship Id="rId6" Type="http://schemas.openxmlformats.org/officeDocument/2006/relationships/image" Target="../media/image137.wmf"/><Relationship Id="rId5" Type="http://schemas.openxmlformats.org/officeDocument/2006/relationships/oleObject" Target="../embeddings/oleObject148.bin"/><Relationship Id="rId4" Type="http://schemas.openxmlformats.org/officeDocument/2006/relationships/image" Target="../media/image136.wmf"/><Relationship Id="rId3" Type="http://schemas.openxmlformats.org/officeDocument/2006/relationships/oleObject" Target="../embeddings/oleObject147.bin"/><Relationship Id="rId2" Type="http://schemas.openxmlformats.org/officeDocument/2006/relationships/image" Target="../media/image135.wmf"/><Relationship Id="rId18" Type="http://schemas.openxmlformats.org/officeDocument/2006/relationships/vmlDrawing" Target="../drawings/vmlDrawing33.vml"/><Relationship Id="rId17" Type="http://schemas.openxmlformats.org/officeDocument/2006/relationships/slideLayout" Target="../slideLayouts/slideLayout7.xml"/><Relationship Id="rId16" Type="http://schemas.openxmlformats.org/officeDocument/2006/relationships/image" Target="../media/image142.wmf"/><Relationship Id="rId15" Type="http://schemas.openxmlformats.org/officeDocument/2006/relationships/oleObject" Target="../embeddings/oleObject153.bin"/><Relationship Id="rId14" Type="http://schemas.openxmlformats.org/officeDocument/2006/relationships/image" Target="../media/image141.wmf"/><Relationship Id="rId13" Type="http://schemas.openxmlformats.org/officeDocument/2006/relationships/oleObject" Target="../embeddings/oleObject152.bin"/><Relationship Id="rId12" Type="http://schemas.openxmlformats.org/officeDocument/2006/relationships/image" Target="../media/image140.wmf"/><Relationship Id="rId11" Type="http://schemas.openxmlformats.org/officeDocument/2006/relationships/oleObject" Target="../embeddings/oleObject151.bin"/><Relationship Id="rId10" Type="http://schemas.openxmlformats.org/officeDocument/2006/relationships/image" Target="../media/image139.wmf"/><Relationship Id="rId1" Type="http://schemas.openxmlformats.org/officeDocument/2006/relationships/oleObject" Target="../embeddings/oleObject146.bin"/></Relationships>
</file>

<file path=ppt/slides/_rels/slide38.xml.rels><?xml version="1.0" encoding="UTF-8" standalone="yes"?>
<Relationships xmlns="http://schemas.openxmlformats.org/package/2006/relationships"><Relationship Id="rId6" Type="http://schemas.openxmlformats.org/officeDocument/2006/relationships/vmlDrawing" Target="../drawings/vmlDrawing34.vml"/><Relationship Id="rId5" Type="http://schemas.openxmlformats.org/officeDocument/2006/relationships/slideLayout" Target="../slideLayouts/slideLayout7.xml"/><Relationship Id="rId4" Type="http://schemas.openxmlformats.org/officeDocument/2006/relationships/image" Target="../media/image144.wmf"/><Relationship Id="rId3" Type="http://schemas.openxmlformats.org/officeDocument/2006/relationships/oleObject" Target="../embeddings/oleObject155.bin"/><Relationship Id="rId2" Type="http://schemas.openxmlformats.org/officeDocument/2006/relationships/image" Target="../media/image143.wmf"/><Relationship Id="rId1" Type="http://schemas.openxmlformats.org/officeDocument/2006/relationships/oleObject" Target="../embeddings/oleObject154.bin"/></Relationships>
</file>

<file path=ppt/slides/_rels/slide39.xml.rels><?xml version="1.0" encoding="UTF-8" standalone="yes"?>
<Relationships xmlns="http://schemas.openxmlformats.org/package/2006/relationships"><Relationship Id="rId9" Type="http://schemas.openxmlformats.org/officeDocument/2006/relationships/oleObject" Target="../embeddings/oleObject160.bin"/><Relationship Id="rId8" Type="http://schemas.openxmlformats.org/officeDocument/2006/relationships/image" Target="../media/image147.wmf"/><Relationship Id="rId7" Type="http://schemas.openxmlformats.org/officeDocument/2006/relationships/oleObject" Target="../embeddings/oleObject159.bin"/><Relationship Id="rId6" Type="http://schemas.openxmlformats.org/officeDocument/2006/relationships/image" Target="../media/image138.wmf"/><Relationship Id="rId5" Type="http://schemas.openxmlformats.org/officeDocument/2006/relationships/oleObject" Target="../embeddings/oleObject158.bin"/><Relationship Id="rId4" Type="http://schemas.openxmlformats.org/officeDocument/2006/relationships/image" Target="../media/image146.wmf"/><Relationship Id="rId3" Type="http://schemas.openxmlformats.org/officeDocument/2006/relationships/oleObject" Target="../embeddings/oleObject157.bin"/><Relationship Id="rId20" Type="http://schemas.openxmlformats.org/officeDocument/2006/relationships/notesSlide" Target="../notesSlides/notesSlide2.xml"/><Relationship Id="rId2" Type="http://schemas.openxmlformats.org/officeDocument/2006/relationships/image" Target="../media/image145.wmf"/><Relationship Id="rId19" Type="http://schemas.openxmlformats.org/officeDocument/2006/relationships/vmlDrawing" Target="../drawings/vmlDrawing35.vml"/><Relationship Id="rId18" Type="http://schemas.openxmlformats.org/officeDocument/2006/relationships/slideLayout" Target="../slideLayouts/slideLayout7.xml"/><Relationship Id="rId17" Type="http://schemas.openxmlformats.org/officeDocument/2006/relationships/image" Target="../media/image151.wmf"/><Relationship Id="rId16" Type="http://schemas.openxmlformats.org/officeDocument/2006/relationships/oleObject" Target="../embeddings/oleObject164.bin"/><Relationship Id="rId15" Type="http://schemas.openxmlformats.org/officeDocument/2006/relationships/image" Target="../media/image150.wmf"/><Relationship Id="rId14" Type="http://schemas.openxmlformats.org/officeDocument/2006/relationships/oleObject" Target="../embeddings/oleObject163.bin"/><Relationship Id="rId13" Type="http://schemas.openxmlformats.org/officeDocument/2006/relationships/image" Target="../media/image149.wmf"/><Relationship Id="rId12" Type="http://schemas.openxmlformats.org/officeDocument/2006/relationships/oleObject" Target="../embeddings/oleObject162.bin"/><Relationship Id="rId11" Type="http://schemas.openxmlformats.org/officeDocument/2006/relationships/oleObject" Target="../embeddings/oleObject161.bin"/><Relationship Id="rId10" Type="http://schemas.openxmlformats.org/officeDocument/2006/relationships/image" Target="../media/image148.wmf"/><Relationship Id="rId1" Type="http://schemas.openxmlformats.org/officeDocument/2006/relationships/oleObject" Target="../embeddings/oleObject156.bin"/></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4.wmf"/><Relationship Id="rId1" Type="http://schemas.openxmlformats.org/officeDocument/2006/relationships/oleObject" Target="../embeddings/oleObject2.bin"/></Relationships>
</file>

<file path=ppt/slides/_rels/slide40.xml.rels><?xml version="1.0" encoding="UTF-8" standalone="yes"?>
<Relationships xmlns="http://schemas.openxmlformats.org/package/2006/relationships"><Relationship Id="rId8" Type="http://schemas.openxmlformats.org/officeDocument/2006/relationships/vmlDrawing" Target="../drawings/vmlDrawing36.vml"/><Relationship Id="rId7" Type="http://schemas.openxmlformats.org/officeDocument/2006/relationships/slideLayout" Target="../slideLayouts/slideLayout7.xml"/><Relationship Id="rId6" Type="http://schemas.openxmlformats.org/officeDocument/2006/relationships/image" Target="../media/image134.wmf"/><Relationship Id="rId5" Type="http://schemas.openxmlformats.org/officeDocument/2006/relationships/oleObject" Target="../embeddings/oleObject167.bin"/><Relationship Id="rId4" Type="http://schemas.openxmlformats.org/officeDocument/2006/relationships/image" Target="../media/image131.wmf"/><Relationship Id="rId3" Type="http://schemas.openxmlformats.org/officeDocument/2006/relationships/oleObject" Target="../embeddings/oleObject166.bin"/><Relationship Id="rId2" Type="http://schemas.openxmlformats.org/officeDocument/2006/relationships/image" Target="../media/image152.wmf"/><Relationship Id="rId1" Type="http://schemas.openxmlformats.org/officeDocument/2006/relationships/oleObject" Target="../embeddings/oleObject165.bin"/></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3.png"/></Relationships>
</file>

<file path=ppt/slides/_rels/slide42.xml.rels><?xml version="1.0" encoding="UTF-8" standalone="yes"?>
<Relationships xmlns="http://schemas.openxmlformats.org/package/2006/relationships"><Relationship Id="rId4" Type="http://schemas.openxmlformats.org/officeDocument/2006/relationships/vmlDrawing" Target="../drawings/vmlDrawing37.vml"/><Relationship Id="rId3" Type="http://schemas.openxmlformats.org/officeDocument/2006/relationships/slideLayout" Target="../slideLayouts/slideLayout7.xml"/><Relationship Id="rId2" Type="http://schemas.openxmlformats.org/officeDocument/2006/relationships/image" Target="../media/image154.wmf"/><Relationship Id="rId1" Type="http://schemas.openxmlformats.org/officeDocument/2006/relationships/oleObject" Target="../embeddings/oleObject168.bin"/></Relationships>
</file>

<file path=ppt/slides/_rels/slide43.xml.rels><?xml version="1.0" encoding="UTF-8" standalone="yes"?>
<Relationships xmlns="http://schemas.openxmlformats.org/package/2006/relationships"><Relationship Id="rId6" Type="http://schemas.openxmlformats.org/officeDocument/2006/relationships/vmlDrawing" Target="../drawings/vmlDrawing38.vml"/><Relationship Id="rId5" Type="http://schemas.openxmlformats.org/officeDocument/2006/relationships/slideLayout" Target="../slideLayouts/slideLayout7.xml"/><Relationship Id="rId4" Type="http://schemas.openxmlformats.org/officeDocument/2006/relationships/image" Target="../media/image156.wmf"/><Relationship Id="rId3" Type="http://schemas.openxmlformats.org/officeDocument/2006/relationships/oleObject" Target="../embeddings/oleObject170.bin"/><Relationship Id="rId2" Type="http://schemas.openxmlformats.org/officeDocument/2006/relationships/image" Target="../media/image155.wmf"/><Relationship Id="rId1" Type="http://schemas.openxmlformats.org/officeDocument/2006/relationships/oleObject" Target="../embeddings/oleObject169.bin"/></Relationships>
</file>

<file path=ppt/slides/_rels/slide44.xml.rels><?xml version="1.0" encoding="UTF-8" standalone="yes"?>
<Relationships xmlns="http://schemas.openxmlformats.org/package/2006/relationships"><Relationship Id="rId6" Type="http://schemas.openxmlformats.org/officeDocument/2006/relationships/vmlDrawing" Target="../drawings/vmlDrawing39.vml"/><Relationship Id="rId5" Type="http://schemas.openxmlformats.org/officeDocument/2006/relationships/slideLayout" Target="../slideLayouts/slideLayout7.xml"/><Relationship Id="rId4" Type="http://schemas.openxmlformats.org/officeDocument/2006/relationships/image" Target="../media/image159.wmf"/><Relationship Id="rId3" Type="http://schemas.openxmlformats.org/officeDocument/2006/relationships/oleObject" Target="../embeddings/oleObject171.bin"/><Relationship Id="rId2" Type="http://schemas.openxmlformats.org/officeDocument/2006/relationships/image" Target="../media/image158.png"/><Relationship Id="rId1" Type="http://schemas.openxmlformats.org/officeDocument/2006/relationships/image" Target="../media/image157.png"/></Relationships>
</file>

<file path=ppt/slides/_rels/slide45.xml.rels><?xml version="1.0" encoding="UTF-8" standalone="yes"?>
<Relationships xmlns="http://schemas.openxmlformats.org/package/2006/relationships"><Relationship Id="rId4" Type="http://schemas.openxmlformats.org/officeDocument/2006/relationships/vmlDrawing" Target="../drawings/vmlDrawing40.vml"/><Relationship Id="rId3" Type="http://schemas.openxmlformats.org/officeDocument/2006/relationships/slideLayout" Target="../slideLayouts/slideLayout7.xml"/><Relationship Id="rId2" Type="http://schemas.openxmlformats.org/officeDocument/2006/relationships/image" Target="../media/image160.wmf"/><Relationship Id="rId1" Type="http://schemas.openxmlformats.org/officeDocument/2006/relationships/oleObject" Target="../embeddings/oleObject172.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9" Type="http://schemas.openxmlformats.org/officeDocument/2006/relationships/oleObject" Target="../embeddings/oleObject7.bin"/><Relationship Id="rId8" Type="http://schemas.openxmlformats.org/officeDocument/2006/relationships/image" Target="../media/image8.wmf"/><Relationship Id="rId7" Type="http://schemas.openxmlformats.org/officeDocument/2006/relationships/oleObject" Target="../embeddings/oleObject6.bin"/><Relationship Id="rId6" Type="http://schemas.openxmlformats.org/officeDocument/2006/relationships/image" Target="../media/image7.wmf"/><Relationship Id="rId5" Type="http://schemas.openxmlformats.org/officeDocument/2006/relationships/oleObject" Target="../embeddings/oleObject5.bin"/><Relationship Id="rId4" Type="http://schemas.openxmlformats.org/officeDocument/2006/relationships/image" Target="../media/image6.wmf"/><Relationship Id="rId3" Type="http://schemas.openxmlformats.org/officeDocument/2006/relationships/oleObject" Target="../embeddings/oleObject4.bin"/><Relationship Id="rId2" Type="http://schemas.openxmlformats.org/officeDocument/2006/relationships/image" Target="../media/image5.wmf"/><Relationship Id="rId16" Type="http://schemas.openxmlformats.org/officeDocument/2006/relationships/vmlDrawing" Target="../drawings/vmlDrawing3.vml"/><Relationship Id="rId15" Type="http://schemas.openxmlformats.org/officeDocument/2006/relationships/slideLayout" Target="../slideLayouts/slideLayout7.xml"/><Relationship Id="rId14" Type="http://schemas.openxmlformats.org/officeDocument/2006/relationships/image" Target="../media/image11.wmf"/><Relationship Id="rId13" Type="http://schemas.openxmlformats.org/officeDocument/2006/relationships/oleObject" Target="../embeddings/oleObject9.bin"/><Relationship Id="rId12" Type="http://schemas.openxmlformats.org/officeDocument/2006/relationships/image" Target="../media/image10.wmf"/><Relationship Id="rId11" Type="http://schemas.openxmlformats.org/officeDocument/2006/relationships/oleObject" Target="../embeddings/oleObject8.bin"/><Relationship Id="rId10" Type="http://schemas.openxmlformats.org/officeDocument/2006/relationships/image" Target="../media/image9.wmf"/><Relationship Id="rId1"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7.xml"/><Relationship Id="rId4" Type="http://schemas.openxmlformats.org/officeDocument/2006/relationships/image" Target="../media/image13.wmf"/><Relationship Id="rId3" Type="http://schemas.openxmlformats.org/officeDocument/2006/relationships/oleObject" Target="../embeddings/oleObject11.bin"/><Relationship Id="rId2" Type="http://schemas.openxmlformats.org/officeDocument/2006/relationships/image" Target="../media/image12.wmf"/><Relationship Id="rId1" Type="http://schemas.openxmlformats.org/officeDocument/2006/relationships/oleObject" Target="../embeddings/oleObject10.bin"/></Relationships>
</file>

<file path=ppt/slides/_rels/slide9.xml.rels><?xml version="1.0" encoding="UTF-8" standalone="yes"?>
<Relationships xmlns="http://schemas.openxmlformats.org/package/2006/relationships"><Relationship Id="rId9" Type="http://schemas.openxmlformats.org/officeDocument/2006/relationships/oleObject" Target="../embeddings/oleObject16.bin"/><Relationship Id="rId8" Type="http://schemas.openxmlformats.org/officeDocument/2006/relationships/image" Target="../media/image17.wmf"/><Relationship Id="rId7" Type="http://schemas.openxmlformats.org/officeDocument/2006/relationships/oleObject" Target="../embeddings/oleObject15.bin"/><Relationship Id="rId6" Type="http://schemas.openxmlformats.org/officeDocument/2006/relationships/image" Target="../media/image16.wmf"/><Relationship Id="rId5" Type="http://schemas.openxmlformats.org/officeDocument/2006/relationships/oleObject" Target="../embeddings/oleObject14.bin"/><Relationship Id="rId4" Type="http://schemas.openxmlformats.org/officeDocument/2006/relationships/image" Target="../media/image15.wmf"/><Relationship Id="rId3" Type="http://schemas.openxmlformats.org/officeDocument/2006/relationships/oleObject" Target="../embeddings/oleObject13.bin"/><Relationship Id="rId2" Type="http://schemas.openxmlformats.org/officeDocument/2006/relationships/image" Target="../media/image14.wmf"/><Relationship Id="rId12" Type="http://schemas.openxmlformats.org/officeDocument/2006/relationships/vmlDrawing" Target="../drawings/vmlDrawing5.vml"/><Relationship Id="rId11" Type="http://schemas.openxmlformats.org/officeDocument/2006/relationships/slideLayout" Target="../slideLayouts/slideLayout7.xml"/><Relationship Id="rId10" Type="http://schemas.openxmlformats.org/officeDocument/2006/relationships/image" Target="../media/image18.wmf"/><Relationship Id="rId1" Type="http://schemas.openxmlformats.org/officeDocument/2006/relationships/oleObject" Target="../embeddings/oleObject1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
        <p:nvSpPr>
          <p:cNvPr id="5122" name="矩形 51201"/>
          <p:cNvSpPr/>
          <p:nvPr/>
        </p:nvSpPr>
        <p:spPr>
          <a:xfrm>
            <a:off x="1281113" y="404813"/>
            <a:ext cx="8326437" cy="768350"/>
          </a:xfrm>
          <a:prstGeom prst="rect">
            <a:avLst/>
          </a:prstGeom>
          <a:noFill/>
          <a:ln w="12700">
            <a:noFill/>
          </a:ln>
        </p:spPr>
        <p:txBody>
          <a:bodyPr wrap="square" anchor="t" anchorCtr="0">
            <a:spAutoFit/>
          </a:bodyPr>
          <a:p>
            <a:pPr>
              <a:spcBef>
                <a:spcPct val="30000"/>
              </a:spcBef>
            </a:pPr>
            <a:r>
              <a:rPr lang="zh-CN" altLang="en-US" sz="4400" b="1" dirty="0">
                <a:solidFill>
                  <a:srgbClr val="FF3300"/>
                </a:solidFill>
                <a:latin typeface="华文中宋" panose="02010600040101010101" pitchFamily="2" charset="-122"/>
                <a:ea typeface="华文中宋" panose="02010600040101010101" pitchFamily="2" charset="-122"/>
              </a:rPr>
              <a:t>5.2Bayes判别</a:t>
            </a:r>
            <a:endParaRPr lang="zh-CN" altLang="en-US" sz="4400" b="1" dirty="0">
              <a:solidFill>
                <a:srgbClr val="FF3300"/>
              </a:solidFill>
              <a:latin typeface="华文中宋" panose="02010600040101010101" pitchFamily="2" charset="-122"/>
              <a:ea typeface="华文中宋" panose="02010600040101010101" pitchFamily="2" charset="-122"/>
            </a:endParaRPr>
          </a:p>
        </p:txBody>
      </p:sp>
      <p:sp>
        <p:nvSpPr>
          <p:cNvPr id="3" name="文本框 2"/>
          <p:cNvSpPr txBox="1"/>
          <p:nvPr/>
        </p:nvSpPr>
        <p:spPr>
          <a:xfrm>
            <a:off x="1064260" y="1268730"/>
            <a:ext cx="7839710" cy="645160"/>
          </a:xfrm>
          <a:prstGeom prst="rect">
            <a:avLst/>
          </a:prstGeom>
          <a:noFill/>
        </p:spPr>
        <p:txBody>
          <a:bodyPr wrap="square" rtlCol="0">
            <a:spAutoFit/>
          </a:bodyPr>
          <a:p>
            <a:r>
              <a:rPr lang="en-US" altLang="zh-CN" sz="3600"/>
              <a:t>   </a:t>
            </a:r>
            <a:r>
              <a:rPr lang="zh-CN" altLang="en-US" sz="3600"/>
              <a:t>条件概率P(AB)与P(B|A)的区别</a:t>
            </a:r>
            <a:endParaRPr lang="zh-CN" altLang="en-US" sz="3600"/>
          </a:p>
        </p:txBody>
      </p:sp>
      <p:sp>
        <p:nvSpPr>
          <p:cNvPr id="4" name="文本框 3"/>
          <p:cNvSpPr txBox="1"/>
          <p:nvPr/>
        </p:nvSpPr>
        <p:spPr>
          <a:xfrm>
            <a:off x="992505" y="2132965"/>
            <a:ext cx="8542020" cy="2676525"/>
          </a:xfrm>
          <a:prstGeom prst="rect">
            <a:avLst/>
          </a:prstGeom>
          <a:noFill/>
        </p:spPr>
        <p:txBody>
          <a:bodyPr wrap="square" rtlCol="0" anchor="t">
            <a:spAutoFit/>
          </a:bodyPr>
          <a:p>
            <a:r>
              <a:rPr lang="zh-CN" altLang="en-US" sz="2400">
                <a:solidFill>
                  <a:srgbClr val="FF0000"/>
                </a:solidFill>
                <a:effectLst>
                  <a:outerShdw blurRad="38100" dist="19050" dir="2700000" algn="tl" rotWithShape="0">
                    <a:schemeClr val="dk1">
                      <a:alpha val="40000"/>
                    </a:schemeClr>
                  </a:outerShdw>
                </a:effectLst>
              </a:rPr>
              <a:t>P（AB）是AB同时发生的概率，是以全体事件为100%来计算其中AB同时发生的概率。</a:t>
            </a:r>
            <a:endParaRPr lang="zh-CN" altLang="en-US" sz="2400">
              <a:solidFill>
                <a:srgbClr val="FF0000"/>
              </a:solidFill>
              <a:effectLst>
                <a:outerShdw blurRad="38100" dist="19050" dir="2700000" algn="tl" rotWithShape="0">
                  <a:schemeClr val="dk1">
                    <a:alpha val="40000"/>
                  </a:schemeClr>
                </a:outerShdw>
              </a:effectLst>
            </a:endParaRPr>
          </a:p>
          <a:p>
            <a:r>
              <a:rPr lang="zh-CN" altLang="en-US" sz="2400">
                <a:solidFill>
                  <a:srgbClr val="FF0000"/>
                </a:solidFill>
                <a:sym typeface="+mn-ea"/>
              </a:rPr>
              <a:t>联合概率：表示两个事件共同发生的概率。A与B的联合概率表示为 P(AB) 或者P(A,B),或者P(A∩B)。</a:t>
            </a:r>
            <a:endParaRPr lang="zh-CN" altLang="en-US" sz="2400">
              <a:solidFill>
                <a:srgbClr val="FF0000"/>
              </a:solidFill>
              <a:effectLst>
                <a:outerShdw blurRad="38100" dist="19050" dir="2700000" algn="tl" rotWithShape="0">
                  <a:schemeClr val="dk1">
                    <a:alpha val="40000"/>
                  </a:schemeClr>
                </a:outerShdw>
              </a:effectLst>
            </a:endParaRPr>
          </a:p>
          <a:p>
            <a:endParaRPr lang="zh-CN" altLang="en-US" sz="2400">
              <a:solidFill>
                <a:schemeClr val="tx1"/>
              </a:solidFill>
              <a:effectLst>
                <a:outerShdw blurRad="38100" dist="19050" dir="2700000" algn="tl" rotWithShape="0">
                  <a:schemeClr val="dk1">
                    <a:alpha val="40000"/>
                  </a:schemeClr>
                </a:outerShdw>
              </a:effectLst>
            </a:endParaRPr>
          </a:p>
          <a:p>
            <a:r>
              <a:rPr lang="zh-CN" altLang="en-US" sz="2400">
                <a:solidFill>
                  <a:srgbClr val="0070C0"/>
                </a:solidFill>
                <a:effectLst>
                  <a:outerShdw blurRad="38100" dist="19050" dir="2700000" algn="tl" rotWithShape="0">
                    <a:schemeClr val="dk1">
                      <a:alpha val="40000"/>
                    </a:schemeClr>
                  </a:outerShdw>
                </a:effectLst>
              </a:rPr>
              <a:t>P（B|A）是在已经发生了A事件的前提下，再发生B事件的概率。是以所有发生A事件为100%来计算AB同时发生的概率。</a:t>
            </a:r>
            <a:endParaRPr lang="zh-CN" altLang="en-US" sz="2400">
              <a:solidFill>
                <a:srgbClr val="0070C0"/>
              </a:solidFill>
              <a:effectLst>
                <a:outerShdw blurRad="38100" dist="19050" dir="2700000" algn="tl" rotWithShape="0">
                  <a:schemeClr val="dk1">
                    <a:alpha val="40000"/>
                  </a:schemeClr>
                </a:outerShdw>
              </a:effectLst>
            </a:endParaRPr>
          </a:p>
        </p:txBody>
      </p:sp>
      <p:sp>
        <p:nvSpPr>
          <p:cNvPr id="5" name="文本框 4"/>
          <p:cNvSpPr txBox="1"/>
          <p:nvPr/>
        </p:nvSpPr>
        <p:spPr>
          <a:xfrm>
            <a:off x="992505" y="4293235"/>
            <a:ext cx="7285990" cy="460375"/>
          </a:xfrm>
          <a:prstGeom prst="rect">
            <a:avLst/>
          </a:prstGeom>
          <a:noFill/>
        </p:spPr>
        <p:txBody>
          <a:bodyPr wrap="square" rtlCol="0" anchor="t">
            <a:spAutoFit/>
          </a:bodyPr>
          <a:p>
            <a:endParaRPr lang="zh-CN" altLang="en-US" sz="2400">
              <a:solidFill>
                <a:srgbClr val="FF0000"/>
              </a:solidFill>
            </a:endParaRPr>
          </a:p>
        </p:txBody>
      </p:sp>
      <p:sp>
        <p:nvSpPr>
          <p:cNvPr id="6" name="文本框 5"/>
          <p:cNvSpPr txBox="1"/>
          <p:nvPr/>
        </p:nvSpPr>
        <p:spPr>
          <a:xfrm>
            <a:off x="993140" y="5300980"/>
            <a:ext cx="8087360" cy="1383665"/>
          </a:xfrm>
          <a:prstGeom prst="rect">
            <a:avLst/>
          </a:prstGeom>
          <a:noFill/>
        </p:spPr>
        <p:txBody>
          <a:bodyPr wrap="square" rtlCol="0" anchor="t">
            <a:spAutoFit/>
          </a:bodyPr>
          <a:p>
            <a:r>
              <a:rPr lang="zh-CN" altLang="en-US" sz="2400">
                <a:gradFill>
                  <a:gsLst>
                    <a:gs pos="0">
                      <a:srgbClr val="012D86"/>
                    </a:gs>
                    <a:gs pos="100000">
                      <a:srgbClr val="0E2557"/>
                    </a:gs>
                  </a:gsLst>
                  <a:lin scaled="0"/>
                </a:gradFill>
              </a:rPr>
              <a:t>边缘概率：是某个事件发生的概率，而与其它事件无关。A的边缘概率表示为P(A)，B的边缘概率表示为P(B)。</a:t>
            </a:r>
            <a:endParaRPr lang="zh-CN" altLang="en-US" sz="2400">
              <a:gradFill>
                <a:gsLst>
                  <a:gs pos="0">
                    <a:srgbClr val="012D86"/>
                  </a:gs>
                  <a:gs pos="100000">
                    <a:srgbClr val="0E2557"/>
                  </a:gs>
                </a:gsLst>
                <a:lin scaled="0"/>
              </a:gradFill>
            </a:endParaRPr>
          </a:p>
          <a:p>
            <a:endParaRPr lang="zh-CN" altLang="en-US"/>
          </a:p>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graphicFrame>
        <p:nvGraphicFramePr>
          <p:cNvPr id="5" name="对象 4"/>
          <p:cNvGraphicFramePr/>
          <p:nvPr/>
        </p:nvGraphicFramePr>
        <p:xfrm>
          <a:off x="1568450" y="789305"/>
          <a:ext cx="7362190" cy="4363085"/>
        </p:xfrm>
        <a:graphic>
          <a:graphicData uri="http://schemas.openxmlformats.org/presentationml/2006/ole">
            <mc:AlternateContent xmlns:mc="http://schemas.openxmlformats.org/markup-compatibility/2006">
              <mc:Choice xmlns:v="urn:schemas-microsoft-com:vml" Requires="v">
                <p:oleObj spid="_x0000_s6" name="" r:id="rId1" imgW="6915150" imgH="3676650" progId="Paint.Picture">
                  <p:embed/>
                </p:oleObj>
              </mc:Choice>
              <mc:Fallback>
                <p:oleObj name="" r:id="rId1" imgW="6915150" imgH="3676650" progId="Paint.Picture">
                  <p:embed/>
                  <p:pic>
                    <p:nvPicPr>
                      <p:cNvPr id="0" name="图片 5"/>
                      <p:cNvPicPr/>
                      <p:nvPr/>
                    </p:nvPicPr>
                    <p:blipFill>
                      <a:blip r:embed="rId2"/>
                      <a:stretch>
                        <a:fillRect/>
                      </a:stretch>
                    </p:blipFill>
                    <p:spPr>
                      <a:xfrm>
                        <a:off x="1568450" y="789305"/>
                        <a:ext cx="7362190" cy="4363085"/>
                      </a:xfrm>
                      <a:prstGeom prst="rect">
                        <a:avLst/>
                      </a:prstGeom>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文本框 1"/>
          <p:cNvSpPr txBox="1"/>
          <p:nvPr/>
        </p:nvSpPr>
        <p:spPr>
          <a:xfrm>
            <a:off x="1387475" y="200025"/>
            <a:ext cx="6159500" cy="460375"/>
          </a:xfrm>
          <a:prstGeom prst="rect">
            <a:avLst/>
          </a:prstGeom>
          <a:noFill/>
          <a:ln w="9525">
            <a:noFill/>
          </a:ln>
        </p:spPr>
        <p:txBody>
          <a:bodyPr wrap="square" anchor="t" anchorCtr="0">
            <a:spAutoFit/>
          </a:bodyPr>
          <a:p>
            <a:r>
              <a:rPr lang="zh-CN" altLang="en-US" sz="2400">
                <a:latin typeface="Tahoma" panose="020B0604030504040204" pitchFamily="34" charset="0"/>
              </a:rPr>
              <a:t>(i) 当                                  时, 最优划分是</a:t>
            </a:r>
            <a:endParaRPr lang="zh-CN" altLang="en-US" sz="2400">
              <a:latin typeface="Tahoma" panose="020B0604030504040204" pitchFamily="34" charset="0"/>
            </a:endParaRPr>
          </a:p>
        </p:txBody>
      </p:sp>
      <p:graphicFrame>
        <p:nvGraphicFramePr>
          <p:cNvPr id="11266" name="对象 -2147482606"/>
          <p:cNvGraphicFramePr>
            <a:graphicFrameLocks noChangeAspect="1"/>
          </p:cNvGraphicFramePr>
          <p:nvPr/>
        </p:nvGraphicFramePr>
        <p:xfrm>
          <a:off x="2184400" y="200025"/>
          <a:ext cx="3100388" cy="522288"/>
        </p:xfrm>
        <a:graphic>
          <a:graphicData uri="http://schemas.openxmlformats.org/presentationml/2006/ole">
            <mc:AlternateContent xmlns:mc="http://schemas.openxmlformats.org/markup-compatibility/2006">
              <mc:Choice xmlns:v="urn:schemas-microsoft-com:vml" Requires="v">
                <p:oleObj spid="_x0000_s3091" name="" r:id="rId1" imgW="1205230" imgH="203200" progId="Equation.DSMT4">
                  <p:embed/>
                </p:oleObj>
              </mc:Choice>
              <mc:Fallback>
                <p:oleObj name="" r:id="rId1" imgW="1205230" imgH="203200" progId="Equation.DSMT4">
                  <p:embed/>
                  <p:pic>
                    <p:nvPicPr>
                      <p:cNvPr id="0" name="图片 3090"/>
                      <p:cNvPicPr/>
                      <p:nvPr/>
                    </p:nvPicPr>
                    <p:blipFill>
                      <a:blip r:embed="rId2"/>
                      <a:stretch>
                        <a:fillRect/>
                      </a:stretch>
                    </p:blipFill>
                    <p:spPr>
                      <a:xfrm>
                        <a:off x="2184400" y="200025"/>
                        <a:ext cx="3100388" cy="522288"/>
                      </a:xfrm>
                      <a:prstGeom prst="rect">
                        <a:avLst/>
                      </a:prstGeom>
                      <a:noFill/>
                      <a:ln w="38100">
                        <a:noFill/>
                        <a:miter/>
                      </a:ln>
                    </p:spPr>
                  </p:pic>
                </p:oleObj>
              </mc:Fallback>
            </mc:AlternateContent>
          </a:graphicData>
        </a:graphic>
      </p:graphicFrame>
      <p:graphicFrame>
        <p:nvGraphicFramePr>
          <p:cNvPr id="11267" name="对象 -2147482605"/>
          <p:cNvGraphicFramePr>
            <a:graphicFrameLocks noChangeAspect="1"/>
          </p:cNvGraphicFramePr>
          <p:nvPr/>
        </p:nvGraphicFramePr>
        <p:xfrm>
          <a:off x="2111375" y="722313"/>
          <a:ext cx="5853113" cy="1381125"/>
        </p:xfrm>
        <a:graphic>
          <a:graphicData uri="http://schemas.openxmlformats.org/presentationml/2006/ole">
            <mc:AlternateContent xmlns:mc="http://schemas.openxmlformats.org/markup-compatibility/2006">
              <mc:Choice xmlns:v="urn:schemas-microsoft-com:vml" Requires="v">
                <p:oleObj spid="_x0000_s3077" name="" r:id="rId3" imgW="2044065" imgH="482600" progId="Equation.DSMT4">
                  <p:embed/>
                </p:oleObj>
              </mc:Choice>
              <mc:Fallback>
                <p:oleObj name="" r:id="rId3" imgW="2044065" imgH="482600" progId="Equation.DSMT4">
                  <p:embed/>
                  <p:pic>
                    <p:nvPicPr>
                      <p:cNvPr id="0" name="图片 3076"/>
                      <p:cNvPicPr/>
                      <p:nvPr/>
                    </p:nvPicPr>
                    <p:blipFill>
                      <a:blip r:embed="rId4"/>
                      <a:stretch>
                        <a:fillRect/>
                      </a:stretch>
                    </p:blipFill>
                    <p:spPr>
                      <a:xfrm>
                        <a:off x="2111375" y="722313"/>
                        <a:ext cx="5853113" cy="1381125"/>
                      </a:xfrm>
                      <a:prstGeom prst="rect">
                        <a:avLst/>
                      </a:prstGeom>
                      <a:solidFill>
                        <a:srgbClr val="FFFFFF"/>
                      </a:solidFill>
                      <a:ln w="38100">
                        <a:noFill/>
                        <a:miter/>
                      </a:ln>
                    </p:spPr>
                  </p:pic>
                </p:oleObj>
              </mc:Fallback>
            </mc:AlternateContent>
          </a:graphicData>
        </a:graphic>
      </p:graphicFrame>
      <p:sp>
        <p:nvSpPr>
          <p:cNvPr id="9220" name="文本框 104"/>
          <p:cNvSpPr txBox="1"/>
          <p:nvPr/>
        </p:nvSpPr>
        <p:spPr>
          <a:xfrm>
            <a:off x="1289050" y="2251075"/>
            <a:ext cx="7497763" cy="460375"/>
          </a:xfrm>
          <a:prstGeom prst="rect">
            <a:avLst/>
          </a:prstGeom>
          <a:noFill/>
          <a:ln w="9525">
            <a:noFill/>
          </a:ln>
        </p:spPr>
        <p:txBody>
          <a:bodyPr wrap="square" anchor="t" anchorCtr="0">
            <a:spAutoFit/>
          </a:bodyPr>
          <a:p>
            <a:r>
              <a:rPr lang="zh-CN" altLang="zh-CN" sz="2400" b="1">
                <a:solidFill>
                  <a:srgbClr val="FF0000"/>
                </a:solidFill>
                <a:latin typeface="Times New Roman" panose="02020603050405020304" pitchFamily="18" charset="0"/>
              </a:rPr>
              <a:t>理由：</a:t>
            </a:r>
            <a:r>
              <a:rPr lang="zh-CN" altLang="zh-CN" sz="2400">
                <a:latin typeface="Times New Roman" panose="02020603050405020304" pitchFamily="18" charset="0"/>
              </a:rPr>
              <a:t>得到等损失时两个总体的</a:t>
            </a:r>
            <a:r>
              <a:rPr lang="en-US" altLang="zh-CN" sz="2400">
                <a:latin typeface="Times New Roman" panose="02020603050405020304" pitchFamily="18" charset="0"/>
              </a:rPr>
              <a:t>Bayes</a:t>
            </a:r>
            <a:r>
              <a:rPr lang="zh-CN" altLang="zh-CN" sz="2400">
                <a:latin typeface="Times New Roman" panose="02020603050405020304" pitchFamily="18" charset="0"/>
              </a:rPr>
              <a:t>的判别准则：</a:t>
            </a:r>
            <a:endParaRPr lang="zh-CN" altLang="en-US" sz="2400">
              <a:latin typeface="Tahoma" panose="020B0604030504040204" pitchFamily="34" charset="0"/>
            </a:endParaRPr>
          </a:p>
        </p:txBody>
      </p:sp>
      <p:graphicFrame>
        <p:nvGraphicFramePr>
          <p:cNvPr id="9221" name="对象 -2147482604"/>
          <p:cNvGraphicFramePr>
            <a:graphicFrameLocks noChangeAspect="1"/>
          </p:cNvGraphicFramePr>
          <p:nvPr/>
        </p:nvGraphicFramePr>
        <p:xfrm>
          <a:off x="2089150" y="2711450"/>
          <a:ext cx="4791075" cy="1138238"/>
        </p:xfrm>
        <a:graphic>
          <a:graphicData uri="http://schemas.openxmlformats.org/presentationml/2006/ole">
            <mc:AlternateContent xmlns:mc="http://schemas.openxmlformats.org/markup-compatibility/2006">
              <mc:Choice xmlns:v="urn:schemas-microsoft-com:vml" Requires="v">
                <p:oleObj spid="_x0000_s3082" name="" r:id="rId5" imgW="2031365" imgH="482600" progId="Equation.DSMT4">
                  <p:embed/>
                </p:oleObj>
              </mc:Choice>
              <mc:Fallback>
                <p:oleObj name="" r:id="rId5" imgW="2031365" imgH="482600" progId="Equation.DSMT4">
                  <p:embed/>
                  <p:pic>
                    <p:nvPicPr>
                      <p:cNvPr id="0" name="图片 3081"/>
                      <p:cNvPicPr/>
                      <p:nvPr/>
                    </p:nvPicPr>
                    <p:blipFill>
                      <a:blip r:embed="rId6"/>
                      <a:stretch>
                        <a:fillRect/>
                      </a:stretch>
                    </p:blipFill>
                    <p:spPr>
                      <a:xfrm>
                        <a:off x="2089150" y="2711450"/>
                        <a:ext cx="4791075" cy="1138238"/>
                      </a:xfrm>
                      <a:prstGeom prst="rect">
                        <a:avLst/>
                      </a:prstGeom>
                      <a:noFill/>
                      <a:ln w="38100">
                        <a:noFill/>
                        <a:miter/>
                      </a:ln>
                    </p:spPr>
                  </p:pic>
                </p:oleObj>
              </mc:Fallback>
            </mc:AlternateContent>
          </a:graphicData>
        </a:graphic>
      </p:graphicFrame>
      <p:sp>
        <p:nvSpPr>
          <p:cNvPr id="9222" name="文本框 4"/>
          <p:cNvSpPr txBox="1"/>
          <p:nvPr/>
        </p:nvSpPr>
        <p:spPr>
          <a:xfrm>
            <a:off x="1587500" y="3951288"/>
            <a:ext cx="4645025" cy="460375"/>
          </a:xfrm>
          <a:prstGeom prst="rect">
            <a:avLst/>
          </a:prstGeom>
          <a:noFill/>
          <a:ln w="9525">
            <a:noFill/>
          </a:ln>
        </p:spPr>
        <p:txBody>
          <a:bodyPr wrap="square" anchor="t" anchorCtr="0">
            <a:spAutoFit/>
          </a:bodyPr>
          <a:p>
            <a:r>
              <a:rPr lang="zh-CN" altLang="zh-CN" sz="2400">
                <a:latin typeface="Times New Roman" panose="02020603050405020304" pitchFamily="18" charset="0"/>
              </a:rPr>
              <a:t>此时</a:t>
            </a:r>
            <a:r>
              <a:rPr lang="en-US" altLang="zh-CN" sz="2400">
                <a:latin typeface="Times New Roman" panose="02020603050405020304" pitchFamily="18" charset="0"/>
              </a:rPr>
              <a:t>, </a:t>
            </a:r>
            <a:r>
              <a:rPr lang="zh-CN" altLang="en-US" sz="2400">
                <a:latin typeface="Times New Roman" panose="02020603050405020304" pitchFamily="18" charset="0"/>
              </a:rPr>
              <a:t>最优划分</a:t>
            </a:r>
            <a:r>
              <a:rPr lang="zh-CN" altLang="zh-CN" sz="2400">
                <a:latin typeface="Times New Roman" panose="02020603050405020304" pitchFamily="18" charset="0"/>
              </a:rPr>
              <a:t>有最小的误判概率</a:t>
            </a:r>
            <a:endParaRPr lang="zh-CN" altLang="en-US" sz="2400">
              <a:latin typeface="Tahoma" panose="020B0604030504040204" pitchFamily="34" charset="0"/>
            </a:endParaRPr>
          </a:p>
        </p:txBody>
      </p:sp>
      <p:graphicFrame>
        <p:nvGraphicFramePr>
          <p:cNvPr id="9223" name="对象 -2147482603"/>
          <p:cNvGraphicFramePr>
            <a:graphicFrameLocks noChangeAspect="1"/>
          </p:cNvGraphicFramePr>
          <p:nvPr/>
        </p:nvGraphicFramePr>
        <p:xfrm>
          <a:off x="2571750" y="4511675"/>
          <a:ext cx="4692650" cy="582613"/>
        </p:xfrm>
        <a:graphic>
          <a:graphicData uri="http://schemas.openxmlformats.org/presentationml/2006/ole">
            <mc:AlternateContent xmlns:mc="http://schemas.openxmlformats.org/markup-compatibility/2006">
              <mc:Choice xmlns:v="urn:schemas-microsoft-com:vml" Requires="v">
                <p:oleObj spid="_x0000_s3076" name="" r:id="rId7" imgW="1942465" imgH="241300" progId="Equation.DSMT4">
                  <p:embed/>
                </p:oleObj>
              </mc:Choice>
              <mc:Fallback>
                <p:oleObj name="" r:id="rId7" imgW="1942465" imgH="241300" progId="Equation.DSMT4">
                  <p:embed/>
                  <p:pic>
                    <p:nvPicPr>
                      <p:cNvPr id="0" name="图片 3075"/>
                      <p:cNvPicPr/>
                      <p:nvPr/>
                    </p:nvPicPr>
                    <p:blipFill>
                      <a:blip r:embed="rId8"/>
                      <a:stretch>
                        <a:fillRect/>
                      </a:stretch>
                    </p:blipFill>
                    <p:spPr>
                      <a:xfrm>
                        <a:off x="2571750" y="4511675"/>
                        <a:ext cx="4692650" cy="582613"/>
                      </a:xfrm>
                      <a:prstGeom prst="rect">
                        <a:avLst/>
                      </a:prstGeom>
                      <a:noFill/>
                      <a:ln w="38100">
                        <a:noFill/>
                        <a:miter/>
                      </a:ln>
                    </p:spPr>
                  </p:pic>
                </p:oleObj>
              </mc:Fallback>
            </mc:AlternateContent>
          </a:graphicData>
        </a:graphic>
      </p:graphicFrame>
      <p:sp>
        <p:nvSpPr>
          <p:cNvPr id="9224" name="文本框 6"/>
          <p:cNvSpPr txBox="1"/>
          <p:nvPr/>
        </p:nvSpPr>
        <p:spPr>
          <a:xfrm>
            <a:off x="1587500" y="5348288"/>
            <a:ext cx="7497763" cy="460375"/>
          </a:xfrm>
          <a:prstGeom prst="rect">
            <a:avLst/>
          </a:prstGeom>
          <a:noFill/>
          <a:ln w="9525">
            <a:noFill/>
          </a:ln>
        </p:spPr>
        <p:txBody>
          <a:bodyPr wrap="square" anchor="t" anchorCtr="0">
            <a:spAutoFit/>
          </a:bodyPr>
          <a:p>
            <a:r>
              <a:rPr lang="zh-CN" altLang="en-US" sz="2400">
                <a:latin typeface="Tahoma" panose="020B0604030504040204" pitchFamily="34" charset="0"/>
              </a:rPr>
              <a:t>只有取                                        时,      才有最小.</a:t>
            </a:r>
            <a:endParaRPr lang="zh-CN" altLang="en-US" sz="2400">
              <a:latin typeface="Tahoma" panose="020B0604030504040204" pitchFamily="34" charset="0"/>
            </a:endParaRPr>
          </a:p>
        </p:txBody>
      </p:sp>
      <p:graphicFrame>
        <p:nvGraphicFramePr>
          <p:cNvPr id="9225" name="对象 -2147482599"/>
          <p:cNvGraphicFramePr>
            <a:graphicFrameLocks noChangeAspect="1"/>
          </p:cNvGraphicFramePr>
          <p:nvPr/>
        </p:nvGraphicFramePr>
        <p:xfrm>
          <a:off x="2606675" y="5348288"/>
          <a:ext cx="3744913" cy="492125"/>
        </p:xfrm>
        <a:graphic>
          <a:graphicData uri="http://schemas.openxmlformats.org/presentationml/2006/ole">
            <mc:AlternateContent xmlns:mc="http://schemas.openxmlformats.org/markup-compatibility/2006">
              <mc:Choice xmlns:v="urn:schemas-microsoft-com:vml" Requires="v">
                <p:oleObj spid="_x0000_s3078" name="" r:id="rId9" imgW="1739900" imgH="228600" progId="Equation.DSMT4">
                  <p:embed/>
                </p:oleObj>
              </mc:Choice>
              <mc:Fallback>
                <p:oleObj name="" r:id="rId9" imgW="1739900" imgH="228600" progId="Equation.DSMT4">
                  <p:embed/>
                  <p:pic>
                    <p:nvPicPr>
                      <p:cNvPr id="0" name="图片 3077"/>
                      <p:cNvPicPr/>
                      <p:nvPr/>
                    </p:nvPicPr>
                    <p:blipFill>
                      <a:blip r:embed="rId10"/>
                      <a:stretch>
                        <a:fillRect/>
                      </a:stretch>
                    </p:blipFill>
                    <p:spPr>
                      <a:xfrm>
                        <a:off x="2606675" y="5348288"/>
                        <a:ext cx="3744913" cy="492125"/>
                      </a:xfrm>
                      <a:prstGeom prst="rect">
                        <a:avLst/>
                      </a:prstGeom>
                      <a:noFill/>
                      <a:ln w="38100">
                        <a:noFill/>
                        <a:miter/>
                      </a:ln>
                    </p:spPr>
                  </p:pic>
                </p:oleObj>
              </mc:Fallback>
            </mc:AlternateContent>
          </a:graphicData>
        </a:graphic>
      </p:graphicFrame>
      <p:graphicFrame>
        <p:nvGraphicFramePr>
          <p:cNvPr id="9226" name="对象 1">
            <a:hlinkClick r:id="" action="ppaction://ole?verb="/>
          </p:cNvPr>
          <p:cNvGraphicFramePr>
            <a:graphicFrameLocks noChangeAspect="1"/>
          </p:cNvGraphicFramePr>
          <p:nvPr/>
        </p:nvGraphicFramePr>
        <p:xfrm>
          <a:off x="6835775" y="5321300"/>
          <a:ext cx="428625" cy="514350"/>
        </p:xfrm>
        <a:graphic>
          <a:graphicData uri="http://schemas.openxmlformats.org/presentationml/2006/ole">
            <mc:AlternateContent xmlns:mc="http://schemas.openxmlformats.org/markup-compatibility/2006">
              <mc:Choice xmlns:v="urn:schemas-microsoft-com:vml" Requires="v">
                <p:oleObj spid="_x0000_s3079" name="" r:id="rId11" imgW="190500" imgH="228600" progId="Equation.KSEE3">
                  <p:embed/>
                </p:oleObj>
              </mc:Choice>
              <mc:Fallback>
                <p:oleObj name="" r:id="rId11" imgW="190500" imgH="228600" progId="Equation.KSEE3">
                  <p:embed/>
                  <p:pic>
                    <p:nvPicPr>
                      <p:cNvPr id="0" name="图片 3078"/>
                      <p:cNvPicPr/>
                      <p:nvPr/>
                    </p:nvPicPr>
                    <p:blipFill>
                      <a:blip r:embed="rId12"/>
                      <a:stretch>
                        <a:fillRect/>
                      </a:stretch>
                    </p:blipFill>
                    <p:spPr>
                      <a:xfrm>
                        <a:off x="6835775" y="5321300"/>
                        <a:ext cx="428625" cy="514350"/>
                      </a:xfrm>
                      <a:prstGeom prst="rect">
                        <a:avLst/>
                      </a:prstGeom>
                      <a:noFill/>
                      <a:ln w="38100">
                        <a:noFill/>
                        <a:miter/>
                      </a:ln>
                    </p:spPr>
                  </p:pic>
                </p:oleObj>
              </mc:Fallback>
            </mc:AlternateContent>
          </a:graphicData>
        </a:graphic>
      </p:graphicFrame>
      <p:graphicFrame>
        <p:nvGraphicFramePr>
          <p:cNvPr id="9227" name="对象 2">
            <a:hlinkClick r:id="" action="ppaction://ole?verb="/>
          </p:cNvPr>
          <p:cNvGraphicFramePr>
            <a:graphicFrameLocks noChangeAspect="1"/>
          </p:cNvGraphicFramePr>
          <p:nvPr/>
        </p:nvGraphicFramePr>
        <p:xfrm>
          <a:off x="2606675" y="5945188"/>
          <a:ext cx="3716338" cy="460375"/>
        </p:xfrm>
        <a:graphic>
          <a:graphicData uri="http://schemas.openxmlformats.org/presentationml/2006/ole">
            <mc:AlternateContent xmlns:mc="http://schemas.openxmlformats.org/markup-compatibility/2006">
              <mc:Choice xmlns:v="urn:schemas-microsoft-com:vml" Requires="v">
                <p:oleObj spid="_x0000_s3081" name="" r:id="rId13" imgW="1739900" imgH="215900" progId="Equation.KSEE3">
                  <p:embed/>
                </p:oleObj>
              </mc:Choice>
              <mc:Fallback>
                <p:oleObj name="" r:id="rId13" imgW="1739900" imgH="215900" progId="Equation.KSEE3">
                  <p:embed/>
                  <p:pic>
                    <p:nvPicPr>
                      <p:cNvPr id="0" name="图片 3080"/>
                      <p:cNvPicPr/>
                      <p:nvPr/>
                    </p:nvPicPr>
                    <p:blipFill>
                      <a:blip r:embed="rId14"/>
                      <a:stretch>
                        <a:fillRect/>
                      </a:stretch>
                    </p:blipFill>
                    <p:spPr>
                      <a:xfrm>
                        <a:off x="2606675" y="5945188"/>
                        <a:ext cx="3716338" cy="460375"/>
                      </a:xfrm>
                      <a:prstGeom prst="rect">
                        <a:avLst/>
                      </a:prstGeom>
                      <a:noFill/>
                      <a:ln w="38100">
                        <a:noFill/>
                        <a:miter/>
                      </a:ln>
                    </p:spPr>
                  </p:pic>
                </p:oleObj>
              </mc:Fallback>
            </mc:AlternateContent>
          </a:graphicData>
        </a:graphic>
      </p:graphicFrame>
      <p:sp>
        <p:nvSpPr>
          <p:cNvPr id="9228" name="文本框 3"/>
          <p:cNvSpPr txBox="1"/>
          <p:nvPr/>
        </p:nvSpPr>
        <p:spPr>
          <a:xfrm>
            <a:off x="1860550" y="5945188"/>
            <a:ext cx="817563" cy="460375"/>
          </a:xfrm>
          <a:prstGeom prst="rect">
            <a:avLst/>
          </a:prstGeom>
          <a:noFill/>
          <a:ln w="9525">
            <a:noFill/>
          </a:ln>
        </p:spPr>
        <p:txBody>
          <a:bodyPr wrap="square" anchor="t" anchorCtr="0">
            <a:spAutoFit/>
          </a:bodyPr>
          <a:p>
            <a:r>
              <a:rPr lang="zh-CN" altLang="en-US" sz="2400">
                <a:latin typeface="Tahoma" panose="020B0604030504040204" pitchFamily="34" charset="0"/>
              </a:rPr>
              <a:t>这时</a:t>
            </a:r>
            <a:endParaRPr lang="zh-CN" altLang="en-US" sz="2400">
              <a:latin typeface="Tahoma" panose="020B0604030504040204" pitchFamily="34" charset="0"/>
            </a:endParaRPr>
          </a:p>
        </p:txBody>
      </p:sp>
      <p:sp>
        <p:nvSpPr>
          <p:cNvPr id="11277" name="灯片编号占位符 1"/>
          <p:cNvSpPr>
            <a:spLocks noGrp="1"/>
          </p:cNvSpPr>
          <p:nvPr>
            <p:ph type="sldNum" sz="quarter" idx="12"/>
          </p:nvPr>
        </p:nvSpPr>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a:buSzTx/>
            </a:pPr>
            <a:fld id="{9A0DB2DC-4C9A-4742-B13C-FB6460FD3503}" type="slidenum">
              <a:rPr lang="zh-CN" altLang="en-US" sz="1400" dirty="0"/>
            </a:fld>
            <a:endParaRPr lang="zh-CN" altLang="en-US" sz="14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20"/>
                                        </p:tgtEl>
                                        <p:attrNameLst>
                                          <p:attrName>style.visibility</p:attrName>
                                        </p:attrNameLst>
                                      </p:cBhvr>
                                      <p:to>
                                        <p:strVal val="visible"/>
                                      </p:to>
                                    </p:set>
                                    <p:anim calcmode="lin" valueType="num">
                                      <p:cBhvr additive="base">
                                        <p:cTn id="7" dur="500" fill="hold"/>
                                        <p:tgtEl>
                                          <p:spTgt spid="9220"/>
                                        </p:tgtEl>
                                        <p:attrNameLst>
                                          <p:attrName>ppt_x</p:attrName>
                                        </p:attrNameLst>
                                      </p:cBhvr>
                                      <p:tavLst>
                                        <p:tav tm="0">
                                          <p:val>
                                            <p:strVal val="#ppt_x"/>
                                          </p:val>
                                        </p:tav>
                                        <p:tav tm="100000">
                                          <p:val>
                                            <p:strVal val="#ppt_x"/>
                                          </p:val>
                                        </p:tav>
                                      </p:tavLst>
                                    </p:anim>
                                    <p:anim calcmode="lin" valueType="num">
                                      <p:cBhvr additive="base">
                                        <p:cTn id="8" dur="500" fill="hold"/>
                                        <p:tgtEl>
                                          <p:spTgt spid="922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221"/>
                                        </p:tgtEl>
                                        <p:attrNameLst>
                                          <p:attrName>style.visibility</p:attrName>
                                        </p:attrNameLst>
                                      </p:cBhvr>
                                      <p:to>
                                        <p:strVal val="visible"/>
                                      </p:to>
                                    </p:set>
                                    <p:anim calcmode="lin" valueType="num">
                                      <p:cBhvr additive="base">
                                        <p:cTn id="11" dur="500" fill="hold"/>
                                        <p:tgtEl>
                                          <p:spTgt spid="9221"/>
                                        </p:tgtEl>
                                        <p:attrNameLst>
                                          <p:attrName>ppt_x</p:attrName>
                                        </p:attrNameLst>
                                      </p:cBhvr>
                                      <p:tavLst>
                                        <p:tav tm="0">
                                          <p:val>
                                            <p:strVal val="#ppt_x"/>
                                          </p:val>
                                        </p:tav>
                                        <p:tav tm="100000">
                                          <p:val>
                                            <p:strVal val="#ppt_x"/>
                                          </p:val>
                                        </p:tav>
                                      </p:tavLst>
                                    </p:anim>
                                    <p:anim calcmode="lin" valueType="num">
                                      <p:cBhvr additive="base">
                                        <p:cTn id="12" dur="500" fill="hold"/>
                                        <p:tgtEl>
                                          <p:spTgt spid="922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222"/>
                                        </p:tgtEl>
                                        <p:attrNameLst>
                                          <p:attrName>style.visibility</p:attrName>
                                        </p:attrNameLst>
                                      </p:cBhvr>
                                      <p:to>
                                        <p:strVal val="visible"/>
                                      </p:to>
                                    </p:set>
                                    <p:anim calcmode="lin" valueType="num">
                                      <p:cBhvr additive="base">
                                        <p:cTn id="15" dur="500" fill="hold"/>
                                        <p:tgtEl>
                                          <p:spTgt spid="9222"/>
                                        </p:tgtEl>
                                        <p:attrNameLst>
                                          <p:attrName>ppt_x</p:attrName>
                                        </p:attrNameLst>
                                      </p:cBhvr>
                                      <p:tavLst>
                                        <p:tav tm="0">
                                          <p:val>
                                            <p:strVal val="#ppt_x"/>
                                          </p:val>
                                        </p:tav>
                                        <p:tav tm="100000">
                                          <p:val>
                                            <p:strVal val="#ppt_x"/>
                                          </p:val>
                                        </p:tav>
                                      </p:tavLst>
                                    </p:anim>
                                    <p:anim calcmode="lin" valueType="num">
                                      <p:cBhvr additive="base">
                                        <p:cTn id="16" dur="500" fill="hold"/>
                                        <p:tgtEl>
                                          <p:spTgt spid="9222"/>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223"/>
                                        </p:tgtEl>
                                        <p:attrNameLst>
                                          <p:attrName>style.visibility</p:attrName>
                                        </p:attrNameLst>
                                      </p:cBhvr>
                                      <p:to>
                                        <p:strVal val="visible"/>
                                      </p:to>
                                    </p:set>
                                    <p:anim calcmode="lin" valueType="num">
                                      <p:cBhvr additive="base">
                                        <p:cTn id="19" dur="500" fill="hold"/>
                                        <p:tgtEl>
                                          <p:spTgt spid="9223"/>
                                        </p:tgtEl>
                                        <p:attrNameLst>
                                          <p:attrName>ppt_x</p:attrName>
                                        </p:attrNameLst>
                                      </p:cBhvr>
                                      <p:tavLst>
                                        <p:tav tm="0">
                                          <p:val>
                                            <p:strVal val="#ppt_x"/>
                                          </p:val>
                                        </p:tav>
                                        <p:tav tm="100000">
                                          <p:val>
                                            <p:strVal val="#ppt_x"/>
                                          </p:val>
                                        </p:tav>
                                      </p:tavLst>
                                    </p:anim>
                                    <p:anim calcmode="lin" valueType="num">
                                      <p:cBhvr additive="base">
                                        <p:cTn id="20" dur="500" fill="hold"/>
                                        <p:tgtEl>
                                          <p:spTgt spid="922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224"/>
                                        </p:tgtEl>
                                        <p:attrNameLst>
                                          <p:attrName>style.visibility</p:attrName>
                                        </p:attrNameLst>
                                      </p:cBhvr>
                                      <p:to>
                                        <p:strVal val="visible"/>
                                      </p:to>
                                    </p:set>
                                    <p:anim calcmode="lin" valueType="num">
                                      <p:cBhvr additive="base">
                                        <p:cTn id="25" dur="500" fill="hold"/>
                                        <p:tgtEl>
                                          <p:spTgt spid="9224"/>
                                        </p:tgtEl>
                                        <p:attrNameLst>
                                          <p:attrName>ppt_x</p:attrName>
                                        </p:attrNameLst>
                                      </p:cBhvr>
                                      <p:tavLst>
                                        <p:tav tm="0">
                                          <p:val>
                                            <p:strVal val="#ppt_x"/>
                                          </p:val>
                                        </p:tav>
                                        <p:tav tm="100000">
                                          <p:val>
                                            <p:strVal val="#ppt_x"/>
                                          </p:val>
                                        </p:tav>
                                      </p:tavLst>
                                    </p:anim>
                                    <p:anim calcmode="lin" valueType="num">
                                      <p:cBhvr additive="base">
                                        <p:cTn id="26" dur="500" fill="hold"/>
                                        <p:tgtEl>
                                          <p:spTgt spid="9224"/>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9225"/>
                                        </p:tgtEl>
                                        <p:attrNameLst>
                                          <p:attrName>style.visibility</p:attrName>
                                        </p:attrNameLst>
                                      </p:cBhvr>
                                      <p:to>
                                        <p:strVal val="visible"/>
                                      </p:to>
                                    </p:set>
                                    <p:anim calcmode="lin" valueType="num">
                                      <p:cBhvr additive="base">
                                        <p:cTn id="29" dur="500" fill="hold"/>
                                        <p:tgtEl>
                                          <p:spTgt spid="9225"/>
                                        </p:tgtEl>
                                        <p:attrNameLst>
                                          <p:attrName>ppt_x</p:attrName>
                                        </p:attrNameLst>
                                      </p:cBhvr>
                                      <p:tavLst>
                                        <p:tav tm="0">
                                          <p:val>
                                            <p:strVal val="#ppt_x"/>
                                          </p:val>
                                        </p:tav>
                                        <p:tav tm="100000">
                                          <p:val>
                                            <p:strVal val="#ppt_x"/>
                                          </p:val>
                                        </p:tav>
                                      </p:tavLst>
                                    </p:anim>
                                    <p:anim calcmode="lin" valueType="num">
                                      <p:cBhvr additive="base">
                                        <p:cTn id="30" dur="500" fill="hold"/>
                                        <p:tgtEl>
                                          <p:spTgt spid="9225"/>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9226"/>
                                        </p:tgtEl>
                                        <p:attrNameLst>
                                          <p:attrName>style.visibility</p:attrName>
                                        </p:attrNameLst>
                                      </p:cBhvr>
                                      <p:to>
                                        <p:strVal val="visible"/>
                                      </p:to>
                                    </p:set>
                                    <p:anim calcmode="lin" valueType="num">
                                      <p:cBhvr additive="base">
                                        <p:cTn id="33" dur="500" fill="hold"/>
                                        <p:tgtEl>
                                          <p:spTgt spid="9226"/>
                                        </p:tgtEl>
                                        <p:attrNameLst>
                                          <p:attrName>ppt_x</p:attrName>
                                        </p:attrNameLst>
                                      </p:cBhvr>
                                      <p:tavLst>
                                        <p:tav tm="0">
                                          <p:val>
                                            <p:strVal val="#ppt_x"/>
                                          </p:val>
                                        </p:tav>
                                        <p:tav tm="100000">
                                          <p:val>
                                            <p:strVal val="#ppt_x"/>
                                          </p:val>
                                        </p:tav>
                                      </p:tavLst>
                                    </p:anim>
                                    <p:anim calcmode="lin" valueType="num">
                                      <p:cBhvr additive="base">
                                        <p:cTn id="34" dur="500" fill="hold"/>
                                        <p:tgtEl>
                                          <p:spTgt spid="9226"/>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9227"/>
                                        </p:tgtEl>
                                        <p:attrNameLst>
                                          <p:attrName>style.visibility</p:attrName>
                                        </p:attrNameLst>
                                      </p:cBhvr>
                                      <p:to>
                                        <p:strVal val="visible"/>
                                      </p:to>
                                    </p:set>
                                    <p:anim calcmode="lin" valueType="num">
                                      <p:cBhvr additive="base">
                                        <p:cTn id="37" dur="500" fill="hold"/>
                                        <p:tgtEl>
                                          <p:spTgt spid="9227"/>
                                        </p:tgtEl>
                                        <p:attrNameLst>
                                          <p:attrName>ppt_x</p:attrName>
                                        </p:attrNameLst>
                                      </p:cBhvr>
                                      <p:tavLst>
                                        <p:tav tm="0">
                                          <p:val>
                                            <p:strVal val="#ppt_x"/>
                                          </p:val>
                                        </p:tav>
                                        <p:tav tm="100000">
                                          <p:val>
                                            <p:strVal val="#ppt_x"/>
                                          </p:val>
                                        </p:tav>
                                      </p:tavLst>
                                    </p:anim>
                                    <p:anim calcmode="lin" valueType="num">
                                      <p:cBhvr additive="base">
                                        <p:cTn id="38" dur="500" fill="hold"/>
                                        <p:tgtEl>
                                          <p:spTgt spid="9227"/>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9228"/>
                                        </p:tgtEl>
                                        <p:attrNameLst>
                                          <p:attrName>style.visibility</p:attrName>
                                        </p:attrNameLst>
                                      </p:cBhvr>
                                      <p:to>
                                        <p:strVal val="visible"/>
                                      </p:to>
                                    </p:set>
                                    <p:anim calcmode="lin" valueType="num">
                                      <p:cBhvr additive="base">
                                        <p:cTn id="41" dur="500" fill="hold"/>
                                        <p:tgtEl>
                                          <p:spTgt spid="9228"/>
                                        </p:tgtEl>
                                        <p:attrNameLst>
                                          <p:attrName>ppt_x</p:attrName>
                                        </p:attrNameLst>
                                      </p:cBhvr>
                                      <p:tavLst>
                                        <p:tav tm="0">
                                          <p:val>
                                            <p:strVal val="#ppt_x"/>
                                          </p:val>
                                        </p:tav>
                                        <p:tav tm="100000">
                                          <p:val>
                                            <p:strVal val="#ppt_x"/>
                                          </p:val>
                                        </p:tav>
                                      </p:tavLst>
                                    </p:anim>
                                    <p:anim calcmode="lin" valueType="num">
                                      <p:cBhvr additive="base">
                                        <p:cTn id="42" dur="500" fill="hold"/>
                                        <p:tgtEl>
                                          <p:spTgt spid="92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p:bldP spid="9222" grpId="0"/>
      <p:bldP spid="9224" grpId="0"/>
      <p:bldP spid="922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文本框 1"/>
          <p:cNvSpPr txBox="1"/>
          <p:nvPr/>
        </p:nvSpPr>
        <p:spPr>
          <a:xfrm>
            <a:off x="1320800" y="187325"/>
            <a:ext cx="4311650" cy="460375"/>
          </a:xfrm>
          <a:prstGeom prst="rect">
            <a:avLst/>
          </a:prstGeom>
          <a:noFill/>
          <a:ln w="9525">
            <a:noFill/>
          </a:ln>
        </p:spPr>
        <p:txBody>
          <a:bodyPr wrap="square" anchor="t" anchorCtr="0">
            <a:spAutoFit/>
          </a:bodyPr>
          <a:p>
            <a:r>
              <a:rPr lang="zh-CN" altLang="en-US" sz="2400">
                <a:latin typeface="Tahoma" panose="020B0604030504040204" pitchFamily="34" charset="0"/>
              </a:rPr>
              <a:t>(ii) 当                         时</a:t>
            </a:r>
            <a:endParaRPr lang="zh-CN" altLang="en-US" sz="2400">
              <a:latin typeface="Tahoma" panose="020B0604030504040204" pitchFamily="34" charset="0"/>
            </a:endParaRPr>
          </a:p>
        </p:txBody>
      </p:sp>
      <p:graphicFrame>
        <p:nvGraphicFramePr>
          <p:cNvPr id="12290" name="对象 -2147482598"/>
          <p:cNvGraphicFramePr>
            <a:graphicFrameLocks noChangeAspect="1"/>
          </p:cNvGraphicFramePr>
          <p:nvPr/>
        </p:nvGraphicFramePr>
        <p:xfrm>
          <a:off x="2214563" y="187325"/>
          <a:ext cx="2246312" cy="460375"/>
        </p:xfrm>
        <a:graphic>
          <a:graphicData uri="http://schemas.openxmlformats.org/presentationml/2006/ole">
            <mc:AlternateContent xmlns:mc="http://schemas.openxmlformats.org/markup-compatibility/2006">
              <mc:Choice xmlns:v="urn:schemas-microsoft-com:vml" Requires="v">
                <p:oleObj spid="_x0000_s3083" name="" r:id="rId1" imgW="989965" imgH="203200" progId="Equation.DSMT4">
                  <p:embed/>
                </p:oleObj>
              </mc:Choice>
              <mc:Fallback>
                <p:oleObj name="" r:id="rId1" imgW="989965" imgH="203200" progId="Equation.DSMT4">
                  <p:embed/>
                  <p:pic>
                    <p:nvPicPr>
                      <p:cNvPr id="0" name="图片 3082"/>
                      <p:cNvPicPr/>
                      <p:nvPr/>
                    </p:nvPicPr>
                    <p:blipFill>
                      <a:blip r:embed="rId2"/>
                      <a:stretch>
                        <a:fillRect/>
                      </a:stretch>
                    </p:blipFill>
                    <p:spPr>
                      <a:xfrm>
                        <a:off x="2214563" y="187325"/>
                        <a:ext cx="2246312" cy="460375"/>
                      </a:xfrm>
                      <a:prstGeom prst="rect">
                        <a:avLst/>
                      </a:prstGeom>
                      <a:noFill/>
                      <a:ln w="38100">
                        <a:noFill/>
                        <a:miter/>
                      </a:ln>
                    </p:spPr>
                  </p:pic>
                </p:oleObj>
              </mc:Fallback>
            </mc:AlternateContent>
          </a:graphicData>
        </a:graphic>
      </p:graphicFrame>
      <p:sp>
        <p:nvSpPr>
          <p:cNvPr id="12291" name="文本框 2"/>
          <p:cNvSpPr txBox="1"/>
          <p:nvPr/>
        </p:nvSpPr>
        <p:spPr>
          <a:xfrm>
            <a:off x="1111885" y="777875"/>
            <a:ext cx="4340225" cy="460375"/>
          </a:xfrm>
          <a:prstGeom prst="rect">
            <a:avLst/>
          </a:prstGeom>
          <a:noFill/>
          <a:ln w="9525">
            <a:noFill/>
          </a:ln>
        </p:spPr>
        <p:txBody>
          <a:bodyPr wrap="square" anchor="t" anchorCtr="0">
            <a:spAutoFit/>
          </a:bodyPr>
          <a:p>
            <a:r>
              <a:rPr lang="zh-CN" altLang="en-US" sz="2400">
                <a:latin typeface="Times New Roman" panose="02020603050405020304" pitchFamily="18" charset="0"/>
              </a:rPr>
              <a:t>对</a:t>
            </a:r>
            <a:r>
              <a:rPr lang="zh-CN" altLang="en-US" sz="2400" i="1">
                <a:latin typeface="Times New Roman" panose="02020603050405020304" pitchFamily="18" charset="0"/>
              </a:rPr>
              <a:t>G</a:t>
            </a:r>
            <a:r>
              <a:rPr lang="zh-CN" altLang="en-US" sz="2400" baseline="-25000">
                <a:latin typeface="Times New Roman" panose="02020603050405020304" pitchFamily="18" charset="0"/>
              </a:rPr>
              <a:t>1</a:t>
            </a:r>
            <a:r>
              <a:rPr lang="zh-CN" altLang="en-US" sz="2400">
                <a:latin typeface="Times New Roman" panose="02020603050405020304" pitchFamily="18" charset="0"/>
              </a:rPr>
              <a:t>的误判造成的平均损失:</a:t>
            </a:r>
            <a:endParaRPr lang="zh-CN" altLang="en-US" sz="2400">
              <a:latin typeface="Times New Roman" panose="02020603050405020304" pitchFamily="18" charset="0"/>
            </a:endParaRPr>
          </a:p>
        </p:txBody>
      </p:sp>
      <p:graphicFrame>
        <p:nvGraphicFramePr>
          <p:cNvPr id="12292" name="对象 -2147482596"/>
          <p:cNvGraphicFramePr>
            <a:graphicFrameLocks noChangeAspect="1"/>
          </p:cNvGraphicFramePr>
          <p:nvPr/>
        </p:nvGraphicFramePr>
        <p:xfrm>
          <a:off x="5313045" y="786130"/>
          <a:ext cx="3638550" cy="477838"/>
        </p:xfrm>
        <a:graphic>
          <a:graphicData uri="http://schemas.openxmlformats.org/presentationml/2006/ole">
            <mc:AlternateContent xmlns:mc="http://schemas.openxmlformats.org/markup-compatibility/2006">
              <mc:Choice xmlns:v="urn:schemas-microsoft-com:vml" Requires="v">
                <p:oleObj spid="_x0000_s3084" name="" r:id="rId3" imgW="1548130" imgH="203200" progId="Equation.DSMT4">
                  <p:embed/>
                </p:oleObj>
              </mc:Choice>
              <mc:Fallback>
                <p:oleObj name="" r:id="rId3" imgW="1548130" imgH="203200" progId="Equation.DSMT4">
                  <p:embed/>
                  <p:pic>
                    <p:nvPicPr>
                      <p:cNvPr id="0" name="图片 3083"/>
                      <p:cNvPicPr/>
                      <p:nvPr/>
                    </p:nvPicPr>
                    <p:blipFill>
                      <a:blip r:embed="rId4"/>
                      <a:stretch>
                        <a:fillRect/>
                      </a:stretch>
                    </p:blipFill>
                    <p:spPr>
                      <a:xfrm>
                        <a:off x="5313045" y="786130"/>
                        <a:ext cx="3638550" cy="477838"/>
                      </a:xfrm>
                      <a:prstGeom prst="rect">
                        <a:avLst/>
                      </a:prstGeom>
                      <a:noFill/>
                      <a:ln w="38100">
                        <a:noFill/>
                        <a:miter/>
                      </a:ln>
                    </p:spPr>
                  </p:pic>
                </p:oleObj>
              </mc:Fallback>
            </mc:AlternateContent>
          </a:graphicData>
        </a:graphic>
      </p:graphicFrame>
      <p:sp>
        <p:nvSpPr>
          <p:cNvPr id="10245" name="文本框 4"/>
          <p:cNvSpPr txBox="1"/>
          <p:nvPr/>
        </p:nvSpPr>
        <p:spPr>
          <a:xfrm>
            <a:off x="1040130" y="1395730"/>
            <a:ext cx="4211955" cy="460375"/>
          </a:xfrm>
          <a:prstGeom prst="rect">
            <a:avLst/>
          </a:prstGeom>
          <a:solidFill>
            <a:schemeClr val="accent3"/>
          </a:solidFill>
          <a:ln w="9525">
            <a:noFill/>
          </a:ln>
        </p:spPr>
        <p:txBody>
          <a:bodyPr wrap="square" anchor="t">
            <a:spAutoFit/>
          </a:bodyPr>
          <a:p>
            <a:r>
              <a:rPr lang="zh-CN" altLang="en-US" sz="2400" noProof="1">
                <a:latin typeface="Times New Roman" panose="02020603050405020304" pitchFamily="18" charset="0"/>
                <a:ea typeface="宋体" panose="02010600030101010101" pitchFamily="2" charset="-122"/>
                <a:cs typeface="+mn-cs"/>
              </a:rPr>
              <a:t>对</a:t>
            </a:r>
            <a:r>
              <a:rPr lang="zh-CN" altLang="en-US" sz="2400" i="1" noProof="1">
                <a:latin typeface="Times New Roman" panose="02020603050405020304" pitchFamily="18" charset="0"/>
                <a:ea typeface="宋体" panose="02010600030101010101" pitchFamily="2" charset="-122"/>
                <a:cs typeface="+mn-cs"/>
              </a:rPr>
              <a:t>G</a:t>
            </a:r>
            <a:r>
              <a:rPr lang="zh-CN" altLang="en-US" sz="2400" baseline="-25000" noProof="1">
                <a:latin typeface="Times New Roman" panose="02020603050405020304" pitchFamily="18" charset="0"/>
                <a:ea typeface="宋体" panose="02010600030101010101" pitchFamily="2" charset="-122"/>
                <a:cs typeface="+mn-cs"/>
              </a:rPr>
              <a:t>2</a:t>
            </a:r>
            <a:r>
              <a:rPr lang="zh-CN" altLang="en-US" sz="2400" noProof="1">
                <a:latin typeface="Times New Roman" panose="02020603050405020304" pitchFamily="18" charset="0"/>
                <a:ea typeface="宋体" panose="02010600030101010101" pitchFamily="2" charset="-122"/>
                <a:cs typeface="+mn-cs"/>
              </a:rPr>
              <a:t>的误判造成的平均损失:</a:t>
            </a:r>
            <a:endParaRPr lang="zh-CN" altLang="en-US" sz="2400" noProof="1">
              <a:latin typeface="Times New Roman" panose="02020603050405020304" pitchFamily="18" charset="0"/>
            </a:endParaRPr>
          </a:p>
        </p:txBody>
      </p:sp>
      <p:graphicFrame>
        <p:nvGraphicFramePr>
          <p:cNvPr id="12294" name="对象 -2147482594"/>
          <p:cNvGraphicFramePr>
            <a:graphicFrameLocks noChangeAspect="1"/>
          </p:cNvGraphicFramePr>
          <p:nvPr/>
        </p:nvGraphicFramePr>
        <p:xfrm>
          <a:off x="5251768" y="1484630"/>
          <a:ext cx="3503612" cy="452438"/>
        </p:xfrm>
        <a:graphic>
          <a:graphicData uri="http://schemas.openxmlformats.org/presentationml/2006/ole">
            <mc:AlternateContent xmlns:mc="http://schemas.openxmlformats.org/markup-compatibility/2006">
              <mc:Choice xmlns:v="urn:schemas-microsoft-com:vml" Requires="v">
                <p:oleObj spid="_x0000_s3080" name="" r:id="rId5" imgW="1573530" imgH="203200" progId="Equation.DSMT4">
                  <p:embed/>
                </p:oleObj>
              </mc:Choice>
              <mc:Fallback>
                <p:oleObj name="" r:id="rId5" imgW="1573530" imgH="203200" progId="Equation.DSMT4">
                  <p:embed/>
                  <p:pic>
                    <p:nvPicPr>
                      <p:cNvPr id="0" name="图片 3079"/>
                      <p:cNvPicPr/>
                      <p:nvPr/>
                    </p:nvPicPr>
                    <p:blipFill>
                      <a:blip r:embed="rId6"/>
                      <a:stretch>
                        <a:fillRect/>
                      </a:stretch>
                    </p:blipFill>
                    <p:spPr>
                      <a:xfrm>
                        <a:off x="5251768" y="1484630"/>
                        <a:ext cx="3503612" cy="452438"/>
                      </a:xfrm>
                      <a:prstGeom prst="rect">
                        <a:avLst/>
                      </a:prstGeom>
                      <a:solidFill>
                        <a:srgbClr val="FFFFFF"/>
                      </a:solidFill>
                      <a:ln w="38100">
                        <a:noFill/>
                        <a:miter/>
                      </a:ln>
                    </p:spPr>
                  </p:pic>
                </p:oleObj>
              </mc:Fallback>
            </mc:AlternateContent>
          </a:graphicData>
        </a:graphic>
      </p:graphicFrame>
      <p:sp>
        <p:nvSpPr>
          <p:cNvPr id="10247" name="文本框 104"/>
          <p:cNvSpPr txBox="1"/>
          <p:nvPr/>
        </p:nvSpPr>
        <p:spPr>
          <a:xfrm>
            <a:off x="1320800" y="2016125"/>
            <a:ext cx="5080000" cy="460375"/>
          </a:xfrm>
          <a:prstGeom prst="rect">
            <a:avLst/>
          </a:prstGeom>
          <a:noFill/>
          <a:ln w="9525">
            <a:noFill/>
          </a:ln>
        </p:spPr>
        <p:txBody>
          <a:bodyPr anchor="t" anchorCtr="0">
            <a:spAutoFit/>
          </a:bodyPr>
          <a:p>
            <a:r>
              <a:rPr lang="zh-CN" altLang="zh-CN" sz="2400">
                <a:latin typeface="Times New Roman" panose="02020603050405020304" pitchFamily="18" charset="0"/>
              </a:rPr>
              <a:t>对整个误判造成的平均损失</a:t>
            </a:r>
            <a:r>
              <a:rPr lang="en-US" altLang="zh-CN" sz="2400">
                <a:latin typeface="Times New Roman" panose="02020603050405020304" pitchFamily="18" charset="0"/>
              </a:rPr>
              <a:t>:</a:t>
            </a:r>
            <a:endParaRPr lang="zh-CN" altLang="en-US" sz="2400">
              <a:latin typeface="Tahoma" panose="020B0604030504040204" pitchFamily="34" charset="0"/>
            </a:endParaRPr>
          </a:p>
        </p:txBody>
      </p:sp>
      <p:graphicFrame>
        <p:nvGraphicFramePr>
          <p:cNvPr id="10248" name="对象 -2147482593"/>
          <p:cNvGraphicFramePr>
            <a:graphicFrameLocks noChangeAspect="1"/>
          </p:cNvGraphicFramePr>
          <p:nvPr/>
        </p:nvGraphicFramePr>
        <p:xfrm>
          <a:off x="1965325" y="2476500"/>
          <a:ext cx="3268663" cy="503238"/>
        </p:xfrm>
        <a:graphic>
          <a:graphicData uri="http://schemas.openxmlformats.org/presentationml/2006/ole">
            <mc:AlternateContent xmlns:mc="http://schemas.openxmlformats.org/markup-compatibility/2006">
              <mc:Choice xmlns:v="urn:schemas-microsoft-com:vml" Requires="v">
                <p:oleObj spid="_x0000_s3105" name="" r:id="rId7" imgW="1485900" imgH="228600" progId="Equation.DSMT4">
                  <p:embed/>
                </p:oleObj>
              </mc:Choice>
              <mc:Fallback>
                <p:oleObj name="" r:id="rId7" imgW="1485900" imgH="228600" progId="Equation.DSMT4">
                  <p:embed/>
                  <p:pic>
                    <p:nvPicPr>
                      <p:cNvPr id="0" name="图片 3104"/>
                      <p:cNvPicPr/>
                      <p:nvPr/>
                    </p:nvPicPr>
                    <p:blipFill>
                      <a:blip r:embed="rId8"/>
                      <a:stretch>
                        <a:fillRect/>
                      </a:stretch>
                    </p:blipFill>
                    <p:spPr>
                      <a:xfrm>
                        <a:off x="1965325" y="2476500"/>
                        <a:ext cx="3268663" cy="503238"/>
                      </a:xfrm>
                      <a:prstGeom prst="rect">
                        <a:avLst/>
                      </a:prstGeom>
                      <a:noFill/>
                      <a:ln w="38100">
                        <a:noFill/>
                        <a:miter/>
                      </a:ln>
                    </p:spPr>
                  </p:pic>
                </p:oleObj>
              </mc:Fallback>
            </mc:AlternateContent>
          </a:graphicData>
        </a:graphic>
      </p:graphicFrame>
      <p:graphicFrame>
        <p:nvGraphicFramePr>
          <p:cNvPr id="10249" name="对象 -2147482592"/>
          <p:cNvGraphicFramePr>
            <a:graphicFrameLocks noChangeAspect="1"/>
          </p:cNvGraphicFramePr>
          <p:nvPr/>
        </p:nvGraphicFramePr>
        <p:xfrm>
          <a:off x="2286000" y="2979738"/>
          <a:ext cx="7046913" cy="547687"/>
        </p:xfrm>
        <a:graphic>
          <a:graphicData uri="http://schemas.openxmlformats.org/presentationml/2006/ole">
            <mc:AlternateContent xmlns:mc="http://schemas.openxmlformats.org/markup-compatibility/2006">
              <mc:Choice xmlns:v="urn:schemas-microsoft-com:vml" Requires="v">
                <p:oleObj spid="_x0000_s3106" name="" r:id="rId9" imgW="2613660" imgH="203200" progId="Equation.DSMT4">
                  <p:embed/>
                </p:oleObj>
              </mc:Choice>
              <mc:Fallback>
                <p:oleObj name="" r:id="rId9" imgW="2613660" imgH="203200" progId="Equation.DSMT4">
                  <p:embed/>
                  <p:pic>
                    <p:nvPicPr>
                      <p:cNvPr id="0" name="图片 3105"/>
                      <p:cNvPicPr/>
                      <p:nvPr/>
                    </p:nvPicPr>
                    <p:blipFill>
                      <a:blip r:embed="rId10"/>
                      <a:stretch>
                        <a:fillRect/>
                      </a:stretch>
                    </p:blipFill>
                    <p:spPr>
                      <a:xfrm>
                        <a:off x="2286000" y="2979738"/>
                        <a:ext cx="7046913" cy="547687"/>
                      </a:xfrm>
                      <a:prstGeom prst="rect">
                        <a:avLst/>
                      </a:prstGeom>
                      <a:noFill/>
                      <a:ln w="38100">
                        <a:noFill/>
                        <a:miter/>
                      </a:ln>
                    </p:spPr>
                  </p:pic>
                </p:oleObj>
              </mc:Fallback>
            </mc:AlternateContent>
          </a:graphicData>
        </a:graphic>
      </p:graphicFrame>
      <p:sp>
        <p:nvSpPr>
          <p:cNvPr id="10250" name="文本框 8"/>
          <p:cNvSpPr txBox="1"/>
          <p:nvPr/>
        </p:nvSpPr>
        <p:spPr>
          <a:xfrm>
            <a:off x="1216025" y="3527425"/>
            <a:ext cx="4718050" cy="460375"/>
          </a:xfrm>
          <a:prstGeom prst="rect">
            <a:avLst/>
          </a:prstGeom>
          <a:noFill/>
          <a:ln w="9525">
            <a:noFill/>
          </a:ln>
        </p:spPr>
        <p:txBody>
          <a:bodyPr wrap="square" anchor="t" anchorCtr="0">
            <a:spAutoFit/>
          </a:bodyPr>
          <a:p>
            <a:r>
              <a:rPr lang="zh-CN" altLang="en-US" sz="2400">
                <a:latin typeface="Times New Roman" panose="02020603050405020304" pitchFamily="18" charset="0"/>
              </a:rPr>
              <a:t>可证使</a:t>
            </a:r>
            <a:r>
              <a:rPr lang="zh-CN" altLang="en-US" sz="2400" i="1">
                <a:latin typeface="Times New Roman" panose="02020603050405020304" pitchFamily="18" charset="0"/>
              </a:rPr>
              <a:t>L</a:t>
            </a:r>
            <a:r>
              <a:rPr lang="zh-CN" altLang="en-US" sz="2400">
                <a:latin typeface="Times New Roman" panose="02020603050405020304" pitchFamily="18" charset="0"/>
              </a:rPr>
              <a:t>最小的最优划分是</a:t>
            </a:r>
            <a:endParaRPr lang="zh-CN" altLang="en-US" sz="2400">
              <a:latin typeface="Times New Roman" panose="02020603050405020304" pitchFamily="18" charset="0"/>
            </a:endParaRPr>
          </a:p>
        </p:txBody>
      </p:sp>
      <p:graphicFrame>
        <p:nvGraphicFramePr>
          <p:cNvPr id="10251" name="对象 -2147482590"/>
          <p:cNvGraphicFramePr>
            <a:graphicFrameLocks noChangeAspect="1"/>
          </p:cNvGraphicFramePr>
          <p:nvPr/>
        </p:nvGraphicFramePr>
        <p:xfrm>
          <a:off x="1856740" y="3987800"/>
          <a:ext cx="6126163" cy="1123950"/>
        </p:xfrm>
        <a:graphic>
          <a:graphicData uri="http://schemas.openxmlformats.org/presentationml/2006/ole">
            <mc:AlternateContent xmlns:mc="http://schemas.openxmlformats.org/markup-compatibility/2006">
              <mc:Choice xmlns:v="urn:schemas-microsoft-com:vml" Requires="v">
                <p:oleObj spid="_x0000_s3103" name="" r:id="rId11" imgW="2627630" imgH="482600" progId="Equation.DSMT4">
                  <p:embed/>
                </p:oleObj>
              </mc:Choice>
              <mc:Fallback>
                <p:oleObj name="" r:id="rId11" imgW="2627630" imgH="482600" progId="Equation.DSMT4">
                  <p:embed/>
                  <p:pic>
                    <p:nvPicPr>
                      <p:cNvPr id="0" name="图片 3102"/>
                      <p:cNvPicPr/>
                      <p:nvPr/>
                    </p:nvPicPr>
                    <p:blipFill>
                      <a:blip r:embed="rId12"/>
                      <a:stretch>
                        <a:fillRect/>
                      </a:stretch>
                    </p:blipFill>
                    <p:spPr>
                      <a:xfrm>
                        <a:off x="1856740" y="3987800"/>
                        <a:ext cx="6126163" cy="1123950"/>
                      </a:xfrm>
                      <a:prstGeom prst="rect">
                        <a:avLst/>
                      </a:prstGeom>
                      <a:noFill/>
                      <a:ln w="38100">
                        <a:noFill/>
                        <a:miter/>
                      </a:ln>
                    </p:spPr>
                  </p:pic>
                </p:oleObj>
              </mc:Fallback>
            </mc:AlternateContent>
          </a:graphicData>
        </a:graphic>
      </p:graphicFrame>
      <p:graphicFrame>
        <p:nvGraphicFramePr>
          <p:cNvPr id="10252" name="对象 -2147482589"/>
          <p:cNvGraphicFramePr>
            <a:graphicFrameLocks noChangeAspect="1"/>
          </p:cNvGraphicFramePr>
          <p:nvPr/>
        </p:nvGraphicFramePr>
        <p:xfrm>
          <a:off x="1965325" y="5571808"/>
          <a:ext cx="6181725" cy="1052512"/>
        </p:xfrm>
        <a:graphic>
          <a:graphicData uri="http://schemas.openxmlformats.org/presentationml/2006/ole">
            <mc:AlternateContent xmlns:mc="http://schemas.openxmlformats.org/markup-compatibility/2006">
              <mc:Choice xmlns:v="urn:schemas-microsoft-com:vml" Requires="v">
                <p:oleObj spid="_x0000_s3104" name="" r:id="rId13" imgW="2830830" imgH="482600" progId="Equation.DSMT4">
                  <p:embed/>
                </p:oleObj>
              </mc:Choice>
              <mc:Fallback>
                <p:oleObj name="" r:id="rId13" imgW="2830830" imgH="482600" progId="Equation.DSMT4">
                  <p:embed/>
                  <p:pic>
                    <p:nvPicPr>
                      <p:cNvPr id="0" name="图片 3103"/>
                      <p:cNvPicPr/>
                      <p:nvPr/>
                    </p:nvPicPr>
                    <p:blipFill>
                      <a:blip r:embed="rId14"/>
                      <a:stretch>
                        <a:fillRect/>
                      </a:stretch>
                    </p:blipFill>
                    <p:spPr>
                      <a:xfrm>
                        <a:off x="1965325" y="5571808"/>
                        <a:ext cx="6181725" cy="1052512"/>
                      </a:xfrm>
                      <a:prstGeom prst="rect">
                        <a:avLst/>
                      </a:prstGeom>
                      <a:noFill/>
                      <a:ln w="38100">
                        <a:noFill/>
                        <a:miter/>
                      </a:ln>
                    </p:spPr>
                  </p:pic>
                </p:oleObj>
              </mc:Fallback>
            </mc:AlternateContent>
          </a:graphicData>
        </a:graphic>
      </p:graphicFrame>
      <p:sp>
        <p:nvSpPr>
          <p:cNvPr id="10253" name="文本框 11"/>
          <p:cNvSpPr txBox="1"/>
          <p:nvPr/>
        </p:nvSpPr>
        <p:spPr>
          <a:xfrm>
            <a:off x="1496378" y="5156518"/>
            <a:ext cx="631825" cy="460375"/>
          </a:xfrm>
          <a:prstGeom prst="rect">
            <a:avLst/>
          </a:prstGeom>
          <a:noFill/>
          <a:ln w="9525">
            <a:noFill/>
          </a:ln>
        </p:spPr>
        <p:txBody>
          <a:bodyPr wrap="square" anchor="t" anchorCtr="0">
            <a:spAutoFit/>
          </a:bodyPr>
          <a:p>
            <a:r>
              <a:rPr lang="zh-CN" altLang="zh-CN" sz="2400">
                <a:latin typeface="Times New Roman" panose="02020603050405020304" pitchFamily="18" charset="0"/>
              </a:rPr>
              <a:t>或</a:t>
            </a:r>
            <a:endParaRPr lang="zh-CN" altLang="en-US" sz="2400">
              <a:latin typeface="Times New Roman" panose="02020603050405020304" pitchFamily="18" charset="0"/>
            </a:endParaRPr>
          </a:p>
        </p:txBody>
      </p:sp>
      <p:sp>
        <p:nvSpPr>
          <p:cNvPr id="12302" name="灯片编号占位符 1"/>
          <p:cNvSpPr>
            <a:spLocks noGrp="1"/>
          </p:cNvSpPr>
          <p:nvPr>
            <p:ph type="sldNum" sz="quarter" idx="12"/>
          </p:nvPr>
        </p:nvSpPr>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a:buSzTx/>
            </a:pPr>
            <a:fld id="{9A0DB2DC-4C9A-4742-B13C-FB6460FD3503}" type="slidenum">
              <a:rPr lang="zh-CN" altLang="en-US" sz="1400" dirty="0"/>
            </a:fld>
            <a:endParaRPr lang="zh-CN" altLang="en-US" sz="1400" dirty="0">
              <a:latin typeface="Times New Roman" panose="02020603050405020304" pitchFamily="18" charset="0"/>
            </a:endParaRPr>
          </a:p>
        </p:txBody>
      </p:sp>
      <p:sp>
        <p:nvSpPr>
          <p:cNvPr id="2" name="文本框 1"/>
          <p:cNvSpPr txBox="1"/>
          <p:nvPr/>
        </p:nvSpPr>
        <p:spPr>
          <a:xfrm>
            <a:off x="8288020" y="4293235"/>
            <a:ext cx="1220470" cy="460375"/>
          </a:xfrm>
          <a:prstGeom prst="rect">
            <a:avLst/>
          </a:prstGeom>
          <a:noFill/>
        </p:spPr>
        <p:txBody>
          <a:bodyPr wrap="square" rtlCol="0">
            <a:spAutoFit/>
          </a:bodyPr>
          <a:p>
            <a:r>
              <a:rPr lang="zh-CN" altLang="en-US" sz="2400" b="1"/>
              <a:t>（</a:t>
            </a:r>
            <a:r>
              <a:rPr lang="en-US" altLang="zh-CN" sz="2400" b="1"/>
              <a:t>5.17</a:t>
            </a:r>
            <a:r>
              <a:rPr lang="zh-CN" altLang="en-US" sz="2400" b="1"/>
              <a:t>）</a:t>
            </a:r>
            <a:endParaRPr lang="zh-CN" altLang="en-US" sz="2400" b="1"/>
          </a:p>
        </p:txBody>
      </p:sp>
      <p:sp>
        <p:nvSpPr>
          <p:cNvPr id="3" name="文本框 2"/>
          <p:cNvSpPr txBox="1"/>
          <p:nvPr/>
        </p:nvSpPr>
        <p:spPr>
          <a:xfrm>
            <a:off x="8358505" y="5805170"/>
            <a:ext cx="1209675" cy="460375"/>
          </a:xfrm>
          <a:prstGeom prst="rect">
            <a:avLst/>
          </a:prstGeom>
          <a:noFill/>
        </p:spPr>
        <p:txBody>
          <a:bodyPr wrap="square" rtlCol="0">
            <a:spAutoFit/>
          </a:bodyPr>
          <a:p>
            <a:r>
              <a:rPr lang="zh-CN" altLang="en-US" sz="2400" b="1"/>
              <a:t>（</a:t>
            </a:r>
            <a:r>
              <a:rPr lang="en-US" altLang="zh-CN" sz="2400" b="1"/>
              <a:t>5.18)</a:t>
            </a:r>
            <a:endParaRPr lang="en-US" altLang="zh-CN" sz="2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47"/>
                                        </p:tgtEl>
                                        <p:attrNameLst>
                                          <p:attrName>style.visibility</p:attrName>
                                        </p:attrNameLst>
                                      </p:cBhvr>
                                      <p:to>
                                        <p:strVal val="visible"/>
                                      </p:to>
                                    </p:set>
                                    <p:anim calcmode="lin" valueType="num">
                                      <p:cBhvr additive="base">
                                        <p:cTn id="7" dur="500" fill="hold"/>
                                        <p:tgtEl>
                                          <p:spTgt spid="10247"/>
                                        </p:tgtEl>
                                        <p:attrNameLst>
                                          <p:attrName>ppt_x</p:attrName>
                                        </p:attrNameLst>
                                      </p:cBhvr>
                                      <p:tavLst>
                                        <p:tav tm="0">
                                          <p:val>
                                            <p:strVal val="#ppt_x"/>
                                          </p:val>
                                        </p:tav>
                                        <p:tav tm="100000">
                                          <p:val>
                                            <p:strVal val="#ppt_x"/>
                                          </p:val>
                                        </p:tav>
                                      </p:tavLst>
                                    </p:anim>
                                    <p:anim calcmode="lin" valueType="num">
                                      <p:cBhvr additive="base">
                                        <p:cTn id="8" dur="500" fill="hold"/>
                                        <p:tgtEl>
                                          <p:spTgt spid="1024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248"/>
                                        </p:tgtEl>
                                        <p:attrNameLst>
                                          <p:attrName>style.visibility</p:attrName>
                                        </p:attrNameLst>
                                      </p:cBhvr>
                                      <p:to>
                                        <p:strVal val="visible"/>
                                      </p:to>
                                    </p:set>
                                    <p:anim calcmode="lin" valueType="num">
                                      <p:cBhvr additive="base">
                                        <p:cTn id="11" dur="500" fill="hold"/>
                                        <p:tgtEl>
                                          <p:spTgt spid="10248"/>
                                        </p:tgtEl>
                                        <p:attrNameLst>
                                          <p:attrName>ppt_x</p:attrName>
                                        </p:attrNameLst>
                                      </p:cBhvr>
                                      <p:tavLst>
                                        <p:tav tm="0">
                                          <p:val>
                                            <p:strVal val="#ppt_x"/>
                                          </p:val>
                                        </p:tav>
                                        <p:tav tm="100000">
                                          <p:val>
                                            <p:strVal val="#ppt_x"/>
                                          </p:val>
                                        </p:tav>
                                      </p:tavLst>
                                    </p:anim>
                                    <p:anim calcmode="lin" valueType="num">
                                      <p:cBhvr additive="base">
                                        <p:cTn id="12" dur="500" fill="hold"/>
                                        <p:tgtEl>
                                          <p:spTgt spid="1024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249"/>
                                        </p:tgtEl>
                                        <p:attrNameLst>
                                          <p:attrName>style.visibility</p:attrName>
                                        </p:attrNameLst>
                                      </p:cBhvr>
                                      <p:to>
                                        <p:strVal val="visible"/>
                                      </p:to>
                                    </p:set>
                                    <p:anim calcmode="lin" valueType="num">
                                      <p:cBhvr additive="base">
                                        <p:cTn id="15" dur="500" fill="hold"/>
                                        <p:tgtEl>
                                          <p:spTgt spid="10249"/>
                                        </p:tgtEl>
                                        <p:attrNameLst>
                                          <p:attrName>ppt_x</p:attrName>
                                        </p:attrNameLst>
                                      </p:cBhvr>
                                      <p:tavLst>
                                        <p:tav tm="0">
                                          <p:val>
                                            <p:strVal val="#ppt_x"/>
                                          </p:val>
                                        </p:tav>
                                        <p:tav tm="100000">
                                          <p:val>
                                            <p:strVal val="#ppt_x"/>
                                          </p:val>
                                        </p:tav>
                                      </p:tavLst>
                                    </p:anim>
                                    <p:anim calcmode="lin" valueType="num">
                                      <p:cBhvr additive="base">
                                        <p:cTn id="16" dur="500" fill="hold"/>
                                        <p:tgtEl>
                                          <p:spTgt spid="1024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0250"/>
                                        </p:tgtEl>
                                        <p:attrNameLst>
                                          <p:attrName>style.visibility</p:attrName>
                                        </p:attrNameLst>
                                      </p:cBhvr>
                                      <p:to>
                                        <p:strVal val="visible"/>
                                      </p:to>
                                    </p:set>
                                    <p:anim calcmode="lin" valueType="num">
                                      <p:cBhvr additive="base">
                                        <p:cTn id="21" dur="500" fill="hold"/>
                                        <p:tgtEl>
                                          <p:spTgt spid="10250"/>
                                        </p:tgtEl>
                                        <p:attrNameLst>
                                          <p:attrName>ppt_x</p:attrName>
                                        </p:attrNameLst>
                                      </p:cBhvr>
                                      <p:tavLst>
                                        <p:tav tm="0">
                                          <p:val>
                                            <p:strVal val="#ppt_x"/>
                                          </p:val>
                                        </p:tav>
                                        <p:tav tm="100000">
                                          <p:val>
                                            <p:strVal val="#ppt_x"/>
                                          </p:val>
                                        </p:tav>
                                      </p:tavLst>
                                    </p:anim>
                                    <p:anim calcmode="lin" valueType="num">
                                      <p:cBhvr additive="base">
                                        <p:cTn id="22" dur="500" fill="hold"/>
                                        <p:tgtEl>
                                          <p:spTgt spid="10250"/>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0251"/>
                                        </p:tgtEl>
                                        <p:attrNameLst>
                                          <p:attrName>style.visibility</p:attrName>
                                        </p:attrNameLst>
                                      </p:cBhvr>
                                      <p:to>
                                        <p:strVal val="visible"/>
                                      </p:to>
                                    </p:set>
                                    <p:anim calcmode="lin" valueType="num">
                                      <p:cBhvr additive="base">
                                        <p:cTn id="25" dur="500" fill="hold"/>
                                        <p:tgtEl>
                                          <p:spTgt spid="10251"/>
                                        </p:tgtEl>
                                        <p:attrNameLst>
                                          <p:attrName>ppt_x</p:attrName>
                                        </p:attrNameLst>
                                      </p:cBhvr>
                                      <p:tavLst>
                                        <p:tav tm="0">
                                          <p:val>
                                            <p:strVal val="#ppt_x"/>
                                          </p:val>
                                        </p:tav>
                                        <p:tav tm="100000">
                                          <p:val>
                                            <p:strVal val="#ppt_x"/>
                                          </p:val>
                                        </p:tav>
                                      </p:tavLst>
                                    </p:anim>
                                    <p:anim calcmode="lin" valueType="num">
                                      <p:cBhvr additive="base">
                                        <p:cTn id="26" dur="500" fill="hold"/>
                                        <p:tgtEl>
                                          <p:spTgt spid="10251"/>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0252"/>
                                        </p:tgtEl>
                                        <p:attrNameLst>
                                          <p:attrName>style.visibility</p:attrName>
                                        </p:attrNameLst>
                                      </p:cBhvr>
                                      <p:to>
                                        <p:strVal val="visible"/>
                                      </p:to>
                                    </p:set>
                                    <p:anim calcmode="lin" valueType="num">
                                      <p:cBhvr additive="base">
                                        <p:cTn id="29" dur="500" fill="hold"/>
                                        <p:tgtEl>
                                          <p:spTgt spid="10252"/>
                                        </p:tgtEl>
                                        <p:attrNameLst>
                                          <p:attrName>ppt_x</p:attrName>
                                        </p:attrNameLst>
                                      </p:cBhvr>
                                      <p:tavLst>
                                        <p:tav tm="0">
                                          <p:val>
                                            <p:strVal val="#ppt_x"/>
                                          </p:val>
                                        </p:tav>
                                        <p:tav tm="100000">
                                          <p:val>
                                            <p:strVal val="#ppt_x"/>
                                          </p:val>
                                        </p:tav>
                                      </p:tavLst>
                                    </p:anim>
                                    <p:anim calcmode="lin" valueType="num">
                                      <p:cBhvr additive="base">
                                        <p:cTn id="30" dur="500" fill="hold"/>
                                        <p:tgtEl>
                                          <p:spTgt spid="10252"/>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0253"/>
                                        </p:tgtEl>
                                        <p:attrNameLst>
                                          <p:attrName>style.visibility</p:attrName>
                                        </p:attrNameLst>
                                      </p:cBhvr>
                                      <p:to>
                                        <p:strVal val="visible"/>
                                      </p:to>
                                    </p:set>
                                    <p:anim calcmode="lin" valueType="num">
                                      <p:cBhvr additive="base">
                                        <p:cTn id="33" dur="500" fill="hold"/>
                                        <p:tgtEl>
                                          <p:spTgt spid="10253"/>
                                        </p:tgtEl>
                                        <p:attrNameLst>
                                          <p:attrName>ppt_x</p:attrName>
                                        </p:attrNameLst>
                                      </p:cBhvr>
                                      <p:tavLst>
                                        <p:tav tm="0">
                                          <p:val>
                                            <p:strVal val="#ppt_x"/>
                                          </p:val>
                                        </p:tav>
                                        <p:tav tm="100000">
                                          <p:val>
                                            <p:strVal val="#ppt_x"/>
                                          </p:val>
                                        </p:tav>
                                      </p:tavLst>
                                    </p:anim>
                                    <p:anim calcmode="lin" valueType="num">
                                      <p:cBhvr additive="base">
                                        <p:cTn id="34" dur="500" fill="hold"/>
                                        <p:tgtEl>
                                          <p:spTgt spid="102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7" grpId="0"/>
      <p:bldP spid="10250" grpId="0"/>
      <p:bldP spid="1025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文本框 1"/>
          <p:cNvSpPr txBox="1"/>
          <p:nvPr/>
        </p:nvSpPr>
        <p:spPr>
          <a:xfrm>
            <a:off x="1622425" y="187325"/>
            <a:ext cx="2540000" cy="460375"/>
          </a:xfrm>
          <a:prstGeom prst="rect">
            <a:avLst/>
          </a:prstGeom>
          <a:noFill/>
          <a:ln w="9525">
            <a:noFill/>
          </a:ln>
        </p:spPr>
        <p:txBody>
          <a:bodyPr wrap="square" anchor="t" anchorCtr="0">
            <a:spAutoFit/>
          </a:bodyPr>
          <a:p>
            <a:r>
              <a:rPr lang="zh-CN" altLang="en-US" sz="2400">
                <a:latin typeface="Tahoma" panose="020B0604030504040204" pitchFamily="34" charset="0"/>
              </a:rPr>
              <a:t>当          时, 有</a:t>
            </a:r>
            <a:endParaRPr lang="zh-CN" altLang="en-US" sz="2400">
              <a:latin typeface="Tahoma" panose="020B0604030504040204" pitchFamily="34" charset="0"/>
            </a:endParaRPr>
          </a:p>
        </p:txBody>
      </p:sp>
      <p:graphicFrame>
        <p:nvGraphicFramePr>
          <p:cNvPr id="13314" name="对象 -2147482588"/>
          <p:cNvGraphicFramePr>
            <a:graphicFrameLocks noChangeAspect="1"/>
          </p:cNvGraphicFramePr>
          <p:nvPr/>
        </p:nvGraphicFramePr>
        <p:xfrm>
          <a:off x="2066925" y="234950"/>
          <a:ext cx="904875" cy="412750"/>
        </p:xfrm>
        <a:graphic>
          <a:graphicData uri="http://schemas.openxmlformats.org/presentationml/2006/ole">
            <mc:AlternateContent xmlns:mc="http://schemas.openxmlformats.org/markup-compatibility/2006">
              <mc:Choice xmlns:v="urn:schemas-microsoft-com:vml" Requires="v">
                <p:oleObj spid="_x0000_s3107" name="" r:id="rId1" imgW="443865" imgH="203200" progId="Equation.DSMT4">
                  <p:embed/>
                </p:oleObj>
              </mc:Choice>
              <mc:Fallback>
                <p:oleObj name="" r:id="rId1" imgW="443865" imgH="203200" progId="Equation.DSMT4">
                  <p:embed/>
                  <p:pic>
                    <p:nvPicPr>
                      <p:cNvPr id="0" name="图片 3106"/>
                      <p:cNvPicPr/>
                      <p:nvPr/>
                    </p:nvPicPr>
                    <p:blipFill>
                      <a:blip r:embed="rId2"/>
                      <a:stretch>
                        <a:fillRect/>
                      </a:stretch>
                    </p:blipFill>
                    <p:spPr>
                      <a:xfrm>
                        <a:off x="2066925" y="234950"/>
                        <a:ext cx="904875" cy="412750"/>
                      </a:xfrm>
                      <a:prstGeom prst="rect">
                        <a:avLst/>
                      </a:prstGeom>
                      <a:noFill/>
                      <a:ln w="38100">
                        <a:noFill/>
                        <a:miter/>
                      </a:ln>
                    </p:spPr>
                  </p:pic>
                </p:oleObj>
              </mc:Fallback>
            </mc:AlternateContent>
          </a:graphicData>
        </a:graphic>
      </p:graphicFrame>
      <p:graphicFrame>
        <p:nvGraphicFramePr>
          <p:cNvPr id="13315" name="对象 -2147482587"/>
          <p:cNvGraphicFramePr>
            <a:graphicFrameLocks noChangeAspect="1"/>
          </p:cNvGraphicFramePr>
          <p:nvPr/>
        </p:nvGraphicFramePr>
        <p:xfrm>
          <a:off x="1905000" y="688975"/>
          <a:ext cx="5713413" cy="1166813"/>
        </p:xfrm>
        <a:graphic>
          <a:graphicData uri="http://schemas.openxmlformats.org/presentationml/2006/ole">
            <mc:AlternateContent xmlns:mc="http://schemas.openxmlformats.org/markup-compatibility/2006">
              <mc:Choice xmlns:v="urn:schemas-microsoft-com:vml" Requires="v">
                <p:oleObj spid="_x0000_s3101" name="" r:id="rId3" imgW="2360930" imgH="482600" progId="Equation.DSMT4">
                  <p:embed/>
                </p:oleObj>
              </mc:Choice>
              <mc:Fallback>
                <p:oleObj name="" r:id="rId3" imgW="2360930" imgH="482600" progId="Equation.DSMT4">
                  <p:embed/>
                  <p:pic>
                    <p:nvPicPr>
                      <p:cNvPr id="0" name="图片 3100"/>
                      <p:cNvPicPr/>
                      <p:nvPr/>
                    </p:nvPicPr>
                    <p:blipFill>
                      <a:blip r:embed="rId4"/>
                      <a:stretch>
                        <a:fillRect/>
                      </a:stretch>
                    </p:blipFill>
                    <p:spPr>
                      <a:xfrm>
                        <a:off x="1905000" y="688975"/>
                        <a:ext cx="5713413" cy="1166813"/>
                      </a:xfrm>
                      <a:prstGeom prst="rect">
                        <a:avLst/>
                      </a:prstGeom>
                      <a:solidFill>
                        <a:srgbClr val="FFFFFF"/>
                      </a:solidFill>
                      <a:ln w="38100">
                        <a:noFill/>
                        <a:miter/>
                      </a:ln>
                    </p:spPr>
                  </p:pic>
                </p:oleObj>
              </mc:Fallback>
            </mc:AlternateContent>
          </a:graphicData>
        </a:graphic>
      </p:graphicFrame>
      <p:sp>
        <p:nvSpPr>
          <p:cNvPr id="11268" name="文本框 3"/>
          <p:cNvSpPr txBox="1"/>
          <p:nvPr/>
        </p:nvSpPr>
        <p:spPr>
          <a:xfrm>
            <a:off x="1693863" y="1990725"/>
            <a:ext cx="5715000" cy="460375"/>
          </a:xfrm>
          <a:prstGeom prst="rect">
            <a:avLst/>
          </a:prstGeom>
          <a:noFill/>
          <a:ln w="9525">
            <a:noFill/>
          </a:ln>
        </p:spPr>
        <p:txBody>
          <a:bodyPr wrap="square" anchor="t" anchorCtr="0">
            <a:spAutoFit/>
          </a:bodyPr>
          <a:p>
            <a:r>
              <a:rPr lang="zh-CN" altLang="en-US" sz="2400">
                <a:latin typeface="Tahoma" panose="020B0604030504040204" pitchFamily="34" charset="0"/>
              </a:rPr>
              <a:t>当           , 且                           时, 有</a:t>
            </a:r>
            <a:endParaRPr lang="zh-CN" altLang="en-US" sz="2400">
              <a:latin typeface="Tahoma" panose="020B0604030504040204" pitchFamily="34" charset="0"/>
            </a:endParaRPr>
          </a:p>
        </p:txBody>
      </p:sp>
      <p:graphicFrame>
        <p:nvGraphicFramePr>
          <p:cNvPr id="11269" name="对象 -2147482586"/>
          <p:cNvGraphicFramePr>
            <a:graphicFrameLocks noChangeAspect="1"/>
          </p:cNvGraphicFramePr>
          <p:nvPr/>
        </p:nvGraphicFramePr>
        <p:xfrm>
          <a:off x="2066925" y="1990725"/>
          <a:ext cx="1008063" cy="460375"/>
        </p:xfrm>
        <a:graphic>
          <a:graphicData uri="http://schemas.openxmlformats.org/presentationml/2006/ole">
            <mc:AlternateContent xmlns:mc="http://schemas.openxmlformats.org/markup-compatibility/2006">
              <mc:Choice xmlns:v="urn:schemas-microsoft-com:vml" Requires="v">
                <p:oleObj spid="_x0000_s3108" name="" r:id="rId5" imgW="443865" imgH="203200" progId="Equation.DSMT4">
                  <p:embed/>
                </p:oleObj>
              </mc:Choice>
              <mc:Fallback>
                <p:oleObj name="" r:id="rId5" imgW="443865" imgH="203200" progId="Equation.DSMT4">
                  <p:embed/>
                  <p:pic>
                    <p:nvPicPr>
                      <p:cNvPr id="0" name="图片 3107"/>
                      <p:cNvPicPr/>
                      <p:nvPr/>
                    </p:nvPicPr>
                    <p:blipFill>
                      <a:blip r:embed="rId2"/>
                      <a:stretch>
                        <a:fillRect/>
                      </a:stretch>
                    </p:blipFill>
                    <p:spPr>
                      <a:xfrm>
                        <a:off x="2066925" y="1990725"/>
                        <a:ext cx="1008063" cy="460375"/>
                      </a:xfrm>
                      <a:prstGeom prst="rect">
                        <a:avLst/>
                      </a:prstGeom>
                      <a:noFill/>
                      <a:ln w="38100">
                        <a:noFill/>
                        <a:miter/>
                      </a:ln>
                    </p:spPr>
                  </p:pic>
                </p:oleObj>
              </mc:Fallback>
            </mc:AlternateContent>
          </a:graphicData>
        </a:graphic>
      </p:graphicFrame>
      <p:graphicFrame>
        <p:nvGraphicFramePr>
          <p:cNvPr id="11270" name="对象 -2147482585"/>
          <p:cNvGraphicFramePr>
            <a:graphicFrameLocks noChangeAspect="1"/>
          </p:cNvGraphicFramePr>
          <p:nvPr/>
        </p:nvGraphicFramePr>
        <p:xfrm>
          <a:off x="3619500" y="1990725"/>
          <a:ext cx="2581275" cy="434975"/>
        </p:xfrm>
        <a:graphic>
          <a:graphicData uri="http://schemas.openxmlformats.org/presentationml/2006/ole">
            <mc:AlternateContent xmlns:mc="http://schemas.openxmlformats.org/markup-compatibility/2006">
              <mc:Choice xmlns:v="urn:schemas-microsoft-com:vml" Requires="v">
                <p:oleObj spid="_x0000_s3102" name="" r:id="rId6" imgW="1205230" imgH="203200" progId="Equation.DSMT4">
                  <p:embed/>
                </p:oleObj>
              </mc:Choice>
              <mc:Fallback>
                <p:oleObj name="" r:id="rId6" imgW="1205230" imgH="203200" progId="Equation.DSMT4">
                  <p:embed/>
                  <p:pic>
                    <p:nvPicPr>
                      <p:cNvPr id="0" name="图片 3101"/>
                      <p:cNvPicPr/>
                      <p:nvPr/>
                    </p:nvPicPr>
                    <p:blipFill>
                      <a:blip r:embed="rId7"/>
                      <a:stretch>
                        <a:fillRect/>
                      </a:stretch>
                    </p:blipFill>
                    <p:spPr>
                      <a:xfrm>
                        <a:off x="3619500" y="1990725"/>
                        <a:ext cx="2581275" cy="434975"/>
                      </a:xfrm>
                      <a:prstGeom prst="rect">
                        <a:avLst/>
                      </a:prstGeom>
                      <a:noFill/>
                      <a:ln w="38100">
                        <a:noFill/>
                        <a:miter/>
                      </a:ln>
                    </p:spPr>
                  </p:pic>
                </p:oleObj>
              </mc:Fallback>
            </mc:AlternateContent>
          </a:graphicData>
        </a:graphic>
      </p:graphicFrame>
      <p:graphicFrame>
        <p:nvGraphicFramePr>
          <p:cNvPr id="11271" name="对象 -2147482584"/>
          <p:cNvGraphicFramePr>
            <a:graphicFrameLocks noChangeAspect="1"/>
          </p:cNvGraphicFramePr>
          <p:nvPr/>
        </p:nvGraphicFramePr>
        <p:xfrm>
          <a:off x="2066925" y="2533650"/>
          <a:ext cx="3327400" cy="1019175"/>
        </p:xfrm>
        <a:graphic>
          <a:graphicData uri="http://schemas.openxmlformats.org/presentationml/2006/ole">
            <mc:AlternateContent xmlns:mc="http://schemas.openxmlformats.org/markup-compatibility/2006">
              <mc:Choice xmlns:v="urn:schemas-microsoft-com:vml" Requires="v">
                <p:oleObj spid="_x0000_s3109" name="" r:id="rId8" imgW="1574165" imgH="482600" progId="Equation.DSMT4">
                  <p:embed/>
                </p:oleObj>
              </mc:Choice>
              <mc:Fallback>
                <p:oleObj name="" r:id="rId8" imgW="1574165" imgH="482600" progId="Equation.DSMT4">
                  <p:embed/>
                  <p:pic>
                    <p:nvPicPr>
                      <p:cNvPr id="0" name="图片 3108"/>
                      <p:cNvPicPr/>
                      <p:nvPr/>
                    </p:nvPicPr>
                    <p:blipFill>
                      <a:blip r:embed="rId9"/>
                      <a:stretch>
                        <a:fillRect/>
                      </a:stretch>
                    </p:blipFill>
                    <p:spPr>
                      <a:xfrm>
                        <a:off x="2066925" y="2533650"/>
                        <a:ext cx="3327400" cy="1019175"/>
                      </a:xfrm>
                      <a:prstGeom prst="rect">
                        <a:avLst/>
                      </a:prstGeom>
                      <a:noFill/>
                      <a:ln w="38100">
                        <a:noFill/>
                        <a:miter/>
                      </a:ln>
                    </p:spPr>
                  </p:pic>
                </p:oleObj>
              </mc:Fallback>
            </mc:AlternateContent>
          </a:graphicData>
        </a:graphic>
      </p:graphicFrame>
      <p:sp>
        <p:nvSpPr>
          <p:cNvPr id="11272" name="文本框 104"/>
          <p:cNvSpPr txBox="1"/>
          <p:nvPr/>
        </p:nvSpPr>
        <p:spPr>
          <a:xfrm>
            <a:off x="1481138" y="3735388"/>
            <a:ext cx="6562725" cy="460375"/>
          </a:xfrm>
          <a:prstGeom prst="rect">
            <a:avLst/>
          </a:prstGeom>
          <a:noFill/>
          <a:ln w="9525">
            <a:noFill/>
          </a:ln>
        </p:spPr>
        <p:txBody>
          <a:bodyPr wrap="square" anchor="t" anchorCtr="0">
            <a:spAutoFit/>
          </a:bodyPr>
          <a:p>
            <a:r>
              <a:rPr lang="zh-CN" altLang="zh-CN" sz="2400">
                <a:latin typeface="Times New Roman" panose="02020603050405020304" pitchFamily="18" charset="0"/>
              </a:rPr>
              <a:t>相当于经典统计学中的似然比准则判别</a:t>
            </a:r>
            <a:r>
              <a:rPr lang="en-US" altLang="zh-CN" sz="2400">
                <a:latin typeface="Times New Roman" panose="02020603050405020304" pitchFamily="18" charset="0"/>
              </a:rPr>
              <a:t>.</a:t>
            </a:r>
            <a:endParaRPr lang="zh-CN" altLang="en-US" sz="2400">
              <a:latin typeface="Tahoma" panose="020B0604030504040204" pitchFamily="34" charset="0"/>
            </a:endParaRPr>
          </a:p>
        </p:txBody>
      </p:sp>
      <p:sp>
        <p:nvSpPr>
          <p:cNvPr id="13321" name="灯片编号占位符 1"/>
          <p:cNvSpPr>
            <a:spLocks noGrp="1"/>
          </p:cNvSpPr>
          <p:nvPr>
            <p:ph type="sldNum" sz="quarter" idx="12"/>
          </p:nvPr>
        </p:nvSpPr>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a:buSzTx/>
            </a:pPr>
            <a:fld id="{9A0DB2DC-4C9A-4742-B13C-FB6460FD3503}" type="slidenum">
              <a:rPr lang="zh-CN" altLang="en-US" sz="1400" dirty="0"/>
            </a:fld>
            <a:endParaRPr lang="zh-CN" altLang="en-US" sz="14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268"/>
                                        </p:tgtEl>
                                        <p:attrNameLst>
                                          <p:attrName>style.visibility</p:attrName>
                                        </p:attrNameLst>
                                      </p:cBhvr>
                                      <p:to>
                                        <p:strVal val="visible"/>
                                      </p:to>
                                    </p:set>
                                    <p:anim calcmode="lin" valueType="num">
                                      <p:cBhvr additive="base">
                                        <p:cTn id="7" dur="500" fill="hold"/>
                                        <p:tgtEl>
                                          <p:spTgt spid="11268"/>
                                        </p:tgtEl>
                                        <p:attrNameLst>
                                          <p:attrName>ppt_x</p:attrName>
                                        </p:attrNameLst>
                                      </p:cBhvr>
                                      <p:tavLst>
                                        <p:tav tm="0">
                                          <p:val>
                                            <p:strVal val="#ppt_x"/>
                                          </p:val>
                                        </p:tav>
                                        <p:tav tm="100000">
                                          <p:val>
                                            <p:strVal val="#ppt_x"/>
                                          </p:val>
                                        </p:tav>
                                      </p:tavLst>
                                    </p:anim>
                                    <p:anim calcmode="lin" valueType="num">
                                      <p:cBhvr additive="base">
                                        <p:cTn id="8" dur="500" fill="hold"/>
                                        <p:tgtEl>
                                          <p:spTgt spid="1126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269"/>
                                        </p:tgtEl>
                                        <p:attrNameLst>
                                          <p:attrName>style.visibility</p:attrName>
                                        </p:attrNameLst>
                                      </p:cBhvr>
                                      <p:to>
                                        <p:strVal val="visible"/>
                                      </p:to>
                                    </p:set>
                                    <p:anim calcmode="lin" valueType="num">
                                      <p:cBhvr additive="base">
                                        <p:cTn id="11" dur="500" fill="hold"/>
                                        <p:tgtEl>
                                          <p:spTgt spid="11269"/>
                                        </p:tgtEl>
                                        <p:attrNameLst>
                                          <p:attrName>ppt_x</p:attrName>
                                        </p:attrNameLst>
                                      </p:cBhvr>
                                      <p:tavLst>
                                        <p:tav tm="0">
                                          <p:val>
                                            <p:strVal val="#ppt_x"/>
                                          </p:val>
                                        </p:tav>
                                        <p:tav tm="100000">
                                          <p:val>
                                            <p:strVal val="#ppt_x"/>
                                          </p:val>
                                        </p:tav>
                                      </p:tavLst>
                                    </p:anim>
                                    <p:anim calcmode="lin" valueType="num">
                                      <p:cBhvr additive="base">
                                        <p:cTn id="12" dur="500" fill="hold"/>
                                        <p:tgtEl>
                                          <p:spTgt spid="11269"/>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270"/>
                                        </p:tgtEl>
                                        <p:attrNameLst>
                                          <p:attrName>style.visibility</p:attrName>
                                        </p:attrNameLst>
                                      </p:cBhvr>
                                      <p:to>
                                        <p:strVal val="visible"/>
                                      </p:to>
                                    </p:set>
                                    <p:anim calcmode="lin" valueType="num">
                                      <p:cBhvr additive="base">
                                        <p:cTn id="15" dur="500" fill="hold"/>
                                        <p:tgtEl>
                                          <p:spTgt spid="11270"/>
                                        </p:tgtEl>
                                        <p:attrNameLst>
                                          <p:attrName>ppt_x</p:attrName>
                                        </p:attrNameLst>
                                      </p:cBhvr>
                                      <p:tavLst>
                                        <p:tav tm="0">
                                          <p:val>
                                            <p:strVal val="#ppt_x"/>
                                          </p:val>
                                        </p:tav>
                                        <p:tav tm="100000">
                                          <p:val>
                                            <p:strVal val="#ppt_x"/>
                                          </p:val>
                                        </p:tav>
                                      </p:tavLst>
                                    </p:anim>
                                    <p:anim calcmode="lin" valueType="num">
                                      <p:cBhvr additive="base">
                                        <p:cTn id="16" dur="500" fill="hold"/>
                                        <p:tgtEl>
                                          <p:spTgt spid="1127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1271"/>
                                        </p:tgtEl>
                                        <p:attrNameLst>
                                          <p:attrName>style.visibility</p:attrName>
                                        </p:attrNameLst>
                                      </p:cBhvr>
                                      <p:to>
                                        <p:strVal val="visible"/>
                                      </p:to>
                                    </p:set>
                                    <p:anim calcmode="lin" valueType="num">
                                      <p:cBhvr additive="base">
                                        <p:cTn id="19" dur="500" fill="hold"/>
                                        <p:tgtEl>
                                          <p:spTgt spid="11271"/>
                                        </p:tgtEl>
                                        <p:attrNameLst>
                                          <p:attrName>ppt_x</p:attrName>
                                        </p:attrNameLst>
                                      </p:cBhvr>
                                      <p:tavLst>
                                        <p:tav tm="0">
                                          <p:val>
                                            <p:strVal val="#ppt_x"/>
                                          </p:val>
                                        </p:tav>
                                        <p:tav tm="100000">
                                          <p:val>
                                            <p:strVal val="#ppt_x"/>
                                          </p:val>
                                        </p:tav>
                                      </p:tavLst>
                                    </p:anim>
                                    <p:anim calcmode="lin" valueType="num">
                                      <p:cBhvr additive="base">
                                        <p:cTn id="20" dur="500" fill="hold"/>
                                        <p:tgtEl>
                                          <p:spTgt spid="1127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1272"/>
                                        </p:tgtEl>
                                        <p:attrNameLst>
                                          <p:attrName>style.visibility</p:attrName>
                                        </p:attrNameLst>
                                      </p:cBhvr>
                                      <p:to>
                                        <p:strVal val="visible"/>
                                      </p:to>
                                    </p:set>
                                    <p:anim calcmode="lin" valueType="num">
                                      <p:cBhvr additive="base">
                                        <p:cTn id="23" dur="500" fill="hold"/>
                                        <p:tgtEl>
                                          <p:spTgt spid="11272"/>
                                        </p:tgtEl>
                                        <p:attrNameLst>
                                          <p:attrName>ppt_x</p:attrName>
                                        </p:attrNameLst>
                                      </p:cBhvr>
                                      <p:tavLst>
                                        <p:tav tm="0">
                                          <p:val>
                                            <p:strVal val="#ppt_x"/>
                                          </p:val>
                                        </p:tav>
                                        <p:tav tm="100000">
                                          <p:val>
                                            <p:strVal val="#ppt_x"/>
                                          </p:val>
                                        </p:tav>
                                      </p:tavLst>
                                    </p:anim>
                                    <p:anim calcmode="lin" valueType="num">
                                      <p:cBhvr additive="base">
                                        <p:cTn id="24" dur="500" fill="hold"/>
                                        <p:tgtEl>
                                          <p:spTgt spid="112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p:bldP spid="1127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文本框 104"/>
          <p:cNvSpPr txBox="1"/>
          <p:nvPr/>
        </p:nvSpPr>
        <p:spPr>
          <a:xfrm>
            <a:off x="1347788" y="185738"/>
            <a:ext cx="5080000" cy="460375"/>
          </a:xfrm>
          <a:prstGeom prst="rect">
            <a:avLst/>
          </a:prstGeom>
          <a:noFill/>
          <a:ln w="9525">
            <a:noFill/>
          </a:ln>
        </p:spPr>
        <p:txBody>
          <a:bodyPr anchor="t" anchorCtr="0">
            <a:spAutoFit/>
          </a:bodyPr>
          <a:p>
            <a:r>
              <a:rPr lang="en-US" altLang="zh-CN" sz="2400">
                <a:latin typeface="Times New Roman" panose="02020603050405020304" pitchFamily="18" charset="0"/>
              </a:rPr>
              <a:t>2</a:t>
            </a:r>
            <a:r>
              <a:rPr lang="zh-CN" altLang="zh-CN" sz="2400">
                <a:latin typeface="Times New Roman" panose="02020603050405020304" pitchFamily="18" charset="0"/>
              </a:rPr>
              <a:t> 两个正态总体的Bayes判别</a:t>
            </a:r>
            <a:endParaRPr lang="zh-CN" altLang="zh-CN" sz="2400">
              <a:latin typeface="Times New Roman" panose="02020603050405020304" pitchFamily="18" charset="0"/>
            </a:endParaRPr>
          </a:p>
        </p:txBody>
      </p:sp>
      <p:sp>
        <p:nvSpPr>
          <p:cNvPr id="14338" name="文本框 1"/>
          <p:cNvSpPr txBox="1"/>
          <p:nvPr/>
        </p:nvSpPr>
        <p:spPr>
          <a:xfrm>
            <a:off x="1585913" y="646113"/>
            <a:ext cx="5080000" cy="460375"/>
          </a:xfrm>
          <a:prstGeom prst="rect">
            <a:avLst/>
          </a:prstGeom>
          <a:noFill/>
          <a:ln w="9525">
            <a:noFill/>
          </a:ln>
        </p:spPr>
        <p:txBody>
          <a:bodyPr anchor="t" anchorCtr="0">
            <a:spAutoFit/>
          </a:bodyPr>
          <a:p>
            <a:r>
              <a:rPr lang="en-US" altLang="zh-CN" sz="2400">
                <a:latin typeface="Times New Roman" panose="02020603050405020304" pitchFamily="18" charset="0"/>
              </a:rPr>
              <a:t>1) </a:t>
            </a:r>
            <a:endParaRPr lang="en-US" altLang="en-US" sz="2400">
              <a:latin typeface="Times New Roman" panose="02020603050405020304" pitchFamily="18" charset="0"/>
            </a:endParaRPr>
          </a:p>
        </p:txBody>
      </p:sp>
      <p:graphicFrame>
        <p:nvGraphicFramePr>
          <p:cNvPr id="14339" name="对象 -2147482583"/>
          <p:cNvGraphicFramePr>
            <a:graphicFrameLocks noChangeAspect="1"/>
          </p:cNvGraphicFramePr>
          <p:nvPr/>
        </p:nvGraphicFramePr>
        <p:xfrm>
          <a:off x="2014538" y="676275"/>
          <a:ext cx="1630362" cy="458788"/>
        </p:xfrm>
        <a:graphic>
          <a:graphicData uri="http://schemas.openxmlformats.org/presentationml/2006/ole">
            <mc:AlternateContent xmlns:mc="http://schemas.openxmlformats.org/markup-compatibility/2006">
              <mc:Choice xmlns:v="urn:schemas-microsoft-com:vml" Requires="v">
                <p:oleObj spid="_x0000_s3122" name="" r:id="rId1" imgW="812165" imgH="228600" progId="Equation.DSMT4">
                  <p:embed/>
                </p:oleObj>
              </mc:Choice>
              <mc:Fallback>
                <p:oleObj name="" r:id="rId1" imgW="812165" imgH="228600" progId="Equation.DSMT4">
                  <p:embed/>
                  <p:pic>
                    <p:nvPicPr>
                      <p:cNvPr id="0" name="图片 3121"/>
                      <p:cNvPicPr/>
                      <p:nvPr/>
                    </p:nvPicPr>
                    <p:blipFill>
                      <a:blip r:embed="rId2"/>
                      <a:stretch>
                        <a:fillRect/>
                      </a:stretch>
                    </p:blipFill>
                    <p:spPr>
                      <a:xfrm>
                        <a:off x="2014538" y="676275"/>
                        <a:ext cx="1630362" cy="458788"/>
                      </a:xfrm>
                      <a:prstGeom prst="rect">
                        <a:avLst/>
                      </a:prstGeom>
                      <a:noFill/>
                      <a:ln w="38100">
                        <a:noFill/>
                        <a:miter/>
                      </a:ln>
                    </p:spPr>
                  </p:pic>
                </p:oleObj>
              </mc:Fallback>
            </mc:AlternateContent>
          </a:graphicData>
        </a:graphic>
      </p:graphicFrame>
      <p:graphicFrame>
        <p:nvGraphicFramePr>
          <p:cNvPr id="12293" name="对象 1">
            <a:hlinkClick r:id="" action="ppaction://ole?verb="/>
          </p:cNvPr>
          <p:cNvGraphicFramePr>
            <a:graphicFrameLocks noChangeAspect="1"/>
          </p:cNvGraphicFramePr>
          <p:nvPr/>
        </p:nvGraphicFramePr>
        <p:xfrm>
          <a:off x="4495800" y="3463925"/>
          <a:ext cx="914400" cy="215900"/>
        </p:xfrm>
        <a:graphic>
          <a:graphicData uri="http://schemas.openxmlformats.org/presentationml/2006/ole">
            <mc:AlternateContent xmlns:mc="http://schemas.openxmlformats.org/markup-compatibility/2006">
              <mc:Choice xmlns:v="urn:schemas-microsoft-com:vml" Requires="v">
                <p:oleObj spid="_x0000_s3121" name="" r:id="rId3" imgW="914400" imgH="215900" progId="Equation.KSEE3">
                  <p:embed/>
                </p:oleObj>
              </mc:Choice>
              <mc:Fallback>
                <p:oleObj name="" r:id="rId3" imgW="914400" imgH="215900" progId="Equation.KSEE3">
                  <p:embed/>
                  <p:pic>
                    <p:nvPicPr>
                      <p:cNvPr id="0" name="图片 3120"/>
                      <p:cNvPicPr/>
                      <p:nvPr/>
                    </p:nvPicPr>
                    <p:blipFill>
                      <a:blip r:embed="rId4"/>
                      <a:stretch>
                        <a:fillRect/>
                      </a:stretch>
                    </p:blipFill>
                    <p:spPr>
                      <a:xfrm>
                        <a:off x="4495800" y="3463925"/>
                        <a:ext cx="914400" cy="215900"/>
                      </a:xfrm>
                      <a:prstGeom prst="rect">
                        <a:avLst/>
                      </a:prstGeom>
                      <a:noFill/>
                      <a:ln w="38100">
                        <a:noFill/>
                        <a:miter/>
                      </a:ln>
                    </p:spPr>
                  </p:pic>
                </p:oleObj>
              </mc:Fallback>
            </mc:AlternateContent>
          </a:graphicData>
        </a:graphic>
      </p:graphicFrame>
      <p:graphicFrame>
        <p:nvGraphicFramePr>
          <p:cNvPr id="12294" name="对象 1">
            <a:hlinkClick r:id="" action="ppaction://ole?verb="/>
          </p:cNvPr>
          <p:cNvGraphicFramePr>
            <a:graphicFrameLocks noChangeAspect="1"/>
          </p:cNvGraphicFramePr>
          <p:nvPr/>
        </p:nvGraphicFramePr>
        <p:xfrm>
          <a:off x="1049338" y="2263775"/>
          <a:ext cx="8712200" cy="879475"/>
        </p:xfrm>
        <a:graphic>
          <a:graphicData uri="http://schemas.openxmlformats.org/presentationml/2006/ole">
            <mc:AlternateContent xmlns:mc="http://schemas.openxmlformats.org/markup-compatibility/2006">
              <mc:Choice xmlns:v="urn:schemas-microsoft-com:vml" Requires="v">
                <p:oleObj spid="_x0000_s3123" name="" r:id="rId5" imgW="3898900" imgH="393700" progId="Equation.KSEE3">
                  <p:embed/>
                </p:oleObj>
              </mc:Choice>
              <mc:Fallback>
                <p:oleObj name="" r:id="rId5" imgW="3898900" imgH="393700" progId="Equation.KSEE3">
                  <p:embed/>
                  <p:pic>
                    <p:nvPicPr>
                      <p:cNvPr id="0" name="图片 3122"/>
                      <p:cNvPicPr/>
                      <p:nvPr/>
                    </p:nvPicPr>
                    <p:blipFill>
                      <a:blip r:embed="rId6"/>
                      <a:stretch>
                        <a:fillRect/>
                      </a:stretch>
                    </p:blipFill>
                    <p:spPr>
                      <a:xfrm>
                        <a:off x="1049338" y="2263775"/>
                        <a:ext cx="8712200" cy="879475"/>
                      </a:xfrm>
                      <a:prstGeom prst="rect">
                        <a:avLst/>
                      </a:prstGeom>
                      <a:solidFill>
                        <a:srgbClr val="FFFFFF"/>
                      </a:solidFill>
                      <a:ln w="38100">
                        <a:noFill/>
                        <a:miter/>
                      </a:ln>
                    </p:spPr>
                  </p:pic>
                </p:oleObj>
              </mc:Fallback>
            </mc:AlternateContent>
          </a:graphicData>
        </a:graphic>
      </p:graphicFrame>
      <p:sp>
        <p:nvSpPr>
          <p:cNvPr id="12295" name="文本框 4"/>
          <p:cNvSpPr txBox="1"/>
          <p:nvPr/>
        </p:nvSpPr>
        <p:spPr>
          <a:xfrm>
            <a:off x="595313" y="2473325"/>
            <a:ext cx="566737" cy="460375"/>
          </a:xfrm>
          <a:prstGeom prst="rect">
            <a:avLst/>
          </a:prstGeom>
          <a:noFill/>
          <a:ln w="9525">
            <a:noFill/>
          </a:ln>
        </p:spPr>
        <p:txBody>
          <a:bodyPr wrap="square" anchor="t" anchorCtr="0">
            <a:spAutoFit/>
          </a:bodyPr>
          <a:p>
            <a:r>
              <a:rPr lang="zh-CN" altLang="en-US" sz="2400">
                <a:latin typeface="Tahoma" panose="020B0604030504040204" pitchFamily="34" charset="0"/>
              </a:rPr>
              <a:t>则</a:t>
            </a:r>
            <a:endParaRPr lang="zh-CN" altLang="en-US" sz="2400">
              <a:latin typeface="Tahoma" panose="020B0604030504040204" pitchFamily="34" charset="0"/>
            </a:endParaRPr>
          </a:p>
        </p:txBody>
      </p:sp>
      <p:graphicFrame>
        <p:nvGraphicFramePr>
          <p:cNvPr id="12296" name="对象 5">
            <a:hlinkClick r:id="" action="ppaction://ole?verb="/>
          </p:cNvPr>
          <p:cNvGraphicFramePr>
            <a:graphicFrameLocks noChangeAspect="1"/>
          </p:cNvGraphicFramePr>
          <p:nvPr/>
        </p:nvGraphicFramePr>
        <p:xfrm>
          <a:off x="1978025" y="3332163"/>
          <a:ext cx="3819525" cy="477837"/>
        </p:xfrm>
        <a:graphic>
          <a:graphicData uri="http://schemas.openxmlformats.org/presentationml/2006/ole">
            <mc:AlternateContent xmlns:mc="http://schemas.openxmlformats.org/markup-compatibility/2006">
              <mc:Choice xmlns:v="urn:schemas-microsoft-com:vml" Requires="v">
                <p:oleObj spid="_x0000_s3117" name="" r:id="rId7" imgW="1727200" imgH="215900" progId="Equation.KSEE3">
                  <p:embed/>
                </p:oleObj>
              </mc:Choice>
              <mc:Fallback>
                <p:oleObj name="" r:id="rId7" imgW="1727200" imgH="215900" progId="Equation.KSEE3">
                  <p:embed/>
                  <p:pic>
                    <p:nvPicPr>
                      <p:cNvPr id="0" name="图片 3116"/>
                      <p:cNvPicPr/>
                      <p:nvPr/>
                    </p:nvPicPr>
                    <p:blipFill>
                      <a:blip r:embed="rId8"/>
                      <a:stretch>
                        <a:fillRect/>
                      </a:stretch>
                    </p:blipFill>
                    <p:spPr>
                      <a:xfrm>
                        <a:off x="1978025" y="3332163"/>
                        <a:ext cx="3819525" cy="477837"/>
                      </a:xfrm>
                      <a:prstGeom prst="rect">
                        <a:avLst/>
                      </a:prstGeom>
                      <a:noFill/>
                      <a:ln w="38100">
                        <a:noFill/>
                        <a:miter/>
                      </a:ln>
                    </p:spPr>
                  </p:pic>
                </p:oleObj>
              </mc:Fallback>
            </mc:AlternateContent>
          </a:graphicData>
        </a:graphic>
      </p:graphicFrame>
      <p:graphicFrame>
        <p:nvGraphicFramePr>
          <p:cNvPr id="12297" name="对象 6">
            <a:hlinkClick r:id="" action="ppaction://ole?verb="/>
          </p:cNvPr>
          <p:cNvGraphicFramePr>
            <a:graphicFrameLocks noChangeAspect="1"/>
          </p:cNvGraphicFramePr>
          <p:nvPr/>
        </p:nvGraphicFramePr>
        <p:xfrm>
          <a:off x="2328863" y="4013200"/>
          <a:ext cx="5424487" cy="487363"/>
        </p:xfrm>
        <a:graphic>
          <a:graphicData uri="http://schemas.openxmlformats.org/presentationml/2006/ole">
            <mc:AlternateContent xmlns:mc="http://schemas.openxmlformats.org/markup-compatibility/2006">
              <mc:Choice xmlns:v="urn:schemas-microsoft-com:vml" Requires="v">
                <p:oleObj spid="_x0000_s3119" name="" r:id="rId9" imgW="2400300" imgH="215900" progId="Equation.KSEE3">
                  <p:embed/>
                </p:oleObj>
              </mc:Choice>
              <mc:Fallback>
                <p:oleObj name="" r:id="rId9" imgW="2400300" imgH="215900" progId="Equation.KSEE3">
                  <p:embed/>
                  <p:pic>
                    <p:nvPicPr>
                      <p:cNvPr id="0" name="图片 3118"/>
                      <p:cNvPicPr/>
                      <p:nvPr/>
                    </p:nvPicPr>
                    <p:blipFill>
                      <a:blip r:embed="rId10"/>
                      <a:stretch>
                        <a:fillRect/>
                      </a:stretch>
                    </p:blipFill>
                    <p:spPr>
                      <a:xfrm>
                        <a:off x="2328863" y="4013200"/>
                        <a:ext cx="5424487" cy="487363"/>
                      </a:xfrm>
                      <a:prstGeom prst="rect">
                        <a:avLst/>
                      </a:prstGeom>
                      <a:noFill/>
                      <a:ln w="38100">
                        <a:noFill/>
                        <a:miter/>
                      </a:ln>
                    </p:spPr>
                  </p:pic>
                </p:oleObj>
              </mc:Fallback>
            </mc:AlternateContent>
          </a:graphicData>
        </a:graphic>
      </p:graphicFrame>
      <p:graphicFrame>
        <p:nvGraphicFramePr>
          <p:cNvPr id="12298" name="对象 8">
            <a:hlinkClick r:id="" action="ppaction://ole?verb="/>
          </p:cNvPr>
          <p:cNvGraphicFramePr>
            <a:graphicFrameLocks noChangeAspect="1"/>
          </p:cNvGraphicFramePr>
          <p:nvPr/>
        </p:nvGraphicFramePr>
        <p:xfrm>
          <a:off x="2289175" y="4594225"/>
          <a:ext cx="5207000" cy="1949450"/>
        </p:xfrm>
        <a:graphic>
          <a:graphicData uri="http://schemas.openxmlformats.org/presentationml/2006/ole">
            <mc:AlternateContent xmlns:mc="http://schemas.openxmlformats.org/markup-compatibility/2006">
              <mc:Choice xmlns:v="urn:schemas-microsoft-com:vml" Requires="v">
                <p:oleObj spid="_x0000_s3115" name="" r:id="rId11" imgW="2374265" imgH="889000" progId="Equation.KSEE3">
                  <p:embed/>
                </p:oleObj>
              </mc:Choice>
              <mc:Fallback>
                <p:oleObj name="" r:id="rId11" imgW="2374265" imgH="889000" progId="Equation.KSEE3">
                  <p:embed/>
                  <p:pic>
                    <p:nvPicPr>
                      <p:cNvPr id="0" name="图片 3114"/>
                      <p:cNvPicPr/>
                      <p:nvPr/>
                    </p:nvPicPr>
                    <p:blipFill>
                      <a:blip r:embed="rId12"/>
                      <a:stretch>
                        <a:fillRect/>
                      </a:stretch>
                    </p:blipFill>
                    <p:spPr>
                      <a:xfrm>
                        <a:off x="2289175" y="4594225"/>
                        <a:ext cx="5207000" cy="1949450"/>
                      </a:xfrm>
                      <a:prstGeom prst="rect">
                        <a:avLst/>
                      </a:prstGeom>
                      <a:noFill/>
                      <a:ln w="38100">
                        <a:noFill/>
                        <a:miter/>
                      </a:ln>
                    </p:spPr>
                  </p:pic>
                </p:oleObj>
              </mc:Fallback>
            </mc:AlternateContent>
          </a:graphicData>
        </a:graphic>
      </p:graphicFrame>
      <p:sp>
        <p:nvSpPr>
          <p:cNvPr id="14347" name="灯片编号占位符 1"/>
          <p:cNvSpPr>
            <a:spLocks noGrp="1"/>
          </p:cNvSpPr>
          <p:nvPr>
            <p:ph type="sldNum" sz="quarter" idx="12"/>
          </p:nvPr>
        </p:nvSpPr>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a:buSzTx/>
            </a:pPr>
            <a:fld id="{9A0DB2DC-4C9A-4742-B13C-FB6460FD3503}" type="slidenum">
              <a:rPr lang="zh-CN" altLang="en-US" sz="1400" dirty="0"/>
            </a:fld>
            <a:endParaRPr lang="zh-CN" altLang="en-US" sz="1400" dirty="0">
              <a:latin typeface="Times New Roman" panose="02020603050405020304" pitchFamily="18" charset="0"/>
            </a:endParaRPr>
          </a:p>
        </p:txBody>
      </p:sp>
      <p:graphicFrame>
        <p:nvGraphicFramePr>
          <p:cNvPr id="2" name="对象 1"/>
          <p:cNvGraphicFramePr/>
          <p:nvPr/>
        </p:nvGraphicFramePr>
        <p:xfrm>
          <a:off x="992505" y="1196975"/>
          <a:ext cx="8760460" cy="1153160"/>
        </p:xfrm>
        <a:graphic>
          <a:graphicData uri="http://schemas.openxmlformats.org/presentationml/2006/ole">
            <mc:AlternateContent xmlns:mc="http://schemas.openxmlformats.org/markup-compatibility/2006">
              <mc:Choice xmlns:v="urn:schemas-microsoft-com:vml" Requires="v">
                <p:oleObj spid="_x0000_s3" name="" r:id="rId13" imgW="8753475" imgH="1152525" progId="Paint.Picture">
                  <p:embed/>
                </p:oleObj>
              </mc:Choice>
              <mc:Fallback>
                <p:oleObj name="" r:id="rId13" imgW="8753475" imgH="1152525" progId="Paint.Picture">
                  <p:embed/>
                  <p:pic>
                    <p:nvPicPr>
                      <p:cNvPr id="0" name="图片 2"/>
                      <p:cNvPicPr/>
                      <p:nvPr/>
                    </p:nvPicPr>
                    <p:blipFill>
                      <a:blip r:embed="rId14"/>
                      <a:stretch>
                        <a:fillRect/>
                      </a:stretch>
                    </p:blipFill>
                    <p:spPr>
                      <a:xfrm>
                        <a:off x="992505" y="1196975"/>
                        <a:ext cx="8760460" cy="115316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294"/>
                                        </p:tgtEl>
                                        <p:attrNameLst>
                                          <p:attrName>style.visibility</p:attrName>
                                        </p:attrNameLst>
                                      </p:cBhvr>
                                      <p:to>
                                        <p:strVal val="visible"/>
                                      </p:to>
                                    </p:set>
                                    <p:anim calcmode="lin" valueType="num">
                                      <p:cBhvr additive="base">
                                        <p:cTn id="7" dur="500" fill="hold"/>
                                        <p:tgtEl>
                                          <p:spTgt spid="12294"/>
                                        </p:tgtEl>
                                        <p:attrNameLst>
                                          <p:attrName>ppt_x</p:attrName>
                                        </p:attrNameLst>
                                      </p:cBhvr>
                                      <p:tavLst>
                                        <p:tav tm="0">
                                          <p:val>
                                            <p:strVal val="#ppt_x"/>
                                          </p:val>
                                        </p:tav>
                                        <p:tav tm="100000">
                                          <p:val>
                                            <p:strVal val="#ppt_x"/>
                                          </p:val>
                                        </p:tav>
                                      </p:tavLst>
                                    </p:anim>
                                    <p:anim calcmode="lin" valueType="num">
                                      <p:cBhvr additive="base">
                                        <p:cTn id="8" dur="500" fill="hold"/>
                                        <p:tgtEl>
                                          <p:spTgt spid="1229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295"/>
                                        </p:tgtEl>
                                        <p:attrNameLst>
                                          <p:attrName>style.visibility</p:attrName>
                                        </p:attrNameLst>
                                      </p:cBhvr>
                                      <p:to>
                                        <p:strVal val="visible"/>
                                      </p:to>
                                    </p:set>
                                    <p:anim calcmode="lin" valueType="num">
                                      <p:cBhvr additive="base">
                                        <p:cTn id="11" dur="500" fill="hold"/>
                                        <p:tgtEl>
                                          <p:spTgt spid="12295"/>
                                        </p:tgtEl>
                                        <p:attrNameLst>
                                          <p:attrName>ppt_x</p:attrName>
                                        </p:attrNameLst>
                                      </p:cBhvr>
                                      <p:tavLst>
                                        <p:tav tm="0">
                                          <p:val>
                                            <p:strVal val="#ppt_x"/>
                                          </p:val>
                                        </p:tav>
                                        <p:tav tm="100000">
                                          <p:val>
                                            <p:strVal val="#ppt_x"/>
                                          </p:val>
                                        </p:tav>
                                      </p:tavLst>
                                    </p:anim>
                                    <p:anim calcmode="lin" valueType="num">
                                      <p:cBhvr additive="base">
                                        <p:cTn id="12" dur="500" fill="hold"/>
                                        <p:tgtEl>
                                          <p:spTgt spid="1229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2293"/>
                                        </p:tgtEl>
                                        <p:attrNameLst>
                                          <p:attrName>style.visibility</p:attrName>
                                        </p:attrNameLst>
                                      </p:cBhvr>
                                      <p:to>
                                        <p:strVal val="visible"/>
                                      </p:to>
                                    </p:set>
                                    <p:anim calcmode="lin" valueType="num">
                                      <p:cBhvr additive="base">
                                        <p:cTn id="17" dur="500" fill="hold"/>
                                        <p:tgtEl>
                                          <p:spTgt spid="12293"/>
                                        </p:tgtEl>
                                        <p:attrNameLst>
                                          <p:attrName>ppt_x</p:attrName>
                                        </p:attrNameLst>
                                      </p:cBhvr>
                                      <p:tavLst>
                                        <p:tav tm="0">
                                          <p:val>
                                            <p:strVal val="#ppt_x"/>
                                          </p:val>
                                        </p:tav>
                                        <p:tav tm="100000">
                                          <p:val>
                                            <p:strVal val="#ppt_x"/>
                                          </p:val>
                                        </p:tav>
                                      </p:tavLst>
                                    </p:anim>
                                    <p:anim calcmode="lin" valueType="num">
                                      <p:cBhvr additive="base">
                                        <p:cTn id="18" dur="500" fill="hold"/>
                                        <p:tgtEl>
                                          <p:spTgt spid="12293"/>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2296"/>
                                        </p:tgtEl>
                                        <p:attrNameLst>
                                          <p:attrName>style.visibility</p:attrName>
                                        </p:attrNameLst>
                                      </p:cBhvr>
                                      <p:to>
                                        <p:strVal val="visible"/>
                                      </p:to>
                                    </p:set>
                                    <p:anim calcmode="lin" valueType="num">
                                      <p:cBhvr additive="base">
                                        <p:cTn id="21" dur="500" fill="hold"/>
                                        <p:tgtEl>
                                          <p:spTgt spid="12296"/>
                                        </p:tgtEl>
                                        <p:attrNameLst>
                                          <p:attrName>ppt_x</p:attrName>
                                        </p:attrNameLst>
                                      </p:cBhvr>
                                      <p:tavLst>
                                        <p:tav tm="0">
                                          <p:val>
                                            <p:strVal val="#ppt_x"/>
                                          </p:val>
                                        </p:tav>
                                        <p:tav tm="100000">
                                          <p:val>
                                            <p:strVal val="#ppt_x"/>
                                          </p:val>
                                        </p:tav>
                                      </p:tavLst>
                                    </p:anim>
                                    <p:anim calcmode="lin" valueType="num">
                                      <p:cBhvr additive="base">
                                        <p:cTn id="22" dur="500" fill="hold"/>
                                        <p:tgtEl>
                                          <p:spTgt spid="12296"/>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2297"/>
                                        </p:tgtEl>
                                        <p:attrNameLst>
                                          <p:attrName>style.visibility</p:attrName>
                                        </p:attrNameLst>
                                      </p:cBhvr>
                                      <p:to>
                                        <p:strVal val="visible"/>
                                      </p:to>
                                    </p:set>
                                    <p:anim calcmode="lin" valueType="num">
                                      <p:cBhvr additive="base">
                                        <p:cTn id="25" dur="500" fill="hold"/>
                                        <p:tgtEl>
                                          <p:spTgt spid="12297"/>
                                        </p:tgtEl>
                                        <p:attrNameLst>
                                          <p:attrName>ppt_x</p:attrName>
                                        </p:attrNameLst>
                                      </p:cBhvr>
                                      <p:tavLst>
                                        <p:tav tm="0">
                                          <p:val>
                                            <p:strVal val="#ppt_x"/>
                                          </p:val>
                                        </p:tav>
                                        <p:tav tm="100000">
                                          <p:val>
                                            <p:strVal val="#ppt_x"/>
                                          </p:val>
                                        </p:tav>
                                      </p:tavLst>
                                    </p:anim>
                                    <p:anim calcmode="lin" valueType="num">
                                      <p:cBhvr additive="base">
                                        <p:cTn id="26" dur="500" fill="hold"/>
                                        <p:tgtEl>
                                          <p:spTgt spid="12297"/>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2298"/>
                                        </p:tgtEl>
                                        <p:attrNameLst>
                                          <p:attrName>style.visibility</p:attrName>
                                        </p:attrNameLst>
                                      </p:cBhvr>
                                      <p:to>
                                        <p:strVal val="visible"/>
                                      </p:to>
                                    </p:set>
                                    <p:anim calcmode="lin" valueType="num">
                                      <p:cBhvr additive="base">
                                        <p:cTn id="29" dur="500" fill="hold"/>
                                        <p:tgtEl>
                                          <p:spTgt spid="12298"/>
                                        </p:tgtEl>
                                        <p:attrNameLst>
                                          <p:attrName>ppt_x</p:attrName>
                                        </p:attrNameLst>
                                      </p:cBhvr>
                                      <p:tavLst>
                                        <p:tav tm="0">
                                          <p:val>
                                            <p:strVal val="#ppt_x"/>
                                          </p:val>
                                        </p:tav>
                                        <p:tav tm="100000">
                                          <p:val>
                                            <p:strVal val="#ppt_x"/>
                                          </p:val>
                                        </p:tav>
                                      </p:tavLst>
                                    </p:anim>
                                    <p:anim calcmode="lin" valueType="num">
                                      <p:cBhvr additive="base">
                                        <p:cTn id="30" dur="500" fill="hold"/>
                                        <p:tgtEl>
                                          <p:spTgt spid="122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3313" name="对象 -2147482582"/>
          <p:cNvGraphicFramePr>
            <a:graphicFrameLocks noChangeAspect="1"/>
          </p:cNvGraphicFramePr>
          <p:nvPr/>
        </p:nvGraphicFramePr>
        <p:xfrm>
          <a:off x="2517775" y="3581400"/>
          <a:ext cx="3998913" cy="1152525"/>
        </p:xfrm>
        <a:graphic>
          <a:graphicData uri="http://schemas.openxmlformats.org/presentationml/2006/ole">
            <mc:AlternateContent xmlns:mc="http://schemas.openxmlformats.org/markup-compatibility/2006">
              <mc:Choice xmlns:v="urn:schemas-microsoft-com:vml" Requires="v">
                <p:oleObj spid="_x0000_s3114" name="" r:id="rId1" imgW="1675765" imgH="482600" progId="Equation.DSMT4">
                  <p:embed/>
                </p:oleObj>
              </mc:Choice>
              <mc:Fallback>
                <p:oleObj name="" r:id="rId1" imgW="1675765" imgH="482600" progId="Equation.DSMT4">
                  <p:embed/>
                  <p:pic>
                    <p:nvPicPr>
                      <p:cNvPr id="0" name="图片 3113"/>
                      <p:cNvPicPr/>
                      <p:nvPr/>
                    </p:nvPicPr>
                    <p:blipFill>
                      <a:blip r:embed="rId2"/>
                      <a:stretch>
                        <a:fillRect/>
                      </a:stretch>
                    </p:blipFill>
                    <p:spPr>
                      <a:xfrm>
                        <a:off x="2517775" y="3581400"/>
                        <a:ext cx="3998913" cy="1152525"/>
                      </a:xfrm>
                      <a:prstGeom prst="rect">
                        <a:avLst/>
                      </a:prstGeom>
                      <a:solidFill>
                        <a:srgbClr val="FFFFFF"/>
                      </a:solidFill>
                      <a:ln w="38100">
                        <a:noFill/>
                        <a:miter/>
                      </a:ln>
                    </p:spPr>
                  </p:pic>
                </p:oleObj>
              </mc:Fallback>
            </mc:AlternateContent>
          </a:graphicData>
        </a:graphic>
      </p:graphicFrame>
      <p:sp>
        <p:nvSpPr>
          <p:cNvPr id="15362" name="文本框 3"/>
          <p:cNvSpPr txBox="1"/>
          <p:nvPr/>
        </p:nvSpPr>
        <p:spPr>
          <a:xfrm>
            <a:off x="1497013" y="139700"/>
            <a:ext cx="527050" cy="460375"/>
          </a:xfrm>
          <a:prstGeom prst="rect">
            <a:avLst/>
          </a:prstGeom>
          <a:noFill/>
          <a:ln w="9525">
            <a:noFill/>
          </a:ln>
        </p:spPr>
        <p:txBody>
          <a:bodyPr wrap="square" anchor="t" anchorCtr="0">
            <a:spAutoFit/>
          </a:bodyPr>
          <a:p>
            <a:r>
              <a:rPr lang="zh-CN" altLang="en-US" sz="2400">
                <a:latin typeface="Times New Roman" panose="02020603050405020304" pitchFamily="18" charset="0"/>
              </a:rPr>
              <a:t>记</a:t>
            </a:r>
            <a:endParaRPr lang="zh-CN" altLang="en-US" sz="2400">
              <a:latin typeface="Times New Roman" panose="02020603050405020304" pitchFamily="18" charset="0"/>
            </a:endParaRPr>
          </a:p>
        </p:txBody>
      </p:sp>
      <p:graphicFrame>
        <p:nvGraphicFramePr>
          <p:cNvPr id="15363" name="对象 -2147482581"/>
          <p:cNvGraphicFramePr>
            <a:graphicFrameLocks noChangeAspect="1"/>
          </p:cNvGraphicFramePr>
          <p:nvPr/>
        </p:nvGraphicFramePr>
        <p:xfrm>
          <a:off x="2095500" y="147638"/>
          <a:ext cx="5527675" cy="603250"/>
        </p:xfrm>
        <a:graphic>
          <a:graphicData uri="http://schemas.openxmlformats.org/presentationml/2006/ole">
            <mc:AlternateContent xmlns:mc="http://schemas.openxmlformats.org/markup-compatibility/2006">
              <mc:Choice xmlns:v="urn:schemas-microsoft-com:vml" Requires="v">
                <p:oleObj spid="_x0000_s3118" name="" r:id="rId3" imgW="2208530" imgH="241300" progId="Equation.DSMT4">
                  <p:embed/>
                </p:oleObj>
              </mc:Choice>
              <mc:Fallback>
                <p:oleObj name="" r:id="rId3" imgW="2208530" imgH="241300" progId="Equation.DSMT4">
                  <p:embed/>
                  <p:pic>
                    <p:nvPicPr>
                      <p:cNvPr id="0" name="图片 3117"/>
                      <p:cNvPicPr/>
                      <p:nvPr/>
                    </p:nvPicPr>
                    <p:blipFill>
                      <a:blip r:embed="rId4"/>
                      <a:stretch>
                        <a:fillRect/>
                      </a:stretch>
                    </p:blipFill>
                    <p:spPr>
                      <a:xfrm>
                        <a:off x="2095500" y="147638"/>
                        <a:ext cx="5527675" cy="603250"/>
                      </a:xfrm>
                      <a:prstGeom prst="rect">
                        <a:avLst/>
                      </a:prstGeom>
                      <a:noFill/>
                      <a:ln w="38100">
                        <a:noFill/>
                        <a:miter/>
                      </a:ln>
                    </p:spPr>
                  </p:pic>
                </p:oleObj>
              </mc:Fallback>
            </mc:AlternateContent>
          </a:graphicData>
        </a:graphic>
      </p:graphicFrame>
      <p:sp>
        <p:nvSpPr>
          <p:cNvPr id="13316" name="文本框 7"/>
          <p:cNvSpPr txBox="1"/>
          <p:nvPr/>
        </p:nvSpPr>
        <p:spPr>
          <a:xfrm>
            <a:off x="1824038" y="4949825"/>
            <a:ext cx="6548437" cy="460375"/>
          </a:xfrm>
          <a:prstGeom prst="rect">
            <a:avLst/>
          </a:prstGeom>
          <a:noFill/>
          <a:ln w="9525">
            <a:noFill/>
          </a:ln>
        </p:spPr>
        <p:txBody>
          <a:bodyPr wrap="square" anchor="t" anchorCtr="0">
            <a:spAutoFit/>
          </a:bodyPr>
          <a:p>
            <a:r>
              <a:rPr lang="zh-CN" altLang="zh-CN" sz="2400">
                <a:latin typeface="Times New Roman" panose="02020603050405020304" pitchFamily="18" charset="0"/>
              </a:rPr>
              <a:t>实用中</a:t>
            </a:r>
            <a:r>
              <a:rPr lang="en-US" altLang="zh-CN" sz="2400">
                <a:latin typeface="Times New Roman" panose="02020603050405020304" pitchFamily="18" charset="0"/>
              </a:rPr>
              <a:t>, </a:t>
            </a:r>
            <a:r>
              <a:rPr lang="zh-CN" altLang="zh-CN" sz="2400">
                <a:latin typeface="Times New Roman" panose="02020603050405020304" pitchFamily="18" charset="0"/>
              </a:rPr>
              <a:t>用样本均值和样本协方差矩阵代替</a:t>
            </a:r>
            <a:r>
              <a:rPr lang="en-US" altLang="zh-CN" sz="2400">
                <a:latin typeface="Times New Roman" panose="02020603050405020304" pitchFamily="18" charset="0"/>
              </a:rPr>
              <a:t>.</a:t>
            </a:r>
            <a:endParaRPr lang="zh-CN" altLang="en-US" sz="2400">
              <a:latin typeface="Tahoma" panose="020B0604030504040204" pitchFamily="34" charset="0"/>
            </a:endParaRPr>
          </a:p>
        </p:txBody>
      </p:sp>
      <p:sp>
        <p:nvSpPr>
          <p:cNvPr id="13317" name="文本框 10"/>
          <p:cNvSpPr txBox="1"/>
          <p:nvPr/>
        </p:nvSpPr>
        <p:spPr>
          <a:xfrm>
            <a:off x="2095500" y="5578475"/>
            <a:ext cx="5137150" cy="460375"/>
          </a:xfrm>
          <a:prstGeom prst="rect">
            <a:avLst/>
          </a:prstGeom>
          <a:noFill/>
          <a:ln w="9525">
            <a:noFill/>
          </a:ln>
        </p:spPr>
        <p:txBody>
          <a:bodyPr wrap="square" anchor="t" anchorCtr="0">
            <a:spAutoFit/>
          </a:bodyPr>
          <a:p>
            <a:r>
              <a:rPr lang="zh-CN" altLang="en-US" sz="2400">
                <a:latin typeface="Tahoma" panose="020B0604030504040204" pitchFamily="34" charset="0"/>
              </a:rPr>
              <a:t>当                  时, 与距离判别等价.</a:t>
            </a:r>
            <a:endParaRPr lang="zh-CN" altLang="en-US" sz="2400">
              <a:latin typeface="Tahoma" panose="020B0604030504040204" pitchFamily="34" charset="0"/>
            </a:endParaRPr>
          </a:p>
        </p:txBody>
      </p:sp>
      <p:graphicFrame>
        <p:nvGraphicFramePr>
          <p:cNvPr id="13318" name="对象 -2147482578"/>
          <p:cNvGraphicFramePr>
            <a:graphicFrameLocks noChangeAspect="1"/>
          </p:cNvGraphicFramePr>
          <p:nvPr/>
        </p:nvGraphicFramePr>
        <p:xfrm>
          <a:off x="2517775" y="5372100"/>
          <a:ext cx="1635125" cy="863600"/>
        </p:xfrm>
        <a:graphic>
          <a:graphicData uri="http://schemas.openxmlformats.org/presentationml/2006/ole">
            <mc:AlternateContent xmlns:mc="http://schemas.openxmlformats.org/markup-compatibility/2006">
              <mc:Choice xmlns:v="urn:schemas-microsoft-com:vml" Requires="v">
                <p:oleObj spid="_x0000_s3116" name="" r:id="rId5" imgW="698500" imgH="368300" progId="Equation.DSMT4">
                  <p:embed/>
                </p:oleObj>
              </mc:Choice>
              <mc:Fallback>
                <p:oleObj name="" r:id="rId5" imgW="698500" imgH="368300" progId="Equation.DSMT4">
                  <p:embed/>
                  <p:pic>
                    <p:nvPicPr>
                      <p:cNvPr id="0" name="图片 3115"/>
                      <p:cNvPicPr/>
                      <p:nvPr/>
                    </p:nvPicPr>
                    <p:blipFill>
                      <a:blip r:embed="rId6"/>
                      <a:stretch>
                        <a:fillRect/>
                      </a:stretch>
                    </p:blipFill>
                    <p:spPr>
                      <a:xfrm>
                        <a:off x="2517775" y="5372100"/>
                        <a:ext cx="1635125" cy="863600"/>
                      </a:xfrm>
                      <a:prstGeom prst="rect">
                        <a:avLst/>
                      </a:prstGeom>
                      <a:noFill/>
                      <a:ln w="38100">
                        <a:noFill/>
                        <a:miter/>
                      </a:ln>
                    </p:spPr>
                  </p:pic>
                </p:oleObj>
              </mc:Fallback>
            </mc:AlternateContent>
          </a:graphicData>
        </a:graphic>
      </p:graphicFrame>
      <p:graphicFrame>
        <p:nvGraphicFramePr>
          <p:cNvPr id="15367" name="对象 1">
            <a:hlinkClick r:id="" action="ppaction://ole?verb="/>
          </p:cNvPr>
          <p:cNvGraphicFramePr>
            <a:graphicFrameLocks noChangeAspect="1"/>
          </p:cNvGraphicFramePr>
          <p:nvPr/>
        </p:nvGraphicFramePr>
        <p:xfrm>
          <a:off x="2517775" y="712788"/>
          <a:ext cx="4714875" cy="827087"/>
        </p:xfrm>
        <a:graphic>
          <a:graphicData uri="http://schemas.openxmlformats.org/presentationml/2006/ole">
            <mc:AlternateContent xmlns:mc="http://schemas.openxmlformats.org/markup-compatibility/2006">
              <mc:Choice xmlns:v="urn:schemas-microsoft-com:vml" Requires="v">
                <p:oleObj spid="_x0000_s3110" name="" r:id="rId7" imgW="2247900" imgH="393700" progId="Equation.KSEE3">
                  <p:embed/>
                </p:oleObj>
              </mc:Choice>
              <mc:Fallback>
                <p:oleObj name="" r:id="rId7" imgW="2247900" imgH="393700" progId="Equation.KSEE3">
                  <p:embed/>
                  <p:pic>
                    <p:nvPicPr>
                      <p:cNvPr id="0" name="图片 3109"/>
                      <p:cNvPicPr/>
                      <p:nvPr/>
                    </p:nvPicPr>
                    <p:blipFill>
                      <a:blip r:embed="rId8"/>
                      <a:stretch>
                        <a:fillRect/>
                      </a:stretch>
                    </p:blipFill>
                    <p:spPr>
                      <a:xfrm>
                        <a:off x="2517775" y="712788"/>
                        <a:ext cx="4714875" cy="827087"/>
                      </a:xfrm>
                      <a:prstGeom prst="rect">
                        <a:avLst/>
                      </a:prstGeom>
                      <a:noFill/>
                      <a:ln w="38100">
                        <a:noFill/>
                        <a:miter/>
                      </a:ln>
                    </p:spPr>
                  </p:pic>
                </p:oleObj>
              </mc:Fallback>
            </mc:AlternateContent>
          </a:graphicData>
        </a:graphic>
      </p:graphicFrame>
      <p:graphicFrame>
        <p:nvGraphicFramePr>
          <p:cNvPr id="15368" name="对象 2">
            <a:hlinkClick r:id="" action="ppaction://ole?verb="/>
          </p:cNvPr>
          <p:cNvGraphicFramePr>
            <a:graphicFrameLocks noChangeAspect="1"/>
          </p:cNvGraphicFramePr>
          <p:nvPr/>
        </p:nvGraphicFramePr>
        <p:xfrm>
          <a:off x="2543175" y="1474788"/>
          <a:ext cx="4618038" cy="785812"/>
        </p:xfrm>
        <a:graphic>
          <a:graphicData uri="http://schemas.openxmlformats.org/presentationml/2006/ole">
            <mc:AlternateContent xmlns:mc="http://schemas.openxmlformats.org/markup-compatibility/2006">
              <mc:Choice xmlns:v="urn:schemas-microsoft-com:vml" Requires="v">
                <p:oleObj spid="_x0000_s3111" name="" r:id="rId9" imgW="2311400" imgH="393700" progId="Equation.KSEE3">
                  <p:embed/>
                </p:oleObj>
              </mc:Choice>
              <mc:Fallback>
                <p:oleObj name="" r:id="rId9" imgW="2311400" imgH="393700" progId="Equation.KSEE3">
                  <p:embed/>
                  <p:pic>
                    <p:nvPicPr>
                      <p:cNvPr id="0" name="图片 3110"/>
                      <p:cNvPicPr/>
                      <p:nvPr/>
                    </p:nvPicPr>
                    <p:blipFill>
                      <a:blip r:embed="rId10"/>
                      <a:stretch>
                        <a:fillRect/>
                      </a:stretch>
                    </p:blipFill>
                    <p:spPr>
                      <a:xfrm>
                        <a:off x="2543175" y="1474788"/>
                        <a:ext cx="4618038" cy="785812"/>
                      </a:xfrm>
                      <a:prstGeom prst="rect">
                        <a:avLst/>
                      </a:prstGeom>
                      <a:solidFill>
                        <a:srgbClr val="FFFFFF"/>
                      </a:solidFill>
                      <a:ln w="38100">
                        <a:noFill/>
                        <a:miter/>
                      </a:ln>
                    </p:spPr>
                  </p:pic>
                </p:oleObj>
              </mc:Fallback>
            </mc:AlternateContent>
          </a:graphicData>
        </a:graphic>
      </p:graphicFrame>
      <p:sp>
        <p:nvSpPr>
          <p:cNvPr id="13321" name="文本框 3"/>
          <p:cNvSpPr txBox="1"/>
          <p:nvPr/>
        </p:nvSpPr>
        <p:spPr>
          <a:xfrm>
            <a:off x="1568450" y="2309813"/>
            <a:ext cx="1158875" cy="460375"/>
          </a:xfrm>
          <a:prstGeom prst="rect">
            <a:avLst/>
          </a:prstGeom>
          <a:noFill/>
          <a:ln w="9525">
            <a:noFill/>
          </a:ln>
        </p:spPr>
        <p:txBody>
          <a:bodyPr wrap="square" anchor="t" anchorCtr="0">
            <a:spAutoFit/>
          </a:bodyPr>
          <a:p>
            <a:r>
              <a:rPr lang="zh-CN" altLang="en-US" sz="2400">
                <a:latin typeface="Times New Roman" panose="02020603050405020304" pitchFamily="18" charset="0"/>
              </a:rPr>
              <a:t>推导得</a:t>
            </a:r>
            <a:endParaRPr lang="zh-CN" altLang="en-US" sz="2400">
              <a:latin typeface="Times New Roman" panose="02020603050405020304" pitchFamily="18" charset="0"/>
            </a:endParaRPr>
          </a:p>
        </p:txBody>
      </p:sp>
      <p:graphicFrame>
        <p:nvGraphicFramePr>
          <p:cNvPr id="13322" name="对象 4">
            <a:hlinkClick r:id="" action="ppaction://ole?verb="/>
          </p:cNvPr>
          <p:cNvGraphicFramePr>
            <a:graphicFrameLocks noChangeAspect="1"/>
          </p:cNvGraphicFramePr>
          <p:nvPr/>
        </p:nvGraphicFramePr>
        <p:xfrm>
          <a:off x="2755900" y="2289175"/>
          <a:ext cx="3148013" cy="454025"/>
        </p:xfrm>
        <a:graphic>
          <a:graphicData uri="http://schemas.openxmlformats.org/presentationml/2006/ole">
            <mc:AlternateContent xmlns:mc="http://schemas.openxmlformats.org/markup-compatibility/2006">
              <mc:Choice xmlns:v="urn:schemas-microsoft-com:vml" Requires="v">
                <p:oleObj spid="_x0000_s3112" name="" r:id="rId11" imgW="1498600" imgH="215900" progId="Equation.KSEE3">
                  <p:embed/>
                </p:oleObj>
              </mc:Choice>
              <mc:Fallback>
                <p:oleObj name="" r:id="rId11" imgW="1498600" imgH="215900" progId="Equation.KSEE3">
                  <p:embed/>
                  <p:pic>
                    <p:nvPicPr>
                      <p:cNvPr id="0" name="图片 3111"/>
                      <p:cNvPicPr/>
                      <p:nvPr/>
                    </p:nvPicPr>
                    <p:blipFill>
                      <a:blip r:embed="rId12"/>
                      <a:stretch>
                        <a:fillRect/>
                      </a:stretch>
                    </p:blipFill>
                    <p:spPr>
                      <a:xfrm>
                        <a:off x="2755900" y="2289175"/>
                        <a:ext cx="3148013" cy="454025"/>
                      </a:xfrm>
                      <a:prstGeom prst="rect">
                        <a:avLst/>
                      </a:prstGeom>
                      <a:noFill/>
                      <a:ln w="38100">
                        <a:noFill/>
                        <a:miter/>
                      </a:ln>
                    </p:spPr>
                  </p:pic>
                </p:oleObj>
              </mc:Fallback>
            </mc:AlternateContent>
          </a:graphicData>
        </a:graphic>
      </p:graphicFrame>
      <p:graphicFrame>
        <p:nvGraphicFramePr>
          <p:cNvPr id="13323" name="对象 5">
            <a:hlinkClick r:id="" action="ppaction://ole?verb="/>
          </p:cNvPr>
          <p:cNvGraphicFramePr>
            <a:graphicFrameLocks noChangeAspect="1"/>
          </p:cNvGraphicFramePr>
          <p:nvPr/>
        </p:nvGraphicFramePr>
        <p:xfrm>
          <a:off x="2681288" y="2865438"/>
          <a:ext cx="3305175" cy="471487"/>
        </p:xfrm>
        <a:graphic>
          <a:graphicData uri="http://schemas.openxmlformats.org/presentationml/2006/ole">
            <mc:AlternateContent xmlns:mc="http://schemas.openxmlformats.org/markup-compatibility/2006">
              <mc:Choice xmlns:v="urn:schemas-microsoft-com:vml" Requires="v">
                <p:oleObj spid="_x0000_s3113" name="" r:id="rId13" imgW="1511300" imgH="215900" progId="Equation.KSEE3">
                  <p:embed/>
                </p:oleObj>
              </mc:Choice>
              <mc:Fallback>
                <p:oleObj name="" r:id="rId13" imgW="1511300" imgH="215900" progId="Equation.KSEE3">
                  <p:embed/>
                  <p:pic>
                    <p:nvPicPr>
                      <p:cNvPr id="0" name="图片 3112"/>
                      <p:cNvPicPr/>
                      <p:nvPr/>
                    </p:nvPicPr>
                    <p:blipFill>
                      <a:blip r:embed="rId14"/>
                      <a:stretch>
                        <a:fillRect/>
                      </a:stretch>
                    </p:blipFill>
                    <p:spPr>
                      <a:xfrm>
                        <a:off x="2681288" y="2865438"/>
                        <a:ext cx="3305175" cy="471487"/>
                      </a:xfrm>
                      <a:prstGeom prst="rect">
                        <a:avLst/>
                      </a:prstGeom>
                      <a:noFill/>
                      <a:ln w="38100">
                        <a:noFill/>
                        <a:miter/>
                      </a:ln>
                    </p:spPr>
                  </p:pic>
                </p:oleObj>
              </mc:Fallback>
            </mc:AlternateContent>
          </a:graphicData>
        </a:graphic>
      </p:graphicFrame>
      <p:sp>
        <p:nvSpPr>
          <p:cNvPr id="13324" name="文本框 6"/>
          <p:cNvSpPr txBox="1"/>
          <p:nvPr/>
        </p:nvSpPr>
        <p:spPr>
          <a:xfrm>
            <a:off x="584200" y="3395663"/>
            <a:ext cx="1933575" cy="460375"/>
          </a:xfrm>
          <a:prstGeom prst="rect">
            <a:avLst/>
          </a:prstGeom>
          <a:noFill/>
          <a:ln w="9525">
            <a:noFill/>
          </a:ln>
        </p:spPr>
        <p:txBody>
          <a:bodyPr wrap="square" anchor="t" anchorCtr="0">
            <a:spAutoFit/>
          </a:bodyPr>
          <a:p>
            <a:r>
              <a:rPr lang="en-US" altLang="zh-CN" sz="2400">
                <a:latin typeface="Times New Roman" panose="02020603050405020304" pitchFamily="18" charset="0"/>
              </a:rPr>
              <a:t>Bayes</a:t>
            </a:r>
            <a:r>
              <a:rPr lang="zh-CN" altLang="en-US" sz="2400">
                <a:latin typeface="Times New Roman" panose="02020603050405020304" pitchFamily="18" charset="0"/>
              </a:rPr>
              <a:t>判别为</a:t>
            </a:r>
            <a:endParaRPr lang="zh-CN" altLang="en-US" sz="2400">
              <a:latin typeface="Times New Roman" panose="02020603050405020304" pitchFamily="18" charset="0"/>
            </a:endParaRPr>
          </a:p>
        </p:txBody>
      </p:sp>
      <p:sp>
        <p:nvSpPr>
          <p:cNvPr id="15373" name="灯片编号占位符 1"/>
          <p:cNvSpPr>
            <a:spLocks noGrp="1"/>
          </p:cNvSpPr>
          <p:nvPr>
            <p:ph type="sldNum" sz="quarter" idx="12"/>
          </p:nvPr>
        </p:nvSpPr>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a:buSzTx/>
            </a:pPr>
            <a:fld id="{9A0DB2DC-4C9A-4742-B13C-FB6460FD3503}" type="slidenum">
              <a:rPr lang="zh-CN" altLang="en-US" sz="1400" dirty="0"/>
            </a:fld>
            <a:endParaRPr lang="zh-CN" altLang="en-US" sz="1400" dirty="0">
              <a:latin typeface="Times New Roman" panose="02020603050405020304" pitchFamily="18" charset="0"/>
            </a:endParaRPr>
          </a:p>
        </p:txBody>
      </p:sp>
      <p:sp>
        <p:nvSpPr>
          <p:cNvPr id="2" name="文本框 1"/>
          <p:cNvSpPr txBox="1"/>
          <p:nvPr/>
        </p:nvSpPr>
        <p:spPr>
          <a:xfrm>
            <a:off x="7257415" y="3933190"/>
            <a:ext cx="1993900" cy="460375"/>
          </a:xfrm>
          <a:prstGeom prst="rect">
            <a:avLst/>
          </a:prstGeom>
          <a:noFill/>
        </p:spPr>
        <p:txBody>
          <a:bodyPr wrap="square" rtlCol="0">
            <a:spAutoFit/>
          </a:bodyPr>
          <a:p>
            <a:r>
              <a:rPr lang="en-US" altLang="zh-CN" sz="2400" b="1"/>
              <a:t>(5.19)</a:t>
            </a:r>
            <a:endParaRPr lang="en-US" altLang="zh-CN" sz="2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21"/>
                                        </p:tgtEl>
                                        <p:attrNameLst>
                                          <p:attrName>style.visibility</p:attrName>
                                        </p:attrNameLst>
                                      </p:cBhvr>
                                      <p:to>
                                        <p:strVal val="visible"/>
                                      </p:to>
                                    </p:set>
                                    <p:anim calcmode="lin" valueType="num">
                                      <p:cBhvr additive="base">
                                        <p:cTn id="7" dur="500" fill="hold"/>
                                        <p:tgtEl>
                                          <p:spTgt spid="13321"/>
                                        </p:tgtEl>
                                        <p:attrNameLst>
                                          <p:attrName>ppt_x</p:attrName>
                                        </p:attrNameLst>
                                      </p:cBhvr>
                                      <p:tavLst>
                                        <p:tav tm="0">
                                          <p:val>
                                            <p:strVal val="#ppt_x"/>
                                          </p:val>
                                        </p:tav>
                                        <p:tav tm="100000">
                                          <p:val>
                                            <p:strVal val="#ppt_x"/>
                                          </p:val>
                                        </p:tav>
                                      </p:tavLst>
                                    </p:anim>
                                    <p:anim calcmode="lin" valueType="num">
                                      <p:cBhvr additive="base">
                                        <p:cTn id="8" dur="500" fill="hold"/>
                                        <p:tgtEl>
                                          <p:spTgt spid="1332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322"/>
                                        </p:tgtEl>
                                        <p:attrNameLst>
                                          <p:attrName>style.visibility</p:attrName>
                                        </p:attrNameLst>
                                      </p:cBhvr>
                                      <p:to>
                                        <p:strVal val="visible"/>
                                      </p:to>
                                    </p:set>
                                    <p:anim calcmode="lin" valueType="num">
                                      <p:cBhvr additive="base">
                                        <p:cTn id="11" dur="500" fill="hold"/>
                                        <p:tgtEl>
                                          <p:spTgt spid="13322"/>
                                        </p:tgtEl>
                                        <p:attrNameLst>
                                          <p:attrName>ppt_x</p:attrName>
                                        </p:attrNameLst>
                                      </p:cBhvr>
                                      <p:tavLst>
                                        <p:tav tm="0">
                                          <p:val>
                                            <p:strVal val="#ppt_x"/>
                                          </p:val>
                                        </p:tav>
                                        <p:tav tm="100000">
                                          <p:val>
                                            <p:strVal val="#ppt_x"/>
                                          </p:val>
                                        </p:tav>
                                      </p:tavLst>
                                    </p:anim>
                                    <p:anim calcmode="lin" valueType="num">
                                      <p:cBhvr additive="base">
                                        <p:cTn id="12" dur="500" fill="hold"/>
                                        <p:tgtEl>
                                          <p:spTgt spid="1332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3323"/>
                                        </p:tgtEl>
                                        <p:attrNameLst>
                                          <p:attrName>style.visibility</p:attrName>
                                        </p:attrNameLst>
                                      </p:cBhvr>
                                      <p:to>
                                        <p:strVal val="visible"/>
                                      </p:to>
                                    </p:set>
                                    <p:anim calcmode="lin" valueType="num">
                                      <p:cBhvr additive="base">
                                        <p:cTn id="15" dur="500" fill="hold"/>
                                        <p:tgtEl>
                                          <p:spTgt spid="13323"/>
                                        </p:tgtEl>
                                        <p:attrNameLst>
                                          <p:attrName>ppt_x</p:attrName>
                                        </p:attrNameLst>
                                      </p:cBhvr>
                                      <p:tavLst>
                                        <p:tav tm="0">
                                          <p:val>
                                            <p:strVal val="#ppt_x"/>
                                          </p:val>
                                        </p:tav>
                                        <p:tav tm="100000">
                                          <p:val>
                                            <p:strVal val="#ppt_x"/>
                                          </p:val>
                                        </p:tav>
                                      </p:tavLst>
                                    </p:anim>
                                    <p:anim calcmode="lin" valueType="num">
                                      <p:cBhvr additive="base">
                                        <p:cTn id="16" dur="500" fill="hold"/>
                                        <p:tgtEl>
                                          <p:spTgt spid="1332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3313"/>
                                        </p:tgtEl>
                                        <p:attrNameLst>
                                          <p:attrName>style.visibility</p:attrName>
                                        </p:attrNameLst>
                                      </p:cBhvr>
                                      <p:to>
                                        <p:strVal val="visible"/>
                                      </p:to>
                                    </p:set>
                                    <p:anim calcmode="lin" valueType="num">
                                      <p:cBhvr additive="base">
                                        <p:cTn id="21" dur="500" fill="hold"/>
                                        <p:tgtEl>
                                          <p:spTgt spid="13313"/>
                                        </p:tgtEl>
                                        <p:attrNameLst>
                                          <p:attrName>ppt_x</p:attrName>
                                        </p:attrNameLst>
                                      </p:cBhvr>
                                      <p:tavLst>
                                        <p:tav tm="0">
                                          <p:val>
                                            <p:strVal val="#ppt_x"/>
                                          </p:val>
                                        </p:tav>
                                        <p:tav tm="100000">
                                          <p:val>
                                            <p:strVal val="#ppt_x"/>
                                          </p:val>
                                        </p:tav>
                                      </p:tavLst>
                                    </p:anim>
                                    <p:anim calcmode="lin" valueType="num">
                                      <p:cBhvr additive="base">
                                        <p:cTn id="22" dur="500" fill="hold"/>
                                        <p:tgtEl>
                                          <p:spTgt spid="13313"/>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3324"/>
                                        </p:tgtEl>
                                        <p:attrNameLst>
                                          <p:attrName>style.visibility</p:attrName>
                                        </p:attrNameLst>
                                      </p:cBhvr>
                                      <p:to>
                                        <p:strVal val="visible"/>
                                      </p:to>
                                    </p:set>
                                    <p:anim calcmode="lin" valueType="num">
                                      <p:cBhvr additive="base">
                                        <p:cTn id="25" dur="500" fill="hold"/>
                                        <p:tgtEl>
                                          <p:spTgt spid="13324"/>
                                        </p:tgtEl>
                                        <p:attrNameLst>
                                          <p:attrName>ppt_x</p:attrName>
                                        </p:attrNameLst>
                                      </p:cBhvr>
                                      <p:tavLst>
                                        <p:tav tm="0">
                                          <p:val>
                                            <p:strVal val="#ppt_x"/>
                                          </p:val>
                                        </p:tav>
                                        <p:tav tm="100000">
                                          <p:val>
                                            <p:strVal val="#ppt_x"/>
                                          </p:val>
                                        </p:tav>
                                      </p:tavLst>
                                    </p:anim>
                                    <p:anim calcmode="lin" valueType="num">
                                      <p:cBhvr additive="base">
                                        <p:cTn id="26" dur="500" fill="hold"/>
                                        <p:tgtEl>
                                          <p:spTgt spid="1332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316"/>
                                        </p:tgtEl>
                                        <p:attrNameLst>
                                          <p:attrName>style.visibility</p:attrName>
                                        </p:attrNameLst>
                                      </p:cBhvr>
                                      <p:to>
                                        <p:strVal val="visible"/>
                                      </p:to>
                                    </p:set>
                                    <p:anim calcmode="lin" valueType="num">
                                      <p:cBhvr additive="base">
                                        <p:cTn id="31" dur="500" fill="hold"/>
                                        <p:tgtEl>
                                          <p:spTgt spid="13316"/>
                                        </p:tgtEl>
                                        <p:attrNameLst>
                                          <p:attrName>ppt_x</p:attrName>
                                        </p:attrNameLst>
                                      </p:cBhvr>
                                      <p:tavLst>
                                        <p:tav tm="0">
                                          <p:val>
                                            <p:strVal val="#ppt_x"/>
                                          </p:val>
                                        </p:tav>
                                        <p:tav tm="100000">
                                          <p:val>
                                            <p:strVal val="#ppt_x"/>
                                          </p:val>
                                        </p:tav>
                                      </p:tavLst>
                                    </p:anim>
                                    <p:anim calcmode="lin" valueType="num">
                                      <p:cBhvr additive="base">
                                        <p:cTn id="32" dur="500" fill="hold"/>
                                        <p:tgtEl>
                                          <p:spTgt spid="13316"/>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3317"/>
                                        </p:tgtEl>
                                        <p:attrNameLst>
                                          <p:attrName>style.visibility</p:attrName>
                                        </p:attrNameLst>
                                      </p:cBhvr>
                                      <p:to>
                                        <p:strVal val="visible"/>
                                      </p:to>
                                    </p:set>
                                    <p:anim calcmode="lin" valueType="num">
                                      <p:cBhvr additive="base">
                                        <p:cTn id="35" dur="500" fill="hold"/>
                                        <p:tgtEl>
                                          <p:spTgt spid="13317"/>
                                        </p:tgtEl>
                                        <p:attrNameLst>
                                          <p:attrName>ppt_x</p:attrName>
                                        </p:attrNameLst>
                                      </p:cBhvr>
                                      <p:tavLst>
                                        <p:tav tm="0">
                                          <p:val>
                                            <p:strVal val="#ppt_x"/>
                                          </p:val>
                                        </p:tav>
                                        <p:tav tm="100000">
                                          <p:val>
                                            <p:strVal val="#ppt_x"/>
                                          </p:val>
                                        </p:tav>
                                      </p:tavLst>
                                    </p:anim>
                                    <p:anim calcmode="lin" valueType="num">
                                      <p:cBhvr additive="base">
                                        <p:cTn id="36" dur="500" fill="hold"/>
                                        <p:tgtEl>
                                          <p:spTgt spid="13317"/>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3318"/>
                                        </p:tgtEl>
                                        <p:attrNameLst>
                                          <p:attrName>style.visibility</p:attrName>
                                        </p:attrNameLst>
                                      </p:cBhvr>
                                      <p:to>
                                        <p:strVal val="visible"/>
                                      </p:to>
                                    </p:set>
                                    <p:anim calcmode="lin" valueType="num">
                                      <p:cBhvr additive="base">
                                        <p:cTn id="39" dur="500" fill="hold"/>
                                        <p:tgtEl>
                                          <p:spTgt spid="13318"/>
                                        </p:tgtEl>
                                        <p:attrNameLst>
                                          <p:attrName>ppt_x</p:attrName>
                                        </p:attrNameLst>
                                      </p:cBhvr>
                                      <p:tavLst>
                                        <p:tav tm="0">
                                          <p:val>
                                            <p:strVal val="#ppt_x"/>
                                          </p:val>
                                        </p:tav>
                                        <p:tav tm="100000">
                                          <p:val>
                                            <p:strVal val="#ppt_x"/>
                                          </p:val>
                                        </p:tav>
                                      </p:tavLst>
                                    </p:anim>
                                    <p:anim calcmode="lin" valueType="num">
                                      <p:cBhvr additive="base">
                                        <p:cTn id="40" dur="500" fill="hold"/>
                                        <p:tgtEl>
                                          <p:spTgt spid="133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1" grpId="0"/>
      <p:bldP spid="13324" grpId="0"/>
      <p:bldP spid="13316" grpId="0"/>
      <p:bldP spid="133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文本框 12"/>
          <p:cNvSpPr txBox="1"/>
          <p:nvPr/>
        </p:nvSpPr>
        <p:spPr>
          <a:xfrm>
            <a:off x="1376363" y="241300"/>
            <a:ext cx="6418262" cy="460375"/>
          </a:xfrm>
          <a:prstGeom prst="rect">
            <a:avLst/>
          </a:prstGeom>
          <a:noFill/>
          <a:ln w="9525">
            <a:noFill/>
          </a:ln>
        </p:spPr>
        <p:txBody>
          <a:bodyPr wrap="square" anchor="t" anchorCtr="0">
            <a:spAutoFit/>
          </a:bodyPr>
          <a:p>
            <a:r>
              <a:rPr lang="zh-CN" altLang="zh-CN" sz="2400">
                <a:latin typeface="Times New Roman" panose="02020603050405020304" pitchFamily="18" charset="0"/>
              </a:rPr>
              <a:t>如用后验概率来判别</a:t>
            </a:r>
            <a:r>
              <a:rPr lang="en-US" altLang="zh-CN" sz="2400">
                <a:latin typeface="Times New Roman" panose="02020603050405020304" pitchFamily="18" charset="0"/>
              </a:rPr>
              <a:t>(</a:t>
            </a:r>
            <a:r>
              <a:rPr lang="zh-CN" altLang="zh-CN" sz="2400">
                <a:latin typeface="Times New Roman" panose="02020603050405020304" pitchFamily="18" charset="0"/>
              </a:rPr>
              <a:t>或其估计</a:t>
            </a:r>
            <a:r>
              <a:rPr lang="en-US" altLang="zh-CN" sz="2400">
                <a:latin typeface="Times New Roman" panose="02020603050405020304" pitchFamily="18" charset="0"/>
              </a:rPr>
              <a:t>), </a:t>
            </a:r>
            <a:r>
              <a:rPr lang="zh-CN" altLang="zh-CN" sz="2400">
                <a:latin typeface="Times New Roman" panose="02020603050405020304" pitchFamily="18" charset="0"/>
              </a:rPr>
              <a:t>则有</a:t>
            </a:r>
            <a:endParaRPr lang="zh-CN" altLang="en-US" sz="2400">
              <a:latin typeface="Tahoma" panose="020B0604030504040204" pitchFamily="34" charset="0"/>
            </a:endParaRPr>
          </a:p>
        </p:txBody>
      </p:sp>
      <p:graphicFrame>
        <p:nvGraphicFramePr>
          <p:cNvPr id="14340" name="对象 1">
            <a:hlinkClick r:id="" action="ppaction://ole?verb="/>
          </p:cNvPr>
          <p:cNvGraphicFramePr>
            <a:graphicFrameLocks noChangeAspect="1"/>
          </p:cNvGraphicFramePr>
          <p:nvPr/>
        </p:nvGraphicFramePr>
        <p:xfrm>
          <a:off x="3149600" y="2773363"/>
          <a:ext cx="6550025" cy="585787"/>
        </p:xfrm>
        <a:graphic>
          <a:graphicData uri="http://schemas.openxmlformats.org/presentationml/2006/ole">
            <mc:AlternateContent xmlns:mc="http://schemas.openxmlformats.org/markup-compatibility/2006">
              <mc:Choice xmlns:v="urn:schemas-microsoft-com:vml" Requires="v">
                <p:oleObj spid="_x0000_s3085" name="" r:id="rId1" imgW="2844800" imgH="254000" progId="Equation.KSEE3">
                  <p:embed/>
                </p:oleObj>
              </mc:Choice>
              <mc:Fallback>
                <p:oleObj name="" r:id="rId1" imgW="2844800" imgH="254000" progId="Equation.KSEE3">
                  <p:embed/>
                  <p:pic>
                    <p:nvPicPr>
                      <p:cNvPr id="0" name="图片 3084"/>
                      <p:cNvPicPr/>
                      <p:nvPr/>
                    </p:nvPicPr>
                    <p:blipFill>
                      <a:blip r:embed="rId2"/>
                      <a:stretch>
                        <a:fillRect/>
                      </a:stretch>
                    </p:blipFill>
                    <p:spPr>
                      <a:xfrm>
                        <a:off x="3149600" y="2773363"/>
                        <a:ext cx="6550025" cy="585787"/>
                      </a:xfrm>
                      <a:prstGeom prst="rect">
                        <a:avLst/>
                      </a:prstGeom>
                      <a:solidFill>
                        <a:srgbClr val="FFFFFF"/>
                      </a:solidFill>
                      <a:ln w="38100">
                        <a:noFill/>
                        <a:miter/>
                      </a:ln>
                    </p:spPr>
                  </p:pic>
                </p:oleObj>
              </mc:Fallback>
            </mc:AlternateContent>
          </a:graphicData>
        </a:graphic>
      </p:graphicFrame>
      <p:sp>
        <p:nvSpPr>
          <p:cNvPr id="14341" name="文本框 4"/>
          <p:cNvSpPr txBox="1"/>
          <p:nvPr/>
        </p:nvSpPr>
        <p:spPr>
          <a:xfrm>
            <a:off x="355600" y="2844800"/>
            <a:ext cx="2794000" cy="460375"/>
          </a:xfrm>
          <a:prstGeom prst="rect">
            <a:avLst/>
          </a:prstGeom>
          <a:noFill/>
          <a:ln w="9525">
            <a:noFill/>
          </a:ln>
        </p:spPr>
        <p:txBody>
          <a:bodyPr wrap="square" anchor="t" anchorCtr="0">
            <a:spAutoFit/>
          </a:bodyPr>
          <a:p>
            <a:r>
              <a:rPr lang="zh-CN" altLang="en-US" sz="2400">
                <a:latin typeface="Tahoma" panose="020B0604030504040204" pitchFamily="34" charset="0"/>
              </a:rPr>
              <a:t>广义平方距离函数：</a:t>
            </a:r>
            <a:endParaRPr lang="zh-CN" altLang="en-US" sz="2400">
              <a:latin typeface="Tahoma" panose="020B0604030504040204" pitchFamily="34" charset="0"/>
            </a:endParaRPr>
          </a:p>
        </p:txBody>
      </p:sp>
      <p:graphicFrame>
        <p:nvGraphicFramePr>
          <p:cNvPr id="14342" name="对象 5">
            <a:hlinkClick r:id="" action="ppaction://ole?verb="/>
          </p:cNvPr>
          <p:cNvGraphicFramePr>
            <a:graphicFrameLocks noChangeAspect="1"/>
          </p:cNvGraphicFramePr>
          <p:nvPr/>
        </p:nvGraphicFramePr>
        <p:xfrm>
          <a:off x="1882775" y="3463925"/>
          <a:ext cx="6589713" cy="1679575"/>
        </p:xfrm>
        <a:graphic>
          <a:graphicData uri="http://schemas.openxmlformats.org/presentationml/2006/ole">
            <mc:AlternateContent xmlns:mc="http://schemas.openxmlformats.org/markup-compatibility/2006">
              <mc:Choice xmlns:v="urn:schemas-microsoft-com:vml" Requires="v">
                <p:oleObj spid="_x0000_s3079" name="" r:id="rId3" imgW="3288665" imgH="838200" progId="Equation.KSEE3">
                  <p:embed/>
                </p:oleObj>
              </mc:Choice>
              <mc:Fallback>
                <p:oleObj name="" r:id="rId3" imgW="3288665" imgH="838200" progId="Equation.KSEE3">
                  <p:embed/>
                  <p:pic>
                    <p:nvPicPr>
                      <p:cNvPr id="0" name="图片 3078"/>
                      <p:cNvPicPr/>
                      <p:nvPr/>
                    </p:nvPicPr>
                    <p:blipFill>
                      <a:blip r:embed="rId4"/>
                      <a:stretch>
                        <a:fillRect/>
                      </a:stretch>
                    </p:blipFill>
                    <p:spPr>
                      <a:xfrm>
                        <a:off x="1882775" y="3463925"/>
                        <a:ext cx="6589713" cy="1679575"/>
                      </a:xfrm>
                      <a:prstGeom prst="rect">
                        <a:avLst/>
                      </a:prstGeom>
                      <a:noFill/>
                      <a:ln w="38100">
                        <a:noFill/>
                        <a:miter/>
                      </a:ln>
                    </p:spPr>
                  </p:pic>
                </p:oleObj>
              </mc:Fallback>
            </mc:AlternateContent>
          </a:graphicData>
        </a:graphic>
      </p:graphicFrame>
      <p:graphicFrame>
        <p:nvGraphicFramePr>
          <p:cNvPr id="14343" name="对象 6">
            <a:hlinkClick r:id="" action="ppaction://ole?verb="/>
          </p:cNvPr>
          <p:cNvGraphicFramePr>
            <a:graphicFrameLocks noChangeAspect="1"/>
          </p:cNvGraphicFramePr>
          <p:nvPr/>
        </p:nvGraphicFramePr>
        <p:xfrm>
          <a:off x="1214438" y="5133975"/>
          <a:ext cx="1216025" cy="458788"/>
        </p:xfrm>
        <a:graphic>
          <a:graphicData uri="http://schemas.openxmlformats.org/presentationml/2006/ole">
            <mc:AlternateContent xmlns:mc="http://schemas.openxmlformats.org/markup-compatibility/2006">
              <mc:Choice xmlns:v="urn:schemas-microsoft-com:vml" Requires="v">
                <p:oleObj spid="_x0000_s3078" name="" r:id="rId5" imgW="571500" imgH="215900" progId="Equation.KSEE3">
                  <p:embed/>
                </p:oleObj>
              </mc:Choice>
              <mc:Fallback>
                <p:oleObj name="" r:id="rId5" imgW="571500" imgH="215900" progId="Equation.KSEE3">
                  <p:embed/>
                  <p:pic>
                    <p:nvPicPr>
                      <p:cNvPr id="0" name="图片 3077"/>
                      <p:cNvPicPr/>
                      <p:nvPr/>
                    </p:nvPicPr>
                    <p:blipFill>
                      <a:blip r:embed="rId6"/>
                      <a:stretch>
                        <a:fillRect/>
                      </a:stretch>
                    </p:blipFill>
                    <p:spPr>
                      <a:xfrm>
                        <a:off x="1214438" y="5133975"/>
                        <a:ext cx="1216025" cy="458788"/>
                      </a:xfrm>
                      <a:prstGeom prst="rect">
                        <a:avLst/>
                      </a:prstGeom>
                      <a:noFill/>
                      <a:ln w="38100">
                        <a:noFill/>
                        <a:miter/>
                      </a:ln>
                    </p:spPr>
                  </p:pic>
                </p:oleObj>
              </mc:Fallback>
            </mc:AlternateContent>
          </a:graphicData>
        </a:graphic>
      </p:graphicFrame>
      <p:sp>
        <p:nvSpPr>
          <p:cNvPr id="14344" name="文本框 8"/>
          <p:cNvSpPr txBox="1"/>
          <p:nvPr/>
        </p:nvSpPr>
        <p:spPr>
          <a:xfrm>
            <a:off x="2406650" y="5183188"/>
            <a:ext cx="6076950" cy="460375"/>
          </a:xfrm>
          <a:prstGeom prst="rect">
            <a:avLst/>
          </a:prstGeom>
          <a:noFill/>
          <a:ln w="9525">
            <a:noFill/>
          </a:ln>
        </p:spPr>
        <p:txBody>
          <a:bodyPr wrap="square" anchor="t" anchorCtr="0">
            <a:spAutoFit/>
          </a:bodyPr>
          <a:p>
            <a:r>
              <a:rPr lang="zh-CN" altLang="en-US" sz="2400">
                <a:latin typeface="Tahoma" panose="020B0604030504040204" pitchFamily="34" charset="0"/>
              </a:rPr>
              <a:t>未知时，分别以                估计得：</a:t>
            </a:r>
            <a:endParaRPr lang="zh-CN" altLang="en-US" sz="2400">
              <a:latin typeface="Tahoma" panose="020B0604030504040204" pitchFamily="34" charset="0"/>
            </a:endParaRPr>
          </a:p>
        </p:txBody>
      </p:sp>
      <p:graphicFrame>
        <p:nvGraphicFramePr>
          <p:cNvPr id="14345" name="对象 9">
            <a:hlinkClick r:id="" action="ppaction://ole?verb="/>
          </p:cNvPr>
          <p:cNvGraphicFramePr>
            <a:graphicFrameLocks noChangeAspect="1"/>
          </p:cNvGraphicFramePr>
          <p:nvPr/>
        </p:nvGraphicFramePr>
        <p:xfrm>
          <a:off x="4657725" y="5235575"/>
          <a:ext cx="1530350" cy="407988"/>
        </p:xfrm>
        <a:graphic>
          <a:graphicData uri="http://schemas.openxmlformats.org/presentationml/2006/ole">
            <mc:AlternateContent xmlns:mc="http://schemas.openxmlformats.org/markup-compatibility/2006">
              <mc:Choice xmlns:v="urn:schemas-microsoft-com:vml" Requires="v">
                <p:oleObj spid="_x0000_s3081" name="" r:id="rId7" imgW="723900" imgH="228600" progId="Equation.KSEE3">
                  <p:embed/>
                </p:oleObj>
              </mc:Choice>
              <mc:Fallback>
                <p:oleObj name="" r:id="rId7" imgW="723900" imgH="228600" progId="Equation.KSEE3">
                  <p:embed/>
                  <p:pic>
                    <p:nvPicPr>
                      <p:cNvPr id="0" name="图片 3080"/>
                      <p:cNvPicPr/>
                      <p:nvPr/>
                    </p:nvPicPr>
                    <p:blipFill>
                      <a:blip r:embed="rId8"/>
                      <a:stretch>
                        <a:fillRect/>
                      </a:stretch>
                    </p:blipFill>
                    <p:spPr>
                      <a:xfrm>
                        <a:off x="4657725" y="5235575"/>
                        <a:ext cx="1530350" cy="407988"/>
                      </a:xfrm>
                      <a:prstGeom prst="rect">
                        <a:avLst/>
                      </a:prstGeom>
                      <a:noFill/>
                      <a:ln w="38100">
                        <a:noFill/>
                        <a:miter/>
                      </a:ln>
                    </p:spPr>
                  </p:pic>
                </p:oleObj>
              </mc:Fallback>
            </mc:AlternateContent>
          </a:graphicData>
        </a:graphic>
      </p:graphicFrame>
      <p:graphicFrame>
        <p:nvGraphicFramePr>
          <p:cNvPr id="14346" name="对象 1">
            <a:hlinkClick r:id="" action="ppaction://ole?verb="/>
          </p:cNvPr>
          <p:cNvGraphicFramePr>
            <a:graphicFrameLocks noChangeAspect="1"/>
          </p:cNvGraphicFramePr>
          <p:nvPr/>
        </p:nvGraphicFramePr>
        <p:xfrm>
          <a:off x="1228725" y="5773738"/>
          <a:ext cx="6870700" cy="615950"/>
        </p:xfrm>
        <a:graphic>
          <a:graphicData uri="http://schemas.openxmlformats.org/presentationml/2006/ole">
            <mc:AlternateContent xmlns:mc="http://schemas.openxmlformats.org/markup-compatibility/2006">
              <mc:Choice xmlns:v="urn:schemas-microsoft-com:vml" Requires="v">
                <p:oleObj spid="_x0000_s3077" name="" r:id="rId9" imgW="2984500" imgH="266700" progId="Equation.KSEE3">
                  <p:embed/>
                </p:oleObj>
              </mc:Choice>
              <mc:Fallback>
                <p:oleObj name="" r:id="rId9" imgW="2984500" imgH="266700" progId="Equation.KSEE3">
                  <p:embed/>
                  <p:pic>
                    <p:nvPicPr>
                      <p:cNvPr id="0" name="图片 3076"/>
                      <p:cNvPicPr/>
                      <p:nvPr/>
                    </p:nvPicPr>
                    <p:blipFill>
                      <a:blip r:embed="rId10"/>
                      <a:stretch>
                        <a:fillRect/>
                      </a:stretch>
                    </p:blipFill>
                    <p:spPr>
                      <a:xfrm>
                        <a:off x="1228725" y="5773738"/>
                        <a:ext cx="6870700" cy="615950"/>
                      </a:xfrm>
                      <a:prstGeom prst="rect">
                        <a:avLst/>
                      </a:prstGeom>
                      <a:solidFill>
                        <a:srgbClr val="FFFFFF"/>
                      </a:solidFill>
                      <a:ln w="38100">
                        <a:noFill/>
                        <a:miter/>
                      </a:ln>
                    </p:spPr>
                  </p:pic>
                </p:oleObj>
              </mc:Fallback>
            </mc:AlternateContent>
          </a:graphicData>
        </a:graphic>
      </p:graphicFrame>
      <p:sp>
        <p:nvSpPr>
          <p:cNvPr id="16393" name="灯片编号占位符 1"/>
          <p:cNvSpPr>
            <a:spLocks noGrp="1"/>
          </p:cNvSpPr>
          <p:nvPr>
            <p:ph type="sldNum" sz="quarter" idx="12"/>
          </p:nvPr>
        </p:nvSpPr>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a:buSzTx/>
            </a:pPr>
            <a:fld id="{9A0DB2DC-4C9A-4742-B13C-FB6460FD3503}" type="slidenum">
              <a:rPr lang="zh-CN" altLang="en-US" sz="1400" dirty="0"/>
            </a:fld>
            <a:endParaRPr lang="zh-CN" altLang="en-US" sz="1400" dirty="0">
              <a:latin typeface="Times New Roman" panose="02020603050405020304" pitchFamily="18" charset="0"/>
            </a:endParaRPr>
          </a:p>
        </p:txBody>
      </p:sp>
      <p:sp>
        <p:nvSpPr>
          <p:cNvPr id="2" name="文本框 1"/>
          <p:cNvSpPr txBox="1"/>
          <p:nvPr/>
        </p:nvSpPr>
        <p:spPr>
          <a:xfrm>
            <a:off x="952500" y="1554163"/>
            <a:ext cx="6516688" cy="460375"/>
          </a:xfrm>
          <a:prstGeom prst="rect">
            <a:avLst/>
          </a:prstGeom>
          <a:solidFill>
            <a:schemeClr val="accent3"/>
          </a:solidFill>
        </p:spPr>
        <p:txBody>
          <a:bodyPr wrap="square" rtlCol="0" anchor="t">
            <a:spAutoFit/>
          </a:bodyPr>
          <a:p>
            <a:r>
              <a:rPr lang="zh-CN" altLang="en-US" sz="2400" noProof="1">
                <a:latin typeface="Tahoma" panose="020B0604030504040204" pitchFamily="34" charset="0"/>
                <a:ea typeface="宋体" panose="02010600030101010101" pitchFamily="2" charset="-122"/>
                <a:cs typeface="+mn-cs"/>
              </a:rPr>
              <a:t>和</a:t>
            </a:r>
            <a:endParaRPr lang="zh-CN" altLang="en-US" sz="2400" noProof="1"/>
          </a:p>
        </p:txBody>
      </p:sp>
      <p:graphicFrame>
        <p:nvGraphicFramePr>
          <p:cNvPr id="16395" name="对象 1">
            <a:hlinkClick r:id="" action="ppaction://ole?verb="/>
          </p:cNvPr>
          <p:cNvGraphicFramePr>
            <a:graphicFrameLocks noChangeAspect="1"/>
          </p:cNvGraphicFramePr>
          <p:nvPr/>
        </p:nvGraphicFramePr>
        <p:xfrm>
          <a:off x="1954213" y="714375"/>
          <a:ext cx="5024437" cy="984250"/>
        </p:xfrm>
        <a:graphic>
          <a:graphicData uri="http://schemas.openxmlformats.org/presentationml/2006/ole">
            <mc:AlternateContent xmlns:mc="http://schemas.openxmlformats.org/markup-compatibility/2006">
              <mc:Choice xmlns:v="urn:schemas-microsoft-com:vml" Requires="v">
                <p:oleObj spid="_x0000_s3080" name="" r:id="rId11" imgW="2336800" imgH="457200" progId="Equation.KSEE3">
                  <p:embed/>
                </p:oleObj>
              </mc:Choice>
              <mc:Fallback>
                <p:oleObj name="" r:id="rId11" imgW="2336800" imgH="457200" progId="Equation.KSEE3">
                  <p:embed/>
                  <p:pic>
                    <p:nvPicPr>
                      <p:cNvPr id="0" name="图片 3079"/>
                      <p:cNvPicPr/>
                      <p:nvPr/>
                    </p:nvPicPr>
                    <p:blipFill>
                      <a:blip r:embed="rId12"/>
                      <a:stretch>
                        <a:fillRect/>
                      </a:stretch>
                    </p:blipFill>
                    <p:spPr>
                      <a:xfrm>
                        <a:off x="1954213" y="714375"/>
                        <a:ext cx="5024437" cy="984250"/>
                      </a:xfrm>
                      <a:prstGeom prst="rect">
                        <a:avLst/>
                      </a:prstGeom>
                      <a:noFill/>
                      <a:ln w="38100">
                        <a:noFill/>
                        <a:miter/>
                      </a:ln>
                    </p:spPr>
                  </p:pic>
                </p:oleObj>
              </mc:Fallback>
            </mc:AlternateContent>
          </a:graphicData>
        </a:graphic>
      </p:graphicFrame>
      <p:graphicFrame>
        <p:nvGraphicFramePr>
          <p:cNvPr id="3" name="对象 2"/>
          <p:cNvGraphicFramePr/>
          <p:nvPr/>
        </p:nvGraphicFramePr>
        <p:xfrm>
          <a:off x="1640840" y="1722755"/>
          <a:ext cx="6712585" cy="1050925"/>
        </p:xfrm>
        <a:graphic>
          <a:graphicData uri="http://schemas.openxmlformats.org/presentationml/2006/ole">
            <mc:AlternateContent xmlns:mc="http://schemas.openxmlformats.org/markup-compatibility/2006">
              <mc:Choice xmlns:v="urn:schemas-microsoft-com:vml" Requires="v">
                <p:oleObj spid="_x0000_s4" name="" r:id="rId13" imgW="6267450" imgH="1000125" progId="Paint.Picture">
                  <p:embed/>
                </p:oleObj>
              </mc:Choice>
              <mc:Fallback>
                <p:oleObj name="" r:id="rId13" imgW="6267450" imgH="1000125" progId="Paint.Picture">
                  <p:embed/>
                  <p:pic>
                    <p:nvPicPr>
                      <p:cNvPr id="0" name="图片 3"/>
                      <p:cNvPicPr/>
                      <p:nvPr/>
                    </p:nvPicPr>
                    <p:blipFill>
                      <a:blip r:embed="rId14"/>
                      <a:stretch>
                        <a:fillRect/>
                      </a:stretch>
                    </p:blipFill>
                    <p:spPr>
                      <a:xfrm>
                        <a:off x="1640840" y="1722755"/>
                        <a:ext cx="6712585" cy="1050925"/>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340"/>
                                        </p:tgtEl>
                                        <p:attrNameLst>
                                          <p:attrName>style.visibility</p:attrName>
                                        </p:attrNameLst>
                                      </p:cBhvr>
                                      <p:to>
                                        <p:strVal val="visible"/>
                                      </p:to>
                                    </p:set>
                                    <p:anim calcmode="lin" valueType="num">
                                      <p:cBhvr additive="base">
                                        <p:cTn id="7" dur="500" fill="hold"/>
                                        <p:tgtEl>
                                          <p:spTgt spid="14340"/>
                                        </p:tgtEl>
                                        <p:attrNameLst>
                                          <p:attrName>ppt_x</p:attrName>
                                        </p:attrNameLst>
                                      </p:cBhvr>
                                      <p:tavLst>
                                        <p:tav tm="0">
                                          <p:val>
                                            <p:strVal val="#ppt_x"/>
                                          </p:val>
                                        </p:tav>
                                        <p:tav tm="100000">
                                          <p:val>
                                            <p:strVal val="#ppt_x"/>
                                          </p:val>
                                        </p:tav>
                                      </p:tavLst>
                                    </p:anim>
                                    <p:anim calcmode="lin" valueType="num">
                                      <p:cBhvr additive="base">
                                        <p:cTn id="8" dur="500" fill="hold"/>
                                        <p:tgtEl>
                                          <p:spTgt spid="1434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341"/>
                                        </p:tgtEl>
                                        <p:attrNameLst>
                                          <p:attrName>style.visibility</p:attrName>
                                        </p:attrNameLst>
                                      </p:cBhvr>
                                      <p:to>
                                        <p:strVal val="visible"/>
                                      </p:to>
                                    </p:set>
                                    <p:anim calcmode="lin" valueType="num">
                                      <p:cBhvr additive="base">
                                        <p:cTn id="11" dur="500" fill="hold"/>
                                        <p:tgtEl>
                                          <p:spTgt spid="14341"/>
                                        </p:tgtEl>
                                        <p:attrNameLst>
                                          <p:attrName>ppt_x</p:attrName>
                                        </p:attrNameLst>
                                      </p:cBhvr>
                                      <p:tavLst>
                                        <p:tav tm="0">
                                          <p:val>
                                            <p:strVal val="#ppt_x"/>
                                          </p:val>
                                        </p:tav>
                                        <p:tav tm="100000">
                                          <p:val>
                                            <p:strVal val="#ppt_x"/>
                                          </p:val>
                                        </p:tav>
                                      </p:tavLst>
                                    </p:anim>
                                    <p:anim calcmode="lin" valueType="num">
                                      <p:cBhvr additive="base">
                                        <p:cTn id="12" dur="500" fill="hold"/>
                                        <p:tgtEl>
                                          <p:spTgt spid="1434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4342"/>
                                        </p:tgtEl>
                                        <p:attrNameLst>
                                          <p:attrName>style.visibility</p:attrName>
                                        </p:attrNameLst>
                                      </p:cBhvr>
                                      <p:to>
                                        <p:strVal val="visible"/>
                                      </p:to>
                                    </p:set>
                                    <p:anim calcmode="lin" valueType="num">
                                      <p:cBhvr additive="base">
                                        <p:cTn id="15" dur="500" fill="hold"/>
                                        <p:tgtEl>
                                          <p:spTgt spid="14342"/>
                                        </p:tgtEl>
                                        <p:attrNameLst>
                                          <p:attrName>ppt_x</p:attrName>
                                        </p:attrNameLst>
                                      </p:cBhvr>
                                      <p:tavLst>
                                        <p:tav tm="0">
                                          <p:val>
                                            <p:strVal val="#ppt_x"/>
                                          </p:val>
                                        </p:tav>
                                        <p:tav tm="100000">
                                          <p:val>
                                            <p:strVal val="#ppt_x"/>
                                          </p:val>
                                        </p:tav>
                                      </p:tavLst>
                                    </p:anim>
                                    <p:anim calcmode="lin" valueType="num">
                                      <p:cBhvr additive="base">
                                        <p:cTn id="16" dur="500" fill="hold"/>
                                        <p:tgtEl>
                                          <p:spTgt spid="1434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4343"/>
                                        </p:tgtEl>
                                        <p:attrNameLst>
                                          <p:attrName>style.visibility</p:attrName>
                                        </p:attrNameLst>
                                      </p:cBhvr>
                                      <p:to>
                                        <p:strVal val="visible"/>
                                      </p:to>
                                    </p:set>
                                    <p:anim calcmode="lin" valueType="num">
                                      <p:cBhvr additive="base">
                                        <p:cTn id="21" dur="500" fill="hold"/>
                                        <p:tgtEl>
                                          <p:spTgt spid="14343"/>
                                        </p:tgtEl>
                                        <p:attrNameLst>
                                          <p:attrName>ppt_x</p:attrName>
                                        </p:attrNameLst>
                                      </p:cBhvr>
                                      <p:tavLst>
                                        <p:tav tm="0">
                                          <p:val>
                                            <p:strVal val="#ppt_x"/>
                                          </p:val>
                                        </p:tav>
                                        <p:tav tm="100000">
                                          <p:val>
                                            <p:strVal val="#ppt_x"/>
                                          </p:val>
                                        </p:tav>
                                      </p:tavLst>
                                    </p:anim>
                                    <p:anim calcmode="lin" valueType="num">
                                      <p:cBhvr additive="base">
                                        <p:cTn id="22" dur="500" fill="hold"/>
                                        <p:tgtEl>
                                          <p:spTgt spid="14343"/>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4344"/>
                                        </p:tgtEl>
                                        <p:attrNameLst>
                                          <p:attrName>style.visibility</p:attrName>
                                        </p:attrNameLst>
                                      </p:cBhvr>
                                      <p:to>
                                        <p:strVal val="visible"/>
                                      </p:to>
                                    </p:set>
                                    <p:anim calcmode="lin" valueType="num">
                                      <p:cBhvr additive="base">
                                        <p:cTn id="25" dur="500" fill="hold"/>
                                        <p:tgtEl>
                                          <p:spTgt spid="14344"/>
                                        </p:tgtEl>
                                        <p:attrNameLst>
                                          <p:attrName>ppt_x</p:attrName>
                                        </p:attrNameLst>
                                      </p:cBhvr>
                                      <p:tavLst>
                                        <p:tav tm="0">
                                          <p:val>
                                            <p:strVal val="#ppt_x"/>
                                          </p:val>
                                        </p:tav>
                                        <p:tav tm="100000">
                                          <p:val>
                                            <p:strVal val="#ppt_x"/>
                                          </p:val>
                                        </p:tav>
                                      </p:tavLst>
                                    </p:anim>
                                    <p:anim calcmode="lin" valueType="num">
                                      <p:cBhvr additive="base">
                                        <p:cTn id="26" dur="500" fill="hold"/>
                                        <p:tgtEl>
                                          <p:spTgt spid="14344"/>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4345"/>
                                        </p:tgtEl>
                                        <p:attrNameLst>
                                          <p:attrName>style.visibility</p:attrName>
                                        </p:attrNameLst>
                                      </p:cBhvr>
                                      <p:to>
                                        <p:strVal val="visible"/>
                                      </p:to>
                                    </p:set>
                                    <p:anim calcmode="lin" valueType="num">
                                      <p:cBhvr additive="base">
                                        <p:cTn id="29" dur="500" fill="hold"/>
                                        <p:tgtEl>
                                          <p:spTgt spid="14345"/>
                                        </p:tgtEl>
                                        <p:attrNameLst>
                                          <p:attrName>ppt_x</p:attrName>
                                        </p:attrNameLst>
                                      </p:cBhvr>
                                      <p:tavLst>
                                        <p:tav tm="0">
                                          <p:val>
                                            <p:strVal val="#ppt_x"/>
                                          </p:val>
                                        </p:tav>
                                        <p:tav tm="100000">
                                          <p:val>
                                            <p:strVal val="#ppt_x"/>
                                          </p:val>
                                        </p:tav>
                                      </p:tavLst>
                                    </p:anim>
                                    <p:anim calcmode="lin" valueType="num">
                                      <p:cBhvr additive="base">
                                        <p:cTn id="30" dur="500" fill="hold"/>
                                        <p:tgtEl>
                                          <p:spTgt spid="14345"/>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4346"/>
                                        </p:tgtEl>
                                        <p:attrNameLst>
                                          <p:attrName>style.visibility</p:attrName>
                                        </p:attrNameLst>
                                      </p:cBhvr>
                                      <p:to>
                                        <p:strVal val="visible"/>
                                      </p:to>
                                    </p:set>
                                    <p:anim calcmode="lin" valueType="num">
                                      <p:cBhvr additive="base">
                                        <p:cTn id="33" dur="500" fill="hold"/>
                                        <p:tgtEl>
                                          <p:spTgt spid="14346"/>
                                        </p:tgtEl>
                                        <p:attrNameLst>
                                          <p:attrName>ppt_x</p:attrName>
                                        </p:attrNameLst>
                                      </p:cBhvr>
                                      <p:tavLst>
                                        <p:tav tm="0">
                                          <p:val>
                                            <p:strVal val="#ppt_x"/>
                                          </p:val>
                                        </p:tav>
                                        <p:tav tm="100000">
                                          <p:val>
                                            <p:strVal val="#ppt_x"/>
                                          </p:val>
                                        </p:tav>
                                      </p:tavLst>
                                    </p:anim>
                                    <p:anim calcmode="lin" valueType="num">
                                      <p:cBhvr additive="base">
                                        <p:cTn id="34" dur="500" fill="hold"/>
                                        <p:tgtEl>
                                          <p:spTgt spid="143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p:bldP spid="1434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7409" name="对象 5">
            <a:hlinkClick r:id="" action="ppaction://ole?verb="/>
          </p:cNvPr>
          <p:cNvGraphicFramePr>
            <a:graphicFrameLocks noChangeAspect="1"/>
          </p:cNvGraphicFramePr>
          <p:nvPr/>
        </p:nvGraphicFramePr>
        <p:xfrm>
          <a:off x="1657350" y="785813"/>
          <a:ext cx="7051675" cy="1797050"/>
        </p:xfrm>
        <a:graphic>
          <a:graphicData uri="http://schemas.openxmlformats.org/presentationml/2006/ole">
            <mc:AlternateContent xmlns:mc="http://schemas.openxmlformats.org/markup-compatibility/2006">
              <mc:Choice xmlns:v="urn:schemas-microsoft-com:vml" Requires="v">
                <p:oleObj spid="_x0000_s3084" name="" r:id="rId1" imgW="3288665" imgH="838200" progId="Equation.KSEE3">
                  <p:embed/>
                </p:oleObj>
              </mc:Choice>
              <mc:Fallback>
                <p:oleObj name="" r:id="rId1" imgW="3288665" imgH="838200" progId="Equation.KSEE3">
                  <p:embed/>
                  <p:pic>
                    <p:nvPicPr>
                      <p:cNvPr id="0" name="图片 3083"/>
                      <p:cNvPicPr/>
                      <p:nvPr/>
                    </p:nvPicPr>
                    <p:blipFill>
                      <a:blip r:embed="rId2"/>
                      <a:stretch>
                        <a:fillRect/>
                      </a:stretch>
                    </p:blipFill>
                    <p:spPr>
                      <a:xfrm>
                        <a:off x="1657350" y="785813"/>
                        <a:ext cx="7051675" cy="1797050"/>
                      </a:xfrm>
                      <a:prstGeom prst="rect">
                        <a:avLst/>
                      </a:prstGeom>
                      <a:solidFill>
                        <a:srgbClr val="FFFFFF"/>
                      </a:solidFill>
                      <a:ln w="38100">
                        <a:noFill/>
                        <a:miter/>
                      </a:ln>
                    </p:spPr>
                  </p:pic>
                </p:oleObj>
              </mc:Fallback>
            </mc:AlternateContent>
          </a:graphicData>
        </a:graphic>
      </p:graphicFrame>
      <p:graphicFrame>
        <p:nvGraphicFramePr>
          <p:cNvPr id="15362" name="对象 1">
            <a:hlinkClick r:id="" action="ppaction://ole?verb="/>
          </p:cNvPr>
          <p:cNvGraphicFramePr>
            <a:graphicFrameLocks noChangeAspect="1"/>
          </p:cNvGraphicFramePr>
          <p:nvPr/>
        </p:nvGraphicFramePr>
        <p:xfrm>
          <a:off x="1927225" y="3482975"/>
          <a:ext cx="5030788" cy="1206500"/>
        </p:xfrm>
        <a:graphic>
          <a:graphicData uri="http://schemas.openxmlformats.org/presentationml/2006/ole">
            <mc:AlternateContent xmlns:mc="http://schemas.openxmlformats.org/markup-compatibility/2006">
              <mc:Choice xmlns:v="urn:schemas-microsoft-com:vml" Requires="v">
                <p:oleObj spid="_x0000_s3083" name="" r:id="rId3" imgW="2120900" imgH="508000" progId="Equation.KSEE3">
                  <p:embed/>
                </p:oleObj>
              </mc:Choice>
              <mc:Fallback>
                <p:oleObj name="" r:id="rId3" imgW="2120900" imgH="508000" progId="Equation.KSEE3">
                  <p:embed/>
                  <p:pic>
                    <p:nvPicPr>
                      <p:cNvPr id="0" name="图片 3082"/>
                      <p:cNvPicPr/>
                      <p:nvPr/>
                    </p:nvPicPr>
                    <p:blipFill>
                      <a:blip r:embed="rId4"/>
                      <a:stretch>
                        <a:fillRect/>
                      </a:stretch>
                    </p:blipFill>
                    <p:spPr>
                      <a:xfrm>
                        <a:off x="1927225" y="3482975"/>
                        <a:ext cx="5030788" cy="1206500"/>
                      </a:xfrm>
                      <a:prstGeom prst="rect">
                        <a:avLst/>
                      </a:prstGeom>
                      <a:noFill/>
                      <a:ln w="38100">
                        <a:noFill/>
                        <a:miter/>
                      </a:ln>
                    </p:spPr>
                  </p:pic>
                </p:oleObj>
              </mc:Fallback>
            </mc:AlternateContent>
          </a:graphicData>
        </a:graphic>
      </p:graphicFrame>
      <p:sp>
        <p:nvSpPr>
          <p:cNvPr id="15363" name="文本框 2"/>
          <p:cNvSpPr txBox="1"/>
          <p:nvPr/>
        </p:nvSpPr>
        <p:spPr>
          <a:xfrm>
            <a:off x="1657350" y="2897188"/>
            <a:ext cx="3894138" cy="460375"/>
          </a:xfrm>
          <a:prstGeom prst="rect">
            <a:avLst/>
          </a:prstGeom>
          <a:noFill/>
          <a:ln w="9525">
            <a:noFill/>
          </a:ln>
        </p:spPr>
        <p:txBody>
          <a:bodyPr wrap="square" anchor="t" anchorCtr="0">
            <a:spAutoFit/>
          </a:bodyPr>
          <a:p>
            <a:r>
              <a:rPr lang="en-US" altLang="zh-CN" sz="2400">
                <a:latin typeface="Times New Roman" panose="02020603050405020304" pitchFamily="18" charset="0"/>
              </a:rPr>
              <a:t>Bayes</a:t>
            </a:r>
            <a:r>
              <a:rPr lang="zh-CN" altLang="en-US" sz="2400">
                <a:latin typeface="Times New Roman" panose="02020603050405020304" pitchFamily="18" charset="0"/>
              </a:rPr>
              <a:t>判别法则是</a:t>
            </a:r>
            <a:endParaRPr lang="zh-CN" altLang="en-US" sz="2400">
              <a:latin typeface="Times New Roman" panose="02020603050405020304" pitchFamily="18" charset="0"/>
            </a:endParaRPr>
          </a:p>
        </p:txBody>
      </p:sp>
      <p:sp>
        <p:nvSpPr>
          <p:cNvPr id="17412" name="文本框 3"/>
          <p:cNvSpPr txBox="1"/>
          <p:nvPr/>
        </p:nvSpPr>
        <p:spPr>
          <a:xfrm>
            <a:off x="1343025" y="220663"/>
            <a:ext cx="2279650" cy="460375"/>
          </a:xfrm>
          <a:prstGeom prst="rect">
            <a:avLst/>
          </a:prstGeom>
          <a:noFill/>
          <a:ln w="9525">
            <a:noFill/>
          </a:ln>
        </p:spPr>
        <p:txBody>
          <a:bodyPr wrap="square" anchor="t" anchorCtr="0">
            <a:spAutoFit/>
          </a:bodyPr>
          <a:p>
            <a:r>
              <a:rPr lang="zh-CN" altLang="en-US" sz="2400">
                <a:latin typeface="Times New Roman" panose="02020603050405020304" pitchFamily="18" charset="0"/>
              </a:rPr>
              <a:t>后验概率估计：</a:t>
            </a:r>
            <a:endParaRPr lang="zh-CN" altLang="en-US" sz="2400">
              <a:latin typeface="Times New Roman" panose="02020603050405020304" pitchFamily="18" charset="0"/>
            </a:endParaRPr>
          </a:p>
        </p:txBody>
      </p:sp>
      <p:sp>
        <p:nvSpPr>
          <p:cNvPr id="17413" name="灯片编号占位符 1"/>
          <p:cNvSpPr>
            <a:spLocks noGrp="1"/>
          </p:cNvSpPr>
          <p:nvPr>
            <p:ph type="sldNum" sz="quarter" idx="12"/>
          </p:nvPr>
        </p:nvSpPr>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a:buSzTx/>
            </a:pPr>
            <a:fld id="{9A0DB2DC-4C9A-4742-B13C-FB6460FD3503}" type="slidenum">
              <a:rPr lang="zh-CN" altLang="en-US" sz="1400" dirty="0"/>
            </a:fld>
            <a:endParaRPr lang="zh-CN" altLang="en-US" sz="14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362"/>
                                        </p:tgtEl>
                                        <p:attrNameLst>
                                          <p:attrName>style.visibility</p:attrName>
                                        </p:attrNameLst>
                                      </p:cBhvr>
                                      <p:to>
                                        <p:strVal val="visible"/>
                                      </p:to>
                                    </p:set>
                                    <p:anim calcmode="lin" valueType="num">
                                      <p:cBhvr additive="base">
                                        <p:cTn id="7" dur="500" fill="hold"/>
                                        <p:tgtEl>
                                          <p:spTgt spid="15362"/>
                                        </p:tgtEl>
                                        <p:attrNameLst>
                                          <p:attrName>ppt_x</p:attrName>
                                        </p:attrNameLst>
                                      </p:cBhvr>
                                      <p:tavLst>
                                        <p:tav tm="0">
                                          <p:val>
                                            <p:strVal val="#ppt_x"/>
                                          </p:val>
                                        </p:tav>
                                        <p:tav tm="100000">
                                          <p:val>
                                            <p:strVal val="#ppt_x"/>
                                          </p:val>
                                        </p:tav>
                                      </p:tavLst>
                                    </p:anim>
                                    <p:anim calcmode="lin" valueType="num">
                                      <p:cBhvr additive="base">
                                        <p:cTn id="8" dur="500" fill="hold"/>
                                        <p:tgtEl>
                                          <p:spTgt spid="1536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5363"/>
                                        </p:tgtEl>
                                        <p:attrNameLst>
                                          <p:attrName>style.visibility</p:attrName>
                                        </p:attrNameLst>
                                      </p:cBhvr>
                                      <p:to>
                                        <p:strVal val="visible"/>
                                      </p:to>
                                    </p:set>
                                    <p:anim calcmode="lin" valueType="num">
                                      <p:cBhvr additive="base">
                                        <p:cTn id="11" dur="500" fill="hold"/>
                                        <p:tgtEl>
                                          <p:spTgt spid="15363"/>
                                        </p:tgtEl>
                                        <p:attrNameLst>
                                          <p:attrName>ppt_x</p:attrName>
                                        </p:attrNameLst>
                                      </p:cBhvr>
                                      <p:tavLst>
                                        <p:tav tm="0">
                                          <p:val>
                                            <p:strVal val="#ppt_x"/>
                                          </p:val>
                                        </p:tav>
                                        <p:tav tm="100000">
                                          <p:val>
                                            <p:strVal val="#ppt_x"/>
                                          </p:val>
                                        </p:tav>
                                      </p:tavLst>
                                    </p:anim>
                                    <p:anim calcmode="lin" valueType="num">
                                      <p:cBhvr additive="base">
                                        <p:cTn id="12" dur="500" fill="hold"/>
                                        <p:tgtEl>
                                          <p:spTgt spid="153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文本框 105"/>
          <p:cNvSpPr txBox="1"/>
          <p:nvPr/>
        </p:nvSpPr>
        <p:spPr>
          <a:xfrm>
            <a:off x="1403350" y="179388"/>
            <a:ext cx="434975" cy="460375"/>
          </a:xfrm>
          <a:prstGeom prst="rect">
            <a:avLst/>
          </a:prstGeom>
          <a:noFill/>
          <a:ln w="9525">
            <a:noFill/>
          </a:ln>
        </p:spPr>
        <p:txBody>
          <a:bodyPr wrap="square" anchor="t" anchorCtr="0">
            <a:spAutoFit/>
          </a:bodyPr>
          <a:p>
            <a:r>
              <a:rPr lang="en-US" altLang="zh-CN" sz="2400">
                <a:latin typeface="Times New Roman" panose="02020603050405020304" pitchFamily="18" charset="0"/>
              </a:rPr>
              <a:t>2) </a:t>
            </a:r>
            <a:endParaRPr lang="en-US" altLang="en-US" sz="2400">
              <a:latin typeface="Times New Roman" panose="02020603050405020304" pitchFamily="18" charset="0"/>
            </a:endParaRPr>
          </a:p>
        </p:txBody>
      </p:sp>
      <p:graphicFrame>
        <p:nvGraphicFramePr>
          <p:cNvPr id="18434" name="对象 -2147482576"/>
          <p:cNvGraphicFramePr>
            <a:graphicFrameLocks noChangeAspect="1"/>
          </p:cNvGraphicFramePr>
          <p:nvPr/>
        </p:nvGraphicFramePr>
        <p:xfrm>
          <a:off x="1838325" y="161925"/>
          <a:ext cx="1117600" cy="477838"/>
        </p:xfrm>
        <a:graphic>
          <a:graphicData uri="http://schemas.openxmlformats.org/presentationml/2006/ole">
            <mc:AlternateContent xmlns:mc="http://schemas.openxmlformats.org/markup-compatibility/2006">
              <mc:Choice xmlns:v="urn:schemas-microsoft-com:vml" Requires="v">
                <p:oleObj spid="_x0000_s3088" name="" r:id="rId1" imgW="520700" imgH="228600" progId="Equation.DSMT4">
                  <p:embed/>
                </p:oleObj>
              </mc:Choice>
              <mc:Fallback>
                <p:oleObj name="" r:id="rId1" imgW="520700" imgH="228600" progId="Equation.DSMT4">
                  <p:embed/>
                  <p:pic>
                    <p:nvPicPr>
                      <p:cNvPr id="0" name="图片 3087"/>
                      <p:cNvPicPr/>
                      <p:nvPr/>
                    </p:nvPicPr>
                    <p:blipFill>
                      <a:blip r:embed="rId2"/>
                      <a:stretch>
                        <a:fillRect/>
                      </a:stretch>
                    </p:blipFill>
                    <p:spPr>
                      <a:xfrm>
                        <a:off x="1838325" y="161925"/>
                        <a:ext cx="1117600" cy="477838"/>
                      </a:xfrm>
                      <a:prstGeom prst="rect">
                        <a:avLst/>
                      </a:prstGeom>
                      <a:noFill/>
                      <a:ln w="38100">
                        <a:noFill/>
                        <a:miter/>
                      </a:ln>
                    </p:spPr>
                  </p:pic>
                </p:oleObj>
              </mc:Fallback>
            </mc:AlternateContent>
          </a:graphicData>
        </a:graphic>
      </p:graphicFrame>
      <p:sp>
        <p:nvSpPr>
          <p:cNvPr id="18435" name="文本框 1"/>
          <p:cNvSpPr txBox="1"/>
          <p:nvPr/>
        </p:nvSpPr>
        <p:spPr>
          <a:xfrm>
            <a:off x="1744663" y="793750"/>
            <a:ext cx="6759575" cy="460375"/>
          </a:xfrm>
          <a:prstGeom prst="rect">
            <a:avLst/>
          </a:prstGeom>
          <a:noFill/>
          <a:ln w="9525">
            <a:noFill/>
          </a:ln>
        </p:spPr>
        <p:txBody>
          <a:bodyPr wrap="square" anchor="t" anchorCtr="0">
            <a:spAutoFit/>
          </a:bodyPr>
          <a:p>
            <a:r>
              <a:rPr lang="zh-CN" altLang="zh-CN" sz="2400">
                <a:latin typeface="Times New Roman" panose="02020603050405020304" pitchFamily="18" charset="0"/>
              </a:rPr>
              <a:t>与距离判别的区别为广义平方距离函数</a:t>
            </a:r>
            <a:endParaRPr lang="zh-CN" altLang="en-US" sz="2400">
              <a:latin typeface="Times New Roman" panose="02020603050405020304" pitchFamily="18" charset="0"/>
            </a:endParaRPr>
          </a:p>
        </p:txBody>
      </p:sp>
      <p:sp>
        <p:nvSpPr>
          <p:cNvPr id="18436" name="文本框 4"/>
          <p:cNvSpPr txBox="1"/>
          <p:nvPr/>
        </p:nvSpPr>
        <p:spPr>
          <a:xfrm>
            <a:off x="1403350" y="2376488"/>
            <a:ext cx="7864475" cy="1752600"/>
          </a:xfrm>
          <a:prstGeom prst="rect">
            <a:avLst/>
          </a:prstGeom>
          <a:noFill/>
          <a:ln w="9525">
            <a:noFill/>
          </a:ln>
        </p:spPr>
        <p:txBody>
          <a:bodyPr wrap="square" anchor="t" anchorCtr="0">
            <a:spAutoFit/>
          </a:bodyPr>
          <a:p>
            <a:pPr>
              <a:lnSpc>
                <a:spcPct val="150000"/>
              </a:lnSpc>
            </a:pPr>
            <a:r>
              <a:rPr lang="zh-CN" altLang="zh-CN" sz="2400">
                <a:latin typeface="Times New Roman" panose="02020603050405020304" pitchFamily="18" charset="0"/>
              </a:rPr>
              <a:t>推导过程略</a:t>
            </a:r>
            <a:r>
              <a:rPr lang="en-US" altLang="zh-CN" sz="2400">
                <a:latin typeface="Times New Roman" panose="02020603050405020304" pitchFamily="18" charset="0"/>
              </a:rPr>
              <a:t>.</a:t>
            </a:r>
            <a:endParaRPr lang="en-US" altLang="zh-CN" sz="2400">
              <a:latin typeface="Times New Roman" panose="02020603050405020304" pitchFamily="18" charset="0"/>
            </a:endParaRPr>
          </a:p>
          <a:p>
            <a:pPr>
              <a:lnSpc>
                <a:spcPct val="150000"/>
              </a:lnSpc>
            </a:pPr>
            <a:r>
              <a:rPr lang="zh-CN" altLang="zh-CN" sz="2400">
                <a:latin typeface="Times New Roman" panose="02020603050405020304" pitchFamily="18" charset="0"/>
              </a:rPr>
              <a:t>当协方差矩阵、误判损失和先验概率相同时</a:t>
            </a:r>
            <a:r>
              <a:rPr lang="en-US" altLang="zh-CN" sz="2400">
                <a:latin typeface="Times New Roman" panose="02020603050405020304" pitchFamily="18" charset="0"/>
              </a:rPr>
              <a:t>, </a:t>
            </a:r>
            <a:r>
              <a:rPr lang="zh-CN" altLang="zh-CN" sz="2400">
                <a:latin typeface="Times New Roman" panose="02020603050405020304" pitchFamily="18" charset="0"/>
              </a:rPr>
              <a:t>与距离判别一样。</a:t>
            </a:r>
            <a:endParaRPr lang="zh-CN" altLang="en-US" sz="2400">
              <a:latin typeface="Tahoma" panose="020B0604030504040204" pitchFamily="34" charset="0"/>
            </a:endParaRPr>
          </a:p>
        </p:txBody>
      </p:sp>
      <p:graphicFrame>
        <p:nvGraphicFramePr>
          <p:cNvPr id="18437" name="对象 1">
            <a:hlinkClick r:id="" action="ppaction://ole?verb="/>
          </p:cNvPr>
          <p:cNvGraphicFramePr>
            <a:graphicFrameLocks noChangeAspect="1"/>
          </p:cNvGraphicFramePr>
          <p:nvPr/>
        </p:nvGraphicFramePr>
        <p:xfrm>
          <a:off x="1403350" y="1408113"/>
          <a:ext cx="7661275" cy="646112"/>
        </p:xfrm>
        <a:graphic>
          <a:graphicData uri="http://schemas.openxmlformats.org/presentationml/2006/ole">
            <mc:AlternateContent xmlns:mc="http://schemas.openxmlformats.org/markup-compatibility/2006">
              <mc:Choice xmlns:v="urn:schemas-microsoft-com:vml" Requires="v">
                <p:oleObj spid="_x0000_s3087" name="" r:id="rId3" imgW="3327400" imgH="279400" progId="Equation.KSEE3">
                  <p:embed/>
                </p:oleObj>
              </mc:Choice>
              <mc:Fallback>
                <p:oleObj name="" r:id="rId3" imgW="3327400" imgH="279400" progId="Equation.KSEE3">
                  <p:embed/>
                  <p:pic>
                    <p:nvPicPr>
                      <p:cNvPr id="0" name="图片 3086"/>
                      <p:cNvPicPr/>
                      <p:nvPr/>
                    </p:nvPicPr>
                    <p:blipFill>
                      <a:blip r:embed="rId4"/>
                      <a:stretch>
                        <a:fillRect/>
                      </a:stretch>
                    </p:blipFill>
                    <p:spPr>
                      <a:xfrm>
                        <a:off x="1403350" y="1408113"/>
                        <a:ext cx="7661275" cy="646112"/>
                      </a:xfrm>
                      <a:prstGeom prst="rect">
                        <a:avLst/>
                      </a:prstGeom>
                      <a:solidFill>
                        <a:srgbClr val="FFFFFF"/>
                      </a:solidFill>
                      <a:ln w="38100">
                        <a:noFill/>
                        <a:miter/>
                      </a:ln>
                    </p:spPr>
                  </p:pic>
                </p:oleObj>
              </mc:Fallback>
            </mc:AlternateContent>
          </a:graphicData>
        </a:graphic>
      </p:graphicFrame>
      <p:sp>
        <p:nvSpPr>
          <p:cNvPr id="18438" name="灯片编号占位符 1"/>
          <p:cNvSpPr>
            <a:spLocks noGrp="1"/>
          </p:cNvSpPr>
          <p:nvPr>
            <p:ph type="sldNum" sz="quarter" idx="12"/>
          </p:nvPr>
        </p:nvSpPr>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a:buSzTx/>
            </a:pPr>
            <a:fld id="{9A0DB2DC-4C9A-4742-B13C-FB6460FD3503}" type="slidenum">
              <a:rPr lang="zh-CN" altLang="en-US" sz="1400" dirty="0"/>
            </a:fld>
            <a:endParaRPr lang="zh-CN" altLang="en-US" sz="1400" dirty="0">
              <a:latin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文本框 105"/>
          <p:cNvSpPr txBox="1"/>
          <p:nvPr/>
        </p:nvSpPr>
        <p:spPr>
          <a:xfrm>
            <a:off x="1692275" y="323850"/>
            <a:ext cx="5080000" cy="460375"/>
          </a:xfrm>
          <a:prstGeom prst="rect">
            <a:avLst/>
          </a:prstGeom>
          <a:noFill/>
          <a:ln w="9525">
            <a:noFill/>
          </a:ln>
        </p:spPr>
        <p:txBody>
          <a:bodyPr anchor="t" anchorCtr="0">
            <a:spAutoFit/>
          </a:bodyPr>
          <a:p>
            <a:r>
              <a:rPr lang="en-US" altLang="zh-CN" sz="2400">
                <a:latin typeface="Times New Roman" panose="02020603050405020304" pitchFamily="18" charset="0"/>
              </a:rPr>
              <a:t>3. </a:t>
            </a:r>
            <a:r>
              <a:rPr lang="zh-CN" altLang="zh-CN" sz="2400">
                <a:latin typeface="Times New Roman" panose="02020603050405020304" pitchFamily="18" charset="0"/>
              </a:rPr>
              <a:t>误判概率的计算</a:t>
            </a:r>
            <a:endParaRPr lang="zh-CN" altLang="en-US" sz="2400">
              <a:latin typeface="Tahoma" panose="020B0604030504040204" pitchFamily="34" charset="0"/>
            </a:endParaRPr>
          </a:p>
        </p:txBody>
      </p:sp>
      <p:sp>
        <p:nvSpPr>
          <p:cNvPr id="19458" name="文本框 1"/>
          <p:cNvSpPr txBox="1"/>
          <p:nvPr/>
        </p:nvSpPr>
        <p:spPr>
          <a:xfrm>
            <a:off x="1504950" y="922338"/>
            <a:ext cx="5386388" cy="460375"/>
          </a:xfrm>
          <a:prstGeom prst="rect">
            <a:avLst/>
          </a:prstGeom>
          <a:noFill/>
          <a:ln w="9525">
            <a:noFill/>
          </a:ln>
        </p:spPr>
        <p:txBody>
          <a:bodyPr wrap="square" anchor="t" anchorCtr="0">
            <a:spAutoFit/>
          </a:bodyPr>
          <a:p>
            <a:r>
              <a:rPr lang="zh-CN" altLang="en-US" sz="2400">
                <a:latin typeface="Tahoma" panose="020B0604030504040204" pitchFamily="34" charset="0"/>
              </a:rPr>
              <a:t>在                     下, 作简要讨论.</a:t>
            </a:r>
            <a:endParaRPr lang="zh-CN" altLang="en-US" sz="2400">
              <a:latin typeface="Tahoma" panose="020B0604030504040204" pitchFamily="34" charset="0"/>
            </a:endParaRPr>
          </a:p>
        </p:txBody>
      </p:sp>
      <p:graphicFrame>
        <p:nvGraphicFramePr>
          <p:cNvPr id="19459" name="对象 -2147482445"/>
          <p:cNvGraphicFramePr>
            <a:graphicFrameLocks noChangeAspect="1"/>
          </p:cNvGraphicFramePr>
          <p:nvPr/>
        </p:nvGraphicFramePr>
        <p:xfrm>
          <a:off x="1903413" y="957263"/>
          <a:ext cx="1900237" cy="534987"/>
        </p:xfrm>
        <a:graphic>
          <a:graphicData uri="http://schemas.openxmlformats.org/presentationml/2006/ole">
            <mc:AlternateContent xmlns:mc="http://schemas.openxmlformats.org/markup-compatibility/2006">
              <mc:Choice xmlns:v="urn:schemas-microsoft-com:vml" Requires="v">
                <p:oleObj spid="_x0000_s3092" name="" r:id="rId1" imgW="812165" imgH="228600" progId="Equation.DSMT4">
                  <p:embed/>
                </p:oleObj>
              </mc:Choice>
              <mc:Fallback>
                <p:oleObj name="" r:id="rId1" imgW="812165" imgH="228600" progId="Equation.DSMT4">
                  <p:embed/>
                  <p:pic>
                    <p:nvPicPr>
                      <p:cNvPr id="0" name="图片 3091"/>
                      <p:cNvPicPr/>
                      <p:nvPr/>
                    </p:nvPicPr>
                    <p:blipFill>
                      <a:blip r:embed="rId2"/>
                      <a:stretch>
                        <a:fillRect/>
                      </a:stretch>
                    </p:blipFill>
                    <p:spPr>
                      <a:xfrm>
                        <a:off x="1903413" y="957263"/>
                        <a:ext cx="1900237" cy="534987"/>
                      </a:xfrm>
                      <a:prstGeom prst="rect">
                        <a:avLst/>
                      </a:prstGeom>
                      <a:noFill/>
                      <a:ln w="38100">
                        <a:noFill/>
                        <a:miter/>
                      </a:ln>
                    </p:spPr>
                  </p:pic>
                </p:oleObj>
              </mc:Fallback>
            </mc:AlternateContent>
          </a:graphicData>
        </a:graphic>
      </p:graphicFrame>
      <p:sp>
        <p:nvSpPr>
          <p:cNvPr id="19460" name="文本框 2"/>
          <p:cNvSpPr txBox="1"/>
          <p:nvPr/>
        </p:nvSpPr>
        <p:spPr>
          <a:xfrm>
            <a:off x="1504950" y="1736725"/>
            <a:ext cx="6381750" cy="460375"/>
          </a:xfrm>
          <a:prstGeom prst="rect">
            <a:avLst/>
          </a:prstGeom>
          <a:solidFill>
            <a:srgbClr val="FFFFFF"/>
          </a:solidFill>
          <a:ln w="9525">
            <a:noFill/>
          </a:ln>
        </p:spPr>
        <p:txBody>
          <a:bodyPr wrap="square" anchor="t" anchorCtr="0">
            <a:spAutoFit/>
          </a:bodyPr>
          <a:p>
            <a:r>
              <a:rPr lang="zh-CN" altLang="en-US" sz="2400">
                <a:latin typeface="Tahoma" panose="020B0604030504040204" pitchFamily="34" charset="0"/>
              </a:rPr>
              <a:t>易导出划分</a:t>
            </a:r>
            <a:endParaRPr lang="zh-CN" altLang="en-US" sz="2400">
              <a:latin typeface="Tahoma" panose="020B0604030504040204" pitchFamily="34" charset="0"/>
            </a:endParaRPr>
          </a:p>
        </p:txBody>
      </p:sp>
      <p:graphicFrame>
        <p:nvGraphicFramePr>
          <p:cNvPr id="19461" name="对象 -2147482444"/>
          <p:cNvGraphicFramePr>
            <a:graphicFrameLocks noChangeAspect="1"/>
          </p:cNvGraphicFramePr>
          <p:nvPr/>
        </p:nvGraphicFramePr>
        <p:xfrm>
          <a:off x="1692275" y="3479800"/>
          <a:ext cx="3311525" cy="476250"/>
        </p:xfrm>
        <a:graphic>
          <a:graphicData uri="http://schemas.openxmlformats.org/presentationml/2006/ole">
            <mc:AlternateContent xmlns:mc="http://schemas.openxmlformats.org/markup-compatibility/2006">
              <mc:Choice xmlns:v="urn:schemas-microsoft-com:vml" Requires="v">
                <p:oleObj spid="_x0000_s3086" name="" r:id="rId3" imgW="1675765" imgH="241300" progId="Equation.DSMT4">
                  <p:embed/>
                </p:oleObj>
              </mc:Choice>
              <mc:Fallback>
                <p:oleObj name="" r:id="rId3" imgW="1675765" imgH="241300" progId="Equation.DSMT4">
                  <p:embed/>
                  <p:pic>
                    <p:nvPicPr>
                      <p:cNvPr id="0" name="图片 3085"/>
                      <p:cNvPicPr/>
                      <p:nvPr/>
                    </p:nvPicPr>
                    <p:blipFill>
                      <a:blip r:embed="rId4"/>
                      <a:stretch>
                        <a:fillRect/>
                      </a:stretch>
                    </p:blipFill>
                    <p:spPr>
                      <a:xfrm>
                        <a:off x="1692275" y="3479800"/>
                        <a:ext cx="3311525" cy="476250"/>
                      </a:xfrm>
                      <a:prstGeom prst="rect">
                        <a:avLst/>
                      </a:prstGeom>
                      <a:noFill/>
                      <a:ln w="38100">
                        <a:noFill/>
                        <a:miter/>
                      </a:ln>
                    </p:spPr>
                  </p:pic>
                </p:oleObj>
              </mc:Fallback>
            </mc:AlternateContent>
          </a:graphicData>
        </a:graphic>
      </p:graphicFrame>
      <p:graphicFrame>
        <p:nvGraphicFramePr>
          <p:cNvPr id="19462" name="对象 -2147482569"/>
          <p:cNvGraphicFramePr>
            <a:graphicFrameLocks noChangeAspect="1"/>
          </p:cNvGraphicFramePr>
          <p:nvPr/>
        </p:nvGraphicFramePr>
        <p:xfrm>
          <a:off x="1820863" y="4251325"/>
          <a:ext cx="2222500" cy="957263"/>
        </p:xfrm>
        <a:graphic>
          <a:graphicData uri="http://schemas.openxmlformats.org/presentationml/2006/ole">
            <mc:AlternateContent xmlns:mc="http://schemas.openxmlformats.org/markup-compatibility/2006">
              <mc:Choice xmlns:v="urn:schemas-microsoft-com:vml" Requires="v">
                <p:oleObj spid="_x0000_s3089" name="" r:id="rId5" imgW="1002665" imgH="431800" progId="Equation.DSMT4">
                  <p:embed/>
                </p:oleObj>
              </mc:Choice>
              <mc:Fallback>
                <p:oleObj name="" r:id="rId5" imgW="1002665" imgH="431800" progId="Equation.DSMT4">
                  <p:embed/>
                  <p:pic>
                    <p:nvPicPr>
                      <p:cNvPr id="0" name="图片 3088"/>
                      <p:cNvPicPr/>
                      <p:nvPr/>
                    </p:nvPicPr>
                    <p:blipFill>
                      <a:blip r:embed="rId6"/>
                      <a:stretch>
                        <a:fillRect/>
                      </a:stretch>
                    </p:blipFill>
                    <p:spPr>
                      <a:xfrm>
                        <a:off x="1820863" y="4251325"/>
                        <a:ext cx="2222500" cy="957263"/>
                      </a:xfrm>
                      <a:prstGeom prst="rect">
                        <a:avLst/>
                      </a:prstGeom>
                      <a:noFill/>
                      <a:ln w="38100">
                        <a:noFill/>
                        <a:miter/>
                      </a:ln>
                    </p:spPr>
                  </p:pic>
                </p:oleObj>
              </mc:Fallback>
            </mc:AlternateContent>
          </a:graphicData>
        </a:graphic>
      </p:graphicFrame>
      <p:sp>
        <p:nvSpPr>
          <p:cNvPr id="19463" name="文本框 7"/>
          <p:cNvSpPr txBox="1"/>
          <p:nvPr/>
        </p:nvSpPr>
        <p:spPr>
          <a:xfrm>
            <a:off x="828675" y="3487738"/>
            <a:ext cx="862013" cy="460375"/>
          </a:xfrm>
          <a:prstGeom prst="rect">
            <a:avLst/>
          </a:prstGeom>
          <a:noFill/>
          <a:ln w="9525">
            <a:noFill/>
          </a:ln>
        </p:spPr>
        <p:txBody>
          <a:bodyPr wrap="square" anchor="t" anchorCtr="0">
            <a:spAutoFit/>
          </a:bodyPr>
          <a:p>
            <a:r>
              <a:rPr lang="zh-CN" altLang="zh-CN" sz="2400">
                <a:latin typeface="Times New Roman" panose="02020603050405020304" pitchFamily="18" charset="0"/>
              </a:rPr>
              <a:t>其中</a:t>
            </a:r>
            <a:endParaRPr lang="zh-CN" altLang="en-US" sz="2400">
              <a:latin typeface="Times New Roman" panose="02020603050405020304" pitchFamily="18" charset="0"/>
            </a:endParaRPr>
          </a:p>
        </p:txBody>
      </p:sp>
      <p:graphicFrame>
        <p:nvGraphicFramePr>
          <p:cNvPr id="19464" name="对象 1">
            <a:hlinkClick r:id="" action="ppaction://ole?verb="/>
          </p:cNvPr>
          <p:cNvGraphicFramePr>
            <a:graphicFrameLocks noChangeAspect="1"/>
          </p:cNvGraphicFramePr>
          <p:nvPr/>
        </p:nvGraphicFramePr>
        <p:xfrm>
          <a:off x="1916113" y="5311775"/>
          <a:ext cx="2033587" cy="841375"/>
        </p:xfrm>
        <a:graphic>
          <a:graphicData uri="http://schemas.openxmlformats.org/presentationml/2006/ole">
            <mc:AlternateContent xmlns:mc="http://schemas.openxmlformats.org/markup-compatibility/2006">
              <mc:Choice xmlns:v="urn:schemas-microsoft-com:vml" Requires="v">
                <p:oleObj spid="_x0000_s3090" name="" r:id="rId7" imgW="952500" imgH="393700" progId="Equation.KSEE3">
                  <p:embed/>
                </p:oleObj>
              </mc:Choice>
              <mc:Fallback>
                <p:oleObj name="" r:id="rId7" imgW="952500" imgH="393700" progId="Equation.KSEE3">
                  <p:embed/>
                  <p:pic>
                    <p:nvPicPr>
                      <p:cNvPr id="0" name="图片 3089"/>
                      <p:cNvPicPr/>
                      <p:nvPr/>
                    </p:nvPicPr>
                    <p:blipFill>
                      <a:blip r:embed="rId8"/>
                      <a:stretch>
                        <a:fillRect/>
                      </a:stretch>
                    </p:blipFill>
                    <p:spPr>
                      <a:xfrm>
                        <a:off x="1916113" y="5311775"/>
                        <a:ext cx="2033587" cy="841375"/>
                      </a:xfrm>
                      <a:prstGeom prst="rect">
                        <a:avLst/>
                      </a:prstGeom>
                      <a:noFill/>
                      <a:ln w="38100">
                        <a:noFill/>
                        <a:miter/>
                      </a:ln>
                    </p:spPr>
                  </p:pic>
                </p:oleObj>
              </mc:Fallback>
            </mc:AlternateContent>
          </a:graphicData>
        </a:graphic>
      </p:graphicFrame>
      <p:graphicFrame>
        <p:nvGraphicFramePr>
          <p:cNvPr id="19465" name="对象 1">
            <a:hlinkClick r:id="" action="ppaction://ole?verb="/>
          </p:cNvPr>
          <p:cNvGraphicFramePr>
            <a:graphicFrameLocks noChangeAspect="1"/>
          </p:cNvGraphicFramePr>
          <p:nvPr/>
        </p:nvGraphicFramePr>
        <p:xfrm>
          <a:off x="1582738" y="2197100"/>
          <a:ext cx="2700337" cy="996950"/>
        </p:xfrm>
        <a:graphic>
          <a:graphicData uri="http://schemas.openxmlformats.org/presentationml/2006/ole">
            <mc:AlternateContent xmlns:mc="http://schemas.openxmlformats.org/markup-compatibility/2006">
              <mc:Choice xmlns:v="urn:schemas-microsoft-com:vml" Requires="v">
                <p:oleObj spid="_x0000_s3091" name="" r:id="rId9" imgW="1308100" imgH="482600" progId="Equation.KSEE3">
                  <p:embed/>
                </p:oleObj>
              </mc:Choice>
              <mc:Fallback>
                <p:oleObj name="" r:id="rId9" imgW="1308100" imgH="482600" progId="Equation.KSEE3">
                  <p:embed/>
                  <p:pic>
                    <p:nvPicPr>
                      <p:cNvPr id="0" name="图片 3090"/>
                      <p:cNvPicPr/>
                      <p:nvPr/>
                    </p:nvPicPr>
                    <p:blipFill>
                      <a:blip r:embed="rId10"/>
                      <a:stretch>
                        <a:fillRect/>
                      </a:stretch>
                    </p:blipFill>
                    <p:spPr>
                      <a:xfrm>
                        <a:off x="1582738" y="2197100"/>
                        <a:ext cx="2700337" cy="996950"/>
                      </a:xfrm>
                      <a:prstGeom prst="rect">
                        <a:avLst/>
                      </a:prstGeom>
                      <a:noFill/>
                      <a:ln w="38100">
                        <a:noFill/>
                        <a:miter/>
                      </a:ln>
                    </p:spPr>
                  </p:pic>
                </p:oleObj>
              </mc:Fallback>
            </mc:AlternateContent>
          </a:graphicData>
        </a:graphic>
      </p:graphicFrame>
      <p:sp>
        <p:nvSpPr>
          <p:cNvPr id="19466" name="灯片编号占位符 1"/>
          <p:cNvSpPr>
            <a:spLocks noGrp="1"/>
          </p:cNvSpPr>
          <p:nvPr>
            <p:ph type="sldNum" sz="quarter" idx="12"/>
          </p:nvPr>
        </p:nvSpPr>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a:buSzTx/>
            </a:pPr>
            <a:fld id="{9A0DB2DC-4C9A-4742-B13C-FB6460FD3503}" type="slidenum">
              <a:rPr lang="zh-CN" altLang="en-US" sz="1400" dirty="0"/>
            </a:fld>
            <a:endParaRPr lang="zh-CN" altLang="en-US" sz="1400" dirty="0">
              <a:latin typeface="Times New Roman" panose="02020603050405020304" pitchFamily="18" charset="0"/>
            </a:endParaRPr>
          </a:p>
        </p:txBody>
      </p:sp>
      <p:sp>
        <p:nvSpPr>
          <p:cNvPr id="2" name="文本框 1"/>
          <p:cNvSpPr txBox="1"/>
          <p:nvPr/>
        </p:nvSpPr>
        <p:spPr>
          <a:xfrm>
            <a:off x="6003290" y="2454910"/>
            <a:ext cx="2766060" cy="460375"/>
          </a:xfrm>
          <a:prstGeom prst="rect">
            <a:avLst/>
          </a:prstGeom>
          <a:noFill/>
        </p:spPr>
        <p:txBody>
          <a:bodyPr wrap="square" rtlCol="0">
            <a:spAutoFit/>
          </a:bodyPr>
          <a:p>
            <a:r>
              <a:rPr lang="en-US" altLang="zh-CN" sz="2400" b="1"/>
              <a:t>(5.23)</a:t>
            </a:r>
            <a:endParaRPr lang="en-US" altLang="zh-CN" sz="24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
        <p:nvSpPr>
          <p:cNvPr id="5122" name="矩形 51201"/>
          <p:cNvSpPr/>
          <p:nvPr/>
        </p:nvSpPr>
        <p:spPr>
          <a:xfrm>
            <a:off x="1366838" y="116523"/>
            <a:ext cx="8326437" cy="768350"/>
          </a:xfrm>
          <a:prstGeom prst="rect">
            <a:avLst/>
          </a:prstGeom>
          <a:noFill/>
          <a:ln w="12700">
            <a:noFill/>
          </a:ln>
        </p:spPr>
        <p:txBody>
          <a:bodyPr wrap="square" anchor="t" anchorCtr="0">
            <a:spAutoFit/>
          </a:bodyPr>
          <a:p>
            <a:pPr>
              <a:spcBef>
                <a:spcPct val="30000"/>
              </a:spcBef>
            </a:pPr>
            <a:r>
              <a:rPr lang="zh-CN" altLang="en-US" sz="4400" b="1" dirty="0">
                <a:solidFill>
                  <a:srgbClr val="FF3300"/>
                </a:solidFill>
                <a:latin typeface="华文中宋" panose="02010600040101010101" pitchFamily="2" charset="-122"/>
                <a:ea typeface="华文中宋" panose="02010600040101010101" pitchFamily="2" charset="-122"/>
              </a:rPr>
              <a:t>5.2Bayes判别</a:t>
            </a:r>
            <a:endParaRPr lang="zh-CN" altLang="en-US" sz="4400" b="1" dirty="0">
              <a:solidFill>
                <a:srgbClr val="FF3300"/>
              </a:solidFill>
              <a:latin typeface="华文中宋" panose="02010600040101010101" pitchFamily="2" charset="-122"/>
              <a:ea typeface="华文中宋" panose="02010600040101010101" pitchFamily="2" charset="-122"/>
            </a:endParaRPr>
          </a:p>
        </p:txBody>
      </p:sp>
      <p:sp>
        <p:nvSpPr>
          <p:cNvPr id="7" name="文本框 6"/>
          <p:cNvSpPr txBox="1"/>
          <p:nvPr/>
        </p:nvSpPr>
        <p:spPr>
          <a:xfrm>
            <a:off x="1784350" y="1988820"/>
            <a:ext cx="4758690" cy="645160"/>
          </a:xfrm>
          <a:prstGeom prst="rect">
            <a:avLst/>
          </a:prstGeom>
          <a:noFill/>
        </p:spPr>
        <p:txBody>
          <a:bodyPr wrap="square" rtlCol="0">
            <a:spAutoFit/>
          </a:bodyPr>
          <a:p>
            <a:r>
              <a:rPr lang="zh-CN" altLang="en-US" sz="3600">
                <a:solidFill>
                  <a:schemeClr val="tx2">
                    <a:lumMod val="75000"/>
                  </a:schemeClr>
                </a:solidFill>
              </a:rPr>
              <a:t>先验概率与后验概率</a:t>
            </a:r>
            <a:endParaRPr lang="zh-CN" altLang="en-US" sz="3600">
              <a:solidFill>
                <a:schemeClr val="tx2">
                  <a:lumMod val="75000"/>
                </a:schemeClr>
              </a:solidFill>
            </a:endParaRPr>
          </a:p>
        </p:txBody>
      </p:sp>
      <p:sp>
        <p:nvSpPr>
          <p:cNvPr id="8" name="文本框 7"/>
          <p:cNvSpPr txBox="1"/>
          <p:nvPr/>
        </p:nvSpPr>
        <p:spPr>
          <a:xfrm>
            <a:off x="1021080" y="2780665"/>
            <a:ext cx="8672195" cy="3415030"/>
          </a:xfrm>
          <a:prstGeom prst="rect">
            <a:avLst/>
          </a:prstGeom>
          <a:noFill/>
        </p:spPr>
        <p:txBody>
          <a:bodyPr wrap="square" rtlCol="0" anchor="t">
            <a:spAutoFit/>
          </a:bodyPr>
          <a:p>
            <a:r>
              <a:rPr lang="zh-CN" altLang="en-US" sz="2400">
                <a:solidFill>
                  <a:srgbClr val="FF0000"/>
                </a:solidFill>
              </a:rPr>
              <a:t>先验概率（也称边缘概率）是指根据以往经验和分析得到的概率，如全概率公式，它往往作为由因求果问题中的因出现的概率。在贝叶斯统计推断中，不确定数量的先验概率分布是在考虑一些因素之前表达对这一数量的置信程度的概率分布。</a:t>
            </a:r>
            <a:endParaRPr lang="zh-CN" altLang="en-US" sz="2400">
              <a:solidFill>
                <a:srgbClr val="FF0000"/>
              </a:solidFill>
            </a:endParaRPr>
          </a:p>
          <a:p>
            <a:endParaRPr lang="zh-CN" altLang="en-US" sz="2400">
              <a:solidFill>
                <a:srgbClr val="FF0000"/>
              </a:solidFill>
            </a:endParaRPr>
          </a:p>
          <a:p>
            <a:r>
              <a:rPr lang="zh-CN" altLang="en-US" sz="2400">
                <a:solidFill>
                  <a:schemeClr val="tx2">
                    <a:lumMod val="75000"/>
                  </a:schemeClr>
                </a:solidFill>
              </a:rPr>
              <a:t>后验概率是信息理论的基本概念之一。在一个通信系统中，在收到某个消息之后，接收端所了解到的该消息发送的概率称为后验概率。</a:t>
            </a:r>
            <a:endParaRPr lang="zh-CN" altLang="en-US" sz="2400">
              <a:solidFill>
                <a:schemeClr val="tx2">
                  <a:lumMod val="75000"/>
                </a:schemeClr>
              </a:solidFill>
            </a:endParaRPr>
          </a:p>
          <a:p>
            <a:endParaRPr lang="zh-CN" altLang="en-US" sz="2400">
              <a:solidFill>
                <a:schemeClr val="tx2">
                  <a:lumMod val="75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文本框 8"/>
          <p:cNvSpPr txBox="1"/>
          <p:nvPr/>
        </p:nvSpPr>
        <p:spPr>
          <a:xfrm>
            <a:off x="1277938" y="725488"/>
            <a:ext cx="6016625" cy="460375"/>
          </a:xfrm>
          <a:prstGeom prst="rect">
            <a:avLst/>
          </a:prstGeom>
          <a:noFill/>
          <a:ln w="9525">
            <a:noFill/>
          </a:ln>
        </p:spPr>
        <p:txBody>
          <a:bodyPr wrap="square" anchor="t" anchorCtr="0">
            <a:spAutoFit/>
          </a:bodyPr>
          <a:p>
            <a:r>
              <a:rPr lang="zh-CN" altLang="en-US" sz="2400">
                <a:latin typeface="Times New Roman" panose="02020603050405020304" pitchFamily="18" charset="0"/>
              </a:rPr>
              <a:t>两个总体</a:t>
            </a:r>
            <a:r>
              <a:rPr lang="zh-CN" altLang="en-US" sz="2400" i="1">
                <a:latin typeface="Times New Roman" panose="02020603050405020304" pitchFamily="18" charset="0"/>
              </a:rPr>
              <a:t>G</a:t>
            </a:r>
            <a:r>
              <a:rPr lang="zh-CN" altLang="en-US" sz="2400" baseline="-25000">
                <a:latin typeface="Times New Roman" panose="02020603050405020304" pitchFamily="18" charset="0"/>
              </a:rPr>
              <a:t>1</a:t>
            </a:r>
            <a:r>
              <a:rPr lang="zh-CN" altLang="en-US" sz="2400">
                <a:latin typeface="Times New Roman" panose="02020603050405020304" pitchFamily="18" charset="0"/>
              </a:rPr>
              <a:t>与</a:t>
            </a:r>
            <a:r>
              <a:rPr lang="zh-CN" altLang="en-US" sz="2400" i="1">
                <a:latin typeface="Times New Roman" panose="02020603050405020304" pitchFamily="18" charset="0"/>
              </a:rPr>
              <a:t>G</a:t>
            </a:r>
            <a:r>
              <a:rPr lang="zh-CN" altLang="en-US" sz="2400" baseline="-25000">
                <a:latin typeface="Times New Roman" panose="02020603050405020304" pitchFamily="18" charset="0"/>
              </a:rPr>
              <a:t>2</a:t>
            </a:r>
            <a:r>
              <a:rPr lang="zh-CN" altLang="en-US" sz="2400">
                <a:latin typeface="Times New Roman" panose="02020603050405020304" pitchFamily="18" charset="0"/>
              </a:rPr>
              <a:t>的马氏平方距离可记为</a:t>
            </a:r>
            <a:endParaRPr lang="zh-CN" altLang="en-US" sz="2400">
              <a:latin typeface="Times New Roman" panose="02020603050405020304" pitchFamily="18" charset="0"/>
            </a:endParaRPr>
          </a:p>
        </p:txBody>
      </p:sp>
      <p:graphicFrame>
        <p:nvGraphicFramePr>
          <p:cNvPr id="20482" name="对象 -2147482566"/>
          <p:cNvGraphicFramePr>
            <a:graphicFrameLocks noChangeAspect="1"/>
          </p:cNvGraphicFramePr>
          <p:nvPr/>
        </p:nvGraphicFramePr>
        <p:xfrm>
          <a:off x="2397125" y="1185863"/>
          <a:ext cx="3697288" cy="585787"/>
        </p:xfrm>
        <a:graphic>
          <a:graphicData uri="http://schemas.openxmlformats.org/presentationml/2006/ole">
            <mc:AlternateContent xmlns:mc="http://schemas.openxmlformats.org/markup-compatibility/2006">
              <mc:Choice xmlns:v="urn:schemas-microsoft-com:vml" Requires="v">
                <p:oleObj spid="_x0000_s3093" name="" r:id="rId1" imgW="1523365" imgH="241300" progId="Equation.DSMT4">
                  <p:embed/>
                </p:oleObj>
              </mc:Choice>
              <mc:Fallback>
                <p:oleObj name="" r:id="rId1" imgW="1523365" imgH="241300" progId="Equation.DSMT4">
                  <p:embed/>
                  <p:pic>
                    <p:nvPicPr>
                      <p:cNvPr id="0" name="图片 3092"/>
                      <p:cNvPicPr/>
                      <p:nvPr/>
                    </p:nvPicPr>
                    <p:blipFill>
                      <a:blip r:embed="rId2"/>
                      <a:stretch>
                        <a:fillRect/>
                      </a:stretch>
                    </p:blipFill>
                    <p:spPr>
                      <a:xfrm>
                        <a:off x="2397125" y="1185863"/>
                        <a:ext cx="3697288" cy="585787"/>
                      </a:xfrm>
                      <a:prstGeom prst="rect">
                        <a:avLst/>
                      </a:prstGeom>
                      <a:noFill/>
                      <a:ln w="38100">
                        <a:noFill/>
                        <a:miter/>
                      </a:ln>
                    </p:spPr>
                  </p:pic>
                </p:oleObj>
              </mc:Fallback>
            </mc:AlternateContent>
          </a:graphicData>
        </a:graphic>
      </p:graphicFrame>
      <p:sp>
        <p:nvSpPr>
          <p:cNvPr id="20483" name="文本框 1"/>
          <p:cNvSpPr txBox="1"/>
          <p:nvPr/>
        </p:nvSpPr>
        <p:spPr>
          <a:xfrm>
            <a:off x="1612900" y="1887538"/>
            <a:ext cx="7494588" cy="460375"/>
          </a:xfrm>
          <a:prstGeom prst="rect">
            <a:avLst/>
          </a:prstGeom>
          <a:noFill/>
          <a:ln w="9525">
            <a:noFill/>
          </a:ln>
        </p:spPr>
        <p:txBody>
          <a:bodyPr wrap="square" anchor="t" anchorCtr="0">
            <a:spAutoFit/>
          </a:bodyPr>
          <a:p>
            <a:r>
              <a:rPr lang="zh-CN" altLang="en-US" sz="2400">
                <a:latin typeface="Times New Roman" panose="02020603050405020304" pitchFamily="18" charset="0"/>
              </a:rPr>
              <a:t>若</a:t>
            </a:r>
            <a:r>
              <a:rPr lang="en-US" altLang="zh-CN" sz="2400" b="1" i="1">
                <a:latin typeface="Times New Roman" panose="02020603050405020304" pitchFamily="18" charset="0"/>
              </a:rPr>
              <a:t>x</a:t>
            </a:r>
            <a:r>
              <a:rPr lang="zh-CN" altLang="en-US" sz="2400">
                <a:latin typeface="Times New Roman" panose="02020603050405020304" pitchFamily="18" charset="0"/>
              </a:rPr>
              <a:t>是来自</a:t>
            </a:r>
            <a:r>
              <a:rPr lang="en-US" altLang="zh-CN" sz="2400" i="1">
                <a:latin typeface="Times New Roman" panose="02020603050405020304" pitchFamily="18" charset="0"/>
              </a:rPr>
              <a:t>p</a:t>
            </a:r>
            <a:r>
              <a:rPr lang="zh-CN" altLang="en-US" sz="2400">
                <a:latin typeface="Times New Roman" panose="02020603050405020304" pitchFamily="18" charset="0"/>
              </a:rPr>
              <a:t>维正态总体的一个样本，则随机变量</a:t>
            </a:r>
            <a:endParaRPr lang="zh-CN" altLang="en-US" sz="2400">
              <a:latin typeface="Times New Roman" panose="02020603050405020304" pitchFamily="18" charset="0"/>
            </a:endParaRPr>
          </a:p>
        </p:txBody>
      </p:sp>
      <p:graphicFrame>
        <p:nvGraphicFramePr>
          <p:cNvPr id="20484" name="对象 2">
            <a:hlinkClick r:id="" action="ppaction://ole?verb="/>
          </p:cNvPr>
          <p:cNvGraphicFramePr>
            <a:graphicFrameLocks noChangeAspect="1"/>
          </p:cNvGraphicFramePr>
          <p:nvPr/>
        </p:nvGraphicFramePr>
        <p:xfrm>
          <a:off x="2660650" y="2347913"/>
          <a:ext cx="3700463" cy="495300"/>
        </p:xfrm>
        <a:graphic>
          <a:graphicData uri="http://schemas.openxmlformats.org/presentationml/2006/ole">
            <mc:AlternateContent xmlns:mc="http://schemas.openxmlformats.org/markup-compatibility/2006">
              <mc:Choice xmlns:v="urn:schemas-microsoft-com:vml" Requires="v">
                <p:oleObj spid="_x0000_s3076" name="" r:id="rId3" imgW="1803400" imgH="241300" progId="Equation.KSEE3">
                  <p:embed/>
                </p:oleObj>
              </mc:Choice>
              <mc:Fallback>
                <p:oleObj name="" r:id="rId3" imgW="1803400" imgH="241300" progId="Equation.KSEE3">
                  <p:embed/>
                  <p:pic>
                    <p:nvPicPr>
                      <p:cNvPr id="0" name="图片 3075"/>
                      <p:cNvPicPr/>
                      <p:nvPr/>
                    </p:nvPicPr>
                    <p:blipFill>
                      <a:blip r:embed="rId4"/>
                      <a:stretch>
                        <a:fillRect/>
                      </a:stretch>
                    </p:blipFill>
                    <p:spPr>
                      <a:xfrm>
                        <a:off x="2660650" y="2347913"/>
                        <a:ext cx="3700463" cy="495300"/>
                      </a:xfrm>
                      <a:prstGeom prst="rect">
                        <a:avLst/>
                      </a:prstGeom>
                      <a:noFill/>
                      <a:ln w="38100">
                        <a:noFill/>
                        <a:miter/>
                      </a:ln>
                    </p:spPr>
                  </p:pic>
                </p:oleObj>
              </mc:Fallback>
            </mc:AlternateContent>
          </a:graphicData>
        </a:graphic>
      </p:graphicFrame>
      <p:sp>
        <p:nvSpPr>
          <p:cNvPr id="20485" name="文本框 3"/>
          <p:cNvSpPr txBox="1"/>
          <p:nvPr/>
        </p:nvSpPr>
        <p:spPr>
          <a:xfrm>
            <a:off x="1771650" y="3022600"/>
            <a:ext cx="3633788" cy="460375"/>
          </a:xfrm>
          <a:prstGeom prst="rect">
            <a:avLst/>
          </a:prstGeom>
          <a:noFill/>
          <a:ln w="9525">
            <a:noFill/>
          </a:ln>
        </p:spPr>
        <p:txBody>
          <a:bodyPr wrap="square" anchor="t" anchorCtr="0">
            <a:spAutoFit/>
          </a:bodyPr>
          <a:p>
            <a:r>
              <a:rPr lang="zh-CN" altLang="en-US" sz="2400">
                <a:latin typeface="Times New Roman" panose="02020603050405020304" pitchFamily="18" charset="0"/>
              </a:rPr>
              <a:t>也服从正态分布。</a:t>
            </a:r>
            <a:endParaRPr lang="zh-CN" altLang="en-US" sz="2400">
              <a:latin typeface="Times New Roman" panose="02020603050405020304" pitchFamily="18" charset="0"/>
            </a:endParaRPr>
          </a:p>
        </p:txBody>
      </p:sp>
      <p:sp>
        <p:nvSpPr>
          <p:cNvPr id="18438" name="文本框 4"/>
          <p:cNvSpPr txBox="1"/>
          <p:nvPr/>
        </p:nvSpPr>
        <p:spPr>
          <a:xfrm>
            <a:off x="2270125" y="3554413"/>
            <a:ext cx="4346575" cy="460375"/>
          </a:xfrm>
          <a:prstGeom prst="rect">
            <a:avLst/>
          </a:prstGeom>
          <a:noFill/>
          <a:ln w="9525">
            <a:noFill/>
          </a:ln>
        </p:spPr>
        <p:txBody>
          <a:bodyPr wrap="square" anchor="t" anchorCtr="0">
            <a:spAutoFit/>
          </a:bodyPr>
          <a:p>
            <a:r>
              <a:rPr lang="zh-CN" altLang="en-US" sz="2400">
                <a:latin typeface="Times New Roman" panose="02020603050405020304" pitchFamily="18" charset="0"/>
              </a:rPr>
              <a:t>当</a:t>
            </a:r>
            <a:r>
              <a:rPr lang="en-US" altLang="zh-CN" sz="2400" b="1" i="1">
                <a:latin typeface="Times New Roman" panose="02020603050405020304" pitchFamily="18" charset="0"/>
              </a:rPr>
              <a:t>x</a:t>
            </a:r>
            <a:r>
              <a:rPr lang="zh-CN" altLang="en-US" sz="2400">
                <a:latin typeface="Times New Roman" panose="02020603050405020304" pitchFamily="18" charset="0"/>
              </a:rPr>
              <a:t>是来自总体</a:t>
            </a:r>
            <a:r>
              <a:rPr lang="en-US" altLang="zh-CN" sz="2400">
                <a:latin typeface="Times New Roman" panose="02020603050405020304" pitchFamily="18" charset="0"/>
              </a:rPr>
              <a:t>G</a:t>
            </a:r>
            <a:r>
              <a:rPr lang="en-US" altLang="zh-CN" sz="2400" baseline="-25000">
                <a:latin typeface="Times New Roman" panose="02020603050405020304" pitchFamily="18" charset="0"/>
              </a:rPr>
              <a:t>1</a:t>
            </a:r>
            <a:r>
              <a:rPr lang="zh-CN" altLang="en-US" sz="2400">
                <a:latin typeface="Times New Roman" panose="02020603050405020304" pitchFamily="18" charset="0"/>
              </a:rPr>
              <a:t>时，其均值</a:t>
            </a:r>
            <a:endParaRPr lang="zh-CN" altLang="en-US" sz="2400">
              <a:latin typeface="Times New Roman" panose="02020603050405020304" pitchFamily="18" charset="0"/>
            </a:endParaRPr>
          </a:p>
        </p:txBody>
      </p:sp>
      <p:graphicFrame>
        <p:nvGraphicFramePr>
          <p:cNvPr id="18439" name="对象 5">
            <a:hlinkClick r:id="" action="ppaction://ole?verb="/>
          </p:cNvPr>
          <p:cNvGraphicFramePr>
            <a:graphicFrameLocks noChangeAspect="1"/>
          </p:cNvGraphicFramePr>
          <p:nvPr/>
        </p:nvGraphicFramePr>
        <p:xfrm>
          <a:off x="2660650" y="4141788"/>
          <a:ext cx="4962525" cy="1435100"/>
        </p:xfrm>
        <a:graphic>
          <a:graphicData uri="http://schemas.openxmlformats.org/presentationml/2006/ole">
            <mc:AlternateContent xmlns:mc="http://schemas.openxmlformats.org/markup-compatibility/2006">
              <mc:Choice xmlns:v="urn:schemas-microsoft-com:vml" Requires="v">
                <p:oleObj spid="_x0000_s3104" name="" r:id="rId5" imgW="2286000" imgH="660400" progId="Equation.KSEE3">
                  <p:embed/>
                </p:oleObj>
              </mc:Choice>
              <mc:Fallback>
                <p:oleObj name="" r:id="rId5" imgW="2286000" imgH="660400" progId="Equation.KSEE3">
                  <p:embed/>
                  <p:pic>
                    <p:nvPicPr>
                      <p:cNvPr id="0" name="图片 3103"/>
                      <p:cNvPicPr/>
                      <p:nvPr/>
                    </p:nvPicPr>
                    <p:blipFill>
                      <a:blip r:embed="rId6"/>
                      <a:stretch>
                        <a:fillRect/>
                      </a:stretch>
                    </p:blipFill>
                    <p:spPr>
                      <a:xfrm>
                        <a:off x="2660650" y="4141788"/>
                        <a:ext cx="4962525" cy="1435100"/>
                      </a:xfrm>
                      <a:prstGeom prst="rect">
                        <a:avLst/>
                      </a:prstGeom>
                      <a:noFill/>
                      <a:ln w="38100">
                        <a:noFill/>
                        <a:miter/>
                      </a:ln>
                    </p:spPr>
                  </p:pic>
                </p:oleObj>
              </mc:Fallback>
            </mc:AlternateContent>
          </a:graphicData>
        </a:graphic>
      </p:graphicFrame>
      <p:sp>
        <p:nvSpPr>
          <p:cNvPr id="20488" name="灯片编号占位符 1"/>
          <p:cNvSpPr>
            <a:spLocks noGrp="1"/>
          </p:cNvSpPr>
          <p:nvPr>
            <p:ph type="sldNum" sz="quarter" idx="12"/>
          </p:nvPr>
        </p:nvSpPr>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a:buSzTx/>
            </a:pPr>
            <a:fld id="{9A0DB2DC-4C9A-4742-B13C-FB6460FD3503}" type="slidenum">
              <a:rPr lang="zh-CN" altLang="en-US" sz="1400" dirty="0"/>
            </a:fld>
            <a:endParaRPr lang="zh-CN" altLang="en-US" sz="14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438"/>
                                        </p:tgtEl>
                                        <p:attrNameLst>
                                          <p:attrName>style.visibility</p:attrName>
                                        </p:attrNameLst>
                                      </p:cBhvr>
                                      <p:to>
                                        <p:strVal val="visible"/>
                                      </p:to>
                                    </p:set>
                                    <p:anim calcmode="lin" valueType="num">
                                      <p:cBhvr additive="base">
                                        <p:cTn id="7" dur="500" fill="hold"/>
                                        <p:tgtEl>
                                          <p:spTgt spid="18438"/>
                                        </p:tgtEl>
                                        <p:attrNameLst>
                                          <p:attrName>ppt_x</p:attrName>
                                        </p:attrNameLst>
                                      </p:cBhvr>
                                      <p:tavLst>
                                        <p:tav tm="0">
                                          <p:val>
                                            <p:strVal val="#ppt_x"/>
                                          </p:val>
                                        </p:tav>
                                        <p:tav tm="100000">
                                          <p:val>
                                            <p:strVal val="#ppt_x"/>
                                          </p:val>
                                        </p:tav>
                                      </p:tavLst>
                                    </p:anim>
                                    <p:anim calcmode="lin" valueType="num">
                                      <p:cBhvr additive="base">
                                        <p:cTn id="8" dur="500" fill="hold"/>
                                        <p:tgtEl>
                                          <p:spTgt spid="1843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8439"/>
                                        </p:tgtEl>
                                        <p:attrNameLst>
                                          <p:attrName>style.visibility</p:attrName>
                                        </p:attrNameLst>
                                      </p:cBhvr>
                                      <p:to>
                                        <p:strVal val="visible"/>
                                      </p:to>
                                    </p:set>
                                    <p:anim calcmode="lin" valueType="num">
                                      <p:cBhvr additive="base">
                                        <p:cTn id="11" dur="500" fill="hold"/>
                                        <p:tgtEl>
                                          <p:spTgt spid="18439"/>
                                        </p:tgtEl>
                                        <p:attrNameLst>
                                          <p:attrName>ppt_x</p:attrName>
                                        </p:attrNameLst>
                                      </p:cBhvr>
                                      <p:tavLst>
                                        <p:tav tm="0">
                                          <p:val>
                                            <p:strVal val="#ppt_x"/>
                                          </p:val>
                                        </p:tav>
                                        <p:tav tm="100000">
                                          <p:val>
                                            <p:strVal val="#ppt_x"/>
                                          </p:val>
                                        </p:tav>
                                      </p:tavLst>
                                    </p:anim>
                                    <p:anim calcmode="lin" valueType="num">
                                      <p:cBhvr additive="base">
                                        <p:cTn id="12" dur="500" fill="hold"/>
                                        <p:tgtEl>
                                          <p:spTgt spid="184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1505" name="对象 5">
            <a:hlinkClick r:id="" action="ppaction://ole?verb="/>
          </p:cNvPr>
          <p:cNvGraphicFramePr>
            <a:graphicFrameLocks noChangeAspect="1"/>
          </p:cNvGraphicFramePr>
          <p:nvPr/>
        </p:nvGraphicFramePr>
        <p:xfrm>
          <a:off x="2716213" y="665163"/>
          <a:ext cx="6284912" cy="2898775"/>
        </p:xfrm>
        <a:graphic>
          <a:graphicData uri="http://schemas.openxmlformats.org/presentationml/2006/ole">
            <mc:AlternateContent xmlns:mc="http://schemas.openxmlformats.org/markup-compatibility/2006">
              <mc:Choice xmlns:v="urn:schemas-microsoft-com:vml" Requires="v">
                <p:oleObj spid="_x0000_s3110" name="" r:id="rId1" imgW="2895600" imgH="1333500" progId="Equation.KSEE3">
                  <p:embed/>
                </p:oleObj>
              </mc:Choice>
              <mc:Fallback>
                <p:oleObj name="" r:id="rId1" imgW="2895600" imgH="1333500" progId="Equation.KSEE3">
                  <p:embed/>
                  <p:pic>
                    <p:nvPicPr>
                      <p:cNvPr id="0" name="图片 3109"/>
                      <p:cNvPicPr/>
                      <p:nvPr/>
                    </p:nvPicPr>
                    <p:blipFill>
                      <a:blip r:embed="rId2"/>
                      <a:stretch>
                        <a:fillRect/>
                      </a:stretch>
                    </p:blipFill>
                    <p:spPr>
                      <a:xfrm>
                        <a:off x="2716213" y="665163"/>
                        <a:ext cx="6284912" cy="2898775"/>
                      </a:xfrm>
                      <a:prstGeom prst="rect">
                        <a:avLst/>
                      </a:prstGeom>
                      <a:solidFill>
                        <a:srgbClr val="FFFFFF"/>
                      </a:solidFill>
                      <a:ln w="38100">
                        <a:noFill/>
                        <a:miter/>
                      </a:ln>
                    </p:spPr>
                  </p:pic>
                </p:oleObj>
              </mc:Fallback>
            </mc:AlternateContent>
          </a:graphicData>
        </a:graphic>
      </p:graphicFrame>
      <p:sp>
        <p:nvSpPr>
          <p:cNvPr id="21506" name="文本框 1"/>
          <p:cNvSpPr txBox="1"/>
          <p:nvPr/>
        </p:nvSpPr>
        <p:spPr>
          <a:xfrm>
            <a:off x="1833563" y="665163"/>
            <a:ext cx="792162" cy="460375"/>
          </a:xfrm>
          <a:prstGeom prst="rect">
            <a:avLst/>
          </a:prstGeom>
          <a:noFill/>
          <a:ln w="9525">
            <a:noFill/>
          </a:ln>
        </p:spPr>
        <p:txBody>
          <a:bodyPr wrap="none" anchor="t" anchorCtr="0">
            <a:spAutoFit/>
          </a:bodyPr>
          <a:p>
            <a:r>
              <a:rPr lang="zh-CN" altLang="en-US" sz="2400">
                <a:latin typeface="Tahoma" panose="020B0604030504040204" pitchFamily="34" charset="0"/>
              </a:rPr>
              <a:t>方差</a:t>
            </a:r>
            <a:endParaRPr lang="zh-CN" altLang="en-US" sz="2400">
              <a:latin typeface="Tahoma" panose="020B0604030504040204" pitchFamily="34" charset="0"/>
            </a:endParaRPr>
          </a:p>
        </p:txBody>
      </p:sp>
      <p:sp>
        <p:nvSpPr>
          <p:cNvPr id="19459" name="文本框 1"/>
          <p:cNvSpPr txBox="1"/>
          <p:nvPr/>
        </p:nvSpPr>
        <p:spPr>
          <a:xfrm>
            <a:off x="1501775" y="3563938"/>
            <a:ext cx="3703638" cy="460375"/>
          </a:xfrm>
          <a:prstGeom prst="rect">
            <a:avLst/>
          </a:prstGeom>
          <a:noFill/>
          <a:ln w="9525">
            <a:noFill/>
          </a:ln>
        </p:spPr>
        <p:txBody>
          <a:bodyPr wrap="none" anchor="t" anchorCtr="0">
            <a:spAutoFit/>
          </a:bodyPr>
          <a:p>
            <a:r>
              <a:rPr lang="zh-CN" altLang="zh-CN" sz="2400">
                <a:latin typeface="Times New Roman" panose="02020603050405020304" pitchFamily="18" charset="0"/>
              </a:rPr>
              <a:t>推导表明：若</a:t>
            </a:r>
            <a:r>
              <a:rPr lang="en-US" altLang="zh-CN" sz="2400" b="1" i="1">
                <a:latin typeface="Times New Roman" panose="02020603050405020304" pitchFamily="18" charset="0"/>
              </a:rPr>
              <a:t>x</a:t>
            </a:r>
            <a:r>
              <a:rPr lang="zh-CN" altLang="en-US" sz="2400">
                <a:latin typeface="Times New Roman" panose="02020603050405020304" pitchFamily="18" charset="0"/>
              </a:rPr>
              <a:t>来自</a:t>
            </a:r>
            <a:r>
              <a:rPr lang="en-US" altLang="zh-CN" sz="2400">
                <a:latin typeface="Times New Roman" panose="02020603050405020304" pitchFamily="18" charset="0"/>
              </a:rPr>
              <a:t>G</a:t>
            </a:r>
            <a:r>
              <a:rPr lang="en-US" altLang="zh-CN" sz="2400" baseline="-25000">
                <a:latin typeface="Times New Roman" panose="02020603050405020304" pitchFamily="18" charset="0"/>
              </a:rPr>
              <a:t>1</a:t>
            </a:r>
            <a:r>
              <a:rPr lang="zh-CN" altLang="en-US" sz="2400">
                <a:latin typeface="Times New Roman" panose="02020603050405020304" pitchFamily="18" charset="0"/>
              </a:rPr>
              <a:t>，则</a:t>
            </a:r>
            <a:endParaRPr lang="zh-CN" altLang="en-US" sz="2400" baseline="-25000">
              <a:latin typeface="Times New Roman" panose="02020603050405020304" pitchFamily="18" charset="0"/>
            </a:endParaRPr>
          </a:p>
        </p:txBody>
      </p:sp>
      <p:graphicFrame>
        <p:nvGraphicFramePr>
          <p:cNvPr id="19460" name="对象 2">
            <a:hlinkClick r:id="" action="ppaction://ole?verb="/>
          </p:cNvPr>
          <p:cNvGraphicFramePr>
            <a:graphicFrameLocks noChangeAspect="1"/>
          </p:cNvGraphicFramePr>
          <p:nvPr/>
        </p:nvGraphicFramePr>
        <p:xfrm>
          <a:off x="3335338" y="4024313"/>
          <a:ext cx="2184400" cy="833437"/>
        </p:xfrm>
        <a:graphic>
          <a:graphicData uri="http://schemas.openxmlformats.org/presentationml/2006/ole">
            <mc:AlternateContent xmlns:mc="http://schemas.openxmlformats.org/markup-compatibility/2006">
              <mc:Choice xmlns:v="urn:schemas-microsoft-com:vml" Requires="v">
                <p:oleObj spid="_x0000_s3105" name="" r:id="rId3" imgW="1079500" imgH="431800" progId="Equation.KSEE3">
                  <p:embed/>
                </p:oleObj>
              </mc:Choice>
              <mc:Fallback>
                <p:oleObj name="" r:id="rId3" imgW="1079500" imgH="431800" progId="Equation.KSEE3">
                  <p:embed/>
                  <p:pic>
                    <p:nvPicPr>
                      <p:cNvPr id="0" name="图片 3104"/>
                      <p:cNvPicPr/>
                      <p:nvPr/>
                    </p:nvPicPr>
                    <p:blipFill>
                      <a:blip r:embed="rId4"/>
                      <a:stretch>
                        <a:fillRect/>
                      </a:stretch>
                    </p:blipFill>
                    <p:spPr>
                      <a:xfrm>
                        <a:off x="3335338" y="4024313"/>
                        <a:ext cx="2184400" cy="833437"/>
                      </a:xfrm>
                      <a:prstGeom prst="rect">
                        <a:avLst/>
                      </a:prstGeom>
                      <a:noFill/>
                      <a:ln w="38100">
                        <a:noFill/>
                        <a:miter/>
                      </a:ln>
                    </p:spPr>
                  </p:pic>
                </p:oleObj>
              </mc:Fallback>
            </mc:AlternateContent>
          </a:graphicData>
        </a:graphic>
      </p:graphicFrame>
      <p:sp>
        <p:nvSpPr>
          <p:cNvPr id="19461" name="文本框 3"/>
          <p:cNvSpPr txBox="1"/>
          <p:nvPr/>
        </p:nvSpPr>
        <p:spPr>
          <a:xfrm>
            <a:off x="1598613" y="4856163"/>
            <a:ext cx="3397250" cy="460375"/>
          </a:xfrm>
          <a:prstGeom prst="rect">
            <a:avLst/>
          </a:prstGeom>
          <a:noFill/>
          <a:ln w="9525">
            <a:noFill/>
          </a:ln>
        </p:spPr>
        <p:txBody>
          <a:bodyPr wrap="none" anchor="t" anchorCtr="0">
            <a:spAutoFit/>
          </a:bodyPr>
          <a:p>
            <a:r>
              <a:rPr lang="zh-CN" altLang="zh-CN" sz="2400">
                <a:latin typeface="Times New Roman" panose="02020603050405020304" pitchFamily="18" charset="0"/>
              </a:rPr>
              <a:t>类似地，若</a:t>
            </a:r>
            <a:r>
              <a:rPr lang="en-US" altLang="zh-CN" sz="2400" b="1" i="1">
                <a:latin typeface="Times New Roman" panose="02020603050405020304" pitchFamily="18" charset="0"/>
              </a:rPr>
              <a:t>x</a:t>
            </a:r>
            <a:r>
              <a:rPr lang="zh-CN" altLang="en-US" sz="2400">
                <a:latin typeface="Times New Roman" panose="02020603050405020304" pitchFamily="18" charset="0"/>
              </a:rPr>
              <a:t>来自</a:t>
            </a:r>
            <a:r>
              <a:rPr lang="en-US" altLang="zh-CN" sz="2400">
                <a:latin typeface="Times New Roman" panose="02020603050405020304" pitchFamily="18" charset="0"/>
              </a:rPr>
              <a:t>G</a:t>
            </a:r>
            <a:r>
              <a:rPr lang="en-US" altLang="zh-CN" sz="2400" baseline="-25000">
                <a:latin typeface="Times New Roman" panose="02020603050405020304" pitchFamily="18" charset="0"/>
              </a:rPr>
              <a:t>2</a:t>
            </a:r>
            <a:r>
              <a:rPr lang="zh-CN" altLang="en-US" sz="2400">
                <a:latin typeface="Times New Roman" panose="02020603050405020304" pitchFamily="18" charset="0"/>
              </a:rPr>
              <a:t>，则</a:t>
            </a:r>
            <a:endParaRPr lang="zh-CN" altLang="en-US" sz="2400" baseline="-25000">
              <a:latin typeface="Times New Roman" panose="02020603050405020304" pitchFamily="18" charset="0"/>
            </a:endParaRPr>
          </a:p>
        </p:txBody>
      </p:sp>
      <p:graphicFrame>
        <p:nvGraphicFramePr>
          <p:cNvPr id="19462" name="对象 4">
            <a:hlinkClick r:id="" action="ppaction://ole?verb="/>
          </p:cNvPr>
          <p:cNvGraphicFramePr>
            <a:graphicFrameLocks noChangeAspect="1"/>
          </p:cNvGraphicFramePr>
          <p:nvPr/>
        </p:nvGraphicFramePr>
        <p:xfrm>
          <a:off x="3536950" y="5318125"/>
          <a:ext cx="2390775" cy="831850"/>
        </p:xfrm>
        <a:graphic>
          <a:graphicData uri="http://schemas.openxmlformats.org/presentationml/2006/ole">
            <mc:AlternateContent xmlns:mc="http://schemas.openxmlformats.org/markup-compatibility/2006">
              <mc:Choice xmlns:v="urn:schemas-microsoft-com:vml" Requires="v">
                <p:oleObj spid="_x0000_s3106" name="" r:id="rId5" imgW="1181100" imgH="431800" progId="Equation.KSEE3">
                  <p:embed/>
                </p:oleObj>
              </mc:Choice>
              <mc:Fallback>
                <p:oleObj name="" r:id="rId5" imgW="1181100" imgH="431800" progId="Equation.KSEE3">
                  <p:embed/>
                  <p:pic>
                    <p:nvPicPr>
                      <p:cNvPr id="0" name="图片 3105"/>
                      <p:cNvPicPr/>
                      <p:nvPr/>
                    </p:nvPicPr>
                    <p:blipFill>
                      <a:blip r:embed="rId6"/>
                      <a:stretch>
                        <a:fillRect/>
                      </a:stretch>
                    </p:blipFill>
                    <p:spPr>
                      <a:xfrm>
                        <a:off x="3536950" y="5318125"/>
                        <a:ext cx="2390775" cy="831850"/>
                      </a:xfrm>
                      <a:prstGeom prst="rect">
                        <a:avLst/>
                      </a:prstGeom>
                      <a:noFill/>
                      <a:ln w="38100">
                        <a:noFill/>
                        <a:miter/>
                      </a:ln>
                    </p:spPr>
                  </p:pic>
                </p:oleObj>
              </mc:Fallback>
            </mc:AlternateContent>
          </a:graphicData>
        </a:graphic>
      </p:graphicFrame>
      <p:sp>
        <p:nvSpPr>
          <p:cNvPr id="21511" name="灯片编号占位符 1"/>
          <p:cNvSpPr>
            <a:spLocks noGrp="1"/>
          </p:cNvSpPr>
          <p:nvPr>
            <p:ph type="sldNum" sz="quarter" idx="12"/>
          </p:nvPr>
        </p:nvSpPr>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a:buSzTx/>
            </a:pPr>
            <a:fld id="{9A0DB2DC-4C9A-4742-B13C-FB6460FD3503}" type="slidenum">
              <a:rPr lang="zh-CN" altLang="en-US" sz="1400" dirty="0"/>
            </a:fld>
            <a:endParaRPr lang="zh-CN" altLang="en-US" sz="14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459"/>
                                        </p:tgtEl>
                                        <p:attrNameLst>
                                          <p:attrName>style.visibility</p:attrName>
                                        </p:attrNameLst>
                                      </p:cBhvr>
                                      <p:to>
                                        <p:strVal val="visible"/>
                                      </p:to>
                                    </p:set>
                                    <p:anim calcmode="lin" valueType="num">
                                      <p:cBhvr additive="base">
                                        <p:cTn id="7" dur="500" fill="hold"/>
                                        <p:tgtEl>
                                          <p:spTgt spid="19459"/>
                                        </p:tgtEl>
                                        <p:attrNameLst>
                                          <p:attrName>ppt_x</p:attrName>
                                        </p:attrNameLst>
                                      </p:cBhvr>
                                      <p:tavLst>
                                        <p:tav tm="0">
                                          <p:val>
                                            <p:strVal val="#ppt_x"/>
                                          </p:val>
                                        </p:tav>
                                        <p:tav tm="100000">
                                          <p:val>
                                            <p:strVal val="#ppt_x"/>
                                          </p:val>
                                        </p:tav>
                                      </p:tavLst>
                                    </p:anim>
                                    <p:anim calcmode="lin" valueType="num">
                                      <p:cBhvr additive="base">
                                        <p:cTn id="8" dur="500" fill="hold"/>
                                        <p:tgtEl>
                                          <p:spTgt spid="1945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9460"/>
                                        </p:tgtEl>
                                        <p:attrNameLst>
                                          <p:attrName>style.visibility</p:attrName>
                                        </p:attrNameLst>
                                      </p:cBhvr>
                                      <p:to>
                                        <p:strVal val="visible"/>
                                      </p:to>
                                    </p:set>
                                    <p:anim calcmode="lin" valueType="num">
                                      <p:cBhvr additive="base">
                                        <p:cTn id="11" dur="500" fill="hold"/>
                                        <p:tgtEl>
                                          <p:spTgt spid="19460"/>
                                        </p:tgtEl>
                                        <p:attrNameLst>
                                          <p:attrName>ppt_x</p:attrName>
                                        </p:attrNameLst>
                                      </p:cBhvr>
                                      <p:tavLst>
                                        <p:tav tm="0">
                                          <p:val>
                                            <p:strVal val="#ppt_x"/>
                                          </p:val>
                                        </p:tav>
                                        <p:tav tm="100000">
                                          <p:val>
                                            <p:strVal val="#ppt_x"/>
                                          </p:val>
                                        </p:tav>
                                      </p:tavLst>
                                    </p:anim>
                                    <p:anim calcmode="lin" valueType="num">
                                      <p:cBhvr additive="base">
                                        <p:cTn id="12" dur="500" fill="hold"/>
                                        <p:tgtEl>
                                          <p:spTgt spid="1946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9461"/>
                                        </p:tgtEl>
                                        <p:attrNameLst>
                                          <p:attrName>style.visibility</p:attrName>
                                        </p:attrNameLst>
                                      </p:cBhvr>
                                      <p:to>
                                        <p:strVal val="visible"/>
                                      </p:to>
                                    </p:set>
                                    <p:anim calcmode="lin" valueType="num">
                                      <p:cBhvr additive="base">
                                        <p:cTn id="17" dur="500" fill="hold"/>
                                        <p:tgtEl>
                                          <p:spTgt spid="19461"/>
                                        </p:tgtEl>
                                        <p:attrNameLst>
                                          <p:attrName>ppt_x</p:attrName>
                                        </p:attrNameLst>
                                      </p:cBhvr>
                                      <p:tavLst>
                                        <p:tav tm="0">
                                          <p:val>
                                            <p:strVal val="#ppt_x"/>
                                          </p:val>
                                        </p:tav>
                                        <p:tav tm="100000">
                                          <p:val>
                                            <p:strVal val="#ppt_x"/>
                                          </p:val>
                                        </p:tav>
                                      </p:tavLst>
                                    </p:anim>
                                    <p:anim calcmode="lin" valueType="num">
                                      <p:cBhvr additive="base">
                                        <p:cTn id="18" dur="500" fill="hold"/>
                                        <p:tgtEl>
                                          <p:spTgt spid="19461"/>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9462"/>
                                        </p:tgtEl>
                                        <p:attrNameLst>
                                          <p:attrName>style.visibility</p:attrName>
                                        </p:attrNameLst>
                                      </p:cBhvr>
                                      <p:to>
                                        <p:strVal val="visible"/>
                                      </p:to>
                                    </p:set>
                                    <p:anim calcmode="lin" valueType="num">
                                      <p:cBhvr additive="base">
                                        <p:cTn id="21" dur="500" fill="hold"/>
                                        <p:tgtEl>
                                          <p:spTgt spid="19462"/>
                                        </p:tgtEl>
                                        <p:attrNameLst>
                                          <p:attrName>ppt_x</p:attrName>
                                        </p:attrNameLst>
                                      </p:cBhvr>
                                      <p:tavLst>
                                        <p:tav tm="0">
                                          <p:val>
                                            <p:strVal val="#ppt_x"/>
                                          </p:val>
                                        </p:tav>
                                        <p:tav tm="100000">
                                          <p:val>
                                            <p:strVal val="#ppt_x"/>
                                          </p:val>
                                        </p:tav>
                                      </p:tavLst>
                                    </p:anim>
                                    <p:anim calcmode="lin" valueType="num">
                                      <p:cBhvr additive="base">
                                        <p:cTn id="22" dur="500" fill="hold"/>
                                        <p:tgtEl>
                                          <p:spTgt spid="194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p:bldP spid="1946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文本框 10"/>
          <p:cNvSpPr txBox="1"/>
          <p:nvPr/>
        </p:nvSpPr>
        <p:spPr>
          <a:xfrm>
            <a:off x="1127125" y="5143500"/>
            <a:ext cx="6591300" cy="460375"/>
          </a:xfrm>
          <a:prstGeom prst="rect">
            <a:avLst/>
          </a:prstGeom>
          <a:noFill/>
          <a:ln w="9525">
            <a:noFill/>
          </a:ln>
        </p:spPr>
        <p:txBody>
          <a:bodyPr wrap="square" anchor="t" anchorCtr="0">
            <a:spAutoFit/>
          </a:bodyPr>
          <a:p>
            <a:r>
              <a:rPr lang="zh-CN" altLang="zh-CN" sz="2400">
                <a:latin typeface="Times New Roman" panose="02020603050405020304" pitchFamily="18" charset="0"/>
              </a:rPr>
              <a:t>经导</a:t>
            </a:r>
            <a:r>
              <a:rPr lang="en-US" altLang="zh-CN" sz="2400">
                <a:latin typeface="Times New Roman" panose="02020603050405020304" pitchFamily="18" charset="0"/>
              </a:rPr>
              <a:t>, </a:t>
            </a:r>
            <a:r>
              <a:rPr lang="zh-CN" altLang="zh-CN" sz="2400">
                <a:latin typeface="Times New Roman" panose="02020603050405020304" pitchFamily="18" charset="0"/>
              </a:rPr>
              <a:t>对</a:t>
            </a:r>
            <a:r>
              <a:rPr lang="en-US" altLang="zh-CN" sz="2400" b="1" i="1">
                <a:latin typeface="Times New Roman" panose="02020603050405020304" pitchFamily="18" charset="0"/>
              </a:rPr>
              <a:t>R</a:t>
            </a:r>
            <a:r>
              <a:rPr lang="en-US" altLang="zh-CN" sz="2400">
                <a:latin typeface="Times New Roman" panose="02020603050405020304" pitchFamily="18" charset="0"/>
              </a:rPr>
              <a:t>=(</a:t>
            </a:r>
            <a:r>
              <a:rPr lang="en-US" altLang="zh-CN" sz="2400" i="1">
                <a:latin typeface="Times New Roman" panose="02020603050405020304" pitchFamily="18" charset="0"/>
              </a:rPr>
              <a:t>R</a:t>
            </a:r>
            <a:r>
              <a:rPr lang="en-US" altLang="zh-CN" sz="2400" baseline="-25000">
                <a:latin typeface="Times New Roman" panose="02020603050405020304" pitchFamily="18" charset="0"/>
              </a:rPr>
              <a:t>1</a:t>
            </a:r>
            <a:r>
              <a:rPr lang="en-US" altLang="zh-CN" sz="2400">
                <a:latin typeface="Times New Roman" panose="02020603050405020304" pitchFamily="18" charset="0"/>
              </a:rPr>
              <a:t>, </a:t>
            </a:r>
            <a:r>
              <a:rPr lang="en-US" altLang="zh-CN" sz="2400" i="1">
                <a:latin typeface="Times New Roman" panose="02020603050405020304" pitchFamily="18" charset="0"/>
              </a:rPr>
              <a:t>R</a:t>
            </a:r>
            <a:r>
              <a:rPr lang="en-US" altLang="zh-CN" sz="2400">
                <a:latin typeface="Times New Roman" panose="02020603050405020304" pitchFamily="18" charset="0"/>
              </a:rPr>
              <a:t>2)</a:t>
            </a:r>
            <a:r>
              <a:rPr lang="zh-CN" altLang="zh-CN" sz="2400">
                <a:latin typeface="Times New Roman" panose="02020603050405020304" pitchFamily="18" charset="0"/>
              </a:rPr>
              <a:t>的划分</a:t>
            </a:r>
            <a:r>
              <a:rPr lang="en-US" altLang="zh-CN" sz="2400">
                <a:latin typeface="Times New Roman" panose="02020603050405020304" pitchFamily="18" charset="0"/>
              </a:rPr>
              <a:t>, </a:t>
            </a:r>
            <a:r>
              <a:rPr lang="zh-CN" altLang="zh-CN" sz="2400">
                <a:latin typeface="Times New Roman" panose="02020603050405020304" pitchFamily="18" charset="0"/>
              </a:rPr>
              <a:t>其误判率为</a:t>
            </a:r>
            <a:endParaRPr lang="zh-CN" altLang="en-US" sz="2400">
              <a:latin typeface="Tahoma" panose="020B0604030504040204" pitchFamily="34" charset="0"/>
            </a:endParaRPr>
          </a:p>
        </p:txBody>
      </p:sp>
      <p:graphicFrame>
        <p:nvGraphicFramePr>
          <p:cNvPr id="20482" name="对象 -2147482565"/>
          <p:cNvGraphicFramePr>
            <a:graphicFrameLocks noChangeAspect="1"/>
          </p:cNvGraphicFramePr>
          <p:nvPr/>
        </p:nvGraphicFramePr>
        <p:xfrm>
          <a:off x="3689350" y="5603875"/>
          <a:ext cx="5497513" cy="903288"/>
        </p:xfrm>
        <a:graphic>
          <a:graphicData uri="http://schemas.openxmlformats.org/presentationml/2006/ole">
            <mc:AlternateContent xmlns:mc="http://schemas.openxmlformats.org/markup-compatibility/2006">
              <mc:Choice xmlns:v="urn:schemas-microsoft-com:vml" Requires="v">
                <p:oleObj spid="_x0000_s3107" name="" r:id="rId1" imgW="2781300" imgH="457200" progId="Equation.DSMT4">
                  <p:embed/>
                </p:oleObj>
              </mc:Choice>
              <mc:Fallback>
                <p:oleObj name="" r:id="rId1" imgW="2781300" imgH="457200" progId="Equation.DSMT4">
                  <p:embed/>
                  <p:pic>
                    <p:nvPicPr>
                      <p:cNvPr id="0" name="图片 3106"/>
                      <p:cNvPicPr/>
                      <p:nvPr/>
                    </p:nvPicPr>
                    <p:blipFill>
                      <a:blip r:embed="rId2"/>
                      <a:stretch>
                        <a:fillRect/>
                      </a:stretch>
                    </p:blipFill>
                    <p:spPr>
                      <a:xfrm>
                        <a:off x="3689350" y="5603875"/>
                        <a:ext cx="5497513" cy="903288"/>
                      </a:xfrm>
                      <a:prstGeom prst="rect">
                        <a:avLst/>
                      </a:prstGeom>
                      <a:noFill/>
                      <a:ln w="38100">
                        <a:noFill/>
                        <a:miter/>
                      </a:ln>
                    </p:spPr>
                  </p:pic>
                </p:oleObj>
              </mc:Fallback>
            </mc:AlternateContent>
          </a:graphicData>
        </a:graphic>
      </p:graphicFrame>
      <p:sp>
        <p:nvSpPr>
          <p:cNvPr id="22531" name="文本框 10"/>
          <p:cNvSpPr txBox="1"/>
          <p:nvPr/>
        </p:nvSpPr>
        <p:spPr>
          <a:xfrm>
            <a:off x="1306513" y="196850"/>
            <a:ext cx="8048625" cy="830263"/>
          </a:xfrm>
          <a:prstGeom prst="rect">
            <a:avLst/>
          </a:prstGeom>
          <a:noFill/>
          <a:ln w="9525">
            <a:noFill/>
          </a:ln>
        </p:spPr>
        <p:txBody>
          <a:bodyPr wrap="square" anchor="t" anchorCtr="0">
            <a:spAutoFit/>
          </a:bodyPr>
          <a:p>
            <a:r>
              <a:rPr lang="zh-CN" altLang="en-US" sz="2400">
                <a:latin typeface="Times New Roman" panose="02020603050405020304" pitchFamily="18" charset="0"/>
              </a:rPr>
              <a:t>对划分</a:t>
            </a:r>
            <a:r>
              <a:rPr lang="en-US" altLang="zh-CN" sz="2400" b="1" i="1">
                <a:latin typeface="Times New Roman" panose="02020603050405020304" pitchFamily="18" charset="0"/>
              </a:rPr>
              <a:t>R</a:t>
            </a:r>
            <a:r>
              <a:rPr lang="en-US" altLang="zh-CN" sz="2400">
                <a:latin typeface="Times New Roman" panose="02020603050405020304" pitchFamily="18" charset="0"/>
              </a:rPr>
              <a:t>=(</a:t>
            </a:r>
            <a:r>
              <a:rPr lang="en-US" altLang="zh-CN" sz="2400" i="1">
                <a:latin typeface="Times New Roman" panose="02020603050405020304" pitchFamily="18" charset="0"/>
              </a:rPr>
              <a:t>R</a:t>
            </a:r>
            <a:r>
              <a:rPr lang="en-US" altLang="zh-CN" sz="2400" baseline="-25000">
                <a:latin typeface="Times New Roman" panose="02020603050405020304" pitchFamily="18" charset="0"/>
              </a:rPr>
              <a:t>1</a:t>
            </a:r>
            <a:r>
              <a:rPr lang="en-US" altLang="zh-CN" sz="2400">
                <a:latin typeface="Times New Roman" panose="02020603050405020304" pitchFamily="18" charset="0"/>
              </a:rPr>
              <a:t>, </a:t>
            </a:r>
            <a:r>
              <a:rPr lang="en-US" altLang="zh-CN" sz="2400" i="1">
                <a:latin typeface="Times New Roman" panose="02020603050405020304" pitchFamily="18" charset="0"/>
              </a:rPr>
              <a:t>R</a:t>
            </a:r>
            <a:r>
              <a:rPr lang="en-US" altLang="zh-CN" sz="2400">
                <a:latin typeface="Times New Roman" panose="02020603050405020304" pitchFamily="18" charset="0"/>
              </a:rPr>
              <a:t>2)</a:t>
            </a:r>
            <a:r>
              <a:rPr lang="zh-CN" altLang="en-US" sz="2400">
                <a:latin typeface="Times New Roman" panose="02020603050405020304" pitchFamily="18" charset="0"/>
              </a:rPr>
              <a:t>，将来自</a:t>
            </a:r>
            <a:r>
              <a:rPr lang="en-US" altLang="zh-CN" sz="2400">
                <a:latin typeface="Times New Roman" panose="02020603050405020304" pitchFamily="18" charset="0"/>
              </a:rPr>
              <a:t>G</a:t>
            </a:r>
            <a:r>
              <a:rPr lang="en-US" altLang="zh-CN" sz="2400" baseline="-25000">
                <a:latin typeface="Times New Roman" panose="02020603050405020304" pitchFamily="18" charset="0"/>
              </a:rPr>
              <a:t>1</a:t>
            </a:r>
            <a:r>
              <a:rPr lang="zh-CN" altLang="en-US" sz="2400">
                <a:latin typeface="Times New Roman" panose="02020603050405020304" pitchFamily="18" charset="0"/>
              </a:rPr>
              <a:t>的样品</a:t>
            </a:r>
            <a:r>
              <a:rPr lang="en-US" altLang="zh-CN" sz="2400" b="1" i="1">
                <a:latin typeface="Times New Roman" panose="02020603050405020304" pitchFamily="18" charset="0"/>
              </a:rPr>
              <a:t>x</a:t>
            </a:r>
            <a:r>
              <a:rPr lang="zh-CN" altLang="en-US" sz="2400">
                <a:latin typeface="Times New Roman" panose="02020603050405020304" pitchFamily="18" charset="0"/>
              </a:rPr>
              <a:t>误判为来自</a:t>
            </a:r>
            <a:r>
              <a:rPr lang="en-US" altLang="zh-CN" sz="2400">
                <a:latin typeface="Times New Roman" panose="02020603050405020304" pitchFamily="18" charset="0"/>
              </a:rPr>
              <a:t>G2</a:t>
            </a:r>
            <a:r>
              <a:rPr lang="zh-CN" altLang="en-US" sz="2400">
                <a:latin typeface="Times New Roman" panose="02020603050405020304" pitchFamily="18" charset="0"/>
              </a:rPr>
              <a:t>的概率为</a:t>
            </a:r>
            <a:endParaRPr lang="zh-CN" altLang="en-US" sz="2400">
              <a:latin typeface="Times New Roman" panose="02020603050405020304" pitchFamily="18" charset="0"/>
            </a:endParaRPr>
          </a:p>
        </p:txBody>
      </p:sp>
      <p:graphicFrame>
        <p:nvGraphicFramePr>
          <p:cNvPr id="22532" name="对象 2">
            <a:hlinkClick r:id="" action="ppaction://ole?verb="/>
          </p:cNvPr>
          <p:cNvGraphicFramePr>
            <a:graphicFrameLocks noChangeAspect="1"/>
          </p:cNvGraphicFramePr>
          <p:nvPr/>
        </p:nvGraphicFramePr>
        <p:xfrm>
          <a:off x="1831975" y="792163"/>
          <a:ext cx="5029200" cy="457200"/>
        </p:xfrm>
        <a:graphic>
          <a:graphicData uri="http://schemas.openxmlformats.org/presentationml/2006/ole">
            <mc:AlternateContent xmlns:mc="http://schemas.openxmlformats.org/markup-compatibility/2006">
              <mc:Choice xmlns:v="urn:schemas-microsoft-com:vml" Requires="v">
                <p:oleObj spid="_x0000_s3109" name="" r:id="rId3" imgW="2374265" imgH="215900" progId="Equation.KSEE3">
                  <p:embed/>
                </p:oleObj>
              </mc:Choice>
              <mc:Fallback>
                <p:oleObj name="" r:id="rId3" imgW="2374265" imgH="215900" progId="Equation.KSEE3">
                  <p:embed/>
                  <p:pic>
                    <p:nvPicPr>
                      <p:cNvPr id="0" name="图片 3108"/>
                      <p:cNvPicPr/>
                      <p:nvPr/>
                    </p:nvPicPr>
                    <p:blipFill>
                      <a:blip r:embed="rId4"/>
                      <a:stretch>
                        <a:fillRect/>
                      </a:stretch>
                    </p:blipFill>
                    <p:spPr>
                      <a:xfrm>
                        <a:off x="1831975" y="792163"/>
                        <a:ext cx="5029200" cy="457200"/>
                      </a:xfrm>
                      <a:prstGeom prst="rect">
                        <a:avLst/>
                      </a:prstGeom>
                      <a:noFill/>
                      <a:ln w="38100">
                        <a:noFill/>
                        <a:miter/>
                      </a:ln>
                    </p:spPr>
                  </p:pic>
                </p:oleObj>
              </mc:Fallback>
            </mc:AlternateContent>
          </a:graphicData>
        </a:graphic>
      </p:graphicFrame>
      <p:graphicFrame>
        <p:nvGraphicFramePr>
          <p:cNvPr id="22533" name="对象 3">
            <a:hlinkClick r:id="" action="ppaction://ole?verb="/>
          </p:cNvPr>
          <p:cNvGraphicFramePr>
            <a:graphicFrameLocks noChangeAspect="1"/>
          </p:cNvGraphicFramePr>
          <p:nvPr/>
        </p:nvGraphicFramePr>
        <p:xfrm>
          <a:off x="2830513" y="1249363"/>
          <a:ext cx="4887912" cy="2605087"/>
        </p:xfrm>
        <a:graphic>
          <a:graphicData uri="http://schemas.openxmlformats.org/presentationml/2006/ole">
            <mc:AlternateContent xmlns:mc="http://schemas.openxmlformats.org/markup-compatibility/2006">
              <mc:Choice xmlns:v="urn:schemas-microsoft-com:vml" Requires="v">
                <p:oleObj spid="_x0000_s3103" name="" r:id="rId5" imgW="2476500" imgH="1320165" progId="Equation.KSEE3">
                  <p:embed/>
                </p:oleObj>
              </mc:Choice>
              <mc:Fallback>
                <p:oleObj name="" r:id="rId5" imgW="2476500" imgH="1320165" progId="Equation.KSEE3">
                  <p:embed/>
                  <p:pic>
                    <p:nvPicPr>
                      <p:cNvPr id="0" name="图片 3102"/>
                      <p:cNvPicPr/>
                      <p:nvPr/>
                    </p:nvPicPr>
                    <p:blipFill>
                      <a:blip r:embed="rId6"/>
                      <a:stretch>
                        <a:fillRect/>
                      </a:stretch>
                    </p:blipFill>
                    <p:spPr>
                      <a:xfrm>
                        <a:off x="2830513" y="1249363"/>
                        <a:ext cx="4887912" cy="2605087"/>
                      </a:xfrm>
                      <a:prstGeom prst="rect">
                        <a:avLst/>
                      </a:prstGeom>
                      <a:solidFill>
                        <a:srgbClr val="FFFFFF"/>
                      </a:solidFill>
                      <a:ln w="38100">
                        <a:noFill/>
                        <a:miter/>
                      </a:ln>
                    </p:spPr>
                  </p:pic>
                </p:oleObj>
              </mc:Fallback>
            </mc:AlternateContent>
          </a:graphicData>
        </a:graphic>
      </p:graphicFrame>
      <p:graphicFrame>
        <p:nvGraphicFramePr>
          <p:cNvPr id="22534" name="对象 4">
            <a:hlinkClick r:id="" action="ppaction://ole?verb="/>
          </p:cNvPr>
          <p:cNvGraphicFramePr>
            <a:graphicFrameLocks noChangeAspect="1"/>
          </p:cNvGraphicFramePr>
          <p:nvPr/>
        </p:nvGraphicFramePr>
        <p:xfrm>
          <a:off x="2105025" y="3790950"/>
          <a:ext cx="630238" cy="361950"/>
        </p:xfrm>
        <a:graphic>
          <a:graphicData uri="http://schemas.openxmlformats.org/presentationml/2006/ole">
            <mc:AlternateContent xmlns:mc="http://schemas.openxmlformats.org/markup-compatibility/2006">
              <mc:Choice xmlns:v="urn:schemas-microsoft-com:vml" Requires="v">
                <p:oleObj spid="_x0000_s3108" name="" r:id="rId7" imgW="355600" imgH="203200" progId="Equation.KSEE3">
                  <p:embed/>
                </p:oleObj>
              </mc:Choice>
              <mc:Fallback>
                <p:oleObj name="" r:id="rId7" imgW="355600" imgH="203200" progId="Equation.KSEE3">
                  <p:embed/>
                  <p:pic>
                    <p:nvPicPr>
                      <p:cNvPr id="0" name="图片 3107"/>
                      <p:cNvPicPr/>
                      <p:nvPr/>
                    </p:nvPicPr>
                    <p:blipFill>
                      <a:blip r:embed="rId8"/>
                      <a:stretch>
                        <a:fillRect/>
                      </a:stretch>
                    </p:blipFill>
                    <p:spPr>
                      <a:xfrm>
                        <a:off x="2105025" y="3790950"/>
                        <a:ext cx="630238" cy="361950"/>
                      </a:xfrm>
                      <a:prstGeom prst="rect">
                        <a:avLst/>
                      </a:prstGeom>
                      <a:noFill/>
                      <a:ln w="38100">
                        <a:noFill/>
                        <a:miter/>
                      </a:ln>
                    </p:spPr>
                  </p:pic>
                </p:oleObj>
              </mc:Fallback>
            </mc:AlternateContent>
          </a:graphicData>
        </a:graphic>
      </p:graphicFrame>
      <p:sp>
        <p:nvSpPr>
          <p:cNvPr id="22535" name="文本框 5"/>
          <p:cNvSpPr txBox="1"/>
          <p:nvPr/>
        </p:nvSpPr>
        <p:spPr>
          <a:xfrm>
            <a:off x="1423988" y="3741738"/>
            <a:ext cx="7169150" cy="460375"/>
          </a:xfrm>
          <a:prstGeom prst="rect">
            <a:avLst/>
          </a:prstGeom>
          <a:noFill/>
          <a:ln w="9525">
            <a:noFill/>
          </a:ln>
        </p:spPr>
        <p:txBody>
          <a:bodyPr wrap="square" anchor="t" anchorCtr="0">
            <a:spAutoFit/>
          </a:bodyPr>
          <a:p>
            <a:r>
              <a:rPr lang="zh-CN" altLang="en-US" sz="2400">
                <a:latin typeface="Tahoma" panose="020B0604030504040204" pitchFamily="34" charset="0"/>
              </a:rPr>
              <a:t>其中      是标准正态分布函数，类似地，有</a:t>
            </a:r>
            <a:endParaRPr lang="zh-CN" altLang="en-US" sz="2400">
              <a:latin typeface="Tahoma" panose="020B0604030504040204" pitchFamily="34" charset="0"/>
            </a:endParaRPr>
          </a:p>
        </p:txBody>
      </p:sp>
      <p:graphicFrame>
        <p:nvGraphicFramePr>
          <p:cNvPr id="22536" name="对象 6">
            <a:hlinkClick r:id="" action="ppaction://ole?verb="/>
          </p:cNvPr>
          <p:cNvGraphicFramePr>
            <a:graphicFrameLocks noChangeAspect="1"/>
          </p:cNvGraphicFramePr>
          <p:nvPr/>
        </p:nvGraphicFramePr>
        <p:xfrm>
          <a:off x="1423988" y="3902075"/>
          <a:ext cx="7273925" cy="1701800"/>
        </p:xfrm>
        <a:graphic>
          <a:graphicData uri="http://schemas.openxmlformats.org/presentationml/2006/ole">
            <mc:AlternateContent xmlns:mc="http://schemas.openxmlformats.org/markup-compatibility/2006">
              <mc:Choice xmlns:v="urn:schemas-microsoft-com:vml" Requires="v">
                <p:oleObj spid="_x0000_s3102" name="" r:id="rId9" imgW="3365500" imgH="787400" progId="Equation.KSEE3">
                  <p:embed/>
                </p:oleObj>
              </mc:Choice>
              <mc:Fallback>
                <p:oleObj name="" r:id="rId9" imgW="3365500" imgH="787400" progId="Equation.KSEE3">
                  <p:embed/>
                  <p:pic>
                    <p:nvPicPr>
                      <p:cNvPr id="0" name="图片 3101"/>
                      <p:cNvPicPr/>
                      <p:nvPr/>
                    </p:nvPicPr>
                    <p:blipFill>
                      <a:blip r:embed="rId10"/>
                      <a:stretch>
                        <a:fillRect/>
                      </a:stretch>
                    </p:blipFill>
                    <p:spPr>
                      <a:xfrm>
                        <a:off x="1423988" y="3902075"/>
                        <a:ext cx="7273925" cy="1701800"/>
                      </a:xfrm>
                      <a:prstGeom prst="rect">
                        <a:avLst/>
                      </a:prstGeom>
                      <a:noFill/>
                      <a:ln w="38100">
                        <a:noFill/>
                        <a:miter/>
                      </a:ln>
                    </p:spPr>
                  </p:pic>
                </p:oleObj>
              </mc:Fallback>
            </mc:AlternateContent>
          </a:graphicData>
        </a:graphic>
      </p:graphicFrame>
      <p:graphicFrame>
        <p:nvGraphicFramePr>
          <p:cNvPr id="20489" name="对象 7">
            <a:hlinkClick r:id="" action="ppaction://ole?verb="/>
          </p:cNvPr>
          <p:cNvGraphicFramePr>
            <a:graphicFrameLocks noChangeAspect="1"/>
          </p:cNvGraphicFramePr>
          <p:nvPr/>
        </p:nvGraphicFramePr>
        <p:xfrm>
          <a:off x="312738" y="5791200"/>
          <a:ext cx="3783012" cy="531813"/>
        </p:xfrm>
        <a:graphic>
          <a:graphicData uri="http://schemas.openxmlformats.org/presentationml/2006/ole">
            <mc:AlternateContent xmlns:mc="http://schemas.openxmlformats.org/markup-compatibility/2006">
              <mc:Choice xmlns:v="urn:schemas-microsoft-com:vml" Requires="v">
                <p:oleObj spid="_x0000_s3116" name="" r:id="rId11" imgW="1625600" imgH="228600" progId="Equation.KSEE3">
                  <p:embed/>
                </p:oleObj>
              </mc:Choice>
              <mc:Fallback>
                <p:oleObj name="" r:id="rId11" imgW="1625600" imgH="228600" progId="Equation.KSEE3">
                  <p:embed/>
                  <p:pic>
                    <p:nvPicPr>
                      <p:cNvPr id="0" name="图片 3115"/>
                      <p:cNvPicPr/>
                      <p:nvPr/>
                    </p:nvPicPr>
                    <p:blipFill>
                      <a:blip r:embed="rId12"/>
                      <a:stretch>
                        <a:fillRect/>
                      </a:stretch>
                    </p:blipFill>
                    <p:spPr>
                      <a:xfrm>
                        <a:off x="312738" y="5791200"/>
                        <a:ext cx="3783012" cy="531813"/>
                      </a:xfrm>
                      <a:prstGeom prst="rect">
                        <a:avLst/>
                      </a:prstGeom>
                      <a:solidFill>
                        <a:srgbClr val="FFFFFF"/>
                      </a:solidFill>
                      <a:ln w="38100">
                        <a:noFill/>
                        <a:miter/>
                      </a:ln>
                    </p:spPr>
                  </p:pic>
                </p:oleObj>
              </mc:Fallback>
            </mc:AlternateContent>
          </a:graphicData>
        </a:graphic>
      </p:graphicFrame>
      <p:sp>
        <p:nvSpPr>
          <p:cNvPr id="22538" name="灯片编号占位符 1"/>
          <p:cNvSpPr>
            <a:spLocks noGrp="1"/>
          </p:cNvSpPr>
          <p:nvPr>
            <p:ph type="sldNum" sz="quarter" idx="12"/>
          </p:nvPr>
        </p:nvSpPr>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a:buSzTx/>
            </a:pPr>
            <a:fld id="{9A0DB2DC-4C9A-4742-B13C-FB6460FD3503}" type="slidenum">
              <a:rPr lang="zh-CN" altLang="en-US" sz="1400" dirty="0"/>
            </a:fld>
            <a:endParaRPr lang="zh-CN" altLang="en-US" sz="14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481"/>
                                        </p:tgtEl>
                                        <p:attrNameLst>
                                          <p:attrName>style.visibility</p:attrName>
                                        </p:attrNameLst>
                                      </p:cBhvr>
                                      <p:to>
                                        <p:strVal val="visible"/>
                                      </p:to>
                                    </p:set>
                                    <p:anim calcmode="lin" valueType="num">
                                      <p:cBhvr additive="base">
                                        <p:cTn id="7" dur="500" fill="hold"/>
                                        <p:tgtEl>
                                          <p:spTgt spid="20481"/>
                                        </p:tgtEl>
                                        <p:attrNameLst>
                                          <p:attrName>ppt_x</p:attrName>
                                        </p:attrNameLst>
                                      </p:cBhvr>
                                      <p:tavLst>
                                        <p:tav tm="0">
                                          <p:val>
                                            <p:strVal val="#ppt_x"/>
                                          </p:val>
                                        </p:tav>
                                        <p:tav tm="100000">
                                          <p:val>
                                            <p:strVal val="#ppt_x"/>
                                          </p:val>
                                        </p:tav>
                                      </p:tavLst>
                                    </p:anim>
                                    <p:anim calcmode="lin" valueType="num">
                                      <p:cBhvr additive="base">
                                        <p:cTn id="8" dur="500" fill="hold"/>
                                        <p:tgtEl>
                                          <p:spTgt spid="2048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0482"/>
                                        </p:tgtEl>
                                        <p:attrNameLst>
                                          <p:attrName>style.visibility</p:attrName>
                                        </p:attrNameLst>
                                      </p:cBhvr>
                                      <p:to>
                                        <p:strVal val="visible"/>
                                      </p:to>
                                    </p:set>
                                    <p:anim calcmode="lin" valueType="num">
                                      <p:cBhvr additive="base">
                                        <p:cTn id="11" dur="500" fill="hold"/>
                                        <p:tgtEl>
                                          <p:spTgt spid="20482"/>
                                        </p:tgtEl>
                                        <p:attrNameLst>
                                          <p:attrName>ppt_x</p:attrName>
                                        </p:attrNameLst>
                                      </p:cBhvr>
                                      <p:tavLst>
                                        <p:tav tm="0">
                                          <p:val>
                                            <p:strVal val="#ppt_x"/>
                                          </p:val>
                                        </p:tav>
                                        <p:tav tm="100000">
                                          <p:val>
                                            <p:strVal val="#ppt_x"/>
                                          </p:val>
                                        </p:tav>
                                      </p:tavLst>
                                    </p:anim>
                                    <p:anim calcmode="lin" valueType="num">
                                      <p:cBhvr additive="base">
                                        <p:cTn id="12" dur="500" fill="hold"/>
                                        <p:tgtEl>
                                          <p:spTgt spid="2048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0489"/>
                                        </p:tgtEl>
                                        <p:attrNameLst>
                                          <p:attrName>style.visibility</p:attrName>
                                        </p:attrNameLst>
                                      </p:cBhvr>
                                      <p:to>
                                        <p:strVal val="visible"/>
                                      </p:to>
                                    </p:set>
                                    <p:anim calcmode="lin" valueType="num">
                                      <p:cBhvr additive="base">
                                        <p:cTn id="15" dur="500" fill="hold"/>
                                        <p:tgtEl>
                                          <p:spTgt spid="20489"/>
                                        </p:tgtEl>
                                        <p:attrNameLst>
                                          <p:attrName>ppt_x</p:attrName>
                                        </p:attrNameLst>
                                      </p:cBhvr>
                                      <p:tavLst>
                                        <p:tav tm="0">
                                          <p:val>
                                            <p:strVal val="#ppt_x"/>
                                          </p:val>
                                        </p:tav>
                                        <p:tav tm="100000">
                                          <p:val>
                                            <p:strVal val="#ppt_x"/>
                                          </p:val>
                                        </p:tav>
                                      </p:tavLst>
                                    </p:anim>
                                    <p:anim calcmode="lin" valueType="num">
                                      <p:cBhvr additive="base">
                                        <p:cTn id="16" dur="500" fill="hold"/>
                                        <p:tgtEl>
                                          <p:spTgt spid="204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文本框 12"/>
          <p:cNvSpPr txBox="1"/>
          <p:nvPr/>
        </p:nvSpPr>
        <p:spPr>
          <a:xfrm>
            <a:off x="1401763" y="2003425"/>
            <a:ext cx="7924800" cy="1014413"/>
          </a:xfrm>
          <a:prstGeom prst="rect">
            <a:avLst/>
          </a:prstGeom>
          <a:noFill/>
          <a:ln w="9525">
            <a:noFill/>
          </a:ln>
        </p:spPr>
        <p:txBody>
          <a:bodyPr wrap="square" anchor="t" anchorCtr="0">
            <a:spAutoFit/>
          </a:bodyPr>
          <a:p>
            <a:pPr>
              <a:lnSpc>
                <a:spcPct val="125000"/>
              </a:lnSpc>
            </a:pPr>
            <a:r>
              <a:rPr lang="zh-CN" altLang="en-US" sz="2400">
                <a:latin typeface="Times New Roman" panose="02020603050405020304" pitchFamily="18" charset="0"/>
              </a:rPr>
              <a:t>结论：对于给定的判别规则，当总体</a:t>
            </a:r>
            <a:r>
              <a:rPr lang="en-US" altLang="zh-CN" sz="2400">
                <a:latin typeface="Times New Roman" panose="02020603050405020304" pitchFamily="18" charset="0"/>
              </a:rPr>
              <a:t>G</a:t>
            </a:r>
            <a:r>
              <a:rPr lang="en-US" altLang="zh-CN" sz="2400" baseline="-25000">
                <a:latin typeface="Times New Roman" panose="02020603050405020304" pitchFamily="18" charset="0"/>
              </a:rPr>
              <a:t>1</a:t>
            </a:r>
            <a:r>
              <a:rPr lang="zh-CN" altLang="en-US" sz="2400">
                <a:latin typeface="Times New Roman" panose="02020603050405020304" pitchFamily="18" charset="0"/>
              </a:rPr>
              <a:t>，</a:t>
            </a:r>
            <a:r>
              <a:rPr lang="en-US" altLang="zh-CN" sz="2400">
                <a:latin typeface="Times New Roman" panose="02020603050405020304" pitchFamily="18" charset="0"/>
              </a:rPr>
              <a:t>G</a:t>
            </a:r>
            <a:r>
              <a:rPr lang="en-US" altLang="zh-CN" sz="2400" baseline="-25000">
                <a:latin typeface="Times New Roman" panose="02020603050405020304" pitchFamily="18" charset="0"/>
              </a:rPr>
              <a:t>2</a:t>
            </a:r>
            <a:r>
              <a:rPr lang="zh-CN" altLang="en-US" sz="2400">
                <a:latin typeface="Times New Roman" panose="02020603050405020304" pitchFamily="18" charset="0"/>
              </a:rPr>
              <a:t>的马氏平方距离 </a:t>
            </a:r>
            <a:r>
              <a:rPr lang="zh-CN" altLang="en-US" sz="2400" i="1">
                <a:latin typeface="Times New Roman" panose="02020603050405020304" pitchFamily="18" charset="0"/>
              </a:rPr>
              <a:t>λ </a:t>
            </a:r>
            <a:r>
              <a:rPr lang="zh-CN" altLang="en-US" sz="2400">
                <a:latin typeface="Times New Roman" panose="02020603050405020304" pitchFamily="18" charset="0"/>
              </a:rPr>
              <a:t>越大时，即两总体的分离程度越大时，误判概率越小。</a:t>
            </a:r>
            <a:endParaRPr lang="zh-CN" altLang="en-US" sz="2400">
              <a:latin typeface="Times New Roman" panose="02020603050405020304" pitchFamily="18" charset="0"/>
            </a:endParaRPr>
          </a:p>
        </p:txBody>
      </p:sp>
      <p:graphicFrame>
        <p:nvGraphicFramePr>
          <p:cNvPr id="23554" name="对象 1">
            <a:hlinkClick r:id="" action="ppaction://ole?verb="/>
          </p:cNvPr>
          <p:cNvGraphicFramePr>
            <a:graphicFrameLocks noChangeAspect="1"/>
          </p:cNvGraphicFramePr>
          <p:nvPr/>
        </p:nvGraphicFramePr>
        <p:xfrm>
          <a:off x="1922463" y="322263"/>
          <a:ext cx="4057650" cy="482600"/>
        </p:xfrm>
        <a:graphic>
          <a:graphicData uri="http://schemas.openxmlformats.org/presentationml/2006/ole">
            <mc:AlternateContent xmlns:mc="http://schemas.openxmlformats.org/markup-compatibility/2006">
              <mc:Choice xmlns:v="urn:schemas-microsoft-com:vml" Requires="v">
                <p:oleObj spid="_x0000_s3113" name="" r:id="rId1" imgW="1816100" imgH="215900" progId="Equation.KSEE3">
                  <p:embed/>
                </p:oleObj>
              </mc:Choice>
              <mc:Fallback>
                <p:oleObj name="" r:id="rId1" imgW="1816100" imgH="215900" progId="Equation.KSEE3">
                  <p:embed/>
                  <p:pic>
                    <p:nvPicPr>
                      <p:cNvPr id="0" name="图片 3112"/>
                      <p:cNvPicPr/>
                      <p:nvPr/>
                    </p:nvPicPr>
                    <p:blipFill>
                      <a:blip r:embed="rId2"/>
                      <a:stretch>
                        <a:fillRect/>
                      </a:stretch>
                    </p:blipFill>
                    <p:spPr>
                      <a:xfrm>
                        <a:off x="1922463" y="322263"/>
                        <a:ext cx="4057650" cy="482600"/>
                      </a:xfrm>
                      <a:prstGeom prst="rect">
                        <a:avLst/>
                      </a:prstGeom>
                      <a:noFill/>
                      <a:ln w="38100">
                        <a:noFill/>
                        <a:miter/>
                      </a:ln>
                    </p:spPr>
                  </p:pic>
                </p:oleObj>
              </mc:Fallback>
            </mc:AlternateContent>
          </a:graphicData>
        </a:graphic>
      </p:graphicFrame>
      <p:graphicFrame>
        <p:nvGraphicFramePr>
          <p:cNvPr id="23555" name="对象 2">
            <a:hlinkClick r:id="" action="ppaction://ole?verb="/>
          </p:cNvPr>
          <p:cNvGraphicFramePr>
            <a:graphicFrameLocks noChangeAspect="1"/>
          </p:cNvGraphicFramePr>
          <p:nvPr/>
        </p:nvGraphicFramePr>
        <p:xfrm>
          <a:off x="4495800" y="3321050"/>
          <a:ext cx="914400" cy="215900"/>
        </p:xfrm>
        <a:graphic>
          <a:graphicData uri="http://schemas.openxmlformats.org/presentationml/2006/ole">
            <mc:AlternateContent xmlns:mc="http://schemas.openxmlformats.org/markup-compatibility/2006">
              <mc:Choice xmlns:v="urn:schemas-microsoft-com:vml" Requires="v">
                <p:oleObj spid="_x0000_s3117" name="" r:id="rId3" imgW="914400" imgH="215900" progId="Equation.KSEE3">
                  <p:embed/>
                </p:oleObj>
              </mc:Choice>
              <mc:Fallback>
                <p:oleObj name="" r:id="rId3" imgW="914400" imgH="215900" progId="Equation.KSEE3">
                  <p:embed/>
                  <p:pic>
                    <p:nvPicPr>
                      <p:cNvPr id="0" name="图片 3116"/>
                      <p:cNvPicPr/>
                      <p:nvPr/>
                    </p:nvPicPr>
                    <p:blipFill>
                      <a:blip r:embed="rId4"/>
                      <a:stretch>
                        <a:fillRect/>
                      </a:stretch>
                    </p:blipFill>
                    <p:spPr>
                      <a:xfrm>
                        <a:off x="4495800" y="3321050"/>
                        <a:ext cx="914400" cy="215900"/>
                      </a:xfrm>
                      <a:prstGeom prst="rect">
                        <a:avLst/>
                      </a:prstGeom>
                      <a:noFill/>
                      <a:ln w="38100">
                        <a:noFill/>
                        <a:miter/>
                      </a:ln>
                    </p:spPr>
                  </p:pic>
                </p:oleObj>
              </mc:Fallback>
            </mc:AlternateContent>
          </a:graphicData>
        </a:graphic>
      </p:graphicFrame>
      <p:graphicFrame>
        <p:nvGraphicFramePr>
          <p:cNvPr id="23556" name="对象 -2147482566"/>
          <p:cNvGraphicFramePr>
            <a:graphicFrameLocks noChangeAspect="1"/>
          </p:cNvGraphicFramePr>
          <p:nvPr/>
        </p:nvGraphicFramePr>
        <p:xfrm>
          <a:off x="1922463" y="936625"/>
          <a:ext cx="3697287" cy="585788"/>
        </p:xfrm>
        <a:graphic>
          <a:graphicData uri="http://schemas.openxmlformats.org/presentationml/2006/ole">
            <mc:AlternateContent xmlns:mc="http://schemas.openxmlformats.org/markup-compatibility/2006">
              <mc:Choice xmlns:v="urn:schemas-microsoft-com:vml" Requires="v">
                <p:oleObj spid="_x0000_s3119" name="" r:id="rId5" imgW="1523365" imgH="241300" progId="Equation.DSMT4">
                  <p:embed/>
                </p:oleObj>
              </mc:Choice>
              <mc:Fallback>
                <p:oleObj name="" r:id="rId5" imgW="1523365" imgH="241300" progId="Equation.DSMT4">
                  <p:embed/>
                  <p:pic>
                    <p:nvPicPr>
                      <p:cNvPr id="0" name="图片 3118"/>
                      <p:cNvPicPr/>
                      <p:nvPr/>
                    </p:nvPicPr>
                    <p:blipFill>
                      <a:blip r:embed="rId6"/>
                      <a:stretch>
                        <a:fillRect/>
                      </a:stretch>
                    </p:blipFill>
                    <p:spPr>
                      <a:xfrm>
                        <a:off x="1922463" y="936625"/>
                        <a:ext cx="3697287" cy="585788"/>
                      </a:xfrm>
                      <a:prstGeom prst="rect">
                        <a:avLst/>
                      </a:prstGeom>
                      <a:noFill/>
                      <a:ln w="38100">
                        <a:noFill/>
                        <a:miter/>
                      </a:ln>
                    </p:spPr>
                  </p:pic>
                </p:oleObj>
              </mc:Fallback>
            </mc:AlternateContent>
          </a:graphicData>
        </a:graphic>
      </p:graphicFrame>
      <p:sp>
        <p:nvSpPr>
          <p:cNvPr id="23557" name="灯片编号占位符 1"/>
          <p:cNvSpPr>
            <a:spLocks noGrp="1"/>
          </p:cNvSpPr>
          <p:nvPr>
            <p:ph type="sldNum" sz="quarter" idx="12"/>
          </p:nvPr>
        </p:nvSpPr>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a:buSzTx/>
            </a:pPr>
            <a:fld id="{9A0DB2DC-4C9A-4742-B13C-FB6460FD3503}" type="slidenum">
              <a:rPr lang="zh-CN" altLang="en-US" sz="1400" dirty="0"/>
            </a:fld>
            <a:endParaRPr lang="zh-CN" altLang="en-US" sz="1400" dirty="0">
              <a:latin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文本框 105"/>
          <p:cNvSpPr txBox="1"/>
          <p:nvPr/>
        </p:nvSpPr>
        <p:spPr>
          <a:xfrm>
            <a:off x="1298575" y="649288"/>
            <a:ext cx="1590675" cy="460375"/>
          </a:xfrm>
          <a:prstGeom prst="rect">
            <a:avLst/>
          </a:prstGeom>
          <a:noFill/>
          <a:ln w="9525">
            <a:noFill/>
          </a:ln>
        </p:spPr>
        <p:txBody>
          <a:bodyPr wrap="square" anchor="t" anchorCtr="0">
            <a:spAutoFit/>
          </a:bodyPr>
          <a:p>
            <a:r>
              <a:rPr lang="zh-CN" altLang="zh-CN" sz="2400">
                <a:latin typeface="Times New Roman" panose="02020603050405020304" pitchFamily="18" charset="0"/>
              </a:rPr>
              <a:t>实用中</a:t>
            </a:r>
            <a:r>
              <a:rPr lang="en-US" altLang="zh-CN" sz="2400">
                <a:latin typeface="Times New Roman" panose="02020603050405020304" pitchFamily="18" charset="0"/>
              </a:rPr>
              <a:t>, </a:t>
            </a:r>
            <a:r>
              <a:rPr lang="zh-CN" altLang="zh-CN" sz="2400">
                <a:latin typeface="Times New Roman" panose="02020603050405020304" pitchFamily="18" charset="0"/>
              </a:rPr>
              <a:t>用</a:t>
            </a:r>
            <a:endParaRPr lang="zh-CN" altLang="en-US" sz="2400">
              <a:latin typeface="Tahoma" panose="020B0604030504040204" pitchFamily="34" charset="0"/>
            </a:endParaRPr>
          </a:p>
        </p:txBody>
      </p:sp>
      <p:graphicFrame>
        <p:nvGraphicFramePr>
          <p:cNvPr id="24578" name="对象 -2147482563"/>
          <p:cNvGraphicFramePr>
            <a:graphicFrameLocks noChangeAspect="1"/>
          </p:cNvGraphicFramePr>
          <p:nvPr/>
        </p:nvGraphicFramePr>
        <p:xfrm>
          <a:off x="2374900" y="1109663"/>
          <a:ext cx="4676775" cy="569912"/>
        </p:xfrm>
        <a:graphic>
          <a:graphicData uri="http://schemas.openxmlformats.org/presentationml/2006/ole">
            <mc:AlternateContent xmlns:mc="http://schemas.openxmlformats.org/markup-compatibility/2006">
              <mc:Choice xmlns:v="urn:schemas-microsoft-com:vml" Requires="v">
                <p:oleObj spid="_x0000_s3118" name="" r:id="rId1" imgW="1980565" imgH="241300" progId="Equation.DSMT4">
                  <p:embed/>
                </p:oleObj>
              </mc:Choice>
              <mc:Fallback>
                <p:oleObj name="" r:id="rId1" imgW="1980565" imgH="241300" progId="Equation.DSMT4">
                  <p:embed/>
                  <p:pic>
                    <p:nvPicPr>
                      <p:cNvPr id="0" name="图片 3117"/>
                      <p:cNvPicPr/>
                      <p:nvPr/>
                    </p:nvPicPr>
                    <p:blipFill>
                      <a:blip r:embed="rId2"/>
                      <a:stretch>
                        <a:fillRect/>
                      </a:stretch>
                    </p:blipFill>
                    <p:spPr>
                      <a:xfrm>
                        <a:off x="2374900" y="1109663"/>
                        <a:ext cx="4676775" cy="569912"/>
                      </a:xfrm>
                      <a:prstGeom prst="rect">
                        <a:avLst/>
                      </a:prstGeom>
                      <a:noFill/>
                      <a:ln w="38100">
                        <a:noFill/>
                        <a:miter/>
                      </a:ln>
                    </p:spPr>
                  </p:pic>
                </p:oleObj>
              </mc:Fallback>
            </mc:AlternateContent>
          </a:graphicData>
        </a:graphic>
      </p:graphicFrame>
      <p:sp>
        <p:nvSpPr>
          <p:cNvPr id="24579" name="文本框 1"/>
          <p:cNvSpPr txBox="1"/>
          <p:nvPr/>
        </p:nvSpPr>
        <p:spPr>
          <a:xfrm>
            <a:off x="1862138" y="1778000"/>
            <a:ext cx="5080000" cy="460375"/>
          </a:xfrm>
          <a:prstGeom prst="rect">
            <a:avLst/>
          </a:prstGeom>
          <a:noFill/>
          <a:ln w="9525">
            <a:noFill/>
          </a:ln>
        </p:spPr>
        <p:txBody>
          <a:bodyPr anchor="t" anchorCtr="0">
            <a:spAutoFit/>
          </a:bodyPr>
          <a:p>
            <a:r>
              <a:rPr lang="zh-CN" altLang="zh-CN" sz="2400">
                <a:latin typeface="Times New Roman" panose="02020603050405020304" pitchFamily="18" charset="0"/>
              </a:rPr>
              <a:t>代</a:t>
            </a:r>
            <a:endParaRPr lang="zh-CN" altLang="en-US" sz="2400">
              <a:latin typeface="Times New Roman" panose="02020603050405020304" pitchFamily="18" charset="0"/>
            </a:endParaRPr>
          </a:p>
        </p:txBody>
      </p:sp>
      <p:graphicFrame>
        <p:nvGraphicFramePr>
          <p:cNvPr id="24580" name="对象 -2147482562"/>
          <p:cNvGraphicFramePr>
            <a:graphicFrameLocks noChangeAspect="1"/>
          </p:cNvGraphicFramePr>
          <p:nvPr/>
        </p:nvGraphicFramePr>
        <p:xfrm>
          <a:off x="2303463" y="1787525"/>
          <a:ext cx="349250" cy="441325"/>
        </p:xfrm>
        <a:graphic>
          <a:graphicData uri="http://schemas.openxmlformats.org/presentationml/2006/ole">
            <mc:AlternateContent xmlns:mc="http://schemas.openxmlformats.org/markup-compatibility/2006">
              <mc:Choice xmlns:v="urn:schemas-microsoft-com:vml" Requires="v">
                <p:oleObj spid="_x0000_s3112" name="" r:id="rId3" imgW="139700" imgH="177800" progId="Equation.DSMT4">
                  <p:embed/>
                </p:oleObj>
              </mc:Choice>
              <mc:Fallback>
                <p:oleObj name="" r:id="rId3" imgW="139700" imgH="177800" progId="Equation.DSMT4">
                  <p:embed/>
                  <p:pic>
                    <p:nvPicPr>
                      <p:cNvPr id="0" name="图片 3111"/>
                      <p:cNvPicPr/>
                      <p:nvPr/>
                    </p:nvPicPr>
                    <p:blipFill>
                      <a:blip r:embed="rId4"/>
                      <a:stretch>
                        <a:fillRect/>
                      </a:stretch>
                    </p:blipFill>
                    <p:spPr>
                      <a:xfrm>
                        <a:off x="2303463" y="1787525"/>
                        <a:ext cx="349250" cy="441325"/>
                      </a:xfrm>
                      <a:prstGeom prst="rect">
                        <a:avLst/>
                      </a:prstGeom>
                      <a:noFill/>
                      <a:ln w="38100">
                        <a:noFill/>
                        <a:miter/>
                      </a:ln>
                    </p:spPr>
                  </p:pic>
                </p:oleObj>
              </mc:Fallback>
            </mc:AlternateContent>
          </a:graphicData>
        </a:graphic>
      </p:graphicFrame>
      <p:sp>
        <p:nvSpPr>
          <p:cNvPr id="22533" name="文本框 3"/>
          <p:cNvSpPr txBox="1"/>
          <p:nvPr/>
        </p:nvSpPr>
        <p:spPr>
          <a:xfrm>
            <a:off x="920750" y="2336800"/>
            <a:ext cx="4022725" cy="460375"/>
          </a:xfrm>
          <a:prstGeom prst="rect">
            <a:avLst/>
          </a:prstGeom>
          <a:noFill/>
          <a:ln w="9525">
            <a:noFill/>
          </a:ln>
        </p:spPr>
        <p:txBody>
          <a:bodyPr wrap="square" anchor="t" anchorCtr="0">
            <a:spAutoFit/>
          </a:bodyPr>
          <a:p>
            <a:pPr marL="342900" indent="-342900">
              <a:buFont typeface="Wingdings" panose="05000000000000000000" charset="0"/>
              <a:buChar char="Ø"/>
            </a:pPr>
            <a:r>
              <a:rPr lang="zh-CN" altLang="en-US" sz="2400">
                <a:latin typeface="Tahoma" panose="020B0604030504040204" pitchFamily="34" charset="0"/>
              </a:rPr>
              <a:t>当                    时, 有</a:t>
            </a:r>
            <a:endParaRPr lang="zh-CN" altLang="en-US" sz="2400">
              <a:latin typeface="Tahoma" panose="020B0604030504040204" pitchFamily="34" charset="0"/>
            </a:endParaRPr>
          </a:p>
        </p:txBody>
      </p:sp>
      <p:graphicFrame>
        <p:nvGraphicFramePr>
          <p:cNvPr id="22534" name="对象 -2147482561"/>
          <p:cNvGraphicFramePr>
            <a:graphicFrameLocks noChangeAspect="1"/>
          </p:cNvGraphicFramePr>
          <p:nvPr/>
        </p:nvGraphicFramePr>
        <p:xfrm>
          <a:off x="1708150" y="2336800"/>
          <a:ext cx="1827213" cy="476250"/>
        </p:xfrm>
        <a:graphic>
          <a:graphicData uri="http://schemas.openxmlformats.org/presentationml/2006/ole">
            <mc:AlternateContent xmlns:mc="http://schemas.openxmlformats.org/markup-compatibility/2006">
              <mc:Choice xmlns:v="urn:schemas-microsoft-com:vml" Requires="v">
                <p:oleObj spid="_x0000_s3111" name="" r:id="rId5" imgW="876300" imgH="228600" progId="Equation.DSMT4">
                  <p:embed/>
                </p:oleObj>
              </mc:Choice>
              <mc:Fallback>
                <p:oleObj name="" r:id="rId5" imgW="876300" imgH="228600" progId="Equation.DSMT4">
                  <p:embed/>
                  <p:pic>
                    <p:nvPicPr>
                      <p:cNvPr id="0" name="图片 3110"/>
                      <p:cNvPicPr/>
                      <p:nvPr/>
                    </p:nvPicPr>
                    <p:blipFill>
                      <a:blip r:embed="rId6"/>
                      <a:stretch>
                        <a:fillRect/>
                      </a:stretch>
                    </p:blipFill>
                    <p:spPr>
                      <a:xfrm>
                        <a:off x="1708150" y="2336800"/>
                        <a:ext cx="1827213" cy="476250"/>
                      </a:xfrm>
                      <a:prstGeom prst="rect">
                        <a:avLst/>
                      </a:prstGeom>
                      <a:noFill/>
                      <a:ln w="38100">
                        <a:noFill/>
                        <a:miter/>
                      </a:ln>
                    </p:spPr>
                  </p:pic>
                </p:oleObj>
              </mc:Fallback>
            </mc:AlternateContent>
          </a:graphicData>
        </a:graphic>
      </p:graphicFrame>
      <p:graphicFrame>
        <p:nvGraphicFramePr>
          <p:cNvPr id="22535" name="对象 -2147482560"/>
          <p:cNvGraphicFramePr>
            <a:graphicFrameLocks noChangeAspect="1"/>
          </p:cNvGraphicFramePr>
          <p:nvPr/>
        </p:nvGraphicFramePr>
        <p:xfrm>
          <a:off x="5735638" y="2825750"/>
          <a:ext cx="2378075" cy="993775"/>
        </p:xfrm>
        <a:graphic>
          <a:graphicData uri="http://schemas.openxmlformats.org/presentationml/2006/ole">
            <mc:AlternateContent xmlns:mc="http://schemas.openxmlformats.org/markup-compatibility/2006">
              <mc:Choice xmlns:v="urn:schemas-microsoft-com:vml" Requires="v">
                <p:oleObj spid="_x0000_s3115" name="" r:id="rId7" imgW="1155065" imgH="482600" progId="Equation.DSMT4">
                  <p:embed/>
                </p:oleObj>
              </mc:Choice>
              <mc:Fallback>
                <p:oleObj name="" r:id="rId7" imgW="1155065" imgH="482600" progId="Equation.DSMT4">
                  <p:embed/>
                  <p:pic>
                    <p:nvPicPr>
                      <p:cNvPr id="0" name="图片 3114"/>
                      <p:cNvPicPr/>
                      <p:nvPr/>
                    </p:nvPicPr>
                    <p:blipFill>
                      <a:blip r:embed="rId8"/>
                      <a:stretch>
                        <a:fillRect/>
                      </a:stretch>
                    </p:blipFill>
                    <p:spPr>
                      <a:xfrm>
                        <a:off x="5735638" y="2825750"/>
                        <a:ext cx="2378075" cy="993775"/>
                      </a:xfrm>
                      <a:prstGeom prst="rect">
                        <a:avLst/>
                      </a:prstGeom>
                      <a:noFill/>
                      <a:ln w="38100">
                        <a:noFill/>
                        <a:miter/>
                      </a:ln>
                    </p:spPr>
                  </p:pic>
                </p:oleObj>
              </mc:Fallback>
            </mc:AlternateContent>
          </a:graphicData>
        </a:graphic>
      </p:graphicFrame>
      <p:sp>
        <p:nvSpPr>
          <p:cNvPr id="22536" name="文本框 6"/>
          <p:cNvSpPr txBox="1"/>
          <p:nvPr/>
        </p:nvSpPr>
        <p:spPr>
          <a:xfrm>
            <a:off x="992188" y="3786188"/>
            <a:ext cx="4678362" cy="460375"/>
          </a:xfrm>
          <a:prstGeom prst="rect">
            <a:avLst/>
          </a:prstGeom>
          <a:noFill/>
          <a:ln w="9525">
            <a:noFill/>
          </a:ln>
        </p:spPr>
        <p:txBody>
          <a:bodyPr wrap="square" anchor="t" anchorCtr="0">
            <a:spAutoFit/>
          </a:bodyPr>
          <a:p>
            <a:pPr marL="342900" indent="-342900">
              <a:buFont typeface="Wingdings" panose="05000000000000000000" charset="0"/>
              <a:buChar char="Ø"/>
            </a:pPr>
            <a:r>
              <a:rPr lang="zh-CN" altLang="en-US" sz="2400">
                <a:latin typeface="Tahoma" panose="020B0604030504040204" pitchFamily="34" charset="0"/>
              </a:rPr>
              <a:t>当          按容量比例选取时, 即</a:t>
            </a:r>
            <a:endParaRPr lang="zh-CN" altLang="en-US" sz="2400">
              <a:latin typeface="Tahoma" panose="020B0604030504040204" pitchFamily="34" charset="0"/>
            </a:endParaRPr>
          </a:p>
        </p:txBody>
      </p:sp>
      <p:graphicFrame>
        <p:nvGraphicFramePr>
          <p:cNvPr id="22537" name="对象 -2147482559"/>
          <p:cNvGraphicFramePr>
            <a:graphicFrameLocks noChangeAspect="1"/>
          </p:cNvGraphicFramePr>
          <p:nvPr/>
        </p:nvGraphicFramePr>
        <p:xfrm>
          <a:off x="1862138" y="3786188"/>
          <a:ext cx="800100" cy="479425"/>
        </p:xfrm>
        <a:graphic>
          <a:graphicData uri="http://schemas.openxmlformats.org/presentationml/2006/ole">
            <mc:AlternateContent xmlns:mc="http://schemas.openxmlformats.org/markup-compatibility/2006">
              <mc:Choice xmlns:v="urn:schemas-microsoft-com:vml" Requires="v">
                <p:oleObj spid="_x0000_s3114" name="" r:id="rId9" imgW="381000" imgH="228600" progId="Equation.DSMT4">
                  <p:embed/>
                </p:oleObj>
              </mc:Choice>
              <mc:Fallback>
                <p:oleObj name="" r:id="rId9" imgW="381000" imgH="228600" progId="Equation.DSMT4">
                  <p:embed/>
                  <p:pic>
                    <p:nvPicPr>
                      <p:cNvPr id="0" name="图片 3113"/>
                      <p:cNvPicPr/>
                      <p:nvPr/>
                    </p:nvPicPr>
                    <p:blipFill>
                      <a:blip r:embed="rId10"/>
                      <a:stretch>
                        <a:fillRect/>
                      </a:stretch>
                    </p:blipFill>
                    <p:spPr>
                      <a:xfrm>
                        <a:off x="1862138" y="3786188"/>
                        <a:ext cx="800100" cy="479425"/>
                      </a:xfrm>
                      <a:prstGeom prst="rect">
                        <a:avLst/>
                      </a:prstGeom>
                      <a:noFill/>
                      <a:ln w="38100">
                        <a:noFill/>
                        <a:miter/>
                      </a:ln>
                    </p:spPr>
                  </p:pic>
                </p:oleObj>
              </mc:Fallback>
            </mc:AlternateContent>
          </a:graphicData>
        </a:graphic>
      </p:graphicFrame>
      <p:graphicFrame>
        <p:nvGraphicFramePr>
          <p:cNvPr id="22538" name="对象 -2147482558"/>
          <p:cNvGraphicFramePr>
            <a:graphicFrameLocks noChangeAspect="1"/>
          </p:cNvGraphicFramePr>
          <p:nvPr/>
        </p:nvGraphicFramePr>
        <p:xfrm>
          <a:off x="3176588" y="4246563"/>
          <a:ext cx="2852737" cy="763587"/>
        </p:xfrm>
        <a:graphic>
          <a:graphicData uri="http://schemas.openxmlformats.org/presentationml/2006/ole">
            <mc:AlternateContent xmlns:mc="http://schemas.openxmlformats.org/markup-compatibility/2006">
              <mc:Choice xmlns:v="urn:schemas-microsoft-com:vml" Requires="v">
                <p:oleObj spid="_x0000_s3124" name="" r:id="rId11" imgW="1612265" imgH="431800" progId="Equation.DSMT4">
                  <p:embed/>
                </p:oleObj>
              </mc:Choice>
              <mc:Fallback>
                <p:oleObj name="" r:id="rId11" imgW="1612265" imgH="431800" progId="Equation.DSMT4">
                  <p:embed/>
                  <p:pic>
                    <p:nvPicPr>
                      <p:cNvPr id="0" name="图片 3123"/>
                      <p:cNvPicPr/>
                      <p:nvPr/>
                    </p:nvPicPr>
                    <p:blipFill>
                      <a:blip r:embed="rId12"/>
                      <a:stretch>
                        <a:fillRect/>
                      </a:stretch>
                    </p:blipFill>
                    <p:spPr>
                      <a:xfrm>
                        <a:off x="3176588" y="4246563"/>
                        <a:ext cx="2852737" cy="763587"/>
                      </a:xfrm>
                      <a:prstGeom prst="rect">
                        <a:avLst/>
                      </a:prstGeom>
                      <a:noFill/>
                      <a:ln w="38100">
                        <a:noFill/>
                        <a:miter/>
                      </a:ln>
                    </p:spPr>
                  </p:pic>
                </p:oleObj>
              </mc:Fallback>
            </mc:AlternateContent>
          </a:graphicData>
        </a:graphic>
      </p:graphicFrame>
      <p:sp>
        <p:nvSpPr>
          <p:cNvPr id="22539" name="文本框 10"/>
          <p:cNvSpPr txBox="1"/>
          <p:nvPr/>
        </p:nvSpPr>
        <p:spPr>
          <a:xfrm>
            <a:off x="1862138" y="5429250"/>
            <a:ext cx="512762" cy="460375"/>
          </a:xfrm>
          <a:prstGeom prst="rect">
            <a:avLst/>
          </a:prstGeom>
          <a:noFill/>
          <a:ln w="9525">
            <a:noFill/>
          </a:ln>
        </p:spPr>
        <p:txBody>
          <a:bodyPr wrap="square" anchor="t" anchorCtr="0">
            <a:spAutoFit/>
          </a:bodyPr>
          <a:p>
            <a:r>
              <a:rPr lang="zh-CN" altLang="zh-CN" sz="2400">
                <a:latin typeface="Times New Roman" panose="02020603050405020304" pitchFamily="18" charset="0"/>
              </a:rPr>
              <a:t>有</a:t>
            </a:r>
            <a:endParaRPr lang="zh-CN" altLang="en-US" sz="2400">
              <a:latin typeface="Times New Roman" panose="02020603050405020304" pitchFamily="18" charset="0"/>
            </a:endParaRPr>
          </a:p>
        </p:txBody>
      </p:sp>
      <p:sp>
        <p:nvSpPr>
          <p:cNvPr id="22540" name="文本框 11"/>
          <p:cNvSpPr txBox="1"/>
          <p:nvPr/>
        </p:nvSpPr>
        <p:spPr>
          <a:xfrm>
            <a:off x="2889250" y="6194425"/>
            <a:ext cx="2846388" cy="460375"/>
          </a:xfrm>
          <a:prstGeom prst="rect">
            <a:avLst/>
          </a:prstGeom>
          <a:noFill/>
          <a:ln w="9525">
            <a:noFill/>
          </a:ln>
        </p:spPr>
        <p:txBody>
          <a:bodyPr wrap="square" anchor="t" anchorCtr="0">
            <a:spAutoFit/>
          </a:bodyPr>
          <a:p>
            <a:r>
              <a:rPr lang="zh-CN" altLang="zh-CN" sz="2400">
                <a:latin typeface="Times New Roman" panose="02020603050405020304" pitchFamily="18" charset="0"/>
              </a:rPr>
              <a:t>误判率的回代估计</a:t>
            </a:r>
            <a:r>
              <a:rPr lang="en-US" altLang="zh-CN" sz="2400">
                <a:latin typeface="Times New Roman" panose="02020603050405020304" pitchFamily="18" charset="0"/>
              </a:rPr>
              <a:t>.</a:t>
            </a:r>
            <a:endParaRPr lang="zh-CN" altLang="en-US" sz="2400">
              <a:latin typeface="Tahoma" panose="020B0604030504040204" pitchFamily="34" charset="0"/>
            </a:endParaRPr>
          </a:p>
        </p:txBody>
      </p:sp>
      <p:graphicFrame>
        <p:nvGraphicFramePr>
          <p:cNvPr id="24589" name="对象 6">
            <a:hlinkClick r:id="" action="ppaction://ole?verb="/>
          </p:cNvPr>
          <p:cNvGraphicFramePr>
            <a:graphicFrameLocks noChangeAspect="1"/>
          </p:cNvGraphicFramePr>
          <p:nvPr/>
        </p:nvGraphicFramePr>
        <p:xfrm>
          <a:off x="2195513" y="120650"/>
          <a:ext cx="1216025" cy="458788"/>
        </p:xfrm>
        <a:graphic>
          <a:graphicData uri="http://schemas.openxmlformats.org/presentationml/2006/ole">
            <mc:AlternateContent xmlns:mc="http://schemas.openxmlformats.org/markup-compatibility/2006">
              <mc:Choice xmlns:v="urn:schemas-microsoft-com:vml" Requires="v">
                <p:oleObj spid="_x0000_s3123" name="" r:id="rId13" imgW="571500" imgH="215900" progId="Equation.KSEE3">
                  <p:embed/>
                </p:oleObj>
              </mc:Choice>
              <mc:Fallback>
                <p:oleObj name="" r:id="rId13" imgW="571500" imgH="215900" progId="Equation.KSEE3">
                  <p:embed/>
                  <p:pic>
                    <p:nvPicPr>
                      <p:cNvPr id="0" name="图片 3122"/>
                      <p:cNvPicPr/>
                      <p:nvPr/>
                    </p:nvPicPr>
                    <p:blipFill>
                      <a:blip r:embed="rId14"/>
                      <a:stretch>
                        <a:fillRect/>
                      </a:stretch>
                    </p:blipFill>
                    <p:spPr>
                      <a:xfrm>
                        <a:off x="2195513" y="120650"/>
                        <a:ext cx="1216025" cy="458788"/>
                      </a:xfrm>
                      <a:prstGeom prst="rect">
                        <a:avLst/>
                      </a:prstGeom>
                      <a:noFill/>
                      <a:ln w="38100">
                        <a:noFill/>
                        <a:miter/>
                      </a:ln>
                    </p:spPr>
                  </p:pic>
                </p:oleObj>
              </mc:Fallback>
            </mc:AlternateContent>
          </a:graphicData>
        </a:graphic>
      </p:graphicFrame>
      <p:sp>
        <p:nvSpPr>
          <p:cNvPr id="24590" name="文本框 8"/>
          <p:cNvSpPr txBox="1"/>
          <p:nvPr/>
        </p:nvSpPr>
        <p:spPr>
          <a:xfrm>
            <a:off x="3387725" y="171450"/>
            <a:ext cx="4959350" cy="460375"/>
          </a:xfrm>
          <a:prstGeom prst="rect">
            <a:avLst/>
          </a:prstGeom>
          <a:noFill/>
          <a:ln w="9525">
            <a:noFill/>
          </a:ln>
        </p:spPr>
        <p:txBody>
          <a:bodyPr wrap="square" anchor="t" anchorCtr="0">
            <a:spAutoFit/>
          </a:bodyPr>
          <a:p>
            <a:r>
              <a:rPr lang="zh-CN" altLang="en-US" sz="2400">
                <a:latin typeface="Tahoma" panose="020B0604030504040204" pitchFamily="34" charset="0"/>
              </a:rPr>
              <a:t>未知时，分别以                估计。</a:t>
            </a:r>
            <a:endParaRPr lang="zh-CN" altLang="en-US" sz="2400">
              <a:latin typeface="Tahoma" panose="020B0604030504040204" pitchFamily="34" charset="0"/>
            </a:endParaRPr>
          </a:p>
        </p:txBody>
      </p:sp>
      <p:graphicFrame>
        <p:nvGraphicFramePr>
          <p:cNvPr id="24591" name="对象 9">
            <a:hlinkClick r:id="" action="ppaction://ole?verb="/>
          </p:cNvPr>
          <p:cNvGraphicFramePr>
            <a:graphicFrameLocks noChangeAspect="1"/>
          </p:cNvGraphicFramePr>
          <p:nvPr/>
        </p:nvGraphicFramePr>
        <p:xfrm>
          <a:off x="5638800" y="222250"/>
          <a:ext cx="1530350" cy="407988"/>
        </p:xfrm>
        <a:graphic>
          <a:graphicData uri="http://schemas.openxmlformats.org/presentationml/2006/ole">
            <mc:AlternateContent xmlns:mc="http://schemas.openxmlformats.org/markup-compatibility/2006">
              <mc:Choice xmlns:v="urn:schemas-microsoft-com:vml" Requires="v">
                <p:oleObj spid="_x0000_s3125" name="" r:id="rId15" imgW="723900" imgH="228600" progId="Equation.KSEE3">
                  <p:embed/>
                </p:oleObj>
              </mc:Choice>
              <mc:Fallback>
                <p:oleObj name="" r:id="rId15" imgW="723900" imgH="228600" progId="Equation.KSEE3">
                  <p:embed/>
                  <p:pic>
                    <p:nvPicPr>
                      <p:cNvPr id="0" name="图片 3124"/>
                      <p:cNvPicPr/>
                      <p:nvPr/>
                    </p:nvPicPr>
                    <p:blipFill>
                      <a:blip r:embed="rId16"/>
                      <a:stretch>
                        <a:fillRect/>
                      </a:stretch>
                    </p:blipFill>
                    <p:spPr>
                      <a:xfrm>
                        <a:off x="5638800" y="222250"/>
                        <a:ext cx="1530350" cy="407988"/>
                      </a:xfrm>
                      <a:prstGeom prst="rect">
                        <a:avLst/>
                      </a:prstGeom>
                      <a:noFill/>
                      <a:ln w="38100">
                        <a:noFill/>
                        <a:miter/>
                      </a:ln>
                    </p:spPr>
                  </p:pic>
                </p:oleObj>
              </mc:Fallback>
            </mc:AlternateContent>
          </a:graphicData>
        </a:graphic>
      </p:graphicFrame>
      <p:sp>
        <p:nvSpPr>
          <p:cNvPr id="24592" name="文本框 105"/>
          <p:cNvSpPr txBox="1"/>
          <p:nvPr/>
        </p:nvSpPr>
        <p:spPr>
          <a:xfrm>
            <a:off x="1709738" y="171450"/>
            <a:ext cx="430212" cy="460375"/>
          </a:xfrm>
          <a:prstGeom prst="rect">
            <a:avLst/>
          </a:prstGeom>
          <a:noFill/>
          <a:ln w="9525">
            <a:noFill/>
          </a:ln>
        </p:spPr>
        <p:txBody>
          <a:bodyPr wrap="square" anchor="t" anchorCtr="0">
            <a:spAutoFit/>
          </a:bodyPr>
          <a:p>
            <a:r>
              <a:rPr lang="zh-CN" altLang="en-US" sz="2400">
                <a:latin typeface="Tahoma" panose="020B0604030504040204" pitchFamily="34" charset="0"/>
              </a:rPr>
              <a:t>当</a:t>
            </a:r>
            <a:endParaRPr lang="zh-CN" altLang="en-US" sz="2400">
              <a:latin typeface="Tahoma" panose="020B0604030504040204" pitchFamily="34" charset="0"/>
            </a:endParaRPr>
          </a:p>
        </p:txBody>
      </p:sp>
      <p:graphicFrame>
        <p:nvGraphicFramePr>
          <p:cNvPr id="22545" name="对象 2">
            <a:hlinkClick r:id="" action="ppaction://ole?verb="/>
          </p:cNvPr>
          <p:cNvGraphicFramePr>
            <a:graphicFrameLocks noChangeAspect="1"/>
          </p:cNvGraphicFramePr>
          <p:nvPr/>
        </p:nvGraphicFramePr>
        <p:xfrm>
          <a:off x="1638300" y="2986088"/>
          <a:ext cx="1538288" cy="817562"/>
        </p:xfrm>
        <a:graphic>
          <a:graphicData uri="http://schemas.openxmlformats.org/presentationml/2006/ole">
            <mc:AlternateContent xmlns:mc="http://schemas.openxmlformats.org/markup-compatibility/2006">
              <mc:Choice xmlns:v="urn:schemas-microsoft-com:vml" Requires="v">
                <p:oleObj spid="_x0000_s3121" name="" r:id="rId17" imgW="812800" imgH="431800" progId="Equation.KSEE3">
                  <p:embed/>
                </p:oleObj>
              </mc:Choice>
              <mc:Fallback>
                <p:oleObj name="" r:id="rId17" imgW="812800" imgH="431800" progId="Equation.KSEE3">
                  <p:embed/>
                  <p:pic>
                    <p:nvPicPr>
                      <p:cNvPr id="0" name="图片 3120"/>
                      <p:cNvPicPr/>
                      <p:nvPr/>
                    </p:nvPicPr>
                    <p:blipFill>
                      <a:blip r:embed="rId18"/>
                      <a:stretch>
                        <a:fillRect/>
                      </a:stretch>
                    </p:blipFill>
                    <p:spPr>
                      <a:xfrm>
                        <a:off x="1638300" y="2986088"/>
                        <a:ext cx="1538288" cy="817562"/>
                      </a:xfrm>
                      <a:prstGeom prst="rect">
                        <a:avLst/>
                      </a:prstGeom>
                      <a:noFill/>
                      <a:ln w="38100">
                        <a:noFill/>
                        <a:miter/>
                      </a:ln>
                    </p:spPr>
                  </p:pic>
                </p:oleObj>
              </mc:Fallback>
            </mc:AlternateContent>
          </a:graphicData>
        </a:graphic>
      </p:graphicFrame>
      <p:graphicFrame>
        <p:nvGraphicFramePr>
          <p:cNvPr id="22546" name="对象 3">
            <a:hlinkClick r:id="" action="ppaction://ole?verb="/>
          </p:cNvPr>
          <p:cNvGraphicFramePr>
            <a:graphicFrameLocks noChangeAspect="1"/>
          </p:cNvGraphicFramePr>
          <p:nvPr/>
        </p:nvGraphicFramePr>
        <p:xfrm>
          <a:off x="3543300" y="2968625"/>
          <a:ext cx="1538288" cy="817563"/>
        </p:xfrm>
        <a:graphic>
          <a:graphicData uri="http://schemas.openxmlformats.org/presentationml/2006/ole">
            <mc:AlternateContent xmlns:mc="http://schemas.openxmlformats.org/markup-compatibility/2006">
              <mc:Choice xmlns:v="urn:schemas-microsoft-com:vml" Requires="v">
                <p:oleObj spid="_x0000_s3128" name="" r:id="rId19" imgW="812800" imgH="431800" progId="Equation.KSEE3">
                  <p:embed/>
                </p:oleObj>
              </mc:Choice>
              <mc:Fallback>
                <p:oleObj name="" r:id="rId19" imgW="812800" imgH="431800" progId="Equation.KSEE3">
                  <p:embed/>
                  <p:pic>
                    <p:nvPicPr>
                      <p:cNvPr id="0" name="图片 3127"/>
                      <p:cNvPicPr/>
                      <p:nvPr/>
                    </p:nvPicPr>
                    <p:blipFill>
                      <a:blip r:embed="rId20"/>
                      <a:stretch>
                        <a:fillRect/>
                      </a:stretch>
                    </p:blipFill>
                    <p:spPr>
                      <a:xfrm>
                        <a:off x="3543300" y="2968625"/>
                        <a:ext cx="1538288" cy="817563"/>
                      </a:xfrm>
                      <a:prstGeom prst="rect">
                        <a:avLst/>
                      </a:prstGeom>
                      <a:noFill/>
                      <a:ln w="38100">
                        <a:noFill/>
                        <a:miter/>
                      </a:ln>
                    </p:spPr>
                  </p:pic>
                </p:oleObj>
              </mc:Fallback>
            </mc:AlternateContent>
          </a:graphicData>
        </a:graphic>
      </p:graphicFrame>
      <p:sp>
        <p:nvSpPr>
          <p:cNvPr id="22547" name="文本框 105"/>
          <p:cNvSpPr txBox="1"/>
          <p:nvPr/>
        </p:nvSpPr>
        <p:spPr>
          <a:xfrm>
            <a:off x="334963" y="3092450"/>
            <a:ext cx="1590675" cy="460375"/>
          </a:xfrm>
          <a:prstGeom prst="rect">
            <a:avLst/>
          </a:prstGeom>
          <a:noFill/>
          <a:ln w="9525">
            <a:noFill/>
          </a:ln>
        </p:spPr>
        <p:txBody>
          <a:bodyPr wrap="square" anchor="t" anchorCtr="0">
            <a:spAutoFit/>
          </a:bodyPr>
          <a:p>
            <a:r>
              <a:rPr lang="zh-CN" altLang="en-US" sz="2400">
                <a:latin typeface="Tahoma" panose="020B0604030504040204" pitchFamily="34" charset="0"/>
              </a:rPr>
              <a:t>粗略估计</a:t>
            </a:r>
            <a:endParaRPr lang="zh-CN" altLang="en-US" sz="2400">
              <a:latin typeface="Tahoma" panose="020B0604030504040204" pitchFamily="34" charset="0"/>
            </a:endParaRPr>
          </a:p>
        </p:txBody>
      </p:sp>
      <p:graphicFrame>
        <p:nvGraphicFramePr>
          <p:cNvPr id="22548" name="对象 5">
            <a:hlinkClick r:id="" action="ppaction://ole?verb="/>
          </p:cNvPr>
          <p:cNvGraphicFramePr>
            <a:graphicFrameLocks noChangeAspect="1"/>
          </p:cNvGraphicFramePr>
          <p:nvPr/>
        </p:nvGraphicFramePr>
        <p:xfrm>
          <a:off x="2424113" y="5267325"/>
          <a:ext cx="4627562" cy="785813"/>
        </p:xfrm>
        <a:graphic>
          <a:graphicData uri="http://schemas.openxmlformats.org/presentationml/2006/ole">
            <mc:AlternateContent xmlns:mc="http://schemas.openxmlformats.org/markup-compatibility/2006">
              <mc:Choice xmlns:v="urn:schemas-microsoft-com:vml" Requires="v">
                <p:oleObj spid="_x0000_s3120" name="" r:id="rId21" imgW="2540000" imgH="431800" progId="Equation.KSEE3">
                  <p:embed/>
                </p:oleObj>
              </mc:Choice>
              <mc:Fallback>
                <p:oleObj name="" r:id="rId21" imgW="2540000" imgH="431800" progId="Equation.KSEE3">
                  <p:embed/>
                  <p:pic>
                    <p:nvPicPr>
                      <p:cNvPr id="0" name="图片 3119"/>
                      <p:cNvPicPr/>
                      <p:nvPr/>
                    </p:nvPicPr>
                    <p:blipFill>
                      <a:blip r:embed="rId22"/>
                      <a:stretch>
                        <a:fillRect/>
                      </a:stretch>
                    </p:blipFill>
                    <p:spPr>
                      <a:xfrm>
                        <a:off x="2424113" y="5267325"/>
                        <a:ext cx="4627562" cy="785813"/>
                      </a:xfrm>
                      <a:prstGeom prst="rect">
                        <a:avLst/>
                      </a:prstGeom>
                      <a:noFill/>
                      <a:ln w="38100">
                        <a:noFill/>
                        <a:miter/>
                      </a:ln>
                    </p:spPr>
                  </p:pic>
                </p:oleObj>
              </mc:Fallback>
            </mc:AlternateContent>
          </a:graphicData>
        </a:graphic>
      </p:graphicFrame>
      <p:sp>
        <p:nvSpPr>
          <p:cNvPr id="24597" name="灯片编号占位符 1"/>
          <p:cNvSpPr>
            <a:spLocks noGrp="1"/>
          </p:cNvSpPr>
          <p:nvPr>
            <p:ph type="sldNum" sz="quarter" idx="12"/>
          </p:nvPr>
        </p:nvSpPr>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a:buSzTx/>
            </a:pPr>
            <a:fld id="{9A0DB2DC-4C9A-4742-B13C-FB6460FD3503}" type="slidenum">
              <a:rPr lang="zh-CN" altLang="en-US" sz="1400" dirty="0"/>
            </a:fld>
            <a:endParaRPr lang="zh-CN" altLang="en-US" sz="14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533"/>
                                        </p:tgtEl>
                                        <p:attrNameLst>
                                          <p:attrName>style.visibility</p:attrName>
                                        </p:attrNameLst>
                                      </p:cBhvr>
                                      <p:to>
                                        <p:strVal val="visible"/>
                                      </p:to>
                                    </p:set>
                                    <p:anim calcmode="lin" valueType="num">
                                      <p:cBhvr additive="base">
                                        <p:cTn id="7" dur="500" fill="hold"/>
                                        <p:tgtEl>
                                          <p:spTgt spid="22533"/>
                                        </p:tgtEl>
                                        <p:attrNameLst>
                                          <p:attrName>ppt_x</p:attrName>
                                        </p:attrNameLst>
                                      </p:cBhvr>
                                      <p:tavLst>
                                        <p:tav tm="0">
                                          <p:val>
                                            <p:strVal val="#ppt_x"/>
                                          </p:val>
                                        </p:tav>
                                        <p:tav tm="100000">
                                          <p:val>
                                            <p:strVal val="#ppt_x"/>
                                          </p:val>
                                        </p:tav>
                                      </p:tavLst>
                                    </p:anim>
                                    <p:anim calcmode="lin" valueType="num">
                                      <p:cBhvr additive="base">
                                        <p:cTn id="8" dur="500" fill="hold"/>
                                        <p:tgtEl>
                                          <p:spTgt spid="2253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2534"/>
                                        </p:tgtEl>
                                        <p:attrNameLst>
                                          <p:attrName>style.visibility</p:attrName>
                                        </p:attrNameLst>
                                      </p:cBhvr>
                                      <p:to>
                                        <p:strVal val="visible"/>
                                      </p:to>
                                    </p:set>
                                    <p:anim calcmode="lin" valueType="num">
                                      <p:cBhvr additive="base">
                                        <p:cTn id="11" dur="500" fill="hold"/>
                                        <p:tgtEl>
                                          <p:spTgt spid="22534"/>
                                        </p:tgtEl>
                                        <p:attrNameLst>
                                          <p:attrName>ppt_x</p:attrName>
                                        </p:attrNameLst>
                                      </p:cBhvr>
                                      <p:tavLst>
                                        <p:tav tm="0">
                                          <p:val>
                                            <p:strVal val="#ppt_x"/>
                                          </p:val>
                                        </p:tav>
                                        <p:tav tm="100000">
                                          <p:val>
                                            <p:strVal val="#ppt_x"/>
                                          </p:val>
                                        </p:tav>
                                      </p:tavLst>
                                    </p:anim>
                                    <p:anim calcmode="lin" valueType="num">
                                      <p:cBhvr additive="base">
                                        <p:cTn id="12" dur="500" fill="hold"/>
                                        <p:tgtEl>
                                          <p:spTgt spid="2253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2535"/>
                                        </p:tgtEl>
                                        <p:attrNameLst>
                                          <p:attrName>style.visibility</p:attrName>
                                        </p:attrNameLst>
                                      </p:cBhvr>
                                      <p:to>
                                        <p:strVal val="visible"/>
                                      </p:to>
                                    </p:set>
                                    <p:anim calcmode="lin" valueType="num">
                                      <p:cBhvr additive="base">
                                        <p:cTn id="15" dur="500" fill="hold"/>
                                        <p:tgtEl>
                                          <p:spTgt spid="22535"/>
                                        </p:tgtEl>
                                        <p:attrNameLst>
                                          <p:attrName>ppt_x</p:attrName>
                                        </p:attrNameLst>
                                      </p:cBhvr>
                                      <p:tavLst>
                                        <p:tav tm="0">
                                          <p:val>
                                            <p:strVal val="#ppt_x"/>
                                          </p:val>
                                        </p:tav>
                                        <p:tav tm="100000">
                                          <p:val>
                                            <p:strVal val="#ppt_x"/>
                                          </p:val>
                                        </p:tav>
                                      </p:tavLst>
                                    </p:anim>
                                    <p:anim calcmode="lin" valueType="num">
                                      <p:cBhvr additive="base">
                                        <p:cTn id="16" dur="500" fill="hold"/>
                                        <p:tgtEl>
                                          <p:spTgt spid="2253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2545"/>
                                        </p:tgtEl>
                                        <p:attrNameLst>
                                          <p:attrName>style.visibility</p:attrName>
                                        </p:attrNameLst>
                                      </p:cBhvr>
                                      <p:to>
                                        <p:strVal val="visible"/>
                                      </p:to>
                                    </p:set>
                                    <p:anim calcmode="lin" valueType="num">
                                      <p:cBhvr additive="base">
                                        <p:cTn id="19" dur="500" fill="hold"/>
                                        <p:tgtEl>
                                          <p:spTgt spid="22545"/>
                                        </p:tgtEl>
                                        <p:attrNameLst>
                                          <p:attrName>ppt_x</p:attrName>
                                        </p:attrNameLst>
                                      </p:cBhvr>
                                      <p:tavLst>
                                        <p:tav tm="0">
                                          <p:val>
                                            <p:strVal val="#ppt_x"/>
                                          </p:val>
                                        </p:tav>
                                        <p:tav tm="100000">
                                          <p:val>
                                            <p:strVal val="#ppt_x"/>
                                          </p:val>
                                        </p:tav>
                                      </p:tavLst>
                                    </p:anim>
                                    <p:anim calcmode="lin" valueType="num">
                                      <p:cBhvr additive="base">
                                        <p:cTn id="20" dur="500" fill="hold"/>
                                        <p:tgtEl>
                                          <p:spTgt spid="2254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2546"/>
                                        </p:tgtEl>
                                        <p:attrNameLst>
                                          <p:attrName>style.visibility</p:attrName>
                                        </p:attrNameLst>
                                      </p:cBhvr>
                                      <p:to>
                                        <p:strVal val="visible"/>
                                      </p:to>
                                    </p:set>
                                    <p:anim calcmode="lin" valueType="num">
                                      <p:cBhvr additive="base">
                                        <p:cTn id="23" dur="500" fill="hold"/>
                                        <p:tgtEl>
                                          <p:spTgt spid="22546"/>
                                        </p:tgtEl>
                                        <p:attrNameLst>
                                          <p:attrName>ppt_x</p:attrName>
                                        </p:attrNameLst>
                                      </p:cBhvr>
                                      <p:tavLst>
                                        <p:tav tm="0">
                                          <p:val>
                                            <p:strVal val="#ppt_x"/>
                                          </p:val>
                                        </p:tav>
                                        <p:tav tm="100000">
                                          <p:val>
                                            <p:strVal val="#ppt_x"/>
                                          </p:val>
                                        </p:tav>
                                      </p:tavLst>
                                    </p:anim>
                                    <p:anim calcmode="lin" valueType="num">
                                      <p:cBhvr additive="base">
                                        <p:cTn id="24" dur="500" fill="hold"/>
                                        <p:tgtEl>
                                          <p:spTgt spid="2254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2547"/>
                                        </p:tgtEl>
                                        <p:attrNameLst>
                                          <p:attrName>style.visibility</p:attrName>
                                        </p:attrNameLst>
                                      </p:cBhvr>
                                      <p:to>
                                        <p:strVal val="visible"/>
                                      </p:to>
                                    </p:set>
                                    <p:anim calcmode="lin" valueType="num">
                                      <p:cBhvr additive="base">
                                        <p:cTn id="27" dur="500" fill="hold"/>
                                        <p:tgtEl>
                                          <p:spTgt spid="22547"/>
                                        </p:tgtEl>
                                        <p:attrNameLst>
                                          <p:attrName>ppt_x</p:attrName>
                                        </p:attrNameLst>
                                      </p:cBhvr>
                                      <p:tavLst>
                                        <p:tav tm="0">
                                          <p:val>
                                            <p:strVal val="#ppt_x"/>
                                          </p:val>
                                        </p:tav>
                                        <p:tav tm="100000">
                                          <p:val>
                                            <p:strVal val="#ppt_x"/>
                                          </p:val>
                                        </p:tav>
                                      </p:tavLst>
                                    </p:anim>
                                    <p:anim calcmode="lin" valueType="num">
                                      <p:cBhvr additive="base">
                                        <p:cTn id="28" dur="500" fill="hold"/>
                                        <p:tgtEl>
                                          <p:spTgt spid="2254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2536"/>
                                        </p:tgtEl>
                                        <p:attrNameLst>
                                          <p:attrName>style.visibility</p:attrName>
                                        </p:attrNameLst>
                                      </p:cBhvr>
                                      <p:to>
                                        <p:strVal val="visible"/>
                                      </p:to>
                                    </p:set>
                                    <p:anim calcmode="lin" valueType="num">
                                      <p:cBhvr additive="base">
                                        <p:cTn id="33" dur="500" fill="hold"/>
                                        <p:tgtEl>
                                          <p:spTgt spid="22536"/>
                                        </p:tgtEl>
                                        <p:attrNameLst>
                                          <p:attrName>ppt_x</p:attrName>
                                        </p:attrNameLst>
                                      </p:cBhvr>
                                      <p:tavLst>
                                        <p:tav tm="0">
                                          <p:val>
                                            <p:strVal val="#ppt_x"/>
                                          </p:val>
                                        </p:tav>
                                        <p:tav tm="100000">
                                          <p:val>
                                            <p:strVal val="#ppt_x"/>
                                          </p:val>
                                        </p:tav>
                                      </p:tavLst>
                                    </p:anim>
                                    <p:anim calcmode="lin" valueType="num">
                                      <p:cBhvr additive="base">
                                        <p:cTn id="34" dur="500" fill="hold"/>
                                        <p:tgtEl>
                                          <p:spTgt spid="22536"/>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2537"/>
                                        </p:tgtEl>
                                        <p:attrNameLst>
                                          <p:attrName>style.visibility</p:attrName>
                                        </p:attrNameLst>
                                      </p:cBhvr>
                                      <p:to>
                                        <p:strVal val="visible"/>
                                      </p:to>
                                    </p:set>
                                    <p:anim calcmode="lin" valueType="num">
                                      <p:cBhvr additive="base">
                                        <p:cTn id="37" dur="500" fill="hold"/>
                                        <p:tgtEl>
                                          <p:spTgt spid="22537"/>
                                        </p:tgtEl>
                                        <p:attrNameLst>
                                          <p:attrName>ppt_x</p:attrName>
                                        </p:attrNameLst>
                                      </p:cBhvr>
                                      <p:tavLst>
                                        <p:tav tm="0">
                                          <p:val>
                                            <p:strVal val="#ppt_x"/>
                                          </p:val>
                                        </p:tav>
                                        <p:tav tm="100000">
                                          <p:val>
                                            <p:strVal val="#ppt_x"/>
                                          </p:val>
                                        </p:tav>
                                      </p:tavLst>
                                    </p:anim>
                                    <p:anim calcmode="lin" valueType="num">
                                      <p:cBhvr additive="base">
                                        <p:cTn id="38" dur="500" fill="hold"/>
                                        <p:tgtEl>
                                          <p:spTgt spid="22537"/>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2538"/>
                                        </p:tgtEl>
                                        <p:attrNameLst>
                                          <p:attrName>style.visibility</p:attrName>
                                        </p:attrNameLst>
                                      </p:cBhvr>
                                      <p:to>
                                        <p:strVal val="visible"/>
                                      </p:to>
                                    </p:set>
                                    <p:anim calcmode="lin" valueType="num">
                                      <p:cBhvr additive="base">
                                        <p:cTn id="41" dur="500" fill="hold"/>
                                        <p:tgtEl>
                                          <p:spTgt spid="22538"/>
                                        </p:tgtEl>
                                        <p:attrNameLst>
                                          <p:attrName>ppt_x</p:attrName>
                                        </p:attrNameLst>
                                      </p:cBhvr>
                                      <p:tavLst>
                                        <p:tav tm="0">
                                          <p:val>
                                            <p:strVal val="#ppt_x"/>
                                          </p:val>
                                        </p:tav>
                                        <p:tav tm="100000">
                                          <p:val>
                                            <p:strVal val="#ppt_x"/>
                                          </p:val>
                                        </p:tav>
                                      </p:tavLst>
                                    </p:anim>
                                    <p:anim calcmode="lin" valueType="num">
                                      <p:cBhvr additive="base">
                                        <p:cTn id="42" dur="500" fill="hold"/>
                                        <p:tgtEl>
                                          <p:spTgt spid="22538"/>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2539"/>
                                        </p:tgtEl>
                                        <p:attrNameLst>
                                          <p:attrName>style.visibility</p:attrName>
                                        </p:attrNameLst>
                                      </p:cBhvr>
                                      <p:to>
                                        <p:strVal val="visible"/>
                                      </p:to>
                                    </p:set>
                                    <p:anim calcmode="lin" valueType="num">
                                      <p:cBhvr additive="base">
                                        <p:cTn id="45" dur="500" fill="hold"/>
                                        <p:tgtEl>
                                          <p:spTgt spid="22539"/>
                                        </p:tgtEl>
                                        <p:attrNameLst>
                                          <p:attrName>ppt_x</p:attrName>
                                        </p:attrNameLst>
                                      </p:cBhvr>
                                      <p:tavLst>
                                        <p:tav tm="0">
                                          <p:val>
                                            <p:strVal val="#ppt_x"/>
                                          </p:val>
                                        </p:tav>
                                        <p:tav tm="100000">
                                          <p:val>
                                            <p:strVal val="#ppt_x"/>
                                          </p:val>
                                        </p:tav>
                                      </p:tavLst>
                                    </p:anim>
                                    <p:anim calcmode="lin" valueType="num">
                                      <p:cBhvr additive="base">
                                        <p:cTn id="46" dur="500" fill="hold"/>
                                        <p:tgtEl>
                                          <p:spTgt spid="22539"/>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2540"/>
                                        </p:tgtEl>
                                        <p:attrNameLst>
                                          <p:attrName>style.visibility</p:attrName>
                                        </p:attrNameLst>
                                      </p:cBhvr>
                                      <p:to>
                                        <p:strVal val="visible"/>
                                      </p:to>
                                    </p:set>
                                    <p:anim calcmode="lin" valueType="num">
                                      <p:cBhvr additive="base">
                                        <p:cTn id="49" dur="500" fill="hold"/>
                                        <p:tgtEl>
                                          <p:spTgt spid="22540"/>
                                        </p:tgtEl>
                                        <p:attrNameLst>
                                          <p:attrName>ppt_x</p:attrName>
                                        </p:attrNameLst>
                                      </p:cBhvr>
                                      <p:tavLst>
                                        <p:tav tm="0">
                                          <p:val>
                                            <p:strVal val="#ppt_x"/>
                                          </p:val>
                                        </p:tav>
                                        <p:tav tm="100000">
                                          <p:val>
                                            <p:strVal val="#ppt_x"/>
                                          </p:val>
                                        </p:tav>
                                      </p:tavLst>
                                    </p:anim>
                                    <p:anim calcmode="lin" valueType="num">
                                      <p:cBhvr additive="base">
                                        <p:cTn id="50" dur="500" fill="hold"/>
                                        <p:tgtEl>
                                          <p:spTgt spid="22540"/>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22548"/>
                                        </p:tgtEl>
                                        <p:attrNameLst>
                                          <p:attrName>style.visibility</p:attrName>
                                        </p:attrNameLst>
                                      </p:cBhvr>
                                      <p:to>
                                        <p:strVal val="visible"/>
                                      </p:to>
                                    </p:set>
                                    <p:anim calcmode="lin" valueType="num">
                                      <p:cBhvr additive="base">
                                        <p:cTn id="53" dur="500" fill="hold"/>
                                        <p:tgtEl>
                                          <p:spTgt spid="22548"/>
                                        </p:tgtEl>
                                        <p:attrNameLst>
                                          <p:attrName>ppt_x</p:attrName>
                                        </p:attrNameLst>
                                      </p:cBhvr>
                                      <p:tavLst>
                                        <p:tav tm="0">
                                          <p:val>
                                            <p:strVal val="#ppt_x"/>
                                          </p:val>
                                        </p:tav>
                                        <p:tav tm="100000">
                                          <p:val>
                                            <p:strVal val="#ppt_x"/>
                                          </p:val>
                                        </p:tav>
                                      </p:tavLst>
                                    </p:anim>
                                    <p:anim calcmode="lin" valueType="num">
                                      <p:cBhvr additive="base">
                                        <p:cTn id="54" dur="500" fill="hold"/>
                                        <p:tgtEl>
                                          <p:spTgt spid="225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 grpId="0"/>
      <p:bldP spid="22547" grpId="0"/>
      <p:bldP spid="22536" grpId="0"/>
      <p:bldP spid="22539" grpId="0"/>
      <p:bldP spid="2254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文本框 1"/>
          <p:cNvSpPr txBox="1"/>
          <p:nvPr/>
        </p:nvSpPr>
        <p:spPr>
          <a:xfrm>
            <a:off x="1347788" y="144463"/>
            <a:ext cx="8247063" cy="2676525"/>
          </a:xfrm>
          <a:prstGeom prst="rect">
            <a:avLst/>
          </a:prstGeom>
          <a:solidFill>
            <a:schemeClr val="accent3"/>
          </a:solidFill>
          <a:ln w="9525">
            <a:noFill/>
          </a:ln>
        </p:spPr>
        <p:txBody>
          <a:bodyPr wrap="square" anchor="t">
            <a:spAutoFit/>
          </a:bodyPr>
          <a:p>
            <a:r>
              <a:rPr lang="zh-CN" altLang="en-US" sz="2400" noProof="1">
                <a:latin typeface="Times New Roman" panose="02020603050405020304" pitchFamily="18" charset="0"/>
                <a:ea typeface="宋体" panose="02010600030101010101" pitchFamily="2" charset="-122"/>
                <a:cs typeface="Times New Roman" panose="02020603050405020304" pitchFamily="18" charset="0"/>
              </a:rPr>
              <a:t>例5.3 预报春旱. 两个综合预报因子的观察值X</a:t>
            </a:r>
            <a:r>
              <a:rPr lang="zh-CN" altLang="en-US" sz="2400" baseline="-25000" noProof="1">
                <a:latin typeface="Times New Roman" panose="02020603050405020304" pitchFamily="18" charset="0"/>
                <a:ea typeface="宋体" panose="02010600030101010101" pitchFamily="2" charset="-122"/>
                <a:cs typeface="Times New Roman" panose="02020603050405020304" pitchFamily="18" charset="0"/>
              </a:rPr>
              <a:t>1，</a:t>
            </a:r>
            <a:r>
              <a:rPr lang="zh-CN" altLang="en-US" sz="2400" noProof="1">
                <a:latin typeface="Times New Roman" panose="02020603050405020304" pitchFamily="18" charset="0"/>
                <a:ea typeface="宋体" panose="02010600030101010101" pitchFamily="2" charset="-122"/>
                <a:cs typeface="Times New Roman" panose="02020603050405020304" pitchFamily="18" charset="0"/>
              </a:rPr>
              <a:t>X</a:t>
            </a:r>
            <a:r>
              <a:rPr lang="zh-CN" altLang="en-US" sz="2400" baseline="-25000" noProof="1">
                <a:latin typeface="Times New Roman" panose="02020603050405020304" pitchFamily="18" charset="0"/>
                <a:ea typeface="宋体" panose="02010600030101010101" pitchFamily="2" charset="-122"/>
                <a:cs typeface="Times New Roman" panose="02020603050405020304" pitchFamily="18" charset="0"/>
              </a:rPr>
              <a:t>2</a:t>
            </a:r>
            <a:r>
              <a:rPr lang="zh-CN" altLang="en-US" sz="2400" noProof="1">
                <a:latin typeface="Times New Roman" panose="02020603050405020304" pitchFamily="18" charset="0"/>
                <a:ea typeface="宋体" panose="02010600030101010101" pitchFamily="2" charset="-122"/>
                <a:cs typeface="Times New Roman" panose="02020603050405020304" pitchFamily="18" charset="0"/>
              </a:rPr>
              <a:t>,数据包含发生春旱的</a:t>
            </a:r>
            <a:r>
              <a:rPr lang="en-US" altLang="zh-CN" sz="2400" noProof="1">
                <a:latin typeface="Times New Roman" panose="02020603050405020304" pitchFamily="18" charset="0"/>
                <a:ea typeface="宋体" panose="02010600030101010101" pitchFamily="2" charset="-122"/>
                <a:cs typeface="Times New Roman" panose="02020603050405020304" pitchFamily="18" charset="0"/>
              </a:rPr>
              <a:t>6</a:t>
            </a:r>
            <a:r>
              <a:rPr lang="zh-CN" altLang="en-US" sz="2400" noProof="1">
                <a:latin typeface="Times New Roman" panose="02020603050405020304" pitchFamily="18" charset="0"/>
                <a:ea typeface="宋体" panose="02010600030101010101" pitchFamily="2" charset="-122"/>
                <a:cs typeface="Times New Roman" panose="02020603050405020304" pitchFamily="18" charset="0"/>
              </a:rPr>
              <a:t>个年份的</a:t>
            </a:r>
            <a:r>
              <a:rPr lang="zh-CN" altLang="en-US" sz="2400" noProof="1">
                <a:latin typeface="Times New Roman" panose="02020603050405020304" pitchFamily="18" charset="0"/>
                <a:ea typeface="宋体" panose="02010600030101010101" pitchFamily="2" charset="-122"/>
                <a:cs typeface="Times New Roman" panose="02020603050405020304" pitchFamily="18" charset="0"/>
                <a:sym typeface="+mn-ea"/>
              </a:rPr>
              <a:t>X</a:t>
            </a:r>
            <a:r>
              <a:rPr lang="zh-CN" altLang="en-US" sz="2400" baseline="-25000" noProof="1">
                <a:latin typeface="Times New Roman" panose="02020603050405020304" pitchFamily="18" charset="0"/>
                <a:ea typeface="宋体" panose="02010600030101010101" pitchFamily="2" charset="-122"/>
                <a:cs typeface="Times New Roman" panose="02020603050405020304" pitchFamily="18" charset="0"/>
                <a:sym typeface="+mn-ea"/>
              </a:rPr>
              <a:t>1，</a:t>
            </a:r>
            <a:r>
              <a:rPr lang="zh-CN" altLang="en-US" sz="2400" noProof="1">
                <a:latin typeface="Times New Roman" panose="02020603050405020304" pitchFamily="18" charset="0"/>
                <a:ea typeface="宋体" panose="02010600030101010101" pitchFamily="2" charset="-122"/>
                <a:cs typeface="Times New Roman" panose="02020603050405020304" pitchFamily="18" charset="0"/>
                <a:sym typeface="+mn-ea"/>
              </a:rPr>
              <a:t>X</a:t>
            </a:r>
            <a:r>
              <a:rPr lang="zh-CN" altLang="en-US" sz="2400" baseline="-25000" noProof="1">
                <a:latin typeface="Times New Roman" panose="02020603050405020304" pitchFamily="18" charset="0"/>
                <a:ea typeface="宋体" panose="02010600030101010101" pitchFamily="2" charset="-122"/>
                <a:cs typeface="Times New Roman" panose="02020603050405020304" pitchFamily="18" charset="0"/>
                <a:sym typeface="+mn-ea"/>
              </a:rPr>
              <a:t>2</a:t>
            </a:r>
            <a:r>
              <a:rPr lang="zh-CN" altLang="en-US" sz="2400" noProof="1">
                <a:latin typeface="Times New Roman" panose="02020603050405020304" pitchFamily="18" charset="0"/>
                <a:ea typeface="宋体" panose="02010600030101010101" pitchFamily="2" charset="-122"/>
                <a:cs typeface="Times New Roman" panose="02020603050405020304" pitchFamily="18" charset="0"/>
                <a:sym typeface="+mn-ea"/>
              </a:rPr>
              <a:t>观测值和无春旱的</a:t>
            </a:r>
            <a:r>
              <a:rPr lang="en-US" altLang="zh-CN" sz="2400" noProof="1">
                <a:latin typeface="Times New Roman" panose="02020603050405020304" pitchFamily="18" charset="0"/>
                <a:ea typeface="宋体" panose="02010600030101010101" pitchFamily="2" charset="-122"/>
                <a:cs typeface="Times New Roman" panose="02020603050405020304" pitchFamily="18" charset="0"/>
                <a:sym typeface="+mn-ea"/>
              </a:rPr>
              <a:t>8</a:t>
            </a:r>
            <a:r>
              <a:rPr lang="zh-CN" altLang="en-US" sz="2400" noProof="1">
                <a:latin typeface="Times New Roman" panose="02020603050405020304" pitchFamily="18" charset="0"/>
                <a:ea typeface="宋体" panose="02010600030101010101" pitchFamily="2" charset="-122"/>
                <a:cs typeface="Times New Roman" panose="02020603050405020304" pitchFamily="18" charset="0"/>
                <a:sym typeface="+mn-ea"/>
              </a:rPr>
              <a:t>个年份的相应观测值，如下表所示。</a:t>
            </a:r>
            <a:r>
              <a:rPr lang="zh-CN" altLang="en-US" sz="2400" noProof="1">
                <a:latin typeface="Times New Roman" panose="02020603050405020304" pitchFamily="18" charset="0"/>
                <a:ea typeface="宋体" panose="02010600030101010101" pitchFamily="2" charset="-122"/>
                <a:cs typeface="Times New Roman" panose="02020603050405020304" pitchFamily="18" charset="0"/>
              </a:rPr>
              <a:t>假设两总体均服从正态分布且协方差矩阵             ，误报损失相同, 先验概率按比例，即</a:t>
            </a:r>
            <a:endParaRPr lang="zh-CN" altLang="en-US" sz="2400" noProof="1">
              <a:latin typeface="Times New Roman" panose="02020603050405020304" pitchFamily="18" charset="0"/>
              <a:cs typeface="Times New Roman" panose="02020603050405020304" pitchFamily="18" charset="0"/>
            </a:endParaRPr>
          </a:p>
          <a:p>
            <a:endParaRPr lang="zh-CN" altLang="en-US" sz="2400" noProof="1">
              <a:latin typeface="Times New Roman" panose="02020603050405020304" pitchFamily="18" charset="0"/>
              <a:cs typeface="Times New Roman" panose="02020603050405020304" pitchFamily="18" charset="0"/>
            </a:endParaRPr>
          </a:p>
          <a:p>
            <a:endParaRPr lang="zh-CN" altLang="en-US" sz="2400" noProof="1">
              <a:latin typeface="Times New Roman" panose="02020603050405020304" pitchFamily="18" charset="0"/>
              <a:cs typeface="Times New Roman" panose="02020603050405020304" pitchFamily="18" charset="0"/>
            </a:endParaRPr>
          </a:p>
          <a:p>
            <a:r>
              <a:rPr lang="zh-CN" altLang="en-US" sz="2400" noProof="1">
                <a:latin typeface="Times New Roman" panose="02020603050405020304" pitchFamily="18" charset="0"/>
                <a:ea typeface="宋体" panose="02010600030101010101" pitchFamily="2" charset="-122"/>
                <a:cs typeface="Times New Roman" panose="02020603050405020304" pitchFamily="18" charset="0"/>
              </a:rPr>
              <a:t>进行两总体的Bayes判别.</a:t>
            </a:r>
            <a:endParaRPr lang="zh-CN" altLang="en-US" sz="2400" noProof="1">
              <a:latin typeface="Times New Roman" panose="02020603050405020304" pitchFamily="18" charset="0"/>
              <a:cs typeface="Times New Roman" panose="02020603050405020304" pitchFamily="18" charset="0"/>
            </a:endParaRPr>
          </a:p>
        </p:txBody>
      </p:sp>
      <p:pic>
        <p:nvPicPr>
          <p:cNvPr id="25602" name="图片 70"/>
          <p:cNvPicPr>
            <a:picLocks noChangeAspect="1"/>
          </p:cNvPicPr>
          <p:nvPr/>
        </p:nvPicPr>
        <p:blipFill>
          <a:blip r:embed="rId1">
            <a:lum bright="-12000"/>
          </a:blip>
          <a:stretch>
            <a:fillRect/>
          </a:stretch>
        </p:blipFill>
        <p:spPr>
          <a:xfrm>
            <a:off x="1347788" y="2914650"/>
            <a:ext cx="8048625" cy="3968750"/>
          </a:xfrm>
          <a:prstGeom prst="rect">
            <a:avLst/>
          </a:prstGeom>
          <a:noFill/>
          <a:ln w="9525">
            <a:noFill/>
          </a:ln>
        </p:spPr>
      </p:pic>
      <p:graphicFrame>
        <p:nvGraphicFramePr>
          <p:cNvPr id="25603" name="对象 1">
            <a:hlinkClick r:id="" action="ppaction://ole?verb="/>
          </p:cNvPr>
          <p:cNvGraphicFramePr>
            <a:graphicFrameLocks noChangeAspect="1"/>
          </p:cNvGraphicFramePr>
          <p:nvPr/>
        </p:nvGraphicFramePr>
        <p:xfrm>
          <a:off x="2344738" y="1265238"/>
          <a:ext cx="1074737" cy="436562"/>
        </p:xfrm>
        <a:graphic>
          <a:graphicData uri="http://schemas.openxmlformats.org/presentationml/2006/ole">
            <mc:AlternateContent xmlns:mc="http://schemas.openxmlformats.org/markup-compatibility/2006">
              <mc:Choice xmlns:v="urn:schemas-microsoft-com:vml" Requires="v">
                <p:oleObj spid="_x0000_s3127" name="" r:id="rId2" imgW="533400" imgH="215900" progId="Equation.KSEE3">
                  <p:embed/>
                </p:oleObj>
              </mc:Choice>
              <mc:Fallback>
                <p:oleObj name="" r:id="rId2" imgW="533400" imgH="215900" progId="Equation.KSEE3">
                  <p:embed/>
                  <p:pic>
                    <p:nvPicPr>
                      <p:cNvPr id="0" name="图片 3126"/>
                      <p:cNvPicPr/>
                      <p:nvPr/>
                    </p:nvPicPr>
                    <p:blipFill>
                      <a:blip r:embed="rId3"/>
                      <a:stretch>
                        <a:fillRect/>
                      </a:stretch>
                    </p:blipFill>
                    <p:spPr>
                      <a:xfrm>
                        <a:off x="2344738" y="1265238"/>
                        <a:ext cx="1074737" cy="436562"/>
                      </a:xfrm>
                      <a:prstGeom prst="rect">
                        <a:avLst/>
                      </a:prstGeom>
                      <a:noFill/>
                      <a:ln w="38100">
                        <a:noFill/>
                        <a:miter/>
                      </a:ln>
                    </p:spPr>
                  </p:pic>
                </p:oleObj>
              </mc:Fallback>
            </mc:AlternateContent>
          </a:graphicData>
        </a:graphic>
      </p:graphicFrame>
      <p:graphicFrame>
        <p:nvGraphicFramePr>
          <p:cNvPr id="25604" name="对象 -2147482554"/>
          <p:cNvGraphicFramePr>
            <a:graphicFrameLocks noChangeAspect="1"/>
          </p:cNvGraphicFramePr>
          <p:nvPr/>
        </p:nvGraphicFramePr>
        <p:xfrm>
          <a:off x="2028825" y="1849438"/>
          <a:ext cx="2765425" cy="503237"/>
        </p:xfrm>
        <a:graphic>
          <a:graphicData uri="http://schemas.openxmlformats.org/presentationml/2006/ole">
            <mc:AlternateContent xmlns:mc="http://schemas.openxmlformats.org/markup-compatibility/2006">
              <mc:Choice xmlns:v="urn:schemas-microsoft-com:vml" Requires="v">
                <p:oleObj spid="_x0000_s3122" name="" r:id="rId4" imgW="1257300" imgH="228600" progId="Equation.DSMT4">
                  <p:embed/>
                </p:oleObj>
              </mc:Choice>
              <mc:Fallback>
                <p:oleObj name="" r:id="rId4" imgW="1257300" imgH="228600" progId="Equation.DSMT4">
                  <p:embed/>
                  <p:pic>
                    <p:nvPicPr>
                      <p:cNvPr id="0" name="图片 3121"/>
                      <p:cNvPicPr/>
                      <p:nvPr/>
                    </p:nvPicPr>
                    <p:blipFill>
                      <a:blip r:embed="rId5"/>
                      <a:stretch>
                        <a:fillRect/>
                      </a:stretch>
                    </p:blipFill>
                    <p:spPr>
                      <a:xfrm>
                        <a:off x="2028825" y="1849438"/>
                        <a:ext cx="2765425" cy="503237"/>
                      </a:xfrm>
                      <a:prstGeom prst="rect">
                        <a:avLst/>
                      </a:prstGeom>
                      <a:noFill/>
                      <a:ln w="38100">
                        <a:noFill/>
                        <a:miter/>
                      </a:ln>
                    </p:spPr>
                  </p:pic>
                </p:oleObj>
              </mc:Fallback>
            </mc:AlternateContent>
          </a:graphicData>
        </a:graphic>
      </p:graphicFrame>
      <p:graphicFrame>
        <p:nvGraphicFramePr>
          <p:cNvPr id="25605" name="对象 -2147482553"/>
          <p:cNvGraphicFramePr>
            <a:graphicFrameLocks noChangeAspect="1"/>
          </p:cNvGraphicFramePr>
          <p:nvPr/>
        </p:nvGraphicFramePr>
        <p:xfrm>
          <a:off x="5099050" y="1824038"/>
          <a:ext cx="2911475" cy="528637"/>
        </p:xfrm>
        <a:graphic>
          <a:graphicData uri="http://schemas.openxmlformats.org/presentationml/2006/ole">
            <mc:AlternateContent xmlns:mc="http://schemas.openxmlformats.org/markup-compatibility/2006">
              <mc:Choice xmlns:v="urn:schemas-microsoft-com:vml" Requires="v">
                <p:oleObj spid="_x0000_s3126" name="" r:id="rId6" imgW="1257300" imgH="228600" progId="Equation.DSMT4">
                  <p:embed/>
                </p:oleObj>
              </mc:Choice>
              <mc:Fallback>
                <p:oleObj name="" r:id="rId6" imgW="1257300" imgH="228600" progId="Equation.DSMT4">
                  <p:embed/>
                  <p:pic>
                    <p:nvPicPr>
                      <p:cNvPr id="0" name="图片 3125"/>
                      <p:cNvPicPr/>
                      <p:nvPr/>
                    </p:nvPicPr>
                    <p:blipFill>
                      <a:blip r:embed="rId7"/>
                      <a:stretch>
                        <a:fillRect/>
                      </a:stretch>
                    </p:blipFill>
                    <p:spPr>
                      <a:xfrm>
                        <a:off x="5099050" y="1824038"/>
                        <a:ext cx="2911475" cy="528637"/>
                      </a:xfrm>
                      <a:prstGeom prst="rect">
                        <a:avLst/>
                      </a:prstGeom>
                      <a:noFill/>
                      <a:ln w="38100">
                        <a:noFill/>
                        <a:miter/>
                      </a:ln>
                    </p:spPr>
                  </p:pic>
                </p:oleObj>
              </mc:Fallback>
            </mc:AlternateContent>
          </a:graphicData>
        </a:graphic>
      </p:graphicFrame>
      <p:sp>
        <p:nvSpPr>
          <p:cNvPr id="25606" name="灯片编号占位符 1"/>
          <p:cNvSpPr>
            <a:spLocks noGrp="1"/>
          </p:cNvSpPr>
          <p:nvPr>
            <p:ph type="sldNum" sz="quarter" idx="12"/>
          </p:nvPr>
        </p:nvSpPr>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a:buSzTx/>
            </a:pPr>
            <a:fld id="{9A0DB2DC-4C9A-4742-B13C-FB6460FD3503}" type="slidenum">
              <a:rPr lang="zh-CN" altLang="en-US" sz="1400" dirty="0"/>
            </a:fld>
            <a:endParaRPr lang="zh-CN" altLang="en-US" sz="1400" dirty="0">
              <a:latin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文本框 105"/>
          <p:cNvSpPr txBox="1"/>
          <p:nvPr/>
        </p:nvSpPr>
        <p:spPr>
          <a:xfrm>
            <a:off x="1349375" y="127000"/>
            <a:ext cx="5080000" cy="460375"/>
          </a:xfrm>
          <a:prstGeom prst="rect">
            <a:avLst/>
          </a:prstGeom>
          <a:noFill/>
          <a:ln w="9525">
            <a:noFill/>
          </a:ln>
        </p:spPr>
        <p:txBody>
          <a:bodyPr anchor="t" anchorCtr="0">
            <a:spAutoFit/>
          </a:bodyPr>
          <a:p>
            <a:r>
              <a:rPr lang="zh-CN" altLang="zh-CN" sz="2400">
                <a:latin typeface="Times New Roman" panose="02020603050405020304" pitchFamily="18" charset="0"/>
              </a:rPr>
              <a:t>解</a:t>
            </a:r>
            <a:endParaRPr lang="zh-CN" altLang="en-US" sz="2400">
              <a:latin typeface="Times New Roman" panose="02020603050405020304" pitchFamily="18" charset="0"/>
            </a:endParaRPr>
          </a:p>
        </p:txBody>
      </p:sp>
      <p:graphicFrame>
        <p:nvGraphicFramePr>
          <p:cNvPr id="26626" name="对象 -2147482554"/>
          <p:cNvGraphicFramePr>
            <a:graphicFrameLocks noChangeAspect="1"/>
          </p:cNvGraphicFramePr>
          <p:nvPr/>
        </p:nvGraphicFramePr>
        <p:xfrm>
          <a:off x="2028825" y="127000"/>
          <a:ext cx="2765425" cy="503238"/>
        </p:xfrm>
        <a:graphic>
          <a:graphicData uri="http://schemas.openxmlformats.org/presentationml/2006/ole">
            <mc:AlternateContent xmlns:mc="http://schemas.openxmlformats.org/markup-compatibility/2006">
              <mc:Choice xmlns:v="urn:schemas-microsoft-com:vml" Requires="v">
                <p:oleObj spid="_x0000_s3130" name="" r:id="rId1" imgW="1257300" imgH="228600" progId="Equation.DSMT4">
                  <p:embed/>
                </p:oleObj>
              </mc:Choice>
              <mc:Fallback>
                <p:oleObj name="" r:id="rId1" imgW="1257300" imgH="228600" progId="Equation.DSMT4">
                  <p:embed/>
                  <p:pic>
                    <p:nvPicPr>
                      <p:cNvPr id="0" name="图片 3129"/>
                      <p:cNvPicPr/>
                      <p:nvPr/>
                    </p:nvPicPr>
                    <p:blipFill>
                      <a:blip r:embed="rId2"/>
                      <a:stretch>
                        <a:fillRect/>
                      </a:stretch>
                    </p:blipFill>
                    <p:spPr>
                      <a:xfrm>
                        <a:off x="2028825" y="127000"/>
                        <a:ext cx="2765425" cy="503238"/>
                      </a:xfrm>
                      <a:prstGeom prst="rect">
                        <a:avLst/>
                      </a:prstGeom>
                      <a:noFill/>
                      <a:ln w="38100">
                        <a:noFill/>
                        <a:miter/>
                      </a:ln>
                    </p:spPr>
                  </p:pic>
                </p:oleObj>
              </mc:Fallback>
            </mc:AlternateContent>
          </a:graphicData>
        </a:graphic>
      </p:graphicFrame>
      <p:graphicFrame>
        <p:nvGraphicFramePr>
          <p:cNvPr id="26627" name="对象 -2147482553"/>
          <p:cNvGraphicFramePr>
            <a:graphicFrameLocks noChangeAspect="1"/>
          </p:cNvGraphicFramePr>
          <p:nvPr/>
        </p:nvGraphicFramePr>
        <p:xfrm>
          <a:off x="5099050" y="101600"/>
          <a:ext cx="2911475" cy="528638"/>
        </p:xfrm>
        <a:graphic>
          <a:graphicData uri="http://schemas.openxmlformats.org/presentationml/2006/ole">
            <mc:AlternateContent xmlns:mc="http://schemas.openxmlformats.org/markup-compatibility/2006">
              <mc:Choice xmlns:v="urn:schemas-microsoft-com:vml" Requires="v">
                <p:oleObj spid="_x0000_s3129" name="" r:id="rId3" imgW="1257300" imgH="228600" progId="Equation.DSMT4">
                  <p:embed/>
                </p:oleObj>
              </mc:Choice>
              <mc:Fallback>
                <p:oleObj name="" r:id="rId3" imgW="1257300" imgH="228600" progId="Equation.DSMT4">
                  <p:embed/>
                  <p:pic>
                    <p:nvPicPr>
                      <p:cNvPr id="0" name="图片 3128"/>
                      <p:cNvPicPr/>
                      <p:nvPr/>
                    </p:nvPicPr>
                    <p:blipFill>
                      <a:blip r:embed="rId4"/>
                      <a:stretch>
                        <a:fillRect/>
                      </a:stretch>
                    </p:blipFill>
                    <p:spPr>
                      <a:xfrm>
                        <a:off x="5099050" y="101600"/>
                        <a:ext cx="2911475" cy="528638"/>
                      </a:xfrm>
                      <a:prstGeom prst="rect">
                        <a:avLst/>
                      </a:prstGeom>
                      <a:noFill/>
                      <a:ln w="38100">
                        <a:noFill/>
                        <a:miter/>
                      </a:ln>
                    </p:spPr>
                  </p:pic>
                </p:oleObj>
              </mc:Fallback>
            </mc:AlternateContent>
          </a:graphicData>
        </a:graphic>
      </p:graphicFrame>
      <p:sp>
        <p:nvSpPr>
          <p:cNvPr id="26628" name="文本框 2"/>
          <p:cNvSpPr txBox="1"/>
          <p:nvPr/>
        </p:nvSpPr>
        <p:spPr>
          <a:xfrm>
            <a:off x="1441450" y="784225"/>
            <a:ext cx="5080000" cy="460375"/>
          </a:xfrm>
          <a:prstGeom prst="rect">
            <a:avLst/>
          </a:prstGeom>
          <a:noFill/>
          <a:ln w="9525">
            <a:noFill/>
          </a:ln>
        </p:spPr>
        <p:txBody>
          <a:bodyPr anchor="t" anchorCtr="0">
            <a:spAutoFit/>
          </a:bodyPr>
          <a:p>
            <a:r>
              <a:rPr lang="zh-CN" altLang="zh-CN" sz="2400">
                <a:latin typeface="Times New Roman" panose="02020603050405020304" pitchFamily="18" charset="0"/>
              </a:rPr>
              <a:t>调用</a:t>
            </a:r>
            <a:r>
              <a:rPr lang="en-US" altLang="zh-CN" sz="2400">
                <a:latin typeface="Times New Roman" panose="02020603050405020304" pitchFamily="18" charset="0"/>
              </a:rPr>
              <a:t>python</a:t>
            </a:r>
            <a:r>
              <a:rPr lang="zh-CN" altLang="en-US" sz="2400">
                <a:latin typeface="Times New Roman" panose="02020603050405020304" pitchFamily="18" charset="0"/>
              </a:rPr>
              <a:t>程序</a:t>
            </a:r>
            <a:r>
              <a:rPr lang="zh-CN" altLang="zh-CN" sz="2400">
                <a:latin typeface="Times New Roman" panose="02020603050405020304" pitchFamily="18" charset="0"/>
              </a:rPr>
              <a:t>得</a:t>
            </a:r>
            <a:endParaRPr lang="zh-CN" altLang="en-US" sz="2400">
              <a:latin typeface="Tahoma" panose="020B0604030504040204" pitchFamily="34" charset="0"/>
            </a:endParaRPr>
          </a:p>
        </p:txBody>
      </p:sp>
      <p:graphicFrame>
        <p:nvGraphicFramePr>
          <p:cNvPr id="26629" name="对象 -2147482552"/>
          <p:cNvGraphicFramePr>
            <a:graphicFrameLocks noChangeAspect="1"/>
          </p:cNvGraphicFramePr>
          <p:nvPr/>
        </p:nvGraphicFramePr>
        <p:xfrm>
          <a:off x="2609850" y="1244600"/>
          <a:ext cx="4805363" cy="501650"/>
        </p:xfrm>
        <a:graphic>
          <a:graphicData uri="http://schemas.openxmlformats.org/presentationml/2006/ole">
            <mc:AlternateContent xmlns:mc="http://schemas.openxmlformats.org/markup-compatibility/2006">
              <mc:Choice xmlns:v="urn:schemas-microsoft-com:vml" Requires="v">
                <p:oleObj spid="_x0000_s3101" name="" r:id="rId5" imgW="2184400" imgH="228600" progId="Equation.DSMT4">
                  <p:embed/>
                </p:oleObj>
              </mc:Choice>
              <mc:Fallback>
                <p:oleObj name="" r:id="rId5" imgW="2184400" imgH="228600" progId="Equation.DSMT4">
                  <p:embed/>
                  <p:pic>
                    <p:nvPicPr>
                      <p:cNvPr id="0" name="图片 3100"/>
                      <p:cNvPicPr/>
                      <p:nvPr/>
                    </p:nvPicPr>
                    <p:blipFill>
                      <a:blip r:embed="rId6"/>
                      <a:stretch>
                        <a:fillRect/>
                      </a:stretch>
                    </p:blipFill>
                    <p:spPr>
                      <a:xfrm>
                        <a:off x="2609850" y="1244600"/>
                        <a:ext cx="4805363" cy="501650"/>
                      </a:xfrm>
                      <a:prstGeom prst="rect">
                        <a:avLst/>
                      </a:prstGeom>
                      <a:noFill/>
                      <a:ln w="38100">
                        <a:noFill/>
                        <a:miter/>
                      </a:ln>
                    </p:spPr>
                  </p:pic>
                </p:oleObj>
              </mc:Fallback>
            </mc:AlternateContent>
          </a:graphicData>
        </a:graphic>
      </p:graphicFrame>
      <p:graphicFrame>
        <p:nvGraphicFramePr>
          <p:cNvPr id="26630" name="对象 -2147482551"/>
          <p:cNvGraphicFramePr>
            <a:graphicFrameLocks noChangeAspect="1"/>
          </p:cNvGraphicFramePr>
          <p:nvPr/>
        </p:nvGraphicFramePr>
        <p:xfrm>
          <a:off x="2609850" y="1887538"/>
          <a:ext cx="4946650" cy="944562"/>
        </p:xfrm>
        <a:graphic>
          <a:graphicData uri="http://schemas.openxmlformats.org/presentationml/2006/ole">
            <mc:AlternateContent xmlns:mc="http://schemas.openxmlformats.org/markup-compatibility/2006">
              <mc:Choice xmlns:v="urn:schemas-microsoft-com:vml" Requires="v">
                <p:oleObj spid="_x0000_s3099" name="" r:id="rId7" imgW="1993265" imgH="381000" progId="Equation.DSMT4">
                  <p:embed/>
                </p:oleObj>
              </mc:Choice>
              <mc:Fallback>
                <p:oleObj name="" r:id="rId7" imgW="1993265" imgH="381000" progId="Equation.DSMT4">
                  <p:embed/>
                  <p:pic>
                    <p:nvPicPr>
                      <p:cNvPr id="0" name="图片 3098"/>
                      <p:cNvPicPr/>
                      <p:nvPr/>
                    </p:nvPicPr>
                    <p:blipFill>
                      <a:blip r:embed="rId8"/>
                      <a:stretch>
                        <a:fillRect/>
                      </a:stretch>
                    </p:blipFill>
                    <p:spPr>
                      <a:xfrm>
                        <a:off x="2609850" y="1887538"/>
                        <a:ext cx="4946650" cy="944562"/>
                      </a:xfrm>
                      <a:prstGeom prst="rect">
                        <a:avLst/>
                      </a:prstGeom>
                      <a:noFill/>
                      <a:ln w="38100">
                        <a:noFill/>
                        <a:miter/>
                      </a:ln>
                    </p:spPr>
                  </p:pic>
                </p:oleObj>
              </mc:Fallback>
            </mc:AlternateContent>
          </a:graphicData>
        </a:graphic>
      </p:graphicFrame>
      <p:graphicFrame>
        <p:nvGraphicFramePr>
          <p:cNvPr id="26631" name="对象 -2147482550"/>
          <p:cNvGraphicFramePr>
            <a:graphicFrameLocks noChangeAspect="1"/>
          </p:cNvGraphicFramePr>
          <p:nvPr/>
        </p:nvGraphicFramePr>
        <p:xfrm>
          <a:off x="2609850" y="2832100"/>
          <a:ext cx="6249988" cy="827088"/>
        </p:xfrm>
        <a:graphic>
          <a:graphicData uri="http://schemas.openxmlformats.org/presentationml/2006/ole">
            <mc:AlternateContent xmlns:mc="http://schemas.openxmlformats.org/markup-compatibility/2006">
              <mc:Choice xmlns:v="urn:schemas-microsoft-com:vml" Requires="v">
                <p:oleObj spid="_x0000_s3097" name="" r:id="rId9" imgW="2881630" imgH="381000" progId="Equation.DSMT4">
                  <p:embed/>
                </p:oleObj>
              </mc:Choice>
              <mc:Fallback>
                <p:oleObj name="" r:id="rId9" imgW="2881630" imgH="381000" progId="Equation.DSMT4">
                  <p:embed/>
                  <p:pic>
                    <p:nvPicPr>
                      <p:cNvPr id="0" name="图片 3096"/>
                      <p:cNvPicPr/>
                      <p:nvPr/>
                    </p:nvPicPr>
                    <p:blipFill>
                      <a:blip r:embed="rId10"/>
                      <a:stretch>
                        <a:fillRect/>
                      </a:stretch>
                    </p:blipFill>
                    <p:spPr>
                      <a:xfrm>
                        <a:off x="2609850" y="2832100"/>
                        <a:ext cx="6249988" cy="827088"/>
                      </a:xfrm>
                      <a:prstGeom prst="rect">
                        <a:avLst/>
                      </a:prstGeom>
                      <a:noFill/>
                      <a:ln w="38100">
                        <a:noFill/>
                        <a:miter/>
                      </a:ln>
                    </p:spPr>
                  </p:pic>
                </p:oleObj>
              </mc:Fallback>
            </mc:AlternateContent>
          </a:graphicData>
        </a:graphic>
      </p:graphicFrame>
      <p:sp>
        <p:nvSpPr>
          <p:cNvPr id="24584" name="文本框 6"/>
          <p:cNvSpPr txBox="1"/>
          <p:nvPr/>
        </p:nvSpPr>
        <p:spPr>
          <a:xfrm>
            <a:off x="2028825" y="3743325"/>
            <a:ext cx="4205288" cy="460375"/>
          </a:xfrm>
          <a:prstGeom prst="rect">
            <a:avLst/>
          </a:prstGeom>
          <a:noFill/>
          <a:ln w="9525">
            <a:noFill/>
          </a:ln>
        </p:spPr>
        <p:txBody>
          <a:bodyPr wrap="square" anchor="t" anchorCtr="0">
            <a:spAutoFit/>
          </a:bodyPr>
          <a:p>
            <a:r>
              <a:rPr lang="zh-CN" altLang="en-US" sz="2400">
                <a:latin typeface="Tahoma" panose="020B0604030504040204" pitchFamily="34" charset="0"/>
              </a:rPr>
              <a:t>广义平方距离为(          )</a:t>
            </a:r>
            <a:endParaRPr lang="zh-CN" altLang="en-US" sz="2400">
              <a:latin typeface="Tahoma" panose="020B0604030504040204" pitchFamily="34" charset="0"/>
            </a:endParaRPr>
          </a:p>
        </p:txBody>
      </p:sp>
      <p:graphicFrame>
        <p:nvGraphicFramePr>
          <p:cNvPr id="24585" name="对象 -2147482443"/>
          <p:cNvGraphicFramePr>
            <a:graphicFrameLocks noChangeAspect="1"/>
          </p:cNvGraphicFramePr>
          <p:nvPr/>
        </p:nvGraphicFramePr>
        <p:xfrm>
          <a:off x="4343400" y="3765550"/>
          <a:ext cx="936625" cy="415925"/>
        </p:xfrm>
        <a:graphic>
          <a:graphicData uri="http://schemas.openxmlformats.org/presentationml/2006/ole">
            <mc:AlternateContent xmlns:mc="http://schemas.openxmlformats.org/markup-compatibility/2006">
              <mc:Choice xmlns:v="urn:schemas-microsoft-com:vml" Requires="v">
                <p:oleObj spid="_x0000_s3094" name="" r:id="rId11" imgW="456565" imgH="203200" progId="Equation.DSMT4">
                  <p:embed/>
                </p:oleObj>
              </mc:Choice>
              <mc:Fallback>
                <p:oleObj name="" r:id="rId11" imgW="456565" imgH="203200" progId="Equation.DSMT4">
                  <p:embed/>
                  <p:pic>
                    <p:nvPicPr>
                      <p:cNvPr id="0" name="图片 3093"/>
                      <p:cNvPicPr/>
                      <p:nvPr/>
                    </p:nvPicPr>
                    <p:blipFill>
                      <a:blip r:embed="rId12"/>
                      <a:stretch>
                        <a:fillRect/>
                      </a:stretch>
                    </p:blipFill>
                    <p:spPr>
                      <a:xfrm>
                        <a:off x="4343400" y="3765550"/>
                        <a:ext cx="936625" cy="415925"/>
                      </a:xfrm>
                      <a:prstGeom prst="rect">
                        <a:avLst/>
                      </a:prstGeom>
                      <a:noFill/>
                      <a:ln w="38100">
                        <a:noFill/>
                        <a:miter/>
                      </a:ln>
                    </p:spPr>
                  </p:pic>
                </p:oleObj>
              </mc:Fallback>
            </mc:AlternateContent>
          </a:graphicData>
        </a:graphic>
      </p:graphicFrame>
      <p:sp>
        <p:nvSpPr>
          <p:cNvPr id="24586" name="文本框 9"/>
          <p:cNvSpPr txBox="1"/>
          <p:nvPr/>
        </p:nvSpPr>
        <p:spPr>
          <a:xfrm>
            <a:off x="1590675" y="4799013"/>
            <a:ext cx="5080000" cy="460375"/>
          </a:xfrm>
          <a:prstGeom prst="rect">
            <a:avLst/>
          </a:prstGeom>
          <a:noFill/>
          <a:ln w="9525">
            <a:noFill/>
          </a:ln>
        </p:spPr>
        <p:txBody>
          <a:bodyPr anchor="t" anchorCtr="0">
            <a:spAutoFit/>
          </a:bodyPr>
          <a:p>
            <a:r>
              <a:rPr lang="zh-CN" altLang="zh-CN" sz="2400">
                <a:latin typeface="Times New Roman" panose="02020603050405020304" pitchFamily="18" charset="0"/>
              </a:rPr>
              <a:t>后验概率为</a:t>
            </a:r>
            <a:endParaRPr lang="zh-CN" altLang="en-US" sz="2400">
              <a:latin typeface="Times New Roman" panose="02020603050405020304" pitchFamily="18" charset="0"/>
            </a:endParaRPr>
          </a:p>
        </p:txBody>
      </p:sp>
      <p:graphicFrame>
        <p:nvGraphicFramePr>
          <p:cNvPr id="24587" name="对象 -2147482441"/>
          <p:cNvGraphicFramePr>
            <a:graphicFrameLocks noChangeAspect="1"/>
          </p:cNvGraphicFramePr>
          <p:nvPr/>
        </p:nvGraphicFramePr>
        <p:xfrm>
          <a:off x="3386138" y="4930775"/>
          <a:ext cx="5148262" cy="1122363"/>
        </p:xfrm>
        <a:graphic>
          <a:graphicData uri="http://schemas.openxmlformats.org/presentationml/2006/ole">
            <mc:AlternateContent xmlns:mc="http://schemas.openxmlformats.org/markup-compatibility/2006">
              <mc:Choice xmlns:v="urn:schemas-microsoft-com:vml" Requires="v">
                <p:oleObj spid="_x0000_s3100" name="" r:id="rId13" imgW="1980565" imgH="431800" progId="Equation.DSMT4">
                  <p:embed/>
                </p:oleObj>
              </mc:Choice>
              <mc:Fallback>
                <p:oleObj name="" r:id="rId13" imgW="1980565" imgH="431800" progId="Equation.DSMT4">
                  <p:embed/>
                  <p:pic>
                    <p:nvPicPr>
                      <p:cNvPr id="0" name="图片 3099"/>
                      <p:cNvPicPr/>
                      <p:nvPr/>
                    </p:nvPicPr>
                    <p:blipFill>
                      <a:blip r:embed="rId14"/>
                      <a:stretch>
                        <a:fillRect/>
                      </a:stretch>
                    </p:blipFill>
                    <p:spPr>
                      <a:xfrm>
                        <a:off x="3386138" y="4930775"/>
                        <a:ext cx="5148262" cy="1122363"/>
                      </a:xfrm>
                      <a:prstGeom prst="rect">
                        <a:avLst/>
                      </a:prstGeom>
                      <a:noFill/>
                      <a:ln w="38100">
                        <a:noFill/>
                        <a:miter/>
                      </a:ln>
                    </p:spPr>
                  </p:pic>
                </p:oleObj>
              </mc:Fallback>
            </mc:AlternateContent>
          </a:graphicData>
        </a:graphic>
      </p:graphicFrame>
      <p:sp>
        <p:nvSpPr>
          <p:cNvPr id="24588" name="文本框 11"/>
          <p:cNvSpPr txBox="1"/>
          <p:nvPr/>
        </p:nvSpPr>
        <p:spPr>
          <a:xfrm>
            <a:off x="1154113" y="6053138"/>
            <a:ext cx="5080000" cy="460375"/>
          </a:xfrm>
          <a:prstGeom prst="rect">
            <a:avLst/>
          </a:prstGeom>
          <a:noFill/>
          <a:ln w="9525">
            <a:noFill/>
          </a:ln>
        </p:spPr>
        <p:txBody>
          <a:bodyPr anchor="t" anchorCtr="0">
            <a:spAutoFit/>
          </a:bodyPr>
          <a:p>
            <a:r>
              <a:rPr lang="zh-CN" altLang="zh-CN" sz="2400">
                <a:latin typeface="Times New Roman" panose="02020603050405020304" pitchFamily="18" charset="0"/>
              </a:rPr>
              <a:t>回代判别结果如下</a:t>
            </a:r>
            <a:endParaRPr lang="zh-CN" altLang="en-US" sz="2400">
              <a:latin typeface="Tahoma" panose="020B0604030504040204" pitchFamily="34" charset="0"/>
            </a:endParaRPr>
          </a:p>
        </p:txBody>
      </p:sp>
      <p:graphicFrame>
        <p:nvGraphicFramePr>
          <p:cNvPr id="24589" name="对象 1">
            <a:hlinkClick r:id="" action="ppaction://ole?verb="/>
          </p:cNvPr>
          <p:cNvGraphicFramePr>
            <a:graphicFrameLocks noChangeAspect="1"/>
          </p:cNvGraphicFramePr>
          <p:nvPr/>
        </p:nvGraphicFramePr>
        <p:xfrm>
          <a:off x="1906588" y="4181475"/>
          <a:ext cx="7394575" cy="603250"/>
        </p:xfrm>
        <a:graphic>
          <a:graphicData uri="http://schemas.openxmlformats.org/presentationml/2006/ole">
            <mc:AlternateContent xmlns:mc="http://schemas.openxmlformats.org/markup-compatibility/2006">
              <mc:Choice xmlns:v="urn:schemas-microsoft-com:vml" Requires="v">
                <p:oleObj spid="_x0000_s3095" name="" r:id="rId15" imgW="3441700" imgH="279400" progId="Equation.KSEE3">
                  <p:embed/>
                </p:oleObj>
              </mc:Choice>
              <mc:Fallback>
                <p:oleObj name="" r:id="rId15" imgW="3441700" imgH="279400" progId="Equation.KSEE3">
                  <p:embed/>
                  <p:pic>
                    <p:nvPicPr>
                      <p:cNvPr id="0" name="图片 3094"/>
                      <p:cNvPicPr/>
                      <p:nvPr/>
                    </p:nvPicPr>
                    <p:blipFill>
                      <a:blip r:embed="rId16"/>
                      <a:stretch>
                        <a:fillRect/>
                      </a:stretch>
                    </p:blipFill>
                    <p:spPr>
                      <a:xfrm>
                        <a:off x="1906588" y="4181475"/>
                        <a:ext cx="7394575" cy="603250"/>
                      </a:xfrm>
                      <a:prstGeom prst="rect">
                        <a:avLst/>
                      </a:prstGeom>
                      <a:solidFill>
                        <a:srgbClr val="FFFFFF"/>
                      </a:solidFill>
                      <a:ln w="38100">
                        <a:noFill/>
                        <a:miter/>
                      </a:ln>
                    </p:spPr>
                  </p:pic>
                </p:oleObj>
              </mc:Fallback>
            </mc:AlternateContent>
          </a:graphicData>
        </a:graphic>
      </p:graphicFrame>
      <p:sp>
        <p:nvSpPr>
          <p:cNvPr id="26638" name="灯片编号占位符 1"/>
          <p:cNvSpPr>
            <a:spLocks noGrp="1"/>
          </p:cNvSpPr>
          <p:nvPr>
            <p:ph type="sldNum" sz="quarter" idx="12"/>
          </p:nvPr>
        </p:nvSpPr>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a:buSzTx/>
            </a:pPr>
            <a:fld id="{9A0DB2DC-4C9A-4742-B13C-FB6460FD3503}" type="slidenum">
              <a:rPr lang="zh-CN" altLang="en-US" sz="1400" dirty="0"/>
            </a:fld>
            <a:endParaRPr lang="zh-CN" altLang="en-US" sz="14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584"/>
                                        </p:tgtEl>
                                        <p:attrNameLst>
                                          <p:attrName>style.visibility</p:attrName>
                                        </p:attrNameLst>
                                      </p:cBhvr>
                                      <p:to>
                                        <p:strVal val="visible"/>
                                      </p:to>
                                    </p:set>
                                    <p:anim calcmode="lin" valueType="num">
                                      <p:cBhvr additive="base">
                                        <p:cTn id="7" dur="500" fill="hold"/>
                                        <p:tgtEl>
                                          <p:spTgt spid="24584"/>
                                        </p:tgtEl>
                                        <p:attrNameLst>
                                          <p:attrName>ppt_x</p:attrName>
                                        </p:attrNameLst>
                                      </p:cBhvr>
                                      <p:tavLst>
                                        <p:tav tm="0">
                                          <p:val>
                                            <p:strVal val="#ppt_x"/>
                                          </p:val>
                                        </p:tav>
                                        <p:tav tm="100000">
                                          <p:val>
                                            <p:strVal val="#ppt_x"/>
                                          </p:val>
                                        </p:tav>
                                      </p:tavLst>
                                    </p:anim>
                                    <p:anim calcmode="lin" valueType="num">
                                      <p:cBhvr additive="base">
                                        <p:cTn id="8" dur="500" fill="hold"/>
                                        <p:tgtEl>
                                          <p:spTgt spid="2458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4585"/>
                                        </p:tgtEl>
                                        <p:attrNameLst>
                                          <p:attrName>style.visibility</p:attrName>
                                        </p:attrNameLst>
                                      </p:cBhvr>
                                      <p:to>
                                        <p:strVal val="visible"/>
                                      </p:to>
                                    </p:set>
                                    <p:anim calcmode="lin" valueType="num">
                                      <p:cBhvr additive="base">
                                        <p:cTn id="11" dur="500" fill="hold"/>
                                        <p:tgtEl>
                                          <p:spTgt spid="24585"/>
                                        </p:tgtEl>
                                        <p:attrNameLst>
                                          <p:attrName>ppt_x</p:attrName>
                                        </p:attrNameLst>
                                      </p:cBhvr>
                                      <p:tavLst>
                                        <p:tav tm="0">
                                          <p:val>
                                            <p:strVal val="#ppt_x"/>
                                          </p:val>
                                        </p:tav>
                                        <p:tav tm="100000">
                                          <p:val>
                                            <p:strVal val="#ppt_x"/>
                                          </p:val>
                                        </p:tav>
                                      </p:tavLst>
                                    </p:anim>
                                    <p:anim calcmode="lin" valueType="num">
                                      <p:cBhvr additive="base">
                                        <p:cTn id="12" dur="500" fill="hold"/>
                                        <p:tgtEl>
                                          <p:spTgt spid="2458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4586"/>
                                        </p:tgtEl>
                                        <p:attrNameLst>
                                          <p:attrName>style.visibility</p:attrName>
                                        </p:attrNameLst>
                                      </p:cBhvr>
                                      <p:to>
                                        <p:strVal val="visible"/>
                                      </p:to>
                                    </p:set>
                                    <p:anim calcmode="lin" valueType="num">
                                      <p:cBhvr additive="base">
                                        <p:cTn id="15" dur="500" fill="hold"/>
                                        <p:tgtEl>
                                          <p:spTgt spid="24586"/>
                                        </p:tgtEl>
                                        <p:attrNameLst>
                                          <p:attrName>ppt_x</p:attrName>
                                        </p:attrNameLst>
                                      </p:cBhvr>
                                      <p:tavLst>
                                        <p:tav tm="0">
                                          <p:val>
                                            <p:strVal val="#ppt_x"/>
                                          </p:val>
                                        </p:tav>
                                        <p:tav tm="100000">
                                          <p:val>
                                            <p:strVal val="#ppt_x"/>
                                          </p:val>
                                        </p:tav>
                                      </p:tavLst>
                                    </p:anim>
                                    <p:anim calcmode="lin" valueType="num">
                                      <p:cBhvr additive="base">
                                        <p:cTn id="16" dur="500" fill="hold"/>
                                        <p:tgtEl>
                                          <p:spTgt spid="2458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4587"/>
                                        </p:tgtEl>
                                        <p:attrNameLst>
                                          <p:attrName>style.visibility</p:attrName>
                                        </p:attrNameLst>
                                      </p:cBhvr>
                                      <p:to>
                                        <p:strVal val="visible"/>
                                      </p:to>
                                    </p:set>
                                    <p:anim calcmode="lin" valueType="num">
                                      <p:cBhvr additive="base">
                                        <p:cTn id="19" dur="500" fill="hold"/>
                                        <p:tgtEl>
                                          <p:spTgt spid="24587"/>
                                        </p:tgtEl>
                                        <p:attrNameLst>
                                          <p:attrName>ppt_x</p:attrName>
                                        </p:attrNameLst>
                                      </p:cBhvr>
                                      <p:tavLst>
                                        <p:tav tm="0">
                                          <p:val>
                                            <p:strVal val="#ppt_x"/>
                                          </p:val>
                                        </p:tav>
                                        <p:tav tm="100000">
                                          <p:val>
                                            <p:strVal val="#ppt_x"/>
                                          </p:val>
                                        </p:tav>
                                      </p:tavLst>
                                    </p:anim>
                                    <p:anim calcmode="lin" valueType="num">
                                      <p:cBhvr additive="base">
                                        <p:cTn id="20" dur="500" fill="hold"/>
                                        <p:tgtEl>
                                          <p:spTgt spid="2458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4589"/>
                                        </p:tgtEl>
                                        <p:attrNameLst>
                                          <p:attrName>style.visibility</p:attrName>
                                        </p:attrNameLst>
                                      </p:cBhvr>
                                      <p:to>
                                        <p:strVal val="visible"/>
                                      </p:to>
                                    </p:set>
                                    <p:anim calcmode="lin" valueType="num">
                                      <p:cBhvr additive="base">
                                        <p:cTn id="23" dur="500" fill="hold"/>
                                        <p:tgtEl>
                                          <p:spTgt spid="24589"/>
                                        </p:tgtEl>
                                        <p:attrNameLst>
                                          <p:attrName>ppt_x</p:attrName>
                                        </p:attrNameLst>
                                      </p:cBhvr>
                                      <p:tavLst>
                                        <p:tav tm="0">
                                          <p:val>
                                            <p:strVal val="#ppt_x"/>
                                          </p:val>
                                        </p:tav>
                                        <p:tav tm="100000">
                                          <p:val>
                                            <p:strVal val="#ppt_x"/>
                                          </p:val>
                                        </p:tav>
                                      </p:tavLst>
                                    </p:anim>
                                    <p:anim calcmode="lin" valueType="num">
                                      <p:cBhvr additive="base">
                                        <p:cTn id="24" dur="500" fill="hold"/>
                                        <p:tgtEl>
                                          <p:spTgt spid="2458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4588"/>
                                        </p:tgtEl>
                                        <p:attrNameLst>
                                          <p:attrName>style.visibility</p:attrName>
                                        </p:attrNameLst>
                                      </p:cBhvr>
                                      <p:to>
                                        <p:strVal val="visible"/>
                                      </p:to>
                                    </p:set>
                                    <p:anim calcmode="lin" valueType="num">
                                      <p:cBhvr additive="base">
                                        <p:cTn id="29" dur="500" fill="hold"/>
                                        <p:tgtEl>
                                          <p:spTgt spid="24588"/>
                                        </p:tgtEl>
                                        <p:attrNameLst>
                                          <p:attrName>ppt_x</p:attrName>
                                        </p:attrNameLst>
                                      </p:cBhvr>
                                      <p:tavLst>
                                        <p:tav tm="0">
                                          <p:val>
                                            <p:strVal val="#ppt_x"/>
                                          </p:val>
                                        </p:tav>
                                        <p:tav tm="100000">
                                          <p:val>
                                            <p:strVal val="#ppt_x"/>
                                          </p:val>
                                        </p:tav>
                                      </p:tavLst>
                                    </p:anim>
                                    <p:anim calcmode="lin" valueType="num">
                                      <p:cBhvr additive="base">
                                        <p:cTn id="30" dur="500" fill="hold"/>
                                        <p:tgtEl>
                                          <p:spTgt spid="245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4" grpId="0"/>
      <p:bldP spid="24586" grpId="0"/>
      <p:bldP spid="2458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7649" name="对象 1"/>
          <p:cNvGraphicFramePr/>
          <p:nvPr/>
        </p:nvGraphicFramePr>
        <p:xfrm>
          <a:off x="1476375" y="131763"/>
          <a:ext cx="7739063" cy="6594475"/>
        </p:xfrm>
        <a:graphic>
          <a:graphicData uri="http://schemas.openxmlformats.org/presentationml/2006/ole">
            <mc:AlternateContent xmlns:mc="http://schemas.openxmlformats.org/markup-compatibility/2006">
              <mc:Choice xmlns:v="urn:schemas-microsoft-com:vml" Requires="v">
                <p:oleObj spid="_x0000_s3098" name="" r:id="rId1" imgW="5372100" imgH="4657725" progId="Paint.Picture">
                  <p:embed/>
                </p:oleObj>
              </mc:Choice>
              <mc:Fallback>
                <p:oleObj name="" r:id="rId1" imgW="5372100" imgH="4657725" progId="Paint.Picture">
                  <p:embed/>
                  <p:pic>
                    <p:nvPicPr>
                      <p:cNvPr id="0" name="图片 3097"/>
                      <p:cNvPicPr/>
                      <p:nvPr/>
                    </p:nvPicPr>
                    <p:blipFill>
                      <a:blip r:embed="rId2"/>
                      <a:stretch>
                        <a:fillRect/>
                      </a:stretch>
                    </p:blipFill>
                    <p:spPr>
                      <a:xfrm>
                        <a:off x="1476375" y="131763"/>
                        <a:ext cx="7739063" cy="6594475"/>
                      </a:xfrm>
                      <a:prstGeom prst="rect">
                        <a:avLst/>
                      </a:prstGeom>
                      <a:noFill/>
                      <a:ln w="38100">
                        <a:noFill/>
                        <a:miter/>
                      </a:ln>
                    </p:spPr>
                  </p:pic>
                </p:oleObj>
              </mc:Fallback>
            </mc:AlternateContent>
          </a:graphicData>
        </a:graphic>
      </p:graphicFrame>
      <p:sp>
        <p:nvSpPr>
          <p:cNvPr id="27650" name="文本框 3"/>
          <p:cNvSpPr txBox="1"/>
          <p:nvPr/>
        </p:nvSpPr>
        <p:spPr>
          <a:xfrm>
            <a:off x="301625" y="3244850"/>
            <a:ext cx="1096963" cy="460375"/>
          </a:xfrm>
          <a:prstGeom prst="rect">
            <a:avLst/>
          </a:prstGeom>
          <a:noFill/>
          <a:ln w="9525">
            <a:noFill/>
          </a:ln>
        </p:spPr>
        <p:txBody>
          <a:bodyPr wrap="none" anchor="t" anchorCtr="0">
            <a:spAutoFit/>
          </a:bodyPr>
          <a:p>
            <a:r>
              <a:rPr lang="zh-CN" altLang="zh-CN" sz="2400">
                <a:latin typeface="Times New Roman" panose="02020603050405020304" pitchFamily="18" charset="0"/>
              </a:rPr>
              <a:t>误判率</a:t>
            </a:r>
            <a:endParaRPr lang="zh-CN" altLang="en-US" sz="2400">
              <a:latin typeface="Tahoma" panose="020B0604030504040204" pitchFamily="34" charset="0"/>
            </a:endParaRPr>
          </a:p>
        </p:txBody>
      </p:sp>
      <p:graphicFrame>
        <p:nvGraphicFramePr>
          <p:cNvPr id="27651" name="对象 5">
            <a:hlinkClick r:id="" action="ppaction://ole?verb="/>
          </p:cNvPr>
          <p:cNvGraphicFramePr>
            <a:graphicFrameLocks noChangeAspect="1"/>
          </p:cNvGraphicFramePr>
          <p:nvPr/>
        </p:nvGraphicFramePr>
        <p:xfrm>
          <a:off x="612775" y="3705225"/>
          <a:ext cx="863600" cy="457200"/>
        </p:xfrm>
        <a:graphic>
          <a:graphicData uri="http://schemas.openxmlformats.org/presentationml/2006/ole">
            <mc:AlternateContent xmlns:mc="http://schemas.openxmlformats.org/markup-compatibility/2006">
              <mc:Choice xmlns:v="urn:schemas-microsoft-com:vml" Requires="v">
                <p:oleObj spid="_x0000_s3096" name="" r:id="rId3" imgW="431800" imgH="228600" progId="Equation.KSEE3">
                  <p:embed/>
                </p:oleObj>
              </mc:Choice>
              <mc:Fallback>
                <p:oleObj name="" r:id="rId3" imgW="431800" imgH="228600" progId="Equation.KSEE3">
                  <p:embed/>
                  <p:pic>
                    <p:nvPicPr>
                      <p:cNvPr id="0" name="图片 3095"/>
                      <p:cNvPicPr/>
                      <p:nvPr/>
                    </p:nvPicPr>
                    <p:blipFill>
                      <a:blip r:embed="rId4"/>
                      <a:stretch>
                        <a:fillRect/>
                      </a:stretch>
                    </p:blipFill>
                    <p:spPr>
                      <a:xfrm>
                        <a:off x="612775" y="3705225"/>
                        <a:ext cx="863600" cy="457200"/>
                      </a:xfrm>
                      <a:prstGeom prst="rect">
                        <a:avLst/>
                      </a:prstGeom>
                      <a:noFill/>
                      <a:ln w="38100">
                        <a:noFill/>
                        <a:miter/>
                      </a:ln>
                    </p:spPr>
                  </p:pic>
                </p:oleObj>
              </mc:Fallback>
            </mc:AlternateContent>
          </a:graphicData>
        </a:graphic>
      </p:graphicFrame>
      <p:sp>
        <p:nvSpPr>
          <p:cNvPr id="27652" name="灯片编号占位符 1"/>
          <p:cNvSpPr>
            <a:spLocks noGrp="1"/>
          </p:cNvSpPr>
          <p:nvPr>
            <p:ph type="sldNum" sz="quarter" idx="12"/>
          </p:nvPr>
        </p:nvSpPr>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a:buSzTx/>
            </a:pPr>
            <a:fld id="{9A0DB2DC-4C9A-4742-B13C-FB6460FD3503}" type="slidenum">
              <a:rPr lang="zh-CN" altLang="en-US" sz="1400" dirty="0"/>
            </a:fld>
            <a:endParaRPr lang="zh-CN" altLang="en-US" sz="1400" dirty="0">
              <a:latin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文本框 1"/>
          <p:cNvSpPr txBox="1"/>
          <p:nvPr/>
        </p:nvSpPr>
        <p:spPr>
          <a:xfrm>
            <a:off x="1438275" y="1339850"/>
            <a:ext cx="7712075" cy="1200150"/>
          </a:xfrm>
          <a:prstGeom prst="rect">
            <a:avLst/>
          </a:prstGeom>
          <a:solidFill>
            <a:srgbClr val="FFFFFF"/>
          </a:solidFill>
          <a:ln w="9525">
            <a:noFill/>
          </a:ln>
        </p:spPr>
        <p:txBody>
          <a:bodyPr wrap="square" anchor="t" anchorCtr="0">
            <a:spAutoFit/>
          </a:bodyPr>
          <a:p>
            <a:pPr>
              <a:lnSpc>
                <a:spcPct val="150000"/>
              </a:lnSpc>
            </a:pPr>
            <a:r>
              <a:rPr lang="zh-CN" altLang="en-US" sz="2400">
                <a:latin typeface="Tahoma" panose="020B0604030504040204" pitchFamily="34" charset="0"/>
              </a:rPr>
              <a:t>其中              分别是去除样品</a:t>
            </a:r>
            <a:r>
              <a:rPr lang="en-US" altLang="zh-CN" sz="2400">
                <a:latin typeface="Tahoma" panose="020B0604030504040204" pitchFamily="34" charset="0"/>
              </a:rPr>
              <a:t>x</a:t>
            </a:r>
            <a:r>
              <a:rPr lang="zh-CN" altLang="en-US" sz="2400">
                <a:latin typeface="Tahoma" panose="020B0604030504040204" pitchFamily="34" charset="0"/>
              </a:rPr>
              <a:t>后算得的均值向量及协方差矩阵，而后验概率按下式计算</a:t>
            </a:r>
            <a:endParaRPr lang="zh-CN" altLang="en-US" sz="2400">
              <a:latin typeface="Tahoma" panose="020B0604030504040204" pitchFamily="34" charset="0"/>
            </a:endParaRPr>
          </a:p>
        </p:txBody>
      </p:sp>
      <p:sp>
        <p:nvSpPr>
          <p:cNvPr id="28674" name="文本框 105"/>
          <p:cNvSpPr txBox="1"/>
          <p:nvPr/>
        </p:nvSpPr>
        <p:spPr>
          <a:xfrm>
            <a:off x="1533525" y="193675"/>
            <a:ext cx="5080000" cy="460375"/>
          </a:xfrm>
          <a:prstGeom prst="rect">
            <a:avLst/>
          </a:prstGeom>
          <a:noFill/>
          <a:ln w="9525">
            <a:noFill/>
          </a:ln>
        </p:spPr>
        <p:txBody>
          <a:bodyPr anchor="t" anchorCtr="0">
            <a:spAutoFit/>
          </a:bodyPr>
          <a:p>
            <a:r>
              <a:rPr lang="zh-CN" altLang="zh-CN" sz="2400">
                <a:latin typeface="Times New Roman" panose="02020603050405020304" pitchFamily="18" charset="0"/>
              </a:rPr>
              <a:t>若用交叉确认法</a:t>
            </a:r>
            <a:r>
              <a:rPr lang="en-US" altLang="zh-CN" sz="2400">
                <a:latin typeface="Times New Roman" panose="02020603050405020304" pitchFamily="18" charset="0"/>
              </a:rPr>
              <a:t>, </a:t>
            </a:r>
            <a:r>
              <a:rPr lang="zh-CN" altLang="zh-CN" sz="2400">
                <a:latin typeface="Times New Roman" panose="02020603050405020304" pitchFamily="18" charset="0"/>
              </a:rPr>
              <a:t>则应按下式计算</a:t>
            </a:r>
            <a:endParaRPr lang="zh-CN" altLang="en-US" sz="2400">
              <a:latin typeface="Tahoma" panose="020B0604030504040204" pitchFamily="34" charset="0"/>
            </a:endParaRPr>
          </a:p>
        </p:txBody>
      </p:sp>
      <p:sp>
        <p:nvSpPr>
          <p:cNvPr id="28675" name="文本框 1"/>
          <p:cNvSpPr txBox="1"/>
          <p:nvPr/>
        </p:nvSpPr>
        <p:spPr>
          <a:xfrm>
            <a:off x="1533525" y="3768725"/>
            <a:ext cx="6475413" cy="460375"/>
          </a:xfrm>
          <a:prstGeom prst="rect">
            <a:avLst/>
          </a:prstGeom>
          <a:noFill/>
          <a:ln w="9525">
            <a:noFill/>
          </a:ln>
        </p:spPr>
        <p:txBody>
          <a:bodyPr wrap="square" anchor="t" anchorCtr="0">
            <a:spAutoFit/>
          </a:bodyPr>
          <a:p>
            <a:r>
              <a:rPr lang="zh-CN" altLang="zh-CN" sz="2400">
                <a:latin typeface="Times New Roman" panose="02020603050405020304" pitchFamily="18" charset="0"/>
              </a:rPr>
              <a:t>逐个剔除</a:t>
            </a:r>
            <a:r>
              <a:rPr lang="en-US" altLang="zh-CN" sz="2400">
                <a:latin typeface="Times New Roman" panose="02020603050405020304" pitchFamily="18" charset="0"/>
              </a:rPr>
              <a:t>, </a:t>
            </a:r>
            <a:r>
              <a:rPr lang="zh-CN" altLang="zh-CN" sz="2400">
                <a:latin typeface="Times New Roman" panose="02020603050405020304" pitchFamily="18" charset="0"/>
              </a:rPr>
              <a:t>交叉判别，得到结果如表所示。</a:t>
            </a:r>
            <a:endParaRPr lang="zh-CN" altLang="en-US" sz="2400">
              <a:latin typeface="Tahoma" panose="020B0604030504040204" pitchFamily="34" charset="0"/>
            </a:endParaRPr>
          </a:p>
        </p:txBody>
      </p:sp>
      <p:graphicFrame>
        <p:nvGraphicFramePr>
          <p:cNvPr id="28676" name="对象 1">
            <a:hlinkClick r:id="" action="ppaction://ole?verb="/>
          </p:cNvPr>
          <p:cNvGraphicFramePr>
            <a:graphicFrameLocks noChangeAspect="1"/>
          </p:cNvGraphicFramePr>
          <p:nvPr/>
        </p:nvGraphicFramePr>
        <p:xfrm>
          <a:off x="1438275" y="654050"/>
          <a:ext cx="7805738" cy="603250"/>
        </p:xfrm>
        <a:graphic>
          <a:graphicData uri="http://schemas.openxmlformats.org/presentationml/2006/ole">
            <mc:AlternateContent xmlns:mc="http://schemas.openxmlformats.org/markup-compatibility/2006">
              <mc:Choice xmlns:v="urn:schemas-microsoft-com:vml" Requires="v">
                <p:oleObj spid="_x0000_s3141" name="" r:id="rId1" imgW="3632200" imgH="279400" progId="Equation.KSEE3">
                  <p:embed/>
                </p:oleObj>
              </mc:Choice>
              <mc:Fallback>
                <p:oleObj name="" r:id="rId1" imgW="3632200" imgH="279400" progId="Equation.KSEE3">
                  <p:embed/>
                  <p:pic>
                    <p:nvPicPr>
                      <p:cNvPr id="0" name="图片 3140"/>
                      <p:cNvPicPr/>
                      <p:nvPr/>
                    </p:nvPicPr>
                    <p:blipFill>
                      <a:blip r:embed="rId2"/>
                      <a:stretch>
                        <a:fillRect/>
                      </a:stretch>
                    </p:blipFill>
                    <p:spPr>
                      <a:xfrm>
                        <a:off x="1438275" y="654050"/>
                        <a:ext cx="7805738" cy="603250"/>
                      </a:xfrm>
                      <a:prstGeom prst="rect">
                        <a:avLst/>
                      </a:prstGeom>
                      <a:solidFill>
                        <a:srgbClr val="FFFFFF"/>
                      </a:solidFill>
                      <a:ln w="38100">
                        <a:noFill/>
                        <a:miter/>
                      </a:ln>
                    </p:spPr>
                  </p:pic>
                </p:oleObj>
              </mc:Fallback>
            </mc:AlternateContent>
          </a:graphicData>
        </a:graphic>
      </p:graphicFrame>
      <p:graphicFrame>
        <p:nvGraphicFramePr>
          <p:cNvPr id="28677" name="对象 1">
            <a:hlinkClick r:id="" action="ppaction://ole?verb="/>
          </p:cNvPr>
          <p:cNvGraphicFramePr>
            <a:graphicFrameLocks noChangeAspect="1"/>
          </p:cNvGraphicFramePr>
          <p:nvPr/>
        </p:nvGraphicFramePr>
        <p:xfrm>
          <a:off x="2157413" y="1457325"/>
          <a:ext cx="1322387" cy="549275"/>
        </p:xfrm>
        <a:graphic>
          <a:graphicData uri="http://schemas.openxmlformats.org/presentationml/2006/ole">
            <mc:AlternateContent xmlns:mc="http://schemas.openxmlformats.org/markup-compatibility/2006">
              <mc:Choice xmlns:v="urn:schemas-microsoft-com:vml" Requires="v">
                <p:oleObj spid="_x0000_s3133" name="" r:id="rId3" imgW="609600" imgH="254000" progId="Equation.KSEE3">
                  <p:embed/>
                </p:oleObj>
              </mc:Choice>
              <mc:Fallback>
                <p:oleObj name="" r:id="rId3" imgW="609600" imgH="254000" progId="Equation.KSEE3">
                  <p:embed/>
                  <p:pic>
                    <p:nvPicPr>
                      <p:cNvPr id="0" name="图片 3132"/>
                      <p:cNvPicPr/>
                      <p:nvPr/>
                    </p:nvPicPr>
                    <p:blipFill>
                      <a:blip r:embed="rId4"/>
                      <a:stretch>
                        <a:fillRect/>
                      </a:stretch>
                    </p:blipFill>
                    <p:spPr>
                      <a:xfrm>
                        <a:off x="2157413" y="1457325"/>
                        <a:ext cx="1322387" cy="549275"/>
                      </a:xfrm>
                      <a:prstGeom prst="rect">
                        <a:avLst/>
                      </a:prstGeom>
                      <a:solidFill>
                        <a:srgbClr val="FFFFFF"/>
                      </a:solidFill>
                      <a:ln w="38100">
                        <a:noFill/>
                        <a:miter/>
                      </a:ln>
                    </p:spPr>
                  </p:pic>
                </p:oleObj>
              </mc:Fallback>
            </mc:AlternateContent>
          </a:graphicData>
        </a:graphic>
      </p:graphicFrame>
      <p:graphicFrame>
        <p:nvGraphicFramePr>
          <p:cNvPr id="28678" name="对象 -2147482441"/>
          <p:cNvGraphicFramePr>
            <a:graphicFrameLocks noChangeAspect="1"/>
          </p:cNvGraphicFramePr>
          <p:nvPr/>
        </p:nvGraphicFramePr>
        <p:xfrm>
          <a:off x="2157413" y="2540000"/>
          <a:ext cx="5148262" cy="1122363"/>
        </p:xfrm>
        <a:graphic>
          <a:graphicData uri="http://schemas.openxmlformats.org/presentationml/2006/ole">
            <mc:AlternateContent xmlns:mc="http://schemas.openxmlformats.org/markup-compatibility/2006">
              <mc:Choice xmlns:v="urn:schemas-microsoft-com:vml" Requires="v">
                <p:oleObj spid="_x0000_s3140" name="" r:id="rId5" imgW="1980565" imgH="431800" progId="Equation.DSMT4">
                  <p:embed/>
                </p:oleObj>
              </mc:Choice>
              <mc:Fallback>
                <p:oleObj name="" r:id="rId5" imgW="1980565" imgH="431800" progId="Equation.DSMT4">
                  <p:embed/>
                  <p:pic>
                    <p:nvPicPr>
                      <p:cNvPr id="0" name="图片 3139"/>
                      <p:cNvPicPr/>
                      <p:nvPr/>
                    </p:nvPicPr>
                    <p:blipFill>
                      <a:blip r:embed="rId6"/>
                      <a:stretch>
                        <a:fillRect/>
                      </a:stretch>
                    </p:blipFill>
                    <p:spPr>
                      <a:xfrm>
                        <a:off x="2157413" y="2540000"/>
                        <a:ext cx="5148262" cy="1122363"/>
                      </a:xfrm>
                      <a:prstGeom prst="rect">
                        <a:avLst/>
                      </a:prstGeom>
                      <a:noFill/>
                      <a:ln w="38100">
                        <a:noFill/>
                        <a:miter/>
                      </a:ln>
                    </p:spPr>
                  </p:pic>
                </p:oleObj>
              </mc:Fallback>
            </mc:AlternateContent>
          </a:graphicData>
        </a:graphic>
      </p:graphicFrame>
      <p:sp>
        <p:nvSpPr>
          <p:cNvPr id="28679" name="灯片编号占位符 1"/>
          <p:cNvSpPr>
            <a:spLocks noGrp="1"/>
          </p:cNvSpPr>
          <p:nvPr>
            <p:ph type="sldNum" sz="quarter" idx="12"/>
          </p:nvPr>
        </p:nvSpPr>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a:buSzTx/>
            </a:pPr>
            <a:fld id="{9A0DB2DC-4C9A-4742-B13C-FB6460FD3503}" type="slidenum">
              <a:rPr lang="zh-CN" altLang="en-US" sz="1400" dirty="0"/>
            </a:fld>
            <a:endParaRPr lang="zh-CN" altLang="en-US" sz="1400" dirty="0">
              <a:latin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9697" name="对象 1"/>
          <p:cNvGraphicFramePr/>
          <p:nvPr/>
        </p:nvGraphicFramePr>
        <p:xfrm>
          <a:off x="215900" y="153988"/>
          <a:ext cx="7137400" cy="6716712"/>
        </p:xfrm>
        <a:graphic>
          <a:graphicData uri="http://schemas.openxmlformats.org/presentationml/2006/ole">
            <mc:AlternateContent xmlns:mc="http://schemas.openxmlformats.org/markup-compatibility/2006">
              <mc:Choice xmlns:v="urn:schemas-microsoft-com:vml" Requires="v">
                <p:oleObj spid="_x0000_s3132" name="" r:id="rId1" imgW="5600700" imgH="5153025" progId="Paint.Picture">
                  <p:embed/>
                </p:oleObj>
              </mc:Choice>
              <mc:Fallback>
                <p:oleObj name="" r:id="rId1" imgW="5600700" imgH="5153025" progId="Paint.Picture">
                  <p:embed/>
                  <p:pic>
                    <p:nvPicPr>
                      <p:cNvPr id="0" name="图片 3131"/>
                      <p:cNvPicPr/>
                      <p:nvPr/>
                    </p:nvPicPr>
                    <p:blipFill>
                      <a:blip r:embed="rId2"/>
                      <a:stretch>
                        <a:fillRect/>
                      </a:stretch>
                    </p:blipFill>
                    <p:spPr>
                      <a:xfrm>
                        <a:off x="215900" y="153988"/>
                        <a:ext cx="7137400" cy="6716712"/>
                      </a:xfrm>
                      <a:prstGeom prst="rect">
                        <a:avLst/>
                      </a:prstGeom>
                      <a:noFill/>
                      <a:ln w="38100">
                        <a:noFill/>
                        <a:miter/>
                      </a:ln>
                    </p:spPr>
                  </p:pic>
                </p:oleObj>
              </mc:Fallback>
            </mc:AlternateContent>
          </a:graphicData>
        </a:graphic>
      </p:graphicFrame>
      <p:sp>
        <p:nvSpPr>
          <p:cNvPr id="29698" name="文本框 2"/>
          <p:cNvSpPr txBox="1"/>
          <p:nvPr/>
        </p:nvSpPr>
        <p:spPr>
          <a:xfrm>
            <a:off x="7466013" y="1339850"/>
            <a:ext cx="2193925" cy="1198563"/>
          </a:xfrm>
          <a:prstGeom prst="rect">
            <a:avLst/>
          </a:prstGeom>
          <a:noFill/>
          <a:ln w="9525">
            <a:noFill/>
          </a:ln>
        </p:spPr>
        <p:txBody>
          <a:bodyPr wrap="square" anchor="t" anchorCtr="0">
            <a:spAutoFit/>
          </a:bodyPr>
          <a:p>
            <a:r>
              <a:rPr lang="zh-CN" altLang="zh-CN" sz="2400">
                <a:latin typeface="Times New Roman" panose="02020603050405020304" pitchFamily="18" charset="0"/>
              </a:rPr>
              <a:t>有一错</a:t>
            </a:r>
            <a:r>
              <a:rPr lang="en-US" altLang="zh-CN" sz="2400">
                <a:latin typeface="Times New Roman" panose="02020603050405020304" pitchFamily="18" charset="0"/>
              </a:rPr>
              <a:t>(10</a:t>
            </a:r>
            <a:r>
              <a:rPr lang="zh-CN" altLang="zh-CN" sz="2400">
                <a:latin typeface="Times New Roman" panose="02020603050405020304" pitchFamily="18" charset="0"/>
              </a:rPr>
              <a:t>号被判错</a:t>
            </a:r>
            <a:r>
              <a:rPr lang="en-US" altLang="zh-CN" sz="2400">
                <a:latin typeface="Times New Roman" panose="02020603050405020304" pitchFamily="18" charset="0"/>
              </a:rPr>
              <a:t>), </a:t>
            </a:r>
            <a:r>
              <a:rPr lang="zh-CN" altLang="zh-CN" sz="2400">
                <a:latin typeface="Times New Roman" panose="02020603050405020304" pitchFamily="18" charset="0"/>
              </a:rPr>
              <a:t>交叉确认估计</a:t>
            </a:r>
            <a:endParaRPr lang="zh-CN" altLang="en-US" sz="2400">
              <a:latin typeface="Tahoma" panose="020B0604030504040204" pitchFamily="34" charset="0"/>
            </a:endParaRPr>
          </a:p>
        </p:txBody>
      </p:sp>
      <p:graphicFrame>
        <p:nvGraphicFramePr>
          <p:cNvPr id="29699" name="对象 -2147482544"/>
          <p:cNvGraphicFramePr>
            <a:graphicFrameLocks noChangeAspect="1"/>
          </p:cNvGraphicFramePr>
          <p:nvPr/>
        </p:nvGraphicFramePr>
        <p:xfrm>
          <a:off x="7353300" y="2794000"/>
          <a:ext cx="2306638" cy="434975"/>
        </p:xfrm>
        <a:graphic>
          <a:graphicData uri="http://schemas.openxmlformats.org/presentationml/2006/ole">
            <mc:AlternateContent xmlns:mc="http://schemas.openxmlformats.org/markup-compatibility/2006">
              <mc:Choice xmlns:v="urn:schemas-microsoft-com:vml" Requires="v">
                <p:oleObj spid="_x0000_s3139" name="" r:id="rId3" imgW="1141730" imgH="215900" progId="Equation.DSMT4">
                  <p:embed/>
                </p:oleObj>
              </mc:Choice>
              <mc:Fallback>
                <p:oleObj name="" r:id="rId3" imgW="1141730" imgH="215900" progId="Equation.DSMT4">
                  <p:embed/>
                  <p:pic>
                    <p:nvPicPr>
                      <p:cNvPr id="0" name="图片 3138"/>
                      <p:cNvPicPr/>
                      <p:nvPr/>
                    </p:nvPicPr>
                    <p:blipFill>
                      <a:blip r:embed="rId4"/>
                      <a:stretch>
                        <a:fillRect/>
                      </a:stretch>
                    </p:blipFill>
                    <p:spPr>
                      <a:xfrm>
                        <a:off x="7353300" y="2794000"/>
                        <a:ext cx="2306638" cy="434975"/>
                      </a:xfrm>
                      <a:prstGeom prst="rect">
                        <a:avLst/>
                      </a:prstGeom>
                      <a:noFill/>
                      <a:ln w="38100">
                        <a:noFill/>
                        <a:miter/>
                      </a:ln>
                    </p:spPr>
                  </p:pic>
                </p:oleObj>
              </mc:Fallback>
            </mc:AlternateContent>
          </a:graphicData>
        </a:graphic>
      </p:graphicFrame>
      <p:graphicFrame>
        <p:nvGraphicFramePr>
          <p:cNvPr id="29700" name="对象 3">
            <a:hlinkClick r:id="" action="ppaction://ole?verb="/>
          </p:cNvPr>
          <p:cNvGraphicFramePr>
            <a:graphicFrameLocks noChangeAspect="1"/>
          </p:cNvGraphicFramePr>
          <p:nvPr/>
        </p:nvGraphicFramePr>
        <p:xfrm>
          <a:off x="4495800" y="5186363"/>
          <a:ext cx="914400" cy="215900"/>
        </p:xfrm>
        <a:graphic>
          <a:graphicData uri="http://schemas.openxmlformats.org/presentationml/2006/ole">
            <mc:AlternateContent xmlns:mc="http://schemas.openxmlformats.org/markup-compatibility/2006">
              <mc:Choice xmlns:v="urn:schemas-microsoft-com:vml" Requires="v">
                <p:oleObj spid="_x0000_s3135" name="" r:id="rId5" imgW="914400" imgH="215900" progId="Equation.KSEE3">
                  <p:embed/>
                </p:oleObj>
              </mc:Choice>
              <mc:Fallback>
                <p:oleObj name="" r:id="rId5" imgW="914400" imgH="215900" progId="Equation.KSEE3">
                  <p:embed/>
                  <p:pic>
                    <p:nvPicPr>
                      <p:cNvPr id="0" name="图片 3134"/>
                      <p:cNvPicPr/>
                      <p:nvPr/>
                    </p:nvPicPr>
                    <p:blipFill>
                      <a:blip r:embed="rId6"/>
                      <a:stretch>
                        <a:fillRect/>
                      </a:stretch>
                    </p:blipFill>
                    <p:spPr>
                      <a:xfrm>
                        <a:off x="4495800" y="5186363"/>
                        <a:ext cx="914400" cy="215900"/>
                      </a:xfrm>
                      <a:prstGeom prst="rect">
                        <a:avLst/>
                      </a:prstGeom>
                      <a:noFill/>
                      <a:ln w="38100">
                        <a:noFill/>
                        <a:miter/>
                      </a:ln>
                    </p:spPr>
                  </p:pic>
                </p:oleObj>
              </mc:Fallback>
            </mc:AlternateContent>
          </a:graphicData>
        </a:graphic>
      </p:graphicFrame>
      <p:sp>
        <p:nvSpPr>
          <p:cNvPr id="29701" name="灯片编号占位符 1"/>
          <p:cNvSpPr>
            <a:spLocks noGrp="1"/>
          </p:cNvSpPr>
          <p:nvPr>
            <p:ph type="sldNum" sz="quarter" idx="12"/>
          </p:nvPr>
        </p:nvSpPr>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a:buSzTx/>
            </a:pPr>
            <a:fld id="{9A0DB2DC-4C9A-4742-B13C-FB6460FD3503}" type="slidenum">
              <a:rPr lang="zh-CN" altLang="en-US" sz="1400" dirty="0"/>
            </a:fld>
            <a:endParaRPr lang="zh-CN" altLang="en-US" sz="1400" dirty="0">
              <a:latin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
        <p:nvSpPr>
          <p:cNvPr id="5122" name="矩形 51201"/>
          <p:cNvSpPr/>
          <p:nvPr/>
        </p:nvSpPr>
        <p:spPr>
          <a:xfrm>
            <a:off x="1366838" y="116523"/>
            <a:ext cx="8326437" cy="768350"/>
          </a:xfrm>
          <a:prstGeom prst="rect">
            <a:avLst/>
          </a:prstGeom>
          <a:noFill/>
          <a:ln w="12700">
            <a:noFill/>
          </a:ln>
        </p:spPr>
        <p:txBody>
          <a:bodyPr wrap="square" anchor="t" anchorCtr="0">
            <a:spAutoFit/>
          </a:bodyPr>
          <a:p>
            <a:pPr>
              <a:spcBef>
                <a:spcPct val="30000"/>
              </a:spcBef>
            </a:pPr>
            <a:r>
              <a:rPr lang="zh-CN" altLang="en-US" sz="4400" b="1" dirty="0">
                <a:solidFill>
                  <a:srgbClr val="FF3300"/>
                </a:solidFill>
                <a:latin typeface="华文中宋" panose="02010600040101010101" pitchFamily="2" charset="-122"/>
                <a:ea typeface="华文中宋" panose="02010600040101010101" pitchFamily="2" charset="-122"/>
              </a:rPr>
              <a:t>5.2Bayes判别</a:t>
            </a:r>
            <a:endParaRPr lang="zh-CN" altLang="en-US" sz="4400" b="1" dirty="0">
              <a:solidFill>
                <a:srgbClr val="FF3300"/>
              </a:solidFill>
              <a:latin typeface="华文中宋" panose="02010600040101010101" pitchFamily="2" charset="-122"/>
              <a:ea typeface="华文中宋" panose="02010600040101010101" pitchFamily="2" charset="-122"/>
            </a:endParaRPr>
          </a:p>
        </p:txBody>
      </p:sp>
      <p:sp>
        <p:nvSpPr>
          <p:cNvPr id="7" name="文本框 6"/>
          <p:cNvSpPr txBox="1"/>
          <p:nvPr/>
        </p:nvSpPr>
        <p:spPr>
          <a:xfrm>
            <a:off x="2072640" y="1484630"/>
            <a:ext cx="4758690" cy="645160"/>
          </a:xfrm>
          <a:prstGeom prst="rect">
            <a:avLst/>
          </a:prstGeom>
          <a:noFill/>
        </p:spPr>
        <p:txBody>
          <a:bodyPr wrap="square" rtlCol="0">
            <a:spAutoFit/>
          </a:bodyPr>
          <a:p>
            <a:r>
              <a:rPr lang="zh-CN" altLang="en-US" sz="3600">
                <a:solidFill>
                  <a:schemeClr val="tx2">
                    <a:lumMod val="75000"/>
                  </a:schemeClr>
                </a:solidFill>
              </a:rPr>
              <a:t>先验概率与后验概率</a:t>
            </a:r>
            <a:endParaRPr lang="zh-CN" altLang="en-US" sz="3600">
              <a:solidFill>
                <a:schemeClr val="tx2">
                  <a:lumMod val="75000"/>
                </a:schemeClr>
              </a:solidFill>
            </a:endParaRPr>
          </a:p>
        </p:txBody>
      </p:sp>
      <p:sp>
        <p:nvSpPr>
          <p:cNvPr id="8" name="文本框 7"/>
          <p:cNvSpPr txBox="1"/>
          <p:nvPr/>
        </p:nvSpPr>
        <p:spPr>
          <a:xfrm>
            <a:off x="1064260" y="2564765"/>
            <a:ext cx="8672195" cy="829945"/>
          </a:xfrm>
          <a:prstGeom prst="rect">
            <a:avLst/>
          </a:prstGeom>
          <a:noFill/>
        </p:spPr>
        <p:txBody>
          <a:bodyPr wrap="square" rtlCol="0" anchor="t">
            <a:spAutoFit/>
          </a:bodyPr>
          <a:p>
            <a:r>
              <a:rPr lang="zh-CN" altLang="en-US" sz="2400">
                <a:solidFill>
                  <a:schemeClr val="tx2">
                    <a:lumMod val="75000"/>
                  </a:schemeClr>
                </a:solidFill>
              </a:rPr>
              <a:t>后验概率的计算要以先验概率为基础。后验概率可以根据通过贝叶斯公式，用先验概率和似然函数计算出来。</a:t>
            </a:r>
            <a:endParaRPr lang="zh-CN" altLang="en-US" sz="2400">
              <a:solidFill>
                <a:schemeClr val="tx2">
                  <a:lumMod val="75000"/>
                </a:schemeClr>
              </a:solidFill>
            </a:endParaRPr>
          </a:p>
        </p:txBody>
      </p:sp>
      <p:graphicFrame>
        <p:nvGraphicFramePr>
          <p:cNvPr id="9" name="对象 8"/>
          <p:cNvGraphicFramePr/>
          <p:nvPr>
            <p:custDataLst>
              <p:tags r:id="rId1"/>
            </p:custDataLst>
          </p:nvPr>
        </p:nvGraphicFramePr>
        <p:xfrm>
          <a:off x="1235075" y="4220845"/>
          <a:ext cx="6434455" cy="1649730"/>
        </p:xfrm>
        <a:graphic>
          <a:graphicData uri="http://schemas.openxmlformats.org/presentationml/2006/ole">
            <mc:AlternateContent xmlns:mc="http://schemas.openxmlformats.org/markup-compatibility/2006">
              <mc:Choice xmlns:v="urn:schemas-microsoft-com:vml" Requires="v">
                <p:oleObj spid="_x0000_s10" name="" r:id="rId2" imgW="6429375" imgH="1762125" progId="Paint.Picture">
                  <p:embed/>
                </p:oleObj>
              </mc:Choice>
              <mc:Fallback>
                <p:oleObj name="" r:id="rId2" imgW="6429375" imgH="1762125" progId="Paint.Picture">
                  <p:embed/>
                  <p:pic>
                    <p:nvPicPr>
                      <p:cNvPr id="0" name="图片 9"/>
                      <p:cNvPicPr/>
                      <p:nvPr/>
                    </p:nvPicPr>
                    <p:blipFill>
                      <a:blip r:embed="rId3"/>
                      <a:stretch>
                        <a:fillRect/>
                      </a:stretch>
                    </p:blipFill>
                    <p:spPr>
                      <a:xfrm>
                        <a:off x="1235075" y="4220845"/>
                        <a:ext cx="6434455" cy="1649730"/>
                      </a:xfrm>
                      <a:prstGeom prst="rect">
                        <a:avLst/>
                      </a:prstGeom>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文本框 105"/>
          <p:cNvSpPr txBox="1"/>
          <p:nvPr/>
        </p:nvSpPr>
        <p:spPr>
          <a:xfrm>
            <a:off x="1508125" y="307975"/>
            <a:ext cx="5080000" cy="460375"/>
          </a:xfrm>
          <a:prstGeom prst="rect">
            <a:avLst/>
          </a:prstGeom>
          <a:noFill/>
          <a:ln w="9525">
            <a:noFill/>
          </a:ln>
        </p:spPr>
        <p:txBody>
          <a:bodyPr anchor="t" anchorCtr="0">
            <a:spAutoFit/>
          </a:bodyPr>
          <a:p>
            <a:r>
              <a:rPr lang="en-US" altLang="zh-CN" sz="2400">
                <a:latin typeface="Times New Roman" panose="02020603050405020304" pitchFamily="18" charset="0"/>
              </a:rPr>
              <a:t>5.2.3 </a:t>
            </a:r>
            <a:r>
              <a:rPr lang="zh-CN" altLang="zh-CN" sz="2400">
                <a:latin typeface="Times New Roman" panose="02020603050405020304" pitchFamily="18" charset="0"/>
              </a:rPr>
              <a:t>多个总体的</a:t>
            </a:r>
            <a:r>
              <a:rPr lang="en-US" altLang="zh-CN" sz="2400">
                <a:latin typeface="Times New Roman" panose="02020603050405020304" pitchFamily="18" charset="0"/>
              </a:rPr>
              <a:t>Bayes</a:t>
            </a:r>
            <a:r>
              <a:rPr lang="zh-CN" altLang="zh-CN" sz="2400">
                <a:latin typeface="Times New Roman" panose="02020603050405020304" pitchFamily="18" charset="0"/>
              </a:rPr>
              <a:t>判别</a:t>
            </a:r>
            <a:endParaRPr lang="zh-CN" altLang="en-US" sz="2400">
              <a:latin typeface="Tahoma" panose="020B0604030504040204" pitchFamily="34" charset="0"/>
            </a:endParaRPr>
          </a:p>
        </p:txBody>
      </p:sp>
      <p:sp>
        <p:nvSpPr>
          <p:cNvPr id="30722" name="文本框 1"/>
          <p:cNvSpPr txBox="1"/>
          <p:nvPr/>
        </p:nvSpPr>
        <p:spPr>
          <a:xfrm>
            <a:off x="1508125" y="1006475"/>
            <a:ext cx="5080000" cy="460375"/>
          </a:xfrm>
          <a:prstGeom prst="rect">
            <a:avLst/>
          </a:prstGeom>
          <a:noFill/>
          <a:ln w="9525">
            <a:noFill/>
          </a:ln>
        </p:spPr>
        <p:txBody>
          <a:bodyPr anchor="t" anchorCtr="0">
            <a:spAutoFit/>
          </a:bodyPr>
          <a:p>
            <a:r>
              <a:rPr lang="en-US" altLang="zh-CN" sz="2400">
                <a:latin typeface="Times New Roman" panose="02020603050405020304" pitchFamily="18" charset="0"/>
              </a:rPr>
              <a:t>1 </a:t>
            </a:r>
            <a:r>
              <a:rPr lang="zh-CN" altLang="zh-CN" sz="2400">
                <a:latin typeface="Times New Roman" panose="02020603050405020304" pitchFamily="18" charset="0"/>
              </a:rPr>
              <a:t>一般讨论</a:t>
            </a:r>
            <a:endParaRPr lang="zh-CN" altLang="en-US" sz="2400">
              <a:latin typeface="Tahoma" panose="020B0604030504040204" pitchFamily="34" charset="0"/>
            </a:endParaRPr>
          </a:p>
        </p:txBody>
      </p:sp>
      <p:sp>
        <p:nvSpPr>
          <p:cNvPr id="30723" name="文本框 2"/>
          <p:cNvSpPr txBox="1"/>
          <p:nvPr/>
        </p:nvSpPr>
        <p:spPr>
          <a:xfrm>
            <a:off x="1636713" y="1885950"/>
            <a:ext cx="7629525" cy="460375"/>
          </a:xfrm>
          <a:prstGeom prst="rect">
            <a:avLst/>
          </a:prstGeom>
          <a:noFill/>
          <a:ln w="9525">
            <a:noFill/>
          </a:ln>
        </p:spPr>
        <p:txBody>
          <a:bodyPr wrap="square" anchor="t" anchorCtr="0">
            <a:spAutoFit/>
          </a:bodyPr>
          <a:p>
            <a:r>
              <a:rPr lang="zh-CN" altLang="en-US" sz="2400">
                <a:latin typeface="Tahoma" panose="020B0604030504040204" pitchFamily="34" charset="0"/>
              </a:rPr>
              <a:t>设概率密度为          的</a:t>
            </a:r>
            <a:r>
              <a:rPr lang="en-US" altLang="zh-CN" sz="2400" i="1">
                <a:latin typeface="Times New Roman" panose="02020603050405020304" pitchFamily="18" charset="0"/>
              </a:rPr>
              <a:t>p</a:t>
            </a:r>
            <a:r>
              <a:rPr lang="zh-CN" altLang="en-US" sz="2400">
                <a:latin typeface="Tahoma" panose="020B0604030504040204" pitchFamily="34" charset="0"/>
              </a:rPr>
              <a:t>维总体      出现的先验概率为</a:t>
            </a:r>
            <a:endParaRPr lang="zh-CN" altLang="en-US" sz="2400">
              <a:latin typeface="Tahoma" panose="020B0604030504040204" pitchFamily="34" charset="0"/>
            </a:endParaRPr>
          </a:p>
        </p:txBody>
      </p:sp>
      <p:graphicFrame>
        <p:nvGraphicFramePr>
          <p:cNvPr id="30724" name="对象 -2147482543"/>
          <p:cNvGraphicFramePr>
            <a:graphicFrameLocks noChangeAspect="1"/>
          </p:cNvGraphicFramePr>
          <p:nvPr/>
        </p:nvGraphicFramePr>
        <p:xfrm>
          <a:off x="3514725" y="1885950"/>
          <a:ext cx="1063625" cy="504825"/>
        </p:xfrm>
        <a:graphic>
          <a:graphicData uri="http://schemas.openxmlformats.org/presentationml/2006/ole">
            <mc:AlternateContent xmlns:mc="http://schemas.openxmlformats.org/markup-compatibility/2006">
              <mc:Choice xmlns:v="urn:schemas-microsoft-com:vml" Requires="v">
                <p:oleObj spid="_x0000_s3136" name="" r:id="rId1" imgW="482600" imgH="228600" progId="Equation.DSMT4">
                  <p:embed/>
                </p:oleObj>
              </mc:Choice>
              <mc:Fallback>
                <p:oleObj name="" r:id="rId1" imgW="482600" imgH="228600" progId="Equation.DSMT4">
                  <p:embed/>
                  <p:pic>
                    <p:nvPicPr>
                      <p:cNvPr id="0" name="图片 3135"/>
                      <p:cNvPicPr/>
                      <p:nvPr/>
                    </p:nvPicPr>
                    <p:blipFill>
                      <a:blip r:embed="rId2"/>
                      <a:stretch>
                        <a:fillRect/>
                      </a:stretch>
                    </p:blipFill>
                    <p:spPr>
                      <a:xfrm>
                        <a:off x="3514725" y="1885950"/>
                        <a:ext cx="1063625" cy="504825"/>
                      </a:xfrm>
                      <a:prstGeom prst="rect">
                        <a:avLst/>
                      </a:prstGeom>
                      <a:noFill/>
                      <a:ln w="38100">
                        <a:noFill/>
                        <a:miter/>
                      </a:ln>
                    </p:spPr>
                  </p:pic>
                </p:oleObj>
              </mc:Fallback>
            </mc:AlternateContent>
          </a:graphicData>
        </a:graphic>
      </p:graphicFrame>
      <p:graphicFrame>
        <p:nvGraphicFramePr>
          <p:cNvPr id="30725" name="对象 -2147482541"/>
          <p:cNvGraphicFramePr>
            <a:graphicFrameLocks noChangeAspect="1"/>
          </p:cNvGraphicFramePr>
          <p:nvPr/>
        </p:nvGraphicFramePr>
        <p:xfrm>
          <a:off x="5902325" y="1911350"/>
          <a:ext cx="555625" cy="454025"/>
        </p:xfrm>
        <a:graphic>
          <a:graphicData uri="http://schemas.openxmlformats.org/presentationml/2006/ole">
            <mc:AlternateContent xmlns:mc="http://schemas.openxmlformats.org/markup-compatibility/2006">
              <mc:Choice xmlns:v="urn:schemas-microsoft-com:vml" Requires="v">
                <p:oleObj spid="_x0000_s3131" name="" r:id="rId3" imgW="279400" imgH="228600" progId="Equation.DSMT4">
                  <p:embed/>
                </p:oleObj>
              </mc:Choice>
              <mc:Fallback>
                <p:oleObj name="" r:id="rId3" imgW="279400" imgH="228600" progId="Equation.DSMT4">
                  <p:embed/>
                  <p:pic>
                    <p:nvPicPr>
                      <p:cNvPr id="0" name="图片 3130"/>
                      <p:cNvPicPr/>
                      <p:nvPr/>
                    </p:nvPicPr>
                    <p:blipFill>
                      <a:blip r:embed="rId4"/>
                      <a:stretch>
                        <a:fillRect/>
                      </a:stretch>
                    </p:blipFill>
                    <p:spPr>
                      <a:xfrm>
                        <a:off x="5902325" y="1911350"/>
                        <a:ext cx="555625" cy="454025"/>
                      </a:xfrm>
                      <a:prstGeom prst="rect">
                        <a:avLst/>
                      </a:prstGeom>
                      <a:noFill/>
                      <a:ln w="38100">
                        <a:noFill/>
                        <a:miter/>
                      </a:ln>
                    </p:spPr>
                  </p:pic>
                </p:oleObj>
              </mc:Fallback>
            </mc:AlternateContent>
          </a:graphicData>
        </a:graphic>
      </p:graphicFrame>
      <p:graphicFrame>
        <p:nvGraphicFramePr>
          <p:cNvPr id="30726" name="对象 -2147482539"/>
          <p:cNvGraphicFramePr>
            <a:graphicFrameLocks noChangeAspect="1"/>
          </p:cNvGraphicFramePr>
          <p:nvPr/>
        </p:nvGraphicFramePr>
        <p:xfrm>
          <a:off x="5902325" y="2390775"/>
          <a:ext cx="1052513" cy="803275"/>
        </p:xfrm>
        <a:graphic>
          <a:graphicData uri="http://schemas.openxmlformats.org/presentationml/2006/ole">
            <mc:AlternateContent xmlns:mc="http://schemas.openxmlformats.org/markup-compatibility/2006">
              <mc:Choice xmlns:v="urn:schemas-microsoft-com:vml" Requires="v">
                <p:oleObj spid="_x0000_s3134" name="" r:id="rId5" imgW="584200" imgH="444500" progId="Equation.DSMT4">
                  <p:embed/>
                </p:oleObj>
              </mc:Choice>
              <mc:Fallback>
                <p:oleObj name="" r:id="rId5" imgW="584200" imgH="444500" progId="Equation.DSMT4">
                  <p:embed/>
                  <p:pic>
                    <p:nvPicPr>
                      <p:cNvPr id="0" name="图片 3133"/>
                      <p:cNvPicPr/>
                      <p:nvPr/>
                    </p:nvPicPr>
                    <p:blipFill>
                      <a:blip r:embed="rId6"/>
                      <a:stretch>
                        <a:fillRect/>
                      </a:stretch>
                    </p:blipFill>
                    <p:spPr>
                      <a:xfrm>
                        <a:off x="5902325" y="2390775"/>
                        <a:ext cx="1052513" cy="803275"/>
                      </a:xfrm>
                      <a:prstGeom prst="rect">
                        <a:avLst/>
                      </a:prstGeom>
                      <a:noFill/>
                      <a:ln w="38100">
                        <a:noFill/>
                        <a:miter/>
                      </a:ln>
                    </p:spPr>
                  </p:pic>
                </p:oleObj>
              </mc:Fallback>
            </mc:AlternateContent>
          </a:graphicData>
        </a:graphic>
      </p:graphicFrame>
      <p:sp>
        <p:nvSpPr>
          <p:cNvPr id="30727" name="文本框 6"/>
          <p:cNvSpPr txBox="1"/>
          <p:nvPr/>
        </p:nvSpPr>
        <p:spPr>
          <a:xfrm>
            <a:off x="1666875" y="3159125"/>
            <a:ext cx="5080000" cy="460375"/>
          </a:xfrm>
          <a:prstGeom prst="rect">
            <a:avLst/>
          </a:prstGeom>
          <a:noFill/>
          <a:ln w="9525">
            <a:noFill/>
          </a:ln>
        </p:spPr>
        <p:txBody>
          <a:bodyPr anchor="t" anchorCtr="0">
            <a:spAutoFit/>
          </a:bodyPr>
          <a:p>
            <a:r>
              <a:rPr lang="zh-CN" altLang="zh-CN" sz="2400">
                <a:latin typeface="Times New Roman" panose="02020603050405020304" pitchFamily="18" charset="0"/>
              </a:rPr>
              <a:t>先验概率的取法</a:t>
            </a:r>
            <a:r>
              <a:rPr lang="en-US" altLang="zh-CN" sz="2400">
                <a:latin typeface="Times New Roman" panose="02020603050405020304" pitchFamily="18" charset="0"/>
              </a:rPr>
              <a:t>: </a:t>
            </a:r>
            <a:endParaRPr lang="zh-CN" altLang="en-US" sz="2400">
              <a:latin typeface="Tahoma" panose="020B0604030504040204" pitchFamily="34" charset="0"/>
            </a:endParaRPr>
          </a:p>
        </p:txBody>
      </p:sp>
      <p:graphicFrame>
        <p:nvGraphicFramePr>
          <p:cNvPr id="30728" name="对象 -2147482440"/>
          <p:cNvGraphicFramePr>
            <a:graphicFrameLocks noChangeAspect="1"/>
          </p:cNvGraphicFramePr>
          <p:nvPr/>
        </p:nvGraphicFramePr>
        <p:xfrm>
          <a:off x="2562225" y="3619500"/>
          <a:ext cx="1096963" cy="790575"/>
        </p:xfrm>
        <a:graphic>
          <a:graphicData uri="http://schemas.openxmlformats.org/presentationml/2006/ole">
            <mc:AlternateContent xmlns:mc="http://schemas.openxmlformats.org/markup-compatibility/2006">
              <mc:Choice xmlns:v="urn:schemas-microsoft-com:vml" Requires="v">
                <p:oleObj spid="_x0000_s3137" name="" r:id="rId7" imgW="546100" imgH="393700" progId="Equation.DSMT4">
                  <p:embed/>
                </p:oleObj>
              </mc:Choice>
              <mc:Fallback>
                <p:oleObj name="" r:id="rId7" imgW="546100" imgH="393700" progId="Equation.DSMT4">
                  <p:embed/>
                  <p:pic>
                    <p:nvPicPr>
                      <p:cNvPr id="0" name="图片 3136"/>
                      <p:cNvPicPr/>
                      <p:nvPr/>
                    </p:nvPicPr>
                    <p:blipFill>
                      <a:blip r:embed="rId8"/>
                      <a:stretch>
                        <a:fillRect/>
                      </a:stretch>
                    </p:blipFill>
                    <p:spPr>
                      <a:xfrm>
                        <a:off x="2562225" y="3619500"/>
                        <a:ext cx="1096963" cy="790575"/>
                      </a:xfrm>
                      <a:prstGeom prst="rect">
                        <a:avLst/>
                      </a:prstGeom>
                      <a:noFill/>
                      <a:ln w="38100">
                        <a:noFill/>
                        <a:miter/>
                      </a:ln>
                    </p:spPr>
                  </p:pic>
                </p:oleObj>
              </mc:Fallback>
            </mc:AlternateContent>
          </a:graphicData>
        </a:graphic>
      </p:graphicFrame>
      <p:graphicFrame>
        <p:nvGraphicFramePr>
          <p:cNvPr id="30729" name="对象 -2147482537"/>
          <p:cNvGraphicFramePr>
            <a:graphicFrameLocks noChangeAspect="1"/>
          </p:cNvGraphicFramePr>
          <p:nvPr/>
        </p:nvGraphicFramePr>
        <p:xfrm>
          <a:off x="4451350" y="3719513"/>
          <a:ext cx="2327275" cy="784225"/>
        </p:xfrm>
        <a:graphic>
          <a:graphicData uri="http://schemas.openxmlformats.org/presentationml/2006/ole">
            <mc:AlternateContent xmlns:mc="http://schemas.openxmlformats.org/markup-compatibility/2006">
              <mc:Choice xmlns:v="urn:schemas-microsoft-com:vml" Requires="v">
                <p:oleObj spid="_x0000_s3138" name="" r:id="rId9" imgW="1282065" imgH="431800" progId="Equation.DSMT4">
                  <p:embed/>
                </p:oleObj>
              </mc:Choice>
              <mc:Fallback>
                <p:oleObj name="" r:id="rId9" imgW="1282065" imgH="431800" progId="Equation.DSMT4">
                  <p:embed/>
                  <p:pic>
                    <p:nvPicPr>
                      <p:cNvPr id="0" name="图片 3137"/>
                      <p:cNvPicPr/>
                      <p:nvPr/>
                    </p:nvPicPr>
                    <p:blipFill>
                      <a:blip r:embed="rId10"/>
                      <a:stretch>
                        <a:fillRect/>
                      </a:stretch>
                    </p:blipFill>
                    <p:spPr>
                      <a:xfrm>
                        <a:off x="4451350" y="3719513"/>
                        <a:ext cx="2327275" cy="784225"/>
                      </a:xfrm>
                      <a:prstGeom prst="rect">
                        <a:avLst/>
                      </a:prstGeom>
                      <a:noFill/>
                      <a:ln w="38100">
                        <a:noFill/>
                        <a:miter/>
                      </a:ln>
                    </p:spPr>
                  </p:pic>
                </p:oleObj>
              </mc:Fallback>
            </mc:AlternateContent>
          </a:graphicData>
        </a:graphic>
      </p:graphicFrame>
      <p:sp>
        <p:nvSpPr>
          <p:cNvPr id="30730" name="文本框 9"/>
          <p:cNvSpPr txBox="1"/>
          <p:nvPr/>
        </p:nvSpPr>
        <p:spPr>
          <a:xfrm>
            <a:off x="3732213" y="3881438"/>
            <a:ext cx="619125" cy="460375"/>
          </a:xfrm>
          <a:prstGeom prst="rect">
            <a:avLst/>
          </a:prstGeom>
          <a:noFill/>
          <a:ln w="9525">
            <a:noFill/>
          </a:ln>
        </p:spPr>
        <p:txBody>
          <a:bodyPr wrap="square" anchor="t" anchorCtr="0">
            <a:spAutoFit/>
          </a:bodyPr>
          <a:p>
            <a:r>
              <a:rPr lang="zh-CN" altLang="zh-CN" sz="2400">
                <a:latin typeface="Times New Roman" panose="02020603050405020304" pitchFamily="18" charset="0"/>
              </a:rPr>
              <a:t>或</a:t>
            </a:r>
            <a:endParaRPr lang="zh-CN" altLang="en-US" sz="2400">
              <a:latin typeface="Times New Roman" panose="02020603050405020304" pitchFamily="18" charset="0"/>
            </a:endParaRPr>
          </a:p>
        </p:txBody>
      </p:sp>
      <p:sp>
        <p:nvSpPr>
          <p:cNvPr id="28683" name="文本框 10"/>
          <p:cNvSpPr txBox="1"/>
          <p:nvPr/>
        </p:nvSpPr>
        <p:spPr>
          <a:xfrm>
            <a:off x="1501775" y="4503738"/>
            <a:ext cx="5080000" cy="460375"/>
          </a:xfrm>
          <a:prstGeom prst="rect">
            <a:avLst/>
          </a:prstGeom>
          <a:noFill/>
          <a:ln w="9525">
            <a:noFill/>
          </a:ln>
        </p:spPr>
        <p:txBody>
          <a:bodyPr anchor="t" anchorCtr="0">
            <a:spAutoFit/>
          </a:bodyPr>
          <a:p>
            <a:r>
              <a:rPr lang="zh-CN" altLang="zh-CN" sz="2400">
                <a:latin typeface="Times New Roman" panose="02020603050405020304" pitchFamily="18" charset="0"/>
              </a:rPr>
              <a:t>一个判别法</a:t>
            </a:r>
            <a:endParaRPr lang="zh-CN" altLang="en-US" sz="2400">
              <a:latin typeface="Times New Roman" panose="02020603050405020304" pitchFamily="18" charset="0"/>
            </a:endParaRPr>
          </a:p>
        </p:txBody>
      </p:sp>
      <p:sp>
        <p:nvSpPr>
          <p:cNvPr id="28684" name="文本框 11"/>
          <p:cNvSpPr txBox="1"/>
          <p:nvPr/>
        </p:nvSpPr>
        <p:spPr>
          <a:xfrm>
            <a:off x="2562225" y="4964113"/>
            <a:ext cx="6702425" cy="460375"/>
          </a:xfrm>
          <a:prstGeom prst="rect">
            <a:avLst/>
          </a:prstGeom>
          <a:noFill/>
          <a:ln w="9525">
            <a:noFill/>
          </a:ln>
        </p:spPr>
        <p:txBody>
          <a:bodyPr wrap="square" anchor="t" anchorCtr="0">
            <a:spAutoFit/>
          </a:bodyPr>
          <a:p>
            <a:r>
              <a:rPr lang="zh-CN" altLang="en-US" sz="2400">
                <a:latin typeface="Tahoma" panose="020B0604030504040204" pitchFamily="34" charset="0"/>
              </a:rPr>
              <a:t>= 一个划分=                         判别准则</a:t>
            </a:r>
            <a:endParaRPr lang="zh-CN" altLang="en-US" sz="2400">
              <a:latin typeface="Tahoma" panose="020B0604030504040204" pitchFamily="34" charset="0"/>
            </a:endParaRPr>
          </a:p>
        </p:txBody>
      </p:sp>
      <p:graphicFrame>
        <p:nvGraphicFramePr>
          <p:cNvPr id="28685" name="对象 -2147482536"/>
          <p:cNvGraphicFramePr>
            <a:graphicFrameLocks noChangeAspect="1"/>
          </p:cNvGraphicFramePr>
          <p:nvPr/>
        </p:nvGraphicFramePr>
        <p:xfrm>
          <a:off x="4451350" y="5019675"/>
          <a:ext cx="2295525" cy="404813"/>
        </p:xfrm>
        <a:graphic>
          <a:graphicData uri="http://schemas.openxmlformats.org/presentationml/2006/ole">
            <mc:AlternateContent xmlns:mc="http://schemas.openxmlformats.org/markup-compatibility/2006">
              <mc:Choice xmlns:v="urn:schemas-microsoft-com:vml" Requires="v">
                <p:oleObj spid="_x0000_s3150" name="" r:id="rId11" imgW="1295400" imgH="228600" progId="Equation.DSMT4">
                  <p:embed/>
                </p:oleObj>
              </mc:Choice>
              <mc:Fallback>
                <p:oleObj name="" r:id="rId11" imgW="1295400" imgH="228600" progId="Equation.DSMT4">
                  <p:embed/>
                  <p:pic>
                    <p:nvPicPr>
                      <p:cNvPr id="0" name="图片 3149"/>
                      <p:cNvPicPr/>
                      <p:nvPr/>
                    </p:nvPicPr>
                    <p:blipFill>
                      <a:blip r:embed="rId12"/>
                      <a:stretch>
                        <a:fillRect/>
                      </a:stretch>
                    </p:blipFill>
                    <p:spPr>
                      <a:xfrm>
                        <a:off x="4451350" y="5019675"/>
                        <a:ext cx="2295525" cy="404813"/>
                      </a:xfrm>
                      <a:prstGeom prst="rect">
                        <a:avLst/>
                      </a:prstGeom>
                      <a:noFill/>
                      <a:ln w="38100">
                        <a:noFill/>
                        <a:miter/>
                      </a:ln>
                    </p:spPr>
                  </p:pic>
                </p:oleObj>
              </mc:Fallback>
            </mc:AlternateContent>
          </a:graphicData>
        </a:graphic>
      </p:graphicFrame>
      <p:graphicFrame>
        <p:nvGraphicFramePr>
          <p:cNvPr id="28686" name="对象 -2147482535"/>
          <p:cNvGraphicFramePr>
            <a:graphicFrameLocks noChangeAspect="1"/>
          </p:cNvGraphicFramePr>
          <p:nvPr/>
        </p:nvGraphicFramePr>
        <p:xfrm>
          <a:off x="2678113" y="5424488"/>
          <a:ext cx="3903662" cy="760412"/>
        </p:xfrm>
        <a:graphic>
          <a:graphicData uri="http://schemas.openxmlformats.org/presentationml/2006/ole">
            <mc:AlternateContent xmlns:mc="http://schemas.openxmlformats.org/markup-compatibility/2006">
              <mc:Choice xmlns:v="urn:schemas-microsoft-com:vml" Requires="v">
                <p:oleObj spid="_x0000_s3143" name="" r:id="rId13" imgW="1955165" imgH="381000" progId="Equation.DSMT4">
                  <p:embed/>
                </p:oleObj>
              </mc:Choice>
              <mc:Fallback>
                <p:oleObj name="" r:id="rId13" imgW="1955165" imgH="381000" progId="Equation.DSMT4">
                  <p:embed/>
                  <p:pic>
                    <p:nvPicPr>
                      <p:cNvPr id="0" name="图片 3142"/>
                      <p:cNvPicPr/>
                      <p:nvPr/>
                    </p:nvPicPr>
                    <p:blipFill>
                      <a:blip r:embed="rId14"/>
                      <a:stretch>
                        <a:fillRect/>
                      </a:stretch>
                    </p:blipFill>
                    <p:spPr>
                      <a:xfrm>
                        <a:off x="2678113" y="5424488"/>
                        <a:ext cx="3903662" cy="760412"/>
                      </a:xfrm>
                      <a:prstGeom prst="rect">
                        <a:avLst/>
                      </a:prstGeom>
                      <a:noFill/>
                      <a:ln w="38100">
                        <a:noFill/>
                        <a:miter/>
                      </a:ln>
                    </p:spPr>
                  </p:pic>
                </p:oleObj>
              </mc:Fallback>
            </mc:AlternateContent>
          </a:graphicData>
        </a:graphic>
      </p:graphicFrame>
      <p:graphicFrame>
        <p:nvGraphicFramePr>
          <p:cNvPr id="30735" name="对象 1">
            <a:hlinkClick r:id="" action="ppaction://ole?verb="/>
          </p:cNvPr>
          <p:cNvGraphicFramePr>
            <a:graphicFrameLocks noChangeAspect="1"/>
          </p:cNvGraphicFramePr>
          <p:nvPr/>
        </p:nvGraphicFramePr>
        <p:xfrm>
          <a:off x="1909763" y="2505075"/>
          <a:ext cx="3425825" cy="561975"/>
        </p:xfrm>
        <a:graphic>
          <a:graphicData uri="http://schemas.openxmlformats.org/presentationml/2006/ole">
            <mc:AlternateContent xmlns:mc="http://schemas.openxmlformats.org/markup-compatibility/2006">
              <mc:Choice xmlns:v="urn:schemas-microsoft-com:vml" Requires="v">
                <p:oleObj spid="_x0000_s3144" name="" r:id="rId15" imgW="1473200" imgH="241300" progId="Equation.KSEE3">
                  <p:embed/>
                </p:oleObj>
              </mc:Choice>
              <mc:Fallback>
                <p:oleObj name="" r:id="rId15" imgW="1473200" imgH="241300" progId="Equation.KSEE3">
                  <p:embed/>
                  <p:pic>
                    <p:nvPicPr>
                      <p:cNvPr id="0" name="图片 3143"/>
                      <p:cNvPicPr/>
                      <p:nvPr/>
                    </p:nvPicPr>
                    <p:blipFill>
                      <a:blip r:embed="rId16"/>
                      <a:stretch>
                        <a:fillRect/>
                      </a:stretch>
                    </p:blipFill>
                    <p:spPr>
                      <a:xfrm>
                        <a:off x="1909763" y="2505075"/>
                        <a:ext cx="3425825" cy="561975"/>
                      </a:xfrm>
                      <a:prstGeom prst="rect">
                        <a:avLst/>
                      </a:prstGeom>
                      <a:noFill/>
                      <a:ln w="38100">
                        <a:noFill/>
                        <a:miter/>
                      </a:ln>
                    </p:spPr>
                  </p:pic>
                </p:oleObj>
              </mc:Fallback>
            </mc:AlternateContent>
          </a:graphicData>
        </a:graphic>
      </p:graphicFrame>
      <p:sp>
        <p:nvSpPr>
          <p:cNvPr id="30736" name="灯片编号占位符 1"/>
          <p:cNvSpPr>
            <a:spLocks noGrp="1"/>
          </p:cNvSpPr>
          <p:nvPr>
            <p:ph type="sldNum" sz="quarter" idx="12"/>
          </p:nvPr>
        </p:nvSpPr>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a:buSzTx/>
            </a:pPr>
            <a:fld id="{9A0DB2DC-4C9A-4742-B13C-FB6460FD3503}" type="slidenum">
              <a:rPr lang="zh-CN" altLang="en-US" sz="1400" dirty="0"/>
            </a:fld>
            <a:endParaRPr lang="zh-CN" altLang="en-US" sz="14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683"/>
                                        </p:tgtEl>
                                        <p:attrNameLst>
                                          <p:attrName>style.visibility</p:attrName>
                                        </p:attrNameLst>
                                      </p:cBhvr>
                                      <p:to>
                                        <p:strVal val="visible"/>
                                      </p:to>
                                    </p:set>
                                    <p:anim calcmode="lin" valueType="num">
                                      <p:cBhvr additive="base">
                                        <p:cTn id="7" dur="500" fill="hold"/>
                                        <p:tgtEl>
                                          <p:spTgt spid="28683"/>
                                        </p:tgtEl>
                                        <p:attrNameLst>
                                          <p:attrName>ppt_x</p:attrName>
                                        </p:attrNameLst>
                                      </p:cBhvr>
                                      <p:tavLst>
                                        <p:tav tm="0">
                                          <p:val>
                                            <p:strVal val="#ppt_x"/>
                                          </p:val>
                                        </p:tav>
                                        <p:tav tm="100000">
                                          <p:val>
                                            <p:strVal val="#ppt_x"/>
                                          </p:val>
                                        </p:tav>
                                      </p:tavLst>
                                    </p:anim>
                                    <p:anim calcmode="lin" valueType="num">
                                      <p:cBhvr additive="base">
                                        <p:cTn id="8" dur="500" fill="hold"/>
                                        <p:tgtEl>
                                          <p:spTgt spid="2868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8684"/>
                                        </p:tgtEl>
                                        <p:attrNameLst>
                                          <p:attrName>style.visibility</p:attrName>
                                        </p:attrNameLst>
                                      </p:cBhvr>
                                      <p:to>
                                        <p:strVal val="visible"/>
                                      </p:to>
                                    </p:set>
                                    <p:anim calcmode="lin" valueType="num">
                                      <p:cBhvr additive="base">
                                        <p:cTn id="11" dur="500" fill="hold"/>
                                        <p:tgtEl>
                                          <p:spTgt spid="28684"/>
                                        </p:tgtEl>
                                        <p:attrNameLst>
                                          <p:attrName>ppt_x</p:attrName>
                                        </p:attrNameLst>
                                      </p:cBhvr>
                                      <p:tavLst>
                                        <p:tav tm="0">
                                          <p:val>
                                            <p:strVal val="#ppt_x"/>
                                          </p:val>
                                        </p:tav>
                                        <p:tav tm="100000">
                                          <p:val>
                                            <p:strVal val="#ppt_x"/>
                                          </p:val>
                                        </p:tav>
                                      </p:tavLst>
                                    </p:anim>
                                    <p:anim calcmode="lin" valueType="num">
                                      <p:cBhvr additive="base">
                                        <p:cTn id="12" dur="500" fill="hold"/>
                                        <p:tgtEl>
                                          <p:spTgt spid="2868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8685"/>
                                        </p:tgtEl>
                                        <p:attrNameLst>
                                          <p:attrName>style.visibility</p:attrName>
                                        </p:attrNameLst>
                                      </p:cBhvr>
                                      <p:to>
                                        <p:strVal val="visible"/>
                                      </p:to>
                                    </p:set>
                                    <p:anim calcmode="lin" valueType="num">
                                      <p:cBhvr additive="base">
                                        <p:cTn id="15" dur="500" fill="hold"/>
                                        <p:tgtEl>
                                          <p:spTgt spid="28685"/>
                                        </p:tgtEl>
                                        <p:attrNameLst>
                                          <p:attrName>ppt_x</p:attrName>
                                        </p:attrNameLst>
                                      </p:cBhvr>
                                      <p:tavLst>
                                        <p:tav tm="0">
                                          <p:val>
                                            <p:strVal val="#ppt_x"/>
                                          </p:val>
                                        </p:tav>
                                        <p:tav tm="100000">
                                          <p:val>
                                            <p:strVal val="#ppt_x"/>
                                          </p:val>
                                        </p:tav>
                                      </p:tavLst>
                                    </p:anim>
                                    <p:anim calcmode="lin" valueType="num">
                                      <p:cBhvr additive="base">
                                        <p:cTn id="16" dur="500" fill="hold"/>
                                        <p:tgtEl>
                                          <p:spTgt spid="2868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8686"/>
                                        </p:tgtEl>
                                        <p:attrNameLst>
                                          <p:attrName>style.visibility</p:attrName>
                                        </p:attrNameLst>
                                      </p:cBhvr>
                                      <p:to>
                                        <p:strVal val="visible"/>
                                      </p:to>
                                    </p:set>
                                    <p:anim calcmode="lin" valueType="num">
                                      <p:cBhvr additive="base">
                                        <p:cTn id="19" dur="500" fill="hold"/>
                                        <p:tgtEl>
                                          <p:spTgt spid="28686"/>
                                        </p:tgtEl>
                                        <p:attrNameLst>
                                          <p:attrName>ppt_x</p:attrName>
                                        </p:attrNameLst>
                                      </p:cBhvr>
                                      <p:tavLst>
                                        <p:tav tm="0">
                                          <p:val>
                                            <p:strVal val="#ppt_x"/>
                                          </p:val>
                                        </p:tav>
                                        <p:tav tm="100000">
                                          <p:val>
                                            <p:strVal val="#ppt_x"/>
                                          </p:val>
                                        </p:tav>
                                      </p:tavLst>
                                    </p:anim>
                                    <p:anim calcmode="lin" valueType="num">
                                      <p:cBhvr additive="base">
                                        <p:cTn id="20" dur="500" fill="hold"/>
                                        <p:tgtEl>
                                          <p:spTgt spid="286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83" grpId="0"/>
      <p:bldP spid="2868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文本框 1"/>
          <p:cNvSpPr txBox="1"/>
          <p:nvPr/>
        </p:nvSpPr>
        <p:spPr>
          <a:xfrm>
            <a:off x="1360488" y="141288"/>
            <a:ext cx="4745037" cy="460375"/>
          </a:xfrm>
          <a:prstGeom prst="rect">
            <a:avLst/>
          </a:prstGeom>
          <a:noFill/>
          <a:ln w="9525">
            <a:noFill/>
          </a:ln>
        </p:spPr>
        <p:txBody>
          <a:bodyPr wrap="square" anchor="t" anchorCtr="0">
            <a:spAutoFit/>
          </a:bodyPr>
          <a:p>
            <a:r>
              <a:rPr lang="zh-CN" altLang="en-US" sz="2400">
                <a:latin typeface="Times New Roman" panose="02020603050405020304" pitchFamily="18" charset="0"/>
              </a:rPr>
              <a:t>判别</a:t>
            </a:r>
            <a:r>
              <a:rPr lang="zh-CN" altLang="en-US" sz="2400" i="1">
                <a:latin typeface="Times New Roman" panose="02020603050405020304" pitchFamily="18" charset="0"/>
              </a:rPr>
              <a:t>R</a:t>
            </a:r>
            <a:r>
              <a:rPr lang="zh-CN" altLang="en-US" sz="2400">
                <a:latin typeface="Times New Roman" panose="02020603050405020304" pitchFamily="18" charset="0"/>
              </a:rPr>
              <a:t>下的误判情况讨论</a:t>
            </a:r>
            <a:endParaRPr lang="zh-CN" altLang="en-US" sz="2400">
              <a:latin typeface="Times New Roman" panose="02020603050405020304" pitchFamily="18" charset="0"/>
            </a:endParaRPr>
          </a:p>
        </p:txBody>
      </p:sp>
      <p:graphicFrame>
        <p:nvGraphicFramePr>
          <p:cNvPr id="31746" name="对象 -2147482533"/>
          <p:cNvGraphicFramePr>
            <a:graphicFrameLocks noChangeAspect="1"/>
          </p:cNvGraphicFramePr>
          <p:nvPr/>
        </p:nvGraphicFramePr>
        <p:xfrm>
          <a:off x="2128838" y="601663"/>
          <a:ext cx="3887787" cy="806450"/>
        </p:xfrm>
        <a:graphic>
          <a:graphicData uri="http://schemas.openxmlformats.org/presentationml/2006/ole">
            <mc:AlternateContent xmlns:mc="http://schemas.openxmlformats.org/markup-compatibility/2006">
              <mc:Choice xmlns:v="urn:schemas-microsoft-com:vml" Requires="v">
                <p:oleObj spid="_x0000_s3148" name="" r:id="rId1" imgW="1778000" imgH="368300" progId="Equation.DSMT4">
                  <p:embed/>
                </p:oleObj>
              </mc:Choice>
              <mc:Fallback>
                <p:oleObj name="" r:id="rId1" imgW="1778000" imgH="368300" progId="Equation.DSMT4">
                  <p:embed/>
                  <p:pic>
                    <p:nvPicPr>
                      <p:cNvPr id="0" name="图片 3147"/>
                      <p:cNvPicPr/>
                      <p:nvPr/>
                    </p:nvPicPr>
                    <p:blipFill>
                      <a:blip r:embed="rId2"/>
                      <a:stretch>
                        <a:fillRect/>
                      </a:stretch>
                    </p:blipFill>
                    <p:spPr>
                      <a:xfrm>
                        <a:off x="2128838" y="601663"/>
                        <a:ext cx="3887787" cy="806450"/>
                      </a:xfrm>
                      <a:prstGeom prst="rect">
                        <a:avLst/>
                      </a:prstGeom>
                      <a:noFill/>
                      <a:ln w="38100">
                        <a:noFill/>
                        <a:miter/>
                      </a:ln>
                    </p:spPr>
                  </p:pic>
                </p:oleObj>
              </mc:Fallback>
            </mc:AlternateContent>
          </a:graphicData>
        </a:graphic>
      </p:graphicFrame>
      <p:sp>
        <p:nvSpPr>
          <p:cNvPr id="31747" name="文本框 105"/>
          <p:cNvSpPr txBox="1"/>
          <p:nvPr/>
        </p:nvSpPr>
        <p:spPr>
          <a:xfrm>
            <a:off x="1360488" y="1316038"/>
            <a:ext cx="5080000" cy="460375"/>
          </a:xfrm>
          <a:prstGeom prst="rect">
            <a:avLst/>
          </a:prstGeom>
          <a:noFill/>
          <a:ln w="9525">
            <a:noFill/>
          </a:ln>
        </p:spPr>
        <p:txBody>
          <a:bodyPr anchor="t" anchorCtr="0">
            <a:spAutoFit/>
          </a:bodyPr>
          <a:p>
            <a:r>
              <a:rPr lang="zh-CN" altLang="zh-CN" sz="2400">
                <a:latin typeface="Times New Roman" panose="02020603050405020304" pitchFamily="18" charset="0"/>
              </a:rPr>
              <a:t>代价记为一个损失矩阵</a:t>
            </a:r>
            <a:endParaRPr lang="zh-CN" altLang="en-US" sz="2400">
              <a:latin typeface="Times New Roman" panose="02020603050405020304" pitchFamily="18" charset="0"/>
            </a:endParaRPr>
          </a:p>
        </p:txBody>
      </p:sp>
      <p:graphicFrame>
        <p:nvGraphicFramePr>
          <p:cNvPr id="31748" name="对象 -2147482531"/>
          <p:cNvGraphicFramePr>
            <a:graphicFrameLocks noChangeAspect="1"/>
          </p:cNvGraphicFramePr>
          <p:nvPr/>
        </p:nvGraphicFramePr>
        <p:xfrm>
          <a:off x="1847850" y="1878013"/>
          <a:ext cx="1387475" cy="517525"/>
        </p:xfrm>
        <a:graphic>
          <a:graphicData uri="http://schemas.openxmlformats.org/presentationml/2006/ole">
            <mc:AlternateContent xmlns:mc="http://schemas.openxmlformats.org/markup-compatibility/2006">
              <mc:Choice xmlns:v="urn:schemas-microsoft-com:vml" Requires="v">
                <p:oleObj spid="_x0000_s3142" name="" r:id="rId3" imgW="647700" imgH="241300" progId="Equation.DSMT4">
                  <p:embed/>
                </p:oleObj>
              </mc:Choice>
              <mc:Fallback>
                <p:oleObj name="" r:id="rId3" imgW="647700" imgH="241300" progId="Equation.DSMT4">
                  <p:embed/>
                  <p:pic>
                    <p:nvPicPr>
                      <p:cNvPr id="0" name="图片 3141"/>
                      <p:cNvPicPr/>
                      <p:nvPr/>
                    </p:nvPicPr>
                    <p:blipFill>
                      <a:blip r:embed="rId4"/>
                      <a:stretch>
                        <a:fillRect/>
                      </a:stretch>
                    </p:blipFill>
                    <p:spPr>
                      <a:xfrm>
                        <a:off x="1847850" y="1878013"/>
                        <a:ext cx="1387475" cy="517525"/>
                      </a:xfrm>
                      <a:prstGeom prst="rect">
                        <a:avLst/>
                      </a:prstGeom>
                      <a:noFill/>
                      <a:ln w="38100">
                        <a:noFill/>
                        <a:miter/>
                      </a:ln>
                    </p:spPr>
                  </p:pic>
                </p:oleObj>
              </mc:Fallback>
            </mc:AlternateContent>
          </a:graphicData>
        </a:graphic>
      </p:graphicFrame>
      <p:sp>
        <p:nvSpPr>
          <p:cNvPr id="31749" name="文本框 3"/>
          <p:cNvSpPr txBox="1"/>
          <p:nvPr/>
        </p:nvSpPr>
        <p:spPr>
          <a:xfrm>
            <a:off x="3476625" y="1906588"/>
            <a:ext cx="4154488" cy="460375"/>
          </a:xfrm>
          <a:prstGeom prst="rect">
            <a:avLst/>
          </a:prstGeom>
          <a:noFill/>
          <a:ln w="9525">
            <a:noFill/>
          </a:ln>
        </p:spPr>
        <p:txBody>
          <a:bodyPr wrap="square" anchor="t" anchorCtr="0">
            <a:spAutoFit/>
          </a:bodyPr>
          <a:p>
            <a:r>
              <a:rPr lang="zh-CN" altLang="en-US" sz="2400">
                <a:latin typeface="Tahoma" panose="020B0604030504040204" pitchFamily="34" charset="0"/>
              </a:rPr>
              <a:t>(约定                             )</a:t>
            </a:r>
            <a:endParaRPr lang="zh-CN" altLang="en-US" sz="2400">
              <a:latin typeface="Tahoma" panose="020B0604030504040204" pitchFamily="34" charset="0"/>
            </a:endParaRPr>
          </a:p>
        </p:txBody>
      </p:sp>
      <p:graphicFrame>
        <p:nvGraphicFramePr>
          <p:cNvPr id="31750" name="对象 -2147482530"/>
          <p:cNvGraphicFramePr>
            <a:graphicFrameLocks noChangeAspect="1"/>
          </p:cNvGraphicFramePr>
          <p:nvPr/>
        </p:nvGraphicFramePr>
        <p:xfrm>
          <a:off x="4300538" y="1928813"/>
          <a:ext cx="2824162" cy="466725"/>
        </p:xfrm>
        <a:graphic>
          <a:graphicData uri="http://schemas.openxmlformats.org/presentationml/2006/ole">
            <mc:AlternateContent xmlns:mc="http://schemas.openxmlformats.org/markup-compatibility/2006">
              <mc:Choice xmlns:v="urn:schemas-microsoft-com:vml" Requires="v">
                <p:oleObj spid="_x0000_s3145" name="" r:id="rId5" imgW="1230630" imgH="203200" progId="Equation.DSMT4">
                  <p:embed/>
                </p:oleObj>
              </mc:Choice>
              <mc:Fallback>
                <p:oleObj name="" r:id="rId5" imgW="1230630" imgH="203200" progId="Equation.DSMT4">
                  <p:embed/>
                  <p:pic>
                    <p:nvPicPr>
                      <p:cNvPr id="0" name="图片 3144"/>
                      <p:cNvPicPr/>
                      <p:nvPr/>
                    </p:nvPicPr>
                    <p:blipFill>
                      <a:blip r:embed="rId6"/>
                      <a:stretch>
                        <a:fillRect/>
                      </a:stretch>
                    </p:blipFill>
                    <p:spPr>
                      <a:xfrm>
                        <a:off x="4300538" y="1928813"/>
                        <a:ext cx="2824162" cy="466725"/>
                      </a:xfrm>
                      <a:prstGeom prst="rect">
                        <a:avLst/>
                      </a:prstGeom>
                      <a:noFill/>
                      <a:ln w="38100">
                        <a:noFill/>
                        <a:miter/>
                      </a:ln>
                    </p:spPr>
                  </p:pic>
                </p:oleObj>
              </mc:Fallback>
            </mc:AlternateContent>
          </a:graphicData>
        </a:graphic>
      </p:graphicFrame>
      <p:sp>
        <p:nvSpPr>
          <p:cNvPr id="31751" name="文本框 5"/>
          <p:cNvSpPr txBox="1"/>
          <p:nvPr/>
        </p:nvSpPr>
        <p:spPr>
          <a:xfrm>
            <a:off x="1176338" y="2493963"/>
            <a:ext cx="1235075" cy="460375"/>
          </a:xfrm>
          <a:prstGeom prst="rect">
            <a:avLst/>
          </a:prstGeom>
          <a:noFill/>
          <a:ln w="9525">
            <a:noFill/>
          </a:ln>
        </p:spPr>
        <p:txBody>
          <a:bodyPr wrap="square" anchor="t" anchorCtr="0">
            <a:spAutoFit/>
          </a:bodyPr>
          <a:p>
            <a:pPr marL="342900" indent="-342900">
              <a:buFont typeface="Wingdings" panose="05000000000000000000" charset="0"/>
              <a:buChar char="Ø"/>
            </a:pPr>
            <a:r>
              <a:rPr lang="zh-CN" altLang="zh-CN" sz="2400">
                <a:latin typeface="Times New Roman" panose="02020603050405020304" pitchFamily="18" charset="0"/>
              </a:rPr>
              <a:t>常取</a:t>
            </a:r>
            <a:endParaRPr lang="zh-CN" altLang="en-US" sz="2400">
              <a:latin typeface="Times New Roman" panose="02020603050405020304" pitchFamily="18" charset="0"/>
            </a:endParaRPr>
          </a:p>
        </p:txBody>
      </p:sp>
      <p:graphicFrame>
        <p:nvGraphicFramePr>
          <p:cNvPr id="31752" name="对象 -2147482529"/>
          <p:cNvGraphicFramePr>
            <a:graphicFrameLocks noChangeAspect="1"/>
          </p:cNvGraphicFramePr>
          <p:nvPr/>
        </p:nvGraphicFramePr>
        <p:xfrm>
          <a:off x="2233613" y="2476500"/>
          <a:ext cx="2389187" cy="477838"/>
        </p:xfrm>
        <a:graphic>
          <a:graphicData uri="http://schemas.openxmlformats.org/presentationml/2006/ole">
            <mc:AlternateContent xmlns:mc="http://schemas.openxmlformats.org/markup-compatibility/2006">
              <mc:Choice xmlns:v="urn:schemas-microsoft-com:vml" Requires="v">
                <p:oleObj spid="_x0000_s3147" name="" r:id="rId7" imgW="951865" imgH="190500" progId="Equation.DSMT4">
                  <p:embed/>
                </p:oleObj>
              </mc:Choice>
              <mc:Fallback>
                <p:oleObj name="" r:id="rId7" imgW="951865" imgH="190500" progId="Equation.DSMT4">
                  <p:embed/>
                  <p:pic>
                    <p:nvPicPr>
                      <p:cNvPr id="0" name="图片 3146"/>
                      <p:cNvPicPr/>
                      <p:nvPr/>
                    </p:nvPicPr>
                    <p:blipFill>
                      <a:blip r:embed="rId8"/>
                      <a:stretch>
                        <a:fillRect/>
                      </a:stretch>
                    </p:blipFill>
                    <p:spPr>
                      <a:xfrm>
                        <a:off x="2233613" y="2476500"/>
                        <a:ext cx="2389187" cy="477838"/>
                      </a:xfrm>
                      <a:prstGeom prst="rect">
                        <a:avLst/>
                      </a:prstGeom>
                      <a:noFill/>
                      <a:ln w="38100">
                        <a:noFill/>
                        <a:miter/>
                      </a:ln>
                    </p:spPr>
                  </p:pic>
                </p:oleObj>
              </mc:Fallback>
            </mc:AlternateContent>
          </a:graphicData>
        </a:graphic>
      </p:graphicFrame>
      <p:sp>
        <p:nvSpPr>
          <p:cNvPr id="31753" name="文本框 7"/>
          <p:cNvSpPr txBox="1"/>
          <p:nvPr/>
        </p:nvSpPr>
        <p:spPr>
          <a:xfrm>
            <a:off x="1504950" y="3106738"/>
            <a:ext cx="5241925" cy="460375"/>
          </a:xfrm>
          <a:prstGeom prst="rect">
            <a:avLst/>
          </a:prstGeom>
          <a:noFill/>
          <a:ln w="9525">
            <a:noFill/>
          </a:ln>
        </p:spPr>
        <p:txBody>
          <a:bodyPr wrap="square" anchor="t" anchorCtr="0">
            <a:spAutoFit/>
          </a:bodyPr>
          <a:p>
            <a:r>
              <a:rPr lang="zh-CN" altLang="en-US" sz="2400">
                <a:latin typeface="Tahoma" panose="020B0604030504040204" pitchFamily="34" charset="0"/>
              </a:rPr>
              <a:t>来自     判为其他总体的概率是</a:t>
            </a:r>
            <a:endParaRPr lang="zh-CN" altLang="en-US" sz="2400">
              <a:latin typeface="Tahoma" panose="020B0604030504040204" pitchFamily="34" charset="0"/>
            </a:endParaRPr>
          </a:p>
        </p:txBody>
      </p:sp>
      <p:graphicFrame>
        <p:nvGraphicFramePr>
          <p:cNvPr id="31754" name="对象 9"/>
          <p:cNvGraphicFramePr>
            <a:graphicFrameLocks noChangeAspect="1"/>
          </p:cNvGraphicFramePr>
          <p:nvPr/>
        </p:nvGraphicFramePr>
        <p:xfrm>
          <a:off x="2233613" y="3121025"/>
          <a:ext cx="361950" cy="446088"/>
        </p:xfrm>
        <a:graphic>
          <a:graphicData uri="http://schemas.openxmlformats.org/presentationml/2006/ole">
            <mc:AlternateContent xmlns:mc="http://schemas.openxmlformats.org/markup-compatibility/2006">
              <mc:Choice xmlns:v="urn:schemas-microsoft-com:vml" Requires="v">
                <p:oleObj spid="_x0000_s3146" name="" r:id="rId9" imgW="165100" imgH="203200" progId="Equation.DSMT4">
                  <p:embed/>
                </p:oleObj>
              </mc:Choice>
              <mc:Fallback>
                <p:oleObj name="" r:id="rId9" imgW="165100" imgH="203200" progId="Equation.DSMT4">
                  <p:embed/>
                  <p:pic>
                    <p:nvPicPr>
                      <p:cNvPr id="0" name="图片 3145"/>
                      <p:cNvPicPr/>
                      <p:nvPr/>
                    </p:nvPicPr>
                    <p:blipFill>
                      <a:blip r:embed="rId10"/>
                      <a:stretch>
                        <a:fillRect/>
                      </a:stretch>
                    </p:blipFill>
                    <p:spPr>
                      <a:xfrm>
                        <a:off x="2233613" y="3121025"/>
                        <a:ext cx="361950" cy="446088"/>
                      </a:xfrm>
                      <a:prstGeom prst="rect">
                        <a:avLst/>
                      </a:prstGeom>
                      <a:noFill/>
                      <a:ln w="38100">
                        <a:noFill/>
                        <a:miter/>
                      </a:ln>
                    </p:spPr>
                  </p:pic>
                </p:oleObj>
              </mc:Fallback>
            </mc:AlternateContent>
          </a:graphicData>
        </a:graphic>
      </p:graphicFrame>
      <p:graphicFrame>
        <p:nvGraphicFramePr>
          <p:cNvPr id="31755" name="对象 -2147482527"/>
          <p:cNvGraphicFramePr>
            <a:graphicFrameLocks noChangeAspect="1"/>
          </p:cNvGraphicFramePr>
          <p:nvPr/>
        </p:nvGraphicFramePr>
        <p:xfrm>
          <a:off x="5899150" y="3121025"/>
          <a:ext cx="1731963" cy="776288"/>
        </p:xfrm>
        <a:graphic>
          <a:graphicData uri="http://schemas.openxmlformats.org/presentationml/2006/ole">
            <mc:AlternateContent xmlns:mc="http://schemas.openxmlformats.org/markup-compatibility/2006">
              <mc:Choice xmlns:v="urn:schemas-microsoft-com:vml" Requires="v">
                <p:oleObj spid="_x0000_s3149" name="" r:id="rId11" imgW="735965" imgH="330200" progId="Equation.DSMT4">
                  <p:embed/>
                </p:oleObj>
              </mc:Choice>
              <mc:Fallback>
                <p:oleObj name="" r:id="rId11" imgW="735965" imgH="330200" progId="Equation.DSMT4">
                  <p:embed/>
                  <p:pic>
                    <p:nvPicPr>
                      <p:cNvPr id="0" name="图片 3148"/>
                      <p:cNvPicPr/>
                      <p:nvPr/>
                    </p:nvPicPr>
                    <p:blipFill>
                      <a:blip r:embed="rId12"/>
                      <a:stretch>
                        <a:fillRect/>
                      </a:stretch>
                    </p:blipFill>
                    <p:spPr>
                      <a:xfrm>
                        <a:off x="5899150" y="3121025"/>
                        <a:ext cx="1731963" cy="776288"/>
                      </a:xfrm>
                      <a:prstGeom prst="rect">
                        <a:avLst/>
                      </a:prstGeom>
                      <a:noFill/>
                      <a:ln w="38100">
                        <a:noFill/>
                        <a:miter/>
                      </a:ln>
                    </p:spPr>
                  </p:pic>
                </p:oleObj>
              </mc:Fallback>
            </mc:AlternateContent>
          </a:graphicData>
        </a:graphic>
      </p:graphicFrame>
      <p:sp>
        <p:nvSpPr>
          <p:cNvPr id="29708" name="文本框 12"/>
          <p:cNvSpPr txBox="1"/>
          <p:nvPr/>
        </p:nvSpPr>
        <p:spPr>
          <a:xfrm>
            <a:off x="1533525" y="3897313"/>
            <a:ext cx="5080000" cy="460375"/>
          </a:xfrm>
          <a:prstGeom prst="rect">
            <a:avLst/>
          </a:prstGeom>
          <a:noFill/>
          <a:ln w="9525">
            <a:noFill/>
          </a:ln>
        </p:spPr>
        <p:txBody>
          <a:bodyPr anchor="t" anchorCtr="0">
            <a:spAutoFit/>
          </a:bodyPr>
          <a:p>
            <a:r>
              <a:rPr lang="zh-CN" altLang="zh-CN" sz="2400">
                <a:latin typeface="Times New Roman" panose="02020603050405020304" pitchFamily="18" charset="0"/>
              </a:rPr>
              <a:t>误判的概率</a:t>
            </a:r>
            <a:endParaRPr lang="zh-CN" altLang="en-US" sz="2400">
              <a:latin typeface="Times New Roman" panose="02020603050405020304" pitchFamily="18" charset="0"/>
            </a:endParaRPr>
          </a:p>
        </p:txBody>
      </p:sp>
      <p:graphicFrame>
        <p:nvGraphicFramePr>
          <p:cNvPr id="29709" name="对象 -2147482439"/>
          <p:cNvGraphicFramePr>
            <a:graphicFrameLocks noChangeAspect="1"/>
          </p:cNvGraphicFramePr>
          <p:nvPr/>
        </p:nvGraphicFramePr>
        <p:xfrm>
          <a:off x="3097213" y="4357688"/>
          <a:ext cx="3117850" cy="941387"/>
        </p:xfrm>
        <a:graphic>
          <a:graphicData uri="http://schemas.openxmlformats.org/presentationml/2006/ole">
            <mc:AlternateContent xmlns:mc="http://schemas.openxmlformats.org/markup-compatibility/2006">
              <mc:Choice xmlns:v="urn:schemas-microsoft-com:vml" Requires="v">
                <p:oleObj spid="_x0000_s3158" name="" r:id="rId13" imgW="1599565" imgH="482600" progId="Equation.DSMT4">
                  <p:embed/>
                </p:oleObj>
              </mc:Choice>
              <mc:Fallback>
                <p:oleObj name="" r:id="rId13" imgW="1599565" imgH="482600" progId="Equation.DSMT4">
                  <p:embed/>
                  <p:pic>
                    <p:nvPicPr>
                      <p:cNvPr id="0" name="图片 3157"/>
                      <p:cNvPicPr/>
                      <p:nvPr/>
                    </p:nvPicPr>
                    <p:blipFill>
                      <a:blip r:embed="rId14"/>
                      <a:stretch>
                        <a:fillRect/>
                      </a:stretch>
                    </p:blipFill>
                    <p:spPr>
                      <a:xfrm>
                        <a:off x="3097213" y="4357688"/>
                        <a:ext cx="3117850" cy="941387"/>
                      </a:xfrm>
                      <a:prstGeom prst="rect">
                        <a:avLst/>
                      </a:prstGeom>
                      <a:noFill/>
                      <a:ln w="38100">
                        <a:noFill/>
                        <a:miter/>
                      </a:ln>
                    </p:spPr>
                  </p:pic>
                </p:oleObj>
              </mc:Fallback>
            </mc:AlternateContent>
          </a:graphicData>
        </a:graphic>
      </p:graphicFrame>
      <p:sp>
        <p:nvSpPr>
          <p:cNvPr id="29710" name="文本框 14"/>
          <p:cNvSpPr txBox="1"/>
          <p:nvPr/>
        </p:nvSpPr>
        <p:spPr>
          <a:xfrm>
            <a:off x="1681163" y="5297488"/>
            <a:ext cx="3189287" cy="460375"/>
          </a:xfrm>
          <a:prstGeom prst="rect">
            <a:avLst/>
          </a:prstGeom>
          <a:noFill/>
          <a:ln w="9525">
            <a:noFill/>
          </a:ln>
        </p:spPr>
        <p:txBody>
          <a:bodyPr wrap="square" anchor="t" anchorCtr="0">
            <a:spAutoFit/>
          </a:bodyPr>
          <a:p>
            <a:r>
              <a:rPr lang="zh-CN" altLang="zh-CN" sz="2400">
                <a:latin typeface="Times New Roman" panose="02020603050405020304" pitchFamily="18" charset="0"/>
              </a:rPr>
              <a:t>使其最小</a:t>
            </a:r>
            <a:r>
              <a:rPr lang="en-US" altLang="zh-CN" sz="2400">
                <a:latin typeface="Times New Roman" panose="02020603050405020304" pitchFamily="18" charset="0"/>
              </a:rPr>
              <a:t>, </a:t>
            </a:r>
            <a:r>
              <a:rPr lang="zh-CN" altLang="zh-CN" sz="2400">
                <a:latin typeface="Times New Roman" panose="02020603050405020304" pitchFamily="18" charset="0"/>
              </a:rPr>
              <a:t>得最优划分。</a:t>
            </a:r>
            <a:endParaRPr lang="zh-CN" altLang="en-US" sz="2400">
              <a:latin typeface="Tahoma" panose="020B0604030504040204" pitchFamily="34" charset="0"/>
            </a:endParaRPr>
          </a:p>
        </p:txBody>
      </p:sp>
      <p:sp>
        <p:nvSpPr>
          <p:cNvPr id="31759" name="灯片编号占位符 1"/>
          <p:cNvSpPr>
            <a:spLocks noGrp="1"/>
          </p:cNvSpPr>
          <p:nvPr>
            <p:ph type="sldNum" sz="quarter" idx="12"/>
          </p:nvPr>
        </p:nvSpPr>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a:buSzTx/>
            </a:pPr>
            <a:fld id="{9A0DB2DC-4C9A-4742-B13C-FB6460FD3503}" type="slidenum">
              <a:rPr lang="zh-CN" altLang="en-US" sz="1400" dirty="0"/>
            </a:fld>
            <a:endParaRPr lang="zh-CN" altLang="en-US" sz="14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708"/>
                                        </p:tgtEl>
                                        <p:attrNameLst>
                                          <p:attrName>style.visibility</p:attrName>
                                        </p:attrNameLst>
                                      </p:cBhvr>
                                      <p:to>
                                        <p:strVal val="visible"/>
                                      </p:to>
                                    </p:set>
                                    <p:anim calcmode="lin" valueType="num">
                                      <p:cBhvr additive="base">
                                        <p:cTn id="7" dur="500" fill="hold"/>
                                        <p:tgtEl>
                                          <p:spTgt spid="29708"/>
                                        </p:tgtEl>
                                        <p:attrNameLst>
                                          <p:attrName>ppt_x</p:attrName>
                                        </p:attrNameLst>
                                      </p:cBhvr>
                                      <p:tavLst>
                                        <p:tav tm="0">
                                          <p:val>
                                            <p:strVal val="#ppt_x"/>
                                          </p:val>
                                        </p:tav>
                                        <p:tav tm="100000">
                                          <p:val>
                                            <p:strVal val="#ppt_x"/>
                                          </p:val>
                                        </p:tav>
                                      </p:tavLst>
                                    </p:anim>
                                    <p:anim calcmode="lin" valueType="num">
                                      <p:cBhvr additive="base">
                                        <p:cTn id="8" dur="500" fill="hold"/>
                                        <p:tgtEl>
                                          <p:spTgt spid="2970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9709"/>
                                        </p:tgtEl>
                                        <p:attrNameLst>
                                          <p:attrName>style.visibility</p:attrName>
                                        </p:attrNameLst>
                                      </p:cBhvr>
                                      <p:to>
                                        <p:strVal val="visible"/>
                                      </p:to>
                                    </p:set>
                                    <p:anim calcmode="lin" valueType="num">
                                      <p:cBhvr additive="base">
                                        <p:cTn id="11" dur="500" fill="hold"/>
                                        <p:tgtEl>
                                          <p:spTgt spid="29709"/>
                                        </p:tgtEl>
                                        <p:attrNameLst>
                                          <p:attrName>ppt_x</p:attrName>
                                        </p:attrNameLst>
                                      </p:cBhvr>
                                      <p:tavLst>
                                        <p:tav tm="0">
                                          <p:val>
                                            <p:strVal val="#ppt_x"/>
                                          </p:val>
                                        </p:tav>
                                        <p:tav tm="100000">
                                          <p:val>
                                            <p:strVal val="#ppt_x"/>
                                          </p:val>
                                        </p:tav>
                                      </p:tavLst>
                                    </p:anim>
                                    <p:anim calcmode="lin" valueType="num">
                                      <p:cBhvr additive="base">
                                        <p:cTn id="12" dur="500" fill="hold"/>
                                        <p:tgtEl>
                                          <p:spTgt spid="2970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9710"/>
                                        </p:tgtEl>
                                        <p:attrNameLst>
                                          <p:attrName>style.visibility</p:attrName>
                                        </p:attrNameLst>
                                      </p:cBhvr>
                                      <p:to>
                                        <p:strVal val="visible"/>
                                      </p:to>
                                    </p:set>
                                    <p:anim calcmode="lin" valueType="num">
                                      <p:cBhvr additive="base">
                                        <p:cTn id="15" dur="500" fill="hold"/>
                                        <p:tgtEl>
                                          <p:spTgt spid="29710"/>
                                        </p:tgtEl>
                                        <p:attrNameLst>
                                          <p:attrName>ppt_x</p:attrName>
                                        </p:attrNameLst>
                                      </p:cBhvr>
                                      <p:tavLst>
                                        <p:tav tm="0">
                                          <p:val>
                                            <p:strVal val="#ppt_x"/>
                                          </p:val>
                                        </p:tav>
                                        <p:tav tm="100000">
                                          <p:val>
                                            <p:strVal val="#ppt_x"/>
                                          </p:val>
                                        </p:tav>
                                      </p:tavLst>
                                    </p:anim>
                                    <p:anim calcmode="lin" valueType="num">
                                      <p:cBhvr additive="base">
                                        <p:cTn id="16" dur="500" fill="hold"/>
                                        <p:tgtEl>
                                          <p:spTgt spid="297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8" grpId="0"/>
      <p:bldP spid="2971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文本框 2"/>
          <p:cNvSpPr txBox="1"/>
          <p:nvPr/>
        </p:nvSpPr>
        <p:spPr>
          <a:xfrm>
            <a:off x="1282700" y="187325"/>
            <a:ext cx="4152900" cy="460375"/>
          </a:xfrm>
          <a:prstGeom prst="rect">
            <a:avLst/>
          </a:prstGeom>
          <a:noFill/>
          <a:ln w="9525">
            <a:noFill/>
          </a:ln>
        </p:spPr>
        <p:txBody>
          <a:bodyPr wrap="square" anchor="t" anchorCtr="0">
            <a:spAutoFit/>
          </a:bodyPr>
          <a:p>
            <a:pPr marL="342900" indent="-342900">
              <a:buFont typeface="Wingdings" panose="05000000000000000000" charset="0"/>
              <a:buChar char="Ø"/>
            </a:pPr>
            <a:r>
              <a:rPr lang="zh-CN" altLang="en-US" sz="2400">
                <a:latin typeface="Tahoma" panose="020B0604030504040204" pitchFamily="34" charset="0"/>
              </a:rPr>
              <a:t>当           不全相等时, </a:t>
            </a:r>
            <a:endParaRPr lang="zh-CN" altLang="en-US" sz="2400">
              <a:latin typeface="Tahoma" panose="020B0604030504040204" pitchFamily="34" charset="0"/>
            </a:endParaRPr>
          </a:p>
        </p:txBody>
      </p:sp>
      <p:graphicFrame>
        <p:nvGraphicFramePr>
          <p:cNvPr id="32770" name="对象 -2147482525"/>
          <p:cNvGraphicFramePr>
            <a:graphicFrameLocks noChangeAspect="1"/>
          </p:cNvGraphicFramePr>
          <p:nvPr/>
        </p:nvGraphicFramePr>
        <p:xfrm>
          <a:off x="2020888" y="187325"/>
          <a:ext cx="1014412" cy="477838"/>
        </p:xfrm>
        <a:graphic>
          <a:graphicData uri="http://schemas.openxmlformats.org/presentationml/2006/ole">
            <mc:AlternateContent xmlns:mc="http://schemas.openxmlformats.org/markup-compatibility/2006">
              <mc:Choice xmlns:v="urn:schemas-microsoft-com:vml" Requires="v">
                <p:oleObj spid="_x0000_s3159" name="" r:id="rId1" imgW="431165" imgH="203200" progId="Equation.DSMT4">
                  <p:embed/>
                </p:oleObj>
              </mc:Choice>
              <mc:Fallback>
                <p:oleObj name="" r:id="rId1" imgW="431165" imgH="203200" progId="Equation.DSMT4">
                  <p:embed/>
                  <p:pic>
                    <p:nvPicPr>
                      <p:cNvPr id="0" name="图片 3158"/>
                      <p:cNvPicPr/>
                      <p:nvPr/>
                    </p:nvPicPr>
                    <p:blipFill>
                      <a:blip r:embed="rId2"/>
                      <a:stretch>
                        <a:fillRect/>
                      </a:stretch>
                    </p:blipFill>
                    <p:spPr>
                      <a:xfrm>
                        <a:off x="2020888" y="187325"/>
                        <a:ext cx="1014412" cy="477838"/>
                      </a:xfrm>
                      <a:prstGeom prst="rect">
                        <a:avLst/>
                      </a:prstGeom>
                      <a:noFill/>
                      <a:ln w="38100">
                        <a:noFill/>
                        <a:miter/>
                      </a:ln>
                    </p:spPr>
                  </p:pic>
                </p:oleObj>
              </mc:Fallback>
            </mc:AlternateContent>
          </a:graphicData>
        </a:graphic>
      </p:graphicFrame>
      <p:sp>
        <p:nvSpPr>
          <p:cNvPr id="32771" name="文本框 3"/>
          <p:cNvSpPr txBox="1"/>
          <p:nvPr/>
        </p:nvSpPr>
        <p:spPr>
          <a:xfrm>
            <a:off x="1741488" y="863600"/>
            <a:ext cx="6265862" cy="460375"/>
          </a:xfrm>
          <a:prstGeom prst="rect">
            <a:avLst/>
          </a:prstGeom>
          <a:noFill/>
          <a:ln w="9525">
            <a:noFill/>
          </a:ln>
        </p:spPr>
        <p:txBody>
          <a:bodyPr wrap="square" anchor="t" anchorCtr="0">
            <a:spAutoFit/>
          </a:bodyPr>
          <a:p>
            <a:r>
              <a:rPr lang="zh-CN" altLang="en-US" sz="2400">
                <a:latin typeface="Tahoma" panose="020B0604030504040204" pitchFamily="34" charset="0"/>
              </a:rPr>
              <a:t>将来     自判为其他总体的平均损失率</a:t>
            </a:r>
            <a:endParaRPr lang="zh-CN" altLang="en-US" sz="2400">
              <a:latin typeface="Tahoma" panose="020B0604030504040204" pitchFamily="34" charset="0"/>
            </a:endParaRPr>
          </a:p>
        </p:txBody>
      </p:sp>
      <p:graphicFrame>
        <p:nvGraphicFramePr>
          <p:cNvPr id="32772" name="对象 -2147482524"/>
          <p:cNvGraphicFramePr>
            <a:graphicFrameLocks noChangeAspect="1"/>
          </p:cNvGraphicFramePr>
          <p:nvPr/>
        </p:nvGraphicFramePr>
        <p:xfrm>
          <a:off x="2508250" y="863600"/>
          <a:ext cx="388938" cy="476250"/>
        </p:xfrm>
        <a:graphic>
          <a:graphicData uri="http://schemas.openxmlformats.org/presentationml/2006/ole">
            <mc:AlternateContent xmlns:mc="http://schemas.openxmlformats.org/markup-compatibility/2006">
              <mc:Choice xmlns:v="urn:schemas-microsoft-com:vml" Requires="v">
                <p:oleObj spid="_x0000_s3153" name="" r:id="rId3" imgW="165100" imgH="203200" progId="Equation.DSMT4">
                  <p:embed/>
                </p:oleObj>
              </mc:Choice>
              <mc:Fallback>
                <p:oleObj name="" r:id="rId3" imgW="165100" imgH="203200" progId="Equation.DSMT4">
                  <p:embed/>
                  <p:pic>
                    <p:nvPicPr>
                      <p:cNvPr id="0" name="图片 3152"/>
                      <p:cNvPicPr/>
                      <p:nvPr/>
                    </p:nvPicPr>
                    <p:blipFill>
                      <a:blip r:embed="rId4"/>
                      <a:stretch>
                        <a:fillRect/>
                      </a:stretch>
                    </p:blipFill>
                    <p:spPr>
                      <a:xfrm>
                        <a:off x="2508250" y="863600"/>
                        <a:ext cx="388938" cy="476250"/>
                      </a:xfrm>
                      <a:prstGeom prst="rect">
                        <a:avLst/>
                      </a:prstGeom>
                      <a:noFill/>
                      <a:ln w="38100">
                        <a:noFill/>
                        <a:miter/>
                      </a:ln>
                    </p:spPr>
                  </p:pic>
                </p:oleObj>
              </mc:Fallback>
            </mc:AlternateContent>
          </a:graphicData>
        </a:graphic>
      </p:graphicFrame>
      <p:graphicFrame>
        <p:nvGraphicFramePr>
          <p:cNvPr id="32773" name="对象 -2147482438"/>
          <p:cNvGraphicFramePr>
            <a:graphicFrameLocks noChangeAspect="1"/>
          </p:cNvGraphicFramePr>
          <p:nvPr/>
        </p:nvGraphicFramePr>
        <p:xfrm>
          <a:off x="3035300" y="1339850"/>
          <a:ext cx="2927350" cy="930275"/>
        </p:xfrm>
        <a:graphic>
          <a:graphicData uri="http://schemas.openxmlformats.org/presentationml/2006/ole">
            <mc:AlternateContent xmlns:mc="http://schemas.openxmlformats.org/markup-compatibility/2006">
              <mc:Choice xmlns:v="urn:schemas-microsoft-com:vml" Requires="v">
                <p:oleObj spid="_x0000_s3152" name="" r:id="rId5" imgW="1320165" imgH="419100" progId="Equation.DSMT4">
                  <p:embed/>
                </p:oleObj>
              </mc:Choice>
              <mc:Fallback>
                <p:oleObj name="" r:id="rId5" imgW="1320165" imgH="419100" progId="Equation.DSMT4">
                  <p:embed/>
                  <p:pic>
                    <p:nvPicPr>
                      <p:cNvPr id="0" name="图片 3151"/>
                      <p:cNvPicPr/>
                      <p:nvPr/>
                    </p:nvPicPr>
                    <p:blipFill>
                      <a:blip r:embed="rId6"/>
                      <a:stretch>
                        <a:fillRect/>
                      </a:stretch>
                    </p:blipFill>
                    <p:spPr>
                      <a:xfrm>
                        <a:off x="3035300" y="1339850"/>
                        <a:ext cx="2927350" cy="930275"/>
                      </a:xfrm>
                      <a:prstGeom prst="rect">
                        <a:avLst/>
                      </a:prstGeom>
                      <a:solidFill>
                        <a:schemeClr val="bg1"/>
                      </a:solidFill>
                      <a:ln w="38100">
                        <a:noFill/>
                        <a:miter/>
                      </a:ln>
                    </p:spPr>
                  </p:pic>
                </p:oleObj>
              </mc:Fallback>
            </mc:AlternateContent>
          </a:graphicData>
        </a:graphic>
      </p:graphicFrame>
      <p:sp>
        <p:nvSpPr>
          <p:cNvPr id="30726" name="文本框 6"/>
          <p:cNvSpPr txBox="1"/>
          <p:nvPr/>
        </p:nvSpPr>
        <p:spPr>
          <a:xfrm>
            <a:off x="1106488" y="2178050"/>
            <a:ext cx="5080000" cy="460375"/>
          </a:xfrm>
          <a:prstGeom prst="rect">
            <a:avLst/>
          </a:prstGeom>
          <a:noFill/>
          <a:ln w="9525">
            <a:noFill/>
          </a:ln>
        </p:spPr>
        <p:txBody>
          <a:bodyPr anchor="t" anchorCtr="0">
            <a:spAutoFit/>
          </a:bodyPr>
          <a:p>
            <a:r>
              <a:rPr lang="zh-CN" altLang="zh-CN" sz="2400">
                <a:latin typeface="Times New Roman" panose="02020603050405020304" pitchFamily="18" charset="0"/>
              </a:rPr>
              <a:t>误判的平均损失率</a:t>
            </a:r>
            <a:endParaRPr lang="zh-CN" altLang="en-US" sz="2400">
              <a:latin typeface="Times New Roman" panose="02020603050405020304" pitchFamily="18" charset="0"/>
            </a:endParaRPr>
          </a:p>
        </p:txBody>
      </p:sp>
      <p:graphicFrame>
        <p:nvGraphicFramePr>
          <p:cNvPr id="30727" name="对象 -2147482522"/>
          <p:cNvGraphicFramePr>
            <a:graphicFrameLocks noChangeAspect="1"/>
          </p:cNvGraphicFramePr>
          <p:nvPr/>
        </p:nvGraphicFramePr>
        <p:xfrm>
          <a:off x="3035300" y="2638425"/>
          <a:ext cx="5499100" cy="1112838"/>
        </p:xfrm>
        <a:graphic>
          <a:graphicData uri="http://schemas.openxmlformats.org/presentationml/2006/ole">
            <mc:AlternateContent xmlns:mc="http://schemas.openxmlformats.org/markup-compatibility/2006">
              <mc:Choice xmlns:v="urn:schemas-microsoft-com:vml" Requires="v">
                <p:oleObj spid="_x0000_s3151" name="" r:id="rId7" imgW="2260600" imgH="457200" progId="Equation.DSMT4">
                  <p:embed/>
                </p:oleObj>
              </mc:Choice>
              <mc:Fallback>
                <p:oleObj name="" r:id="rId7" imgW="2260600" imgH="457200" progId="Equation.DSMT4">
                  <p:embed/>
                  <p:pic>
                    <p:nvPicPr>
                      <p:cNvPr id="0" name="图片 3150"/>
                      <p:cNvPicPr/>
                      <p:nvPr/>
                    </p:nvPicPr>
                    <p:blipFill>
                      <a:blip r:embed="rId8"/>
                      <a:stretch>
                        <a:fillRect/>
                      </a:stretch>
                    </p:blipFill>
                    <p:spPr>
                      <a:xfrm>
                        <a:off x="3035300" y="2638425"/>
                        <a:ext cx="5499100" cy="1112838"/>
                      </a:xfrm>
                      <a:prstGeom prst="rect">
                        <a:avLst/>
                      </a:prstGeom>
                      <a:noFill/>
                      <a:ln w="38100">
                        <a:noFill/>
                        <a:miter/>
                      </a:ln>
                    </p:spPr>
                  </p:pic>
                </p:oleObj>
              </mc:Fallback>
            </mc:AlternateContent>
          </a:graphicData>
        </a:graphic>
      </p:graphicFrame>
      <p:sp>
        <p:nvSpPr>
          <p:cNvPr id="30728" name="文本框 8"/>
          <p:cNvSpPr txBox="1"/>
          <p:nvPr/>
        </p:nvSpPr>
        <p:spPr>
          <a:xfrm>
            <a:off x="1958975" y="3867150"/>
            <a:ext cx="5080000" cy="460375"/>
          </a:xfrm>
          <a:prstGeom prst="rect">
            <a:avLst/>
          </a:prstGeom>
          <a:noFill/>
          <a:ln w="9525">
            <a:noFill/>
          </a:ln>
        </p:spPr>
        <p:txBody>
          <a:bodyPr anchor="t" anchorCtr="0">
            <a:spAutoFit/>
          </a:bodyPr>
          <a:p>
            <a:r>
              <a:rPr lang="zh-CN" altLang="zh-CN" sz="2400">
                <a:latin typeface="Times New Roman" panose="02020603050405020304" pitchFamily="18" charset="0"/>
              </a:rPr>
              <a:t>应使其最小的划分</a:t>
            </a:r>
            <a:r>
              <a:rPr lang="en-US" altLang="zh-CN" sz="2400" b="1" i="1">
                <a:latin typeface="Times New Roman" panose="02020603050405020304" pitchFamily="18" charset="0"/>
              </a:rPr>
              <a:t>R</a:t>
            </a:r>
            <a:endParaRPr lang="zh-CN" altLang="en-US" sz="2400" b="1" i="1">
              <a:latin typeface="Tahoma" panose="020B0604030504040204" pitchFamily="34" charset="0"/>
            </a:endParaRPr>
          </a:p>
        </p:txBody>
      </p:sp>
      <p:sp>
        <p:nvSpPr>
          <p:cNvPr id="32777" name="灯片编号占位符 1"/>
          <p:cNvSpPr>
            <a:spLocks noGrp="1"/>
          </p:cNvSpPr>
          <p:nvPr>
            <p:ph type="sldNum" sz="quarter" idx="12"/>
          </p:nvPr>
        </p:nvSpPr>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a:buSzTx/>
            </a:pPr>
            <a:fld id="{9A0DB2DC-4C9A-4742-B13C-FB6460FD3503}" type="slidenum">
              <a:rPr lang="zh-CN" altLang="en-US" sz="1400" dirty="0"/>
            </a:fld>
            <a:endParaRPr lang="zh-CN" altLang="en-US" sz="14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26"/>
                                        </p:tgtEl>
                                        <p:attrNameLst>
                                          <p:attrName>style.visibility</p:attrName>
                                        </p:attrNameLst>
                                      </p:cBhvr>
                                      <p:to>
                                        <p:strVal val="visible"/>
                                      </p:to>
                                    </p:set>
                                    <p:anim calcmode="lin" valueType="num">
                                      <p:cBhvr additive="base">
                                        <p:cTn id="7" dur="500" fill="hold"/>
                                        <p:tgtEl>
                                          <p:spTgt spid="30726"/>
                                        </p:tgtEl>
                                        <p:attrNameLst>
                                          <p:attrName>ppt_x</p:attrName>
                                        </p:attrNameLst>
                                      </p:cBhvr>
                                      <p:tavLst>
                                        <p:tav tm="0">
                                          <p:val>
                                            <p:strVal val="#ppt_x"/>
                                          </p:val>
                                        </p:tav>
                                        <p:tav tm="100000">
                                          <p:val>
                                            <p:strVal val="#ppt_x"/>
                                          </p:val>
                                        </p:tav>
                                      </p:tavLst>
                                    </p:anim>
                                    <p:anim calcmode="lin" valueType="num">
                                      <p:cBhvr additive="base">
                                        <p:cTn id="8" dur="500" fill="hold"/>
                                        <p:tgtEl>
                                          <p:spTgt spid="3072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0727"/>
                                        </p:tgtEl>
                                        <p:attrNameLst>
                                          <p:attrName>style.visibility</p:attrName>
                                        </p:attrNameLst>
                                      </p:cBhvr>
                                      <p:to>
                                        <p:strVal val="visible"/>
                                      </p:to>
                                    </p:set>
                                    <p:anim calcmode="lin" valueType="num">
                                      <p:cBhvr additive="base">
                                        <p:cTn id="11" dur="500" fill="hold"/>
                                        <p:tgtEl>
                                          <p:spTgt spid="30727"/>
                                        </p:tgtEl>
                                        <p:attrNameLst>
                                          <p:attrName>ppt_x</p:attrName>
                                        </p:attrNameLst>
                                      </p:cBhvr>
                                      <p:tavLst>
                                        <p:tav tm="0">
                                          <p:val>
                                            <p:strVal val="#ppt_x"/>
                                          </p:val>
                                        </p:tav>
                                        <p:tav tm="100000">
                                          <p:val>
                                            <p:strVal val="#ppt_x"/>
                                          </p:val>
                                        </p:tav>
                                      </p:tavLst>
                                    </p:anim>
                                    <p:anim calcmode="lin" valueType="num">
                                      <p:cBhvr additive="base">
                                        <p:cTn id="12" dur="500" fill="hold"/>
                                        <p:tgtEl>
                                          <p:spTgt spid="3072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0728"/>
                                        </p:tgtEl>
                                        <p:attrNameLst>
                                          <p:attrName>style.visibility</p:attrName>
                                        </p:attrNameLst>
                                      </p:cBhvr>
                                      <p:to>
                                        <p:strVal val="visible"/>
                                      </p:to>
                                    </p:set>
                                    <p:anim calcmode="lin" valueType="num">
                                      <p:cBhvr additive="base">
                                        <p:cTn id="15" dur="500" fill="hold"/>
                                        <p:tgtEl>
                                          <p:spTgt spid="30728"/>
                                        </p:tgtEl>
                                        <p:attrNameLst>
                                          <p:attrName>ppt_x</p:attrName>
                                        </p:attrNameLst>
                                      </p:cBhvr>
                                      <p:tavLst>
                                        <p:tav tm="0">
                                          <p:val>
                                            <p:strVal val="#ppt_x"/>
                                          </p:val>
                                        </p:tav>
                                        <p:tav tm="100000">
                                          <p:val>
                                            <p:strVal val="#ppt_x"/>
                                          </p:val>
                                        </p:tav>
                                      </p:tavLst>
                                    </p:anim>
                                    <p:anim calcmode="lin" valueType="num">
                                      <p:cBhvr additive="base">
                                        <p:cTn id="16" dur="500" fill="hold"/>
                                        <p:tgtEl>
                                          <p:spTgt spid="307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6" grpId="0"/>
      <p:bldP spid="3072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文本框 106"/>
          <p:cNvSpPr txBox="1"/>
          <p:nvPr/>
        </p:nvSpPr>
        <p:spPr>
          <a:xfrm>
            <a:off x="1441450" y="101600"/>
            <a:ext cx="5080000" cy="460375"/>
          </a:xfrm>
          <a:prstGeom prst="rect">
            <a:avLst/>
          </a:prstGeom>
          <a:noFill/>
          <a:ln w="9525">
            <a:noFill/>
          </a:ln>
        </p:spPr>
        <p:txBody>
          <a:bodyPr anchor="t" anchorCtr="0">
            <a:spAutoFit/>
          </a:bodyPr>
          <a:p>
            <a:r>
              <a:rPr lang="zh-CN" altLang="zh-CN" sz="2400">
                <a:latin typeface="Times New Roman" panose="02020603050405020304" pitchFamily="18" charset="0"/>
              </a:rPr>
              <a:t>进一步的讨论</a:t>
            </a:r>
            <a:endParaRPr lang="zh-CN" altLang="en-US" sz="2400">
              <a:latin typeface="Times New Roman" panose="02020603050405020304" pitchFamily="18" charset="0"/>
            </a:endParaRPr>
          </a:p>
        </p:txBody>
      </p:sp>
      <p:sp>
        <p:nvSpPr>
          <p:cNvPr id="33794" name="文本框 1"/>
          <p:cNvSpPr txBox="1"/>
          <p:nvPr/>
        </p:nvSpPr>
        <p:spPr>
          <a:xfrm>
            <a:off x="1441450" y="561975"/>
            <a:ext cx="4692650" cy="460375"/>
          </a:xfrm>
          <a:prstGeom prst="rect">
            <a:avLst/>
          </a:prstGeom>
          <a:noFill/>
          <a:ln w="9525">
            <a:noFill/>
          </a:ln>
        </p:spPr>
        <p:txBody>
          <a:bodyPr wrap="square" anchor="t" anchorCtr="0">
            <a:spAutoFit/>
          </a:bodyPr>
          <a:p>
            <a:r>
              <a:rPr lang="zh-CN" altLang="en-US" sz="2400">
                <a:latin typeface="Tahoma" panose="020B0604030504040204" pitchFamily="34" charset="0"/>
              </a:rPr>
              <a:t>1) 当                         时,</a:t>
            </a:r>
            <a:endParaRPr lang="zh-CN" altLang="en-US" sz="2400">
              <a:latin typeface="Tahoma" panose="020B0604030504040204" pitchFamily="34" charset="0"/>
            </a:endParaRPr>
          </a:p>
        </p:txBody>
      </p:sp>
      <p:graphicFrame>
        <p:nvGraphicFramePr>
          <p:cNvPr id="33795" name="对象 -2147482520"/>
          <p:cNvGraphicFramePr>
            <a:graphicFrameLocks noChangeAspect="1"/>
          </p:cNvGraphicFramePr>
          <p:nvPr/>
        </p:nvGraphicFramePr>
        <p:xfrm>
          <a:off x="2259013" y="633413"/>
          <a:ext cx="2305050" cy="460375"/>
        </p:xfrm>
        <a:graphic>
          <a:graphicData uri="http://schemas.openxmlformats.org/presentationml/2006/ole">
            <mc:AlternateContent xmlns:mc="http://schemas.openxmlformats.org/markup-compatibility/2006">
              <mc:Choice xmlns:v="urn:schemas-microsoft-com:vml" Requires="v">
                <p:oleObj spid="_x0000_s3154" name="" r:id="rId1" imgW="951865" imgH="190500" progId="Equation.DSMT4">
                  <p:embed/>
                </p:oleObj>
              </mc:Choice>
              <mc:Fallback>
                <p:oleObj name="" r:id="rId1" imgW="951865" imgH="190500" progId="Equation.DSMT4">
                  <p:embed/>
                  <p:pic>
                    <p:nvPicPr>
                      <p:cNvPr id="0" name="图片 3153"/>
                      <p:cNvPicPr/>
                      <p:nvPr/>
                    </p:nvPicPr>
                    <p:blipFill>
                      <a:blip r:embed="rId2"/>
                      <a:stretch>
                        <a:fillRect/>
                      </a:stretch>
                    </p:blipFill>
                    <p:spPr>
                      <a:xfrm>
                        <a:off x="2259013" y="633413"/>
                        <a:ext cx="2305050" cy="460375"/>
                      </a:xfrm>
                      <a:prstGeom prst="rect">
                        <a:avLst/>
                      </a:prstGeom>
                      <a:noFill/>
                      <a:ln w="38100">
                        <a:noFill/>
                        <a:miter/>
                      </a:ln>
                    </p:spPr>
                  </p:pic>
                </p:oleObj>
              </mc:Fallback>
            </mc:AlternateContent>
          </a:graphicData>
        </a:graphic>
      </p:graphicFrame>
      <p:graphicFrame>
        <p:nvGraphicFramePr>
          <p:cNvPr id="33796" name="对象 2"/>
          <p:cNvGraphicFramePr/>
          <p:nvPr/>
        </p:nvGraphicFramePr>
        <p:xfrm>
          <a:off x="1670050" y="1022350"/>
          <a:ext cx="6565900" cy="1427163"/>
        </p:xfrm>
        <a:graphic>
          <a:graphicData uri="http://schemas.openxmlformats.org/presentationml/2006/ole">
            <mc:AlternateContent xmlns:mc="http://schemas.openxmlformats.org/markup-compatibility/2006">
              <mc:Choice xmlns:v="urn:schemas-microsoft-com:vml" Requires="v">
                <p:oleObj spid="_x0000_s3155" name="" r:id="rId3" imgW="6562725" imgH="4695825" progId="Paint.Picture">
                  <p:embed/>
                </p:oleObj>
              </mc:Choice>
              <mc:Fallback>
                <p:oleObj name="" r:id="rId3" imgW="6562725" imgH="4695825" progId="Paint.Picture">
                  <p:embed/>
                  <p:pic>
                    <p:nvPicPr>
                      <p:cNvPr id="0" name="图片 3154"/>
                      <p:cNvPicPr/>
                      <p:nvPr/>
                    </p:nvPicPr>
                    <p:blipFill>
                      <a:blip r:embed="rId4"/>
                      <a:srcRect b="69630"/>
                      <a:stretch>
                        <a:fillRect/>
                      </a:stretch>
                    </p:blipFill>
                    <p:spPr>
                      <a:xfrm>
                        <a:off x="1670050" y="1022350"/>
                        <a:ext cx="6565900" cy="1427163"/>
                      </a:xfrm>
                      <a:prstGeom prst="rect">
                        <a:avLst/>
                      </a:prstGeom>
                      <a:noFill/>
                      <a:ln w="38100">
                        <a:noFill/>
                        <a:miter/>
                      </a:ln>
                    </p:spPr>
                  </p:pic>
                </p:oleObj>
              </mc:Fallback>
            </mc:AlternateContent>
          </a:graphicData>
        </a:graphic>
      </p:graphicFrame>
      <p:graphicFrame>
        <p:nvGraphicFramePr>
          <p:cNvPr id="33797" name="对象 2"/>
          <p:cNvGraphicFramePr/>
          <p:nvPr/>
        </p:nvGraphicFramePr>
        <p:xfrm>
          <a:off x="1431925" y="4992688"/>
          <a:ext cx="7042150" cy="1449387"/>
        </p:xfrm>
        <a:graphic>
          <a:graphicData uri="http://schemas.openxmlformats.org/presentationml/2006/ole">
            <mc:AlternateContent xmlns:mc="http://schemas.openxmlformats.org/markup-compatibility/2006">
              <mc:Choice xmlns:v="urn:schemas-microsoft-com:vml" Requires="v">
                <p:oleObj spid="_x0000_s3156" name="" r:id="rId5" imgW="6562725" imgH="4695825" progId="Paint.Picture">
                  <p:embed/>
                </p:oleObj>
              </mc:Choice>
              <mc:Fallback>
                <p:oleObj name="" r:id="rId5" imgW="6562725" imgH="4695825" progId="Paint.Picture">
                  <p:embed/>
                  <p:pic>
                    <p:nvPicPr>
                      <p:cNvPr id="0" name="图片 3155"/>
                      <p:cNvPicPr/>
                      <p:nvPr/>
                    </p:nvPicPr>
                    <p:blipFill>
                      <a:blip r:embed="rId4"/>
                      <a:srcRect t="72493"/>
                      <a:stretch>
                        <a:fillRect/>
                      </a:stretch>
                    </p:blipFill>
                    <p:spPr>
                      <a:xfrm>
                        <a:off x="1431925" y="4992688"/>
                        <a:ext cx="7042150" cy="1449387"/>
                      </a:xfrm>
                      <a:prstGeom prst="rect">
                        <a:avLst/>
                      </a:prstGeom>
                      <a:noFill/>
                      <a:ln w="38100">
                        <a:noFill/>
                        <a:miter/>
                      </a:ln>
                    </p:spPr>
                  </p:pic>
                </p:oleObj>
              </mc:Fallback>
            </mc:AlternateContent>
          </a:graphicData>
        </a:graphic>
      </p:graphicFrame>
      <p:graphicFrame>
        <p:nvGraphicFramePr>
          <p:cNvPr id="33798" name="对象 1">
            <a:hlinkClick r:id="" action="ppaction://ole?verb="/>
          </p:cNvPr>
          <p:cNvGraphicFramePr>
            <a:graphicFrameLocks noChangeAspect="1"/>
          </p:cNvGraphicFramePr>
          <p:nvPr/>
        </p:nvGraphicFramePr>
        <p:xfrm>
          <a:off x="1162050" y="2582863"/>
          <a:ext cx="8229600" cy="2290762"/>
        </p:xfrm>
        <a:graphic>
          <a:graphicData uri="http://schemas.openxmlformats.org/presentationml/2006/ole">
            <mc:AlternateContent xmlns:mc="http://schemas.openxmlformats.org/markup-compatibility/2006">
              <mc:Choice xmlns:v="urn:schemas-microsoft-com:vml" Requires="v">
                <p:oleObj spid="_x0000_s3157" name="" r:id="rId6" imgW="2946400" imgH="889000" progId="Equation.KSEE3">
                  <p:embed/>
                </p:oleObj>
              </mc:Choice>
              <mc:Fallback>
                <p:oleObj name="" r:id="rId6" imgW="2946400" imgH="889000" progId="Equation.KSEE3">
                  <p:embed/>
                  <p:pic>
                    <p:nvPicPr>
                      <p:cNvPr id="0" name="图片 3156"/>
                      <p:cNvPicPr/>
                      <p:nvPr/>
                    </p:nvPicPr>
                    <p:blipFill>
                      <a:blip r:embed="rId7"/>
                      <a:stretch>
                        <a:fillRect/>
                      </a:stretch>
                    </p:blipFill>
                    <p:spPr>
                      <a:xfrm>
                        <a:off x="1162050" y="2582863"/>
                        <a:ext cx="8229600" cy="2290762"/>
                      </a:xfrm>
                      <a:prstGeom prst="rect">
                        <a:avLst/>
                      </a:prstGeom>
                      <a:noFill/>
                      <a:ln w="38100">
                        <a:noFill/>
                        <a:miter/>
                      </a:ln>
                    </p:spPr>
                  </p:pic>
                </p:oleObj>
              </mc:Fallback>
            </mc:AlternateContent>
          </a:graphicData>
        </a:graphic>
      </p:graphicFrame>
      <p:sp>
        <p:nvSpPr>
          <p:cNvPr id="33799" name="灯片编号占位符 1"/>
          <p:cNvSpPr>
            <a:spLocks noGrp="1"/>
          </p:cNvSpPr>
          <p:nvPr>
            <p:ph type="sldNum" sz="quarter" idx="12"/>
          </p:nvPr>
        </p:nvSpPr>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a:buSzTx/>
            </a:pPr>
            <a:fld id="{9A0DB2DC-4C9A-4742-B13C-FB6460FD3503}" type="slidenum">
              <a:rPr lang="zh-CN" altLang="en-US" sz="1400" dirty="0"/>
            </a:fld>
            <a:endParaRPr lang="zh-CN" altLang="en-US" sz="14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797"/>
                                        </p:tgtEl>
                                        <p:attrNameLst>
                                          <p:attrName>style.visibility</p:attrName>
                                        </p:attrNameLst>
                                      </p:cBhvr>
                                      <p:to>
                                        <p:strVal val="visible"/>
                                      </p:to>
                                    </p:set>
                                    <p:anim calcmode="lin" valueType="num">
                                      <p:cBhvr additive="base">
                                        <p:cTn id="7" dur="500" fill="hold"/>
                                        <p:tgtEl>
                                          <p:spTgt spid="33797"/>
                                        </p:tgtEl>
                                        <p:attrNameLst>
                                          <p:attrName>ppt_x</p:attrName>
                                        </p:attrNameLst>
                                      </p:cBhvr>
                                      <p:tavLst>
                                        <p:tav tm="0">
                                          <p:val>
                                            <p:strVal val="#ppt_x"/>
                                          </p:val>
                                        </p:tav>
                                        <p:tav tm="100000">
                                          <p:val>
                                            <p:strVal val="#ppt_x"/>
                                          </p:val>
                                        </p:tav>
                                      </p:tavLst>
                                    </p:anim>
                                    <p:anim calcmode="lin" valueType="num">
                                      <p:cBhvr additive="base">
                                        <p:cTn id="8" dur="500" fill="hold"/>
                                        <p:tgtEl>
                                          <p:spTgt spid="337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4817" name="对象 1"/>
          <p:cNvGraphicFramePr/>
          <p:nvPr/>
        </p:nvGraphicFramePr>
        <p:xfrm>
          <a:off x="1249363" y="412750"/>
          <a:ext cx="7415212" cy="4264025"/>
        </p:xfrm>
        <a:graphic>
          <a:graphicData uri="http://schemas.openxmlformats.org/presentationml/2006/ole">
            <mc:AlternateContent xmlns:mc="http://schemas.openxmlformats.org/markup-compatibility/2006">
              <mc:Choice xmlns:v="urn:schemas-microsoft-com:vml" Requires="v">
                <p:oleObj spid="_x0000_s3162" name="" r:id="rId1" imgW="6819900" imgH="3800475" progId="Paint.Picture">
                  <p:embed/>
                </p:oleObj>
              </mc:Choice>
              <mc:Fallback>
                <p:oleObj name="" r:id="rId1" imgW="6819900" imgH="3800475" progId="Paint.Picture">
                  <p:embed/>
                  <p:pic>
                    <p:nvPicPr>
                      <p:cNvPr id="0" name="图片 3161"/>
                      <p:cNvPicPr/>
                      <p:nvPr/>
                    </p:nvPicPr>
                    <p:blipFill>
                      <a:blip r:embed="rId2"/>
                      <a:stretch>
                        <a:fillRect/>
                      </a:stretch>
                    </p:blipFill>
                    <p:spPr>
                      <a:xfrm>
                        <a:off x="1249363" y="412750"/>
                        <a:ext cx="7415212" cy="4264025"/>
                      </a:xfrm>
                      <a:prstGeom prst="rect">
                        <a:avLst/>
                      </a:prstGeom>
                      <a:noFill/>
                      <a:ln w="38100">
                        <a:noFill/>
                        <a:miter/>
                      </a:ln>
                    </p:spPr>
                  </p:pic>
                </p:oleObj>
              </mc:Fallback>
            </mc:AlternateContent>
          </a:graphicData>
        </a:graphic>
      </p:graphicFrame>
      <p:sp>
        <p:nvSpPr>
          <p:cNvPr id="2" name="文本框 1"/>
          <p:cNvSpPr txBox="1"/>
          <p:nvPr/>
        </p:nvSpPr>
        <p:spPr>
          <a:xfrm>
            <a:off x="1249363" y="4960938"/>
            <a:ext cx="7642225" cy="1014412"/>
          </a:xfrm>
          <a:prstGeom prst="rect">
            <a:avLst/>
          </a:prstGeom>
          <a:noFill/>
          <a:ln w="9525">
            <a:noFill/>
          </a:ln>
        </p:spPr>
        <p:txBody>
          <a:bodyPr wrap="square" anchor="t" anchorCtr="0">
            <a:spAutoFit/>
          </a:bodyPr>
          <a:p>
            <a:pPr>
              <a:lnSpc>
                <a:spcPct val="125000"/>
              </a:lnSpc>
            </a:pPr>
            <a:r>
              <a:rPr lang="zh-CN" altLang="zh-CN" sz="2400">
                <a:latin typeface="Times New Roman" panose="02020603050405020304" pitchFamily="18" charset="0"/>
              </a:rPr>
              <a:t>说明：当出现样品</a:t>
            </a:r>
            <a:r>
              <a:rPr lang="en-US" altLang="zh-CN" sz="2400" b="1" i="1">
                <a:latin typeface="Times New Roman" panose="02020603050405020304" pitchFamily="18" charset="0"/>
              </a:rPr>
              <a:t>x</a:t>
            </a:r>
            <a:r>
              <a:rPr lang="zh-CN" altLang="en-US" sz="2400">
                <a:latin typeface="Times New Roman" panose="02020603050405020304" pitchFamily="18" charset="0"/>
              </a:rPr>
              <a:t>时，应判定</a:t>
            </a:r>
            <a:r>
              <a:rPr lang="en-US" altLang="zh-CN" sz="2400" b="1" i="1">
                <a:latin typeface="Times New Roman" panose="02020603050405020304" pitchFamily="18" charset="0"/>
              </a:rPr>
              <a:t>x</a:t>
            </a:r>
            <a:r>
              <a:rPr lang="zh-CN" altLang="en-US" sz="2400">
                <a:latin typeface="Times New Roman" panose="02020603050405020304" pitchFamily="18" charset="0"/>
              </a:rPr>
              <a:t>来自后验概率最大的那个总体</a:t>
            </a:r>
            <a:r>
              <a:rPr lang="en-US" altLang="zh-CN" sz="2400" i="1">
                <a:latin typeface="Times New Roman" panose="02020603050405020304" pitchFamily="18" charset="0"/>
              </a:rPr>
              <a:t>G</a:t>
            </a:r>
            <a:r>
              <a:rPr lang="en-US" altLang="zh-CN" sz="2400" i="1" baseline="-25000">
                <a:latin typeface="Times New Roman" panose="02020603050405020304" pitchFamily="18" charset="0"/>
              </a:rPr>
              <a:t>i</a:t>
            </a:r>
            <a:r>
              <a:rPr lang="zh-CN" altLang="en-US" sz="2400">
                <a:latin typeface="Times New Roman" panose="02020603050405020304" pitchFamily="18" charset="0"/>
              </a:rPr>
              <a:t>，符合</a:t>
            </a:r>
            <a:r>
              <a:rPr lang="en-US" altLang="zh-CN" sz="2400">
                <a:latin typeface="Times New Roman" panose="02020603050405020304" pitchFamily="18" charset="0"/>
              </a:rPr>
              <a:t>Bayes</a:t>
            </a:r>
            <a:r>
              <a:rPr lang="zh-CN" altLang="en-US" sz="2400">
                <a:latin typeface="Times New Roman" panose="02020603050405020304" pitchFamily="18" charset="0"/>
              </a:rPr>
              <a:t>统计推断原则。</a:t>
            </a:r>
            <a:endParaRPr lang="zh-CN" altLang="en-US" sz="2400">
              <a:latin typeface="Times New Roman" panose="02020603050405020304" pitchFamily="18" charset="0"/>
            </a:endParaRPr>
          </a:p>
        </p:txBody>
      </p:sp>
      <p:sp>
        <p:nvSpPr>
          <p:cNvPr id="34819" name="灯片编号占位符 2"/>
          <p:cNvSpPr>
            <a:spLocks noGrp="1"/>
          </p:cNvSpPr>
          <p:nvPr>
            <p:ph type="sldNum" sz="quarter" idx="12"/>
          </p:nvPr>
        </p:nvSpPr>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a:buSzTx/>
            </a:pPr>
            <a:fld id="{9A0DB2DC-4C9A-4742-B13C-FB6460FD3503}" type="slidenum">
              <a:rPr lang="zh-CN" altLang="en-US" sz="1400" dirty="0"/>
            </a:fld>
            <a:endParaRPr lang="zh-CN" altLang="en-US" sz="14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文本框 1"/>
          <p:cNvSpPr txBox="1"/>
          <p:nvPr/>
        </p:nvSpPr>
        <p:spPr>
          <a:xfrm>
            <a:off x="1412875" y="227013"/>
            <a:ext cx="4848225" cy="460375"/>
          </a:xfrm>
          <a:prstGeom prst="rect">
            <a:avLst/>
          </a:prstGeom>
          <a:noFill/>
          <a:ln w="9525">
            <a:noFill/>
          </a:ln>
        </p:spPr>
        <p:txBody>
          <a:bodyPr wrap="square" anchor="t" anchorCtr="0">
            <a:spAutoFit/>
          </a:bodyPr>
          <a:p>
            <a:r>
              <a:rPr lang="zh-CN" altLang="en-US" sz="2400">
                <a:latin typeface="Tahoma" panose="020B0604030504040204" pitchFamily="34" charset="0"/>
              </a:rPr>
              <a:t>2) 当                    不全相等时,</a:t>
            </a:r>
            <a:endParaRPr lang="zh-CN" altLang="en-US" sz="2400">
              <a:latin typeface="Tahoma" panose="020B0604030504040204" pitchFamily="34" charset="0"/>
            </a:endParaRPr>
          </a:p>
        </p:txBody>
      </p:sp>
      <p:graphicFrame>
        <p:nvGraphicFramePr>
          <p:cNvPr id="35842" name="对象 -2147482507"/>
          <p:cNvGraphicFramePr>
            <a:graphicFrameLocks noChangeAspect="1"/>
          </p:cNvGraphicFramePr>
          <p:nvPr/>
        </p:nvGraphicFramePr>
        <p:xfrm>
          <a:off x="2209800" y="227013"/>
          <a:ext cx="1865313" cy="466725"/>
        </p:xfrm>
        <a:graphic>
          <a:graphicData uri="http://schemas.openxmlformats.org/presentationml/2006/ole">
            <mc:AlternateContent xmlns:mc="http://schemas.openxmlformats.org/markup-compatibility/2006">
              <mc:Choice xmlns:v="urn:schemas-microsoft-com:vml" Requires="v">
                <p:oleObj spid="_x0000_s3163" name="" r:id="rId1" imgW="761365" imgH="190500" progId="Equation.DSMT4">
                  <p:embed/>
                </p:oleObj>
              </mc:Choice>
              <mc:Fallback>
                <p:oleObj name="" r:id="rId1" imgW="761365" imgH="190500" progId="Equation.DSMT4">
                  <p:embed/>
                  <p:pic>
                    <p:nvPicPr>
                      <p:cNvPr id="0" name="图片 3162"/>
                      <p:cNvPicPr/>
                      <p:nvPr/>
                    </p:nvPicPr>
                    <p:blipFill>
                      <a:blip r:embed="rId2"/>
                      <a:stretch>
                        <a:fillRect/>
                      </a:stretch>
                    </p:blipFill>
                    <p:spPr>
                      <a:xfrm>
                        <a:off x="2209800" y="227013"/>
                        <a:ext cx="1865313" cy="466725"/>
                      </a:xfrm>
                      <a:prstGeom prst="rect">
                        <a:avLst/>
                      </a:prstGeom>
                      <a:noFill/>
                      <a:ln w="38100">
                        <a:noFill/>
                        <a:miter/>
                      </a:ln>
                    </p:spPr>
                  </p:pic>
                </p:oleObj>
              </mc:Fallback>
            </mc:AlternateContent>
          </a:graphicData>
        </a:graphic>
      </p:graphicFrame>
      <p:graphicFrame>
        <p:nvGraphicFramePr>
          <p:cNvPr id="35843" name="对象 -2147482506"/>
          <p:cNvGraphicFramePr>
            <a:graphicFrameLocks noChangeAspect="1"/>
          </p:cNvGraphicFramePr>
          <p:nvPr/>
        </p:nvGraphicFramePr>
        <p:xfrm>
          <a:off x="1604963" y="812800"/>
          <a:ext cx="4464050" cy="901700"/>
        </p:xfrm>
        <a:graphic>
          <a:graphicData uri="http://schemas.openxmlformats.org/presentationml/2006/ole">
            <mc:AlternateContent xmlns:mc="http://schemas.openxmlformats.org/markup-compatibility/2006">
              <mc:Choice xmlns:v="urn:schemas-microsoft-com:vml" Requires="v">
                <p:oleObj spid="_x0000_s3160" name="" r:id="rId3" imgW="2260600" imgH="457200" progId="Equation.DSMT4">
                  <p:embed/>
                </p:oleObj>
              </mc:Choice>
              <mc:Fallback>
                <p:oleObj name="" r:id="rId3" imgW="2260600" imgH="457200" progId="Equation.DSMT4">
                  <p:embed/>
                  <p:pic>
                    <p:nvPicPr>
                      <p:cNvPr id="0" name="图片 3159"/>
                      <p:cNvPicPr/>
                      <p:nvPr/>
                    </p:nvPicPr>
                    <p:blipFill>
                      <a:blip r:embed="rId4"/>
                      <a:stretch>
                        <a:fillRect/>
                      </a:stretch>
                    </p:blipFill>
                    <p:spPr>
                      <a:xfrm>
                        <a:off x="1604963" y="812800"/>
                        <a:ext cx="4464050" cy="901700"/>
                      </a:xfrm>
                      <a:prstGeom prst="rect">
                        <a:avLst/>
                      </a:prstGeom>
                      <a:noFill/>
                      <a:ln w="38100">
                        <a:noFill/>
                        <a:miter/>
                      </a:ln>
                    </p:spPr>
                  </p:pic>
                </p:oleObj>
              </mc:Fallback>
            </mc:AlternateContent>
          </a:graphicData>
        </a:graphic>
      </p:graphicFrame>
      <p:graphicFrame>
        <p:nvGraphicFramePr>
          <p:cNvPr id="35844" name="对象 -2147482505"/>
          <p:cNvGraphicFramePr>
            <a:graphicFrameLocks noChangeAspect="1"/>
          </p:cNvGraphicFramePr>
          <p:nvPr/>
        </p:nvGraphicFramePr>
        <p:xfrm>
          <a:off x="1863725" y="1816100"/>
          <a:ext cx="4205288" cy="1035050"/>
        </p:xfrm>
        <a:graphic>
          <a:graphicData uri="http://schemas.openxmlformats.org/presentationml/2006/ole">
            <mc:AlternateContent xmlns:mc="http://schemas.openxmlformats.org/markup-compatibility/2006">
              <mc:Choice xmlns:v="urn:schemas-microsoft-com:vml" Requires="v">
                <p:oleObj spid="_x0000_s3164" name="" r:id="rId5" imgW="1701800" imgH="419100" progId="Equation.DSMT4">
                  <p:embed/>
                </p:oleObj>
              </mc:Choice>
              <mc:Fallback>
                <p:oleObj name="" r:id="rId5" imgW="1701800" imgH="419100" progId="Equation.DSMT4">
                  <p:embed/>
                  <p:pic>
                    <p:nvPicPr>
                      <p:cNvPr id="0" name="图片 3163"/>
                      <p:cNvPicPr/>
                      <p:nvPr/>
                    </p:nvPicPr>
                    <p:blipFill>
                      <a:blip r:embed="rId6"/>
                      <a:stretch>
                        <a:fillRect/>
                      </a:stretch>
                    </p:blipFill>
                    <p:spPr>
                      <a:xfrm>
                        <a:off x="1863725" y="1816100"/>
                        <a:ext cx="4205288" cy="1035050"/>
                      </a:xfrm>
                      <a:prstGeom prst="rect">
                        <a:avLst/>
                      </a:prstGeom>
                      <a:noFill/>
                      <a:ln w="38100">
                        <a:noFill/>
                        <a:miter/>
                      </a:ln>
                    </p:spPr>
                  </p:pic>
                </p:oleObj>
              </mc:Fallback>
            </mc:AlternateContent>
          </a:graphicData>
        </a:graphic>
      </p:graphicFrame>
      <p:graphicFrame>
        <p:nvGraphicFramePr>
          <p:cNvPr id="35845" name="对象 -2147482504"/>
          <p:cNvGraphicFramePr>
            <a:graphicFrameLocks noChangeAspect="1"/>
          </p:cNvGraphicFramePr>
          <p:nvPr/>
        </p:nvGraphicFramePr>
        <p:xfrm>
          <a:off x="1909763" y="2851150"/>
          <a:ext cx="4114800" cy="1022350"/>
        </p:xfrm>
        <a:graphic>
          <a:graphicData uri="http://schemas.openxmlformats.org/presentationml/2006/ole">
            <mc:AlternateContent xmlns:mc="http://schemas.openxmlformats.org/markup-compatibility/2006">
              <mc:Choice xmlns:v="urn:schemas-microsoft-com:vml" Requires="v">
                <p:oleObj spid="_x0000_s3168" name="" r:id="rId7" imgW="1689100" imgH="419100" progId="Equation.DSMT4">
                  <p:embed/>
                </p:oleObj>
              </mc:Choice>
              <mc:Fallback>
                <p:oleObj name="" r:id="rId7" imgW="1689100" imgH="419100" progId="Equation.DSMT4">
                  <p:embed/>
                  <p:pic>
                    <p:nvPicPr>
                      <p:cNvPr id="0" name="图片 3167"/>
                      <p:cNvPicPr/>
                      <p:nvPr/>
                    </p:nvPicPr>
                    <p:blipFill>
                      <a:blip r:embed="rId8"/>
                      <a:stretch>
                        <a:fillRect/>
                      </a:stretch>
                    </p:blipFill>
                    <p:spPr>
                      <a:xfrm>
                        <a:off x="1909763" y="2851150"/>
                        <a:ext cx="4114800" cy="1022350"/>
                      </a:xfrm>
                      <a:prstGeom prst="rect">
                        <a:avLst/>
                      </a:prstGeom>
                      <a:noFill/>
                      <a:ln w="38100">
                        <a:noFill/>
                        <a:miter/>
                      </a:ln>
                    </p:spPr>
                  </p:pic>
                </p:oleObj>
              </mc:Fallback>
            </mc:AlternateContent>
          </a:graphicData>
        </a:graphic>
      </p:graphicFrame>
      <p:graphicFrame>
        <p:nvGraphicFramePr>
          <p:cNvPr id="35846" name="对象 -2147482503"/>
          <p:cNvGraphicFramePr>
            <a:graphicFrameLocks noChangeAspect="1"/>
          </p:cNvGraphicFramePr>
          <p:nvPr/>
        </p:nvGraphicFramePr>
        <p:xfrm>
          <a:off x="1863725" y="3963988"/>
          <a:ext cx="5099050" cy="1330325"/>
        </p:xfrm>
        <a:graphic>
          <a:graphicData uri="http://schemas.openxmlformats.org/presentationml/2006/ole">
            <mc:AlternateContent xmlns:mc="http://schemas.openxmlformats.org/markup-compatibility/2006">
              <mc:Choice xmlns:v="urn:schemas-microsoft-com:vml" Requires="v">
                <p:oleObj spid="_x0000_s3161" name="" r:id="rId9" imgW="2336800" imgH="609600" progId="Equation.DSMT4">
                  <p:embed/>
                </p:oleObj>
              </mc:Choice>
              <mc:Fallback>
                <p:oleObj name="" r:id="rId9" imgW="2336800" imgH="609600" progId="Equation.DSMT4">
                  <p:embed/>
                  <p:pic>
                    <p:nvPicPr>
                      <p:cNvPr id="0" name="图片 3160"/>
                      <p:cNvPicPr/>
                      <p:nvPr/>
                    </p:nvPicPr>
                    <p:blipFill>
                      <a:blip r:embed="rId10"/>
                      <a:stretch>
                        <a:fillRect/>
                      </a:stretch>
                    </p:blipFill>
                    <p:spPr>
                      <a:xfrm>
                        <a:off x="1863725" y="3963988"/>
                        <a:ext cx="5099050" cy="1330325"/>
                      </a:xfrm>
                      <a:prstGeom prst="rect">
                        <a:avLst/>
                      </a:prstGeom>
                      <a:noFill/>
                      <a:ln w="38100">
                        <a:noFill/>
                        <a:miter/>
                      </a:ln>
                    </p:spPr>
                  </p:pic>
                </p:oleObj>
              </mc:Fallback>
            </mc:AlternateContent>
          </a:graphicData>
        </a:graphic>
      </p:graphicFrame>
      <p:sp>
        <p:nvSpPr>
          <p:cNvPr id="33799" name="文本框 106"/>
          <p:cNvSpPr txBox="1"/>
          <p:nvPr/>
        </p:nvSpPr>
        <p:spPr>
          <a:xfrm>
            <a:off x="1296988" y="5294313"/>
            <a:ext cx="5080000" cy="460375"/>
          </a:xfrm>
          <a:prstGeom prst="rect">
            <a:avLst/>
          </a:prstGeom>
          <a:noFill/>
          <a:ln w="9525">
            <a:noFill/>
          </a:ln>
        </p:spPr>
        <p:txBody>
          <a:bodyPr wrap="square" anchor="t" anchorCtr="0">
            <a:spAutoFit/>
          </a:bodyPr>
          <a:p>
            <a:r>
              <a:rPr lang="zh-CN" altLang="zh-CN" sz="2400">
                <a:latin typeface="Times New Roman" panose="02020603050405020304" pitchFamily="18" charset="0"/>
              </a:rPr>
              <a:t>取划分为</a:t>
            </a:r>
            <a:endParaRPr lang="zh-CN" altLang="en-US" sz="2400">
              <a:latin typeface="Times New Roman" panose="02020603050405020304" pitchFamily="18" charset="0"/>
            </a:endParaRPr>
          </a:p>
        </p:txBody>
      </p:sp>
      <p:sp>
        <p:nvSpPr>
          <p:cNvPr id="33801" name="文本框 7"/>
          <p:cNvSpPr txBox="1"/>
          <p:nvPr/>
        </p:nvSpPr>
        <p:spPr>
          <a:xfrm>
            <a:off x="1604963" y="5973763"/>
            <a:ext cx="2554287" cy="460375"/>
          </a:xfrm>
          <a:prstGeom prst="rect">
            <a:avLst/>
          </a:prstGeom>
          <a:noFill/>
          <a:ln w="9525">
            <a:noFill/>
          </a:ln>
        </p:spPr>
        <p:txBody>
          <a:bodyPr wrap="square" anchor="t" anchorCtr="0">
            <a:spAutoFit/>
          </a:bodyPr>
          <a:p>
            <a:r>
              <a:rPr lang="zh-CN" altLang="en-US" sz="2400">
                <a:latin typeface="Tahoma" panose="020B0604030504040204" pitchFamily="34" charset="0"/>
              </a:rPr>
              <a:t>可使</a:t>
            </a:r>
            <a:r>
              <a:rPr lang="zh-CN" altLang="en-US" sz="2400" i="1">
                <a:latin typeface="Times New Roman" panose="02020603050405020304" pitchFamily="18" charset="0"/>
              </a:rPr>
              <a:t>L</a:t>
            </a:r>
            <a:r>
              <a:rPr lang="zh-CN" altLang="en-US" sz="2400">
                <a:latin typeface="Tahoma" panose="020B0604030504040204" pitchFamily="34" charset="0"/>
              </a:rPr>
              <a:t>达到最小。</a:t>
            </a:r>
            <a:endParaRPr lang="zh-CN" altLang="en-US" sz="2400">
              <a:latin typeface="Tahoma" panose="020B0604030504040204" pitchFamily="34" charset="0"/>
            </a:endParaRPr>
          </a:p>
        </p:txBody>
      </p:sp>
      <p:graphicFrame>
        <p:nvGraphicFramePr>
          <p:cNvPr id="2" name="对象 1">
            <a:hlinkClick r:id="" action="ppaction://ole?verb="/>
          </p:cNvPr>
          <p:cNvGraphicFramePr>
            <a:graphicFrameLocks noChangeAspect="1"/>
          </p:cNvGraphicFramePr>
          <p:nvPr/>
        </p:nvGraphicFramePr>
        <p:xfrm>
          <a:off x="2800350" y="5294313"/>
          <a:ext cx="6018213" cy="679450"/>
        </p:xfrm>
        <a:graphic>
          <a:graphicData uri="http://schemas.openxmlformats.org/presentationml/2006/ole">
            <mc:AlternateContent xmlns:mc="http://schemas.openxmlformats.org/markup-compatibility/2006">
              <mc:Choice xmlns:v="urn:schemas-microsoft-com:vml" Requires="v">
                <p:oleObj spid="_x0000_s3165" name="" r:id="rId11" imgW="2476500" imgH="279400" progId="Equation.KSEE3">
                  <p:embed/>
                </p:oleObj>
              </mc:Choice>
              <mc:Fallback>
                <p:oleObj name="" r:id="rId11" imgW="2476500" imgH="279400" progId="Equation.KSEE3">
                  <p:embed/>
                  <p:pic>
                    <p:nvPicPr>
                      <p:cNvPr id="0" name="图片 3164"/>
                      <p:cNvPicPr/>
                      <p:nvPr/>
                    </p:nvPicPr>
                    <p:blipFill>
                      <a:blip r:embed="rId12"/>
                      <a:stretch>
                        <a:fillRect/>
                      </a:stretch>
                    </p:blipFill>
                    <p:spPr>
                      <a:xfrm>
                        <a:off x="2800350" y="5294313"/>
                        <a:ext cx="6018213" cy="679450"/>
                      </a:xfrm>
                      <a:prstGeom prst="rect">
                        <a:avLst/>
                      </a:prstGeom>
                      <a:noFill/>
                      <a:ln w="38100">
                        <a:noFill/>
                        <a:miter/>
                      </a:ln>
                    </p:spPr>
                  </p:pic>
                </p:oleObj>
              </mc:Fallback>
            </mc:AlternateContent>
          </a:graphicData>
        </a:graphic>
      </p:graphicFrame>
      <p:sp>
        <p:nvSpPr>
          <p:cNvPr id="35850" name="灯片编号占位符 2"/>
          <p:cNvSpPr>
            <a:spLocks noGrp="1"/>
          </p:cNvSpPr>
          <p:nvPr>
            <p:ph type="sldNum" sz="quarter" idx="12"/>
          </p:nvPr>
        </p:nvSpPr>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a:buSzTx/>
            </a:pPr>
            <a:fld id="{9A0DB2DC-4C9A-4742-B13C-FB6460FD3503}" type="slidenum">
              <a:rPr lang="zh-CN" altLang="en-US" sz="1400" dirty="0"/>
            </a:fld>
            <a:endParaRPr lang="zh-CN" altLang="en-US" sz="14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799"/>
                                        </p:tgtEl>
                                        <p:attrNameLst>
                                          <p:attrName>style.visibility</p:attrName>
                                        </p:attrNameLst>
                                      </p:cBhvr>
                                      <p:to>
                                        <p:strVal val="visible"/>
                                      </p:to>
                                    </p:set>
                                    <p:anim calcmode="lin" valueType="num">
                                      <p:cBhvr additive="base">
                                        <p:cTn id="7" dur="500" fill="hold"/>
                                        <p:tgtEl>
                                          <p:spTgt spid="33799"/>
                                        </p:tgtEl>
                                        <p:attrNameLst>
                                          <p:attrName>ppt_x</p:attrName>
                                        </p:attrNameLst>
                                      </p:cBhvr>
                                      <p:tavLst>
                                        <p:tav tm="0">
                                          <p:val>
                                            <p:strVal val="#ppt_x"/>
                                          </p:val>
                                        </p:tav>
                                        <p:tav tm="100000">
                                          <p:val>
                                            <p:strVal val="#ppt_x"/>
                                          </p:val>
                                        </p:tav>
                                      </p:tavLst>
                                    </p:anim>
                                    <p:anim calcmode="lin" valueType="num">
                                      <p:cBhvr additive="base">
                                        <p:cTn id="8" dur="500" fill="hold"/>
                                        <p:tgtEl>
                                          <p:spTgt spid="3379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3801"/>
                                        </p:tgtEl>
                                        <p:attrNameLst>
                                          <p:attrName>style.visibility</p:attrName>
                                        </p:attrNameLst>
                                      </p:cBhvr>
                                      <p:to>
                                        <p:strVal val="visible"/>
                                      </p:to>
                                    </p:set>
                                    <p:anim calcmode="lin" valueType="num">
                                      <p:cBhvr additive="base">
                                        <p:cTn id="11" dur="500" fill="hold"/>
                                        <p:tgtEl>
                                          <p:spTgt spid="33801"/>
                                        </p:tgtEl>
                                        <p:attrNameLst>
                                          <p:attrName>ppt_x</p:attrName>
                                        </p:attrNameLst>
                                      </p:cBhvr>
                                      <p:tavLst>
                                        <p:tav tm="0">
                                          <p:val>
                                            <p:strVal val="#ppt_x"/>
                                          </p:val>
                                        </p:tav>
                                        <p:tav tm="100000">
                                          <p:val>
                                            <p:strVal val="#ppt_x"/>
                                          </p:val>
                                        </p:tav>
                                      </p:tavLst>
                                    </p:anim>
                                    <p:anim calcmode="lin" valueType="num">
                                      <p:cBhvr additive="base">
                                        <p:cTn id="12" dur="500" fill="hold"/>
                                        <p:tgtEl>
                                          <p:spTgt spid="3380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9" grpId="0"/>
      <p:bldP spid="3380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文本框 106"/>
          <p:cNvSpPr txBox="1"/>
          <p:nvPr/>
        </p:nvSpPr>
        <p:spPr>
          <a:xfrm>
            <a:off x="1336675" y="231775"/>
            <a:ext cx="5080000" cy="460375"/>
          </a:xfrm>
          <a:prstGeom prst="rect">
            <a:avLst/>
          </a:prstGeom>
          <a:noFill/>
          <a:ln w="9525">
            <a:noFill/>
          </a:ln>
        </p:spPr>
        <p:txBody>
          <a:bodyPr anchor="t" anchorCtr="0">
            <a:spAutoFit/>
          </a:bodyPr>
          <a:p>
            <a:r>
              <a:rPr lang="zh-CN" altLang="zh-CN" sz="2400">
                <a:latin typeface="Times New Roman" panose="02020603050405020304" pitchFamily="18" charset="0"/>
              </a:rPr>
              <a:t>若记</a:t>
            </a:r>
            <a:endParaRPr lang="zh-CN" altLang="en-US" sz="2400">
              <a:latin typeface="Times New Roman" panose="02020603050405020304" pitchFamily="18" charset="0"/>
            </a:endParaRPr>
          </a:p>
        </p:txBody>
      </p:sp>
      <p:graphicFrame>
        <p:nvGraphicFramePr>
          <p:cNvPr id="36866" name="对象 -2147482500"/>
          <p:cNvGraphicFramePr>
            <a:graphicFrameLocks noChangeAspect="1"/>
          </p:cNvGraphicFramePr>
          <p:nvPr/>
        </p:nvGraphicFramePr>
        <p:xfrm>
          <a:off x="2149475" y="74613"/>
          <a:ext cx="5029200" cy="904875"/>
        </p:xfrm>
        <a:graphic>
          <a:graphicData uri="http://schemas.openxmlformats.org/presentationml/2006/ole">
            <mc:AlternateContent xmlns:mc="http://schemas.openxmlformats.org/markup-compatibility/2006">
              <mc:Choice xmlns:v="urn:schemas-microsoft-com:vml" Requires="v">
                <p:oleObj spid="_x0000_s3166" name="" r:id="rId1" imgW="2258695" imgH="405765" progId="Equation.DSMT4">
                  <p:embed/>
                </p:oleObj>
              </mc:Choice>
              <mc:Fallback>
                <p:oleObj name="" r:id="rId1" imgW="2258695" imgH="405765" progId="Equation.DSMT4">
                  <p:embed/>
                  <p:pic>
                    <p:nvPicPr>
                      <p:cNvPr id="0" name="图片 3165"/>
                      <p:cNvPicPr/>
                      <p:nvPr/>
                    </p:nvPicPr>
                    <p:blipFill>
                      <a:blip r:embed="rId2"/>
                      <a:stretch>
                        <a:fillRect/>
                      </a:stretch>
                    </p:blipFill>
                    <p:spPr>
                      <a:xfrm>
                        <a:off x="2149475" y="74613"/>
                        <a:ext cx="5029200" cy="904875"/>
                      </a:xfrm>
                      <a:prstGeom prst="rect">
                        <a:avLst/>
                      </a:prstGeom>
                      <a:noFill/>
                      <a:ln w="38100">
                        <a:noFill/>
                        <a:miter/>
                      </a:ln>
                    </p:spPr>
                  </p:pic>
                </p:oleObj>
              </mc:Fallback>
            </mc:AlternateContent>
          </a:graphicData>
        </a:graphic>
      </p:graphicFrame>
      <p:sp>
        <p:nvSpPr>
          <p:cNvPr id="36867" name="文本框 1"/>
          <p:cNvSpPr txBox="1"/>
          <p:nvPr/>
        </p:nvSpPr>
        <p:spPr>
          <a:xfrm>
            <a:off x="1336675" y="1177925"/>
            <a:ext cx="7513638" cy="460375"/>
          </a:xfrm>
          <a:prstGeom prst="rect">
            <a:avLst/>
          </a:prstGeom>
          <a:noFill/>
          <a:ln w="9525">
            <a:noFill/>
          </a:ln>
        </p:spPr>
        <p:txBody>
          <a:bodyPr wrap="square" anchor="t" anchorCtr="0">
            <a:spAutoFit/>
          </a:bodyPr>
          <a:p>
            <a:r>
              <a:rPr lang="zh-CN" altLang="en-US" sz="2400">
                <a:latin typeface="Tahoma" panose="020B0604030504040204" pitchFamily="34" charset="0"/>
              </a:rPr>
              <a:t>当   出现后,被判为来自     后验平均损失, 则有</a:t>
            </a:r>
            <a:endParaRPr lang="zh-CN" altLang="en-US" sz="2400">
              <a:latin typeface="Tahoma" panose="020B0604030504040204" pitchFamily="34" charset="0"/>
            </a:endParaRPr>
          </a:p>
        </p:txBody>
      </p:sp>
      <p:graphicFrame>
        <p:nvGraphicFramePr>
          <p:cNvPr id="36868" name="对象 -2147482499"/>
          <p:cNvGraphicFramePr>
            <a:graphicFrameLocks noChangeAspect="1"/>
          </p:cNvGraphicFramePr>
          <p:nvPr/>
        </p:nvGraphicFramePr>
        <p:xfrm>
          <a:off x="1825625" y="1317625"/>
          <a:ext cx="323850" cy="323850"/>
        </p:xfrm>
        <a:graphic>
          <a:graphicData uri="http://schemas.openxmlformats.org/presentationml/2006/ole">
            <mc:AlternateContent xmlns:mc="http://schemas.openxmlformats.org/markup-compatibility/2006">
              <mc:Choice xmlns:v="urn:schemas-microsoft-com:vml" Requires="v">
                <p:oleObj spid="_x0000_s3167" name="" r:id="rId3" imgW="139700" imgH="139700" progId="Equation.DSMT4">
                  <p:embed/>
                </p:oleObj>
              </mc:Choice>
              <mc:Fallback>
                <p:oleObj name="" r:id="rId3" imgW="139700" imgH="139700" progId="Equation.DSMT4">
                  <p:embed/>
                  <p:pic>
                    <p:nvPicPr>
                      <p:cNvPr id="0" name="图片 3166"/>
                      <p:cNvPicPr/>
                      <p:nvPr/>
                    </p:nvPicPr>
                    <p:blipFill>
                      <a:blip r:embed="rId4"/>
                      <a:stretch>
                        <a:fillRect/>
                      </a:stretch>
                    </p:blipFill>
                    <p:spPr>
                      <a:xfrm>
                        <a:off x="1825625" y="1317625"/>
                        <a:ext cx="323850" cy="323850"/>
                      </a:xfrm>
                      <a:prstGeom prst="rect">
                        <a:avLst/>
                      </a:prstGeom>
                      <a:noFill/>
                      <a:ln w="38100">
                        <a:noFill/>
                        <a:miter/>
                      </a:ln>
                    </p:spPr>
                  </p:pic>
                </p:oleObj>
              </mc:Fallback>
            </mc:AlternateContent>
          </a:graphicData>
        </a:graphic>
      </p:graphicFrame>
      <p:graphicFrame>
        <p:nvGraphicFramePr>
          <p:cNvPr id="36869" name="对象 -2147482498"/>
          <p:cNvGraphicFramePr>
            <a:graphicFrameLocks noChangeAspect="1"/>
          </p:cNvGraphicFramePr>
          <p:nvPr/>
        </p:nvGraphicFramePr>
        <p:xfrm>
          <a:off x="4700588" y="1203325"/>
          <a:ext cx="393700" cy="473075"/>
        </p:xfrm>
        <a:graphic>
          <a:graphicData uri="http://schemas.openxmlformats.org/presentationml/2006/ole">
            <mc:AlternateContent xmlns:mc="http://schemas.openxmlformats.org/markup-compatibility/2006">
              <mc:Choice xmlns:v="urn:schemas-microsoft-com:vml" Requires="v">
                <p:oleObj spid="_x0000_s3170" name="" r:id="rId5" imgW="190500" imgH="228600" progId="Equation.DSMT4">
                  <p:embed/>
                </p:oleObj>
              </mc:Choice>
              <mc:Fallback>
                <p:oleObj name="" r:id="rId5" imgW="190500" imgH="228600" progId="Equation.DSMT4">
                  <p:embed/>
                  <p:pic>
                    <p:nvPicPr>
                      <p:cNvPr id="0" name="图片 3169"/>
                      <p:cNvPicPr/>
                      <p:nvPr/>
                    </p:nvPicPr>
                    <p:blipFill>
                      <a:blip r:embed="rId6"/>
                      <a:stretch>
                        <a:fillRect/>
                      </a:stretch>
                    </p:blipFill>
                    <p:spPr>
                      <a:xfrm>
                        <a:off x="4700588" y="1203325"/>
                        <a:ext cx="393700" cy="473075"/>
                      </a:xfrm>
                      <a:prstGeom prst="rect">
                        <a:avLst/>
                      </a:prstGeom>
                      <a:noFill/>
                      <a:ln w="38100">
                        <a:noFill/>
                        <a:miter/>
                      </a:ln>
                    </p:spPr>
                  </p:pic>
                </p:oleObj>
              </mc:Fallback>
            </mc:AlternateContent>
          </a:graphicData>
        </a:graphic>
      </p:graphicFrame>
      <p:graphicFrame>
        <p:nvGraphicFramePr>
          <p:cNvPr id="36870" name="对象 -2147482497"/>
          <p:cNvGraphicFramePr>
            <a:graphicFrameLocks noChangeAspect="1"/>
          </p:cNvGraphicFramePr>
          <p:nvPr/>
        </p:nvGraphicFramePr>
        <p:xfrm>
          <a:off x="1825625" y="2009775"/>
          <a:ext cx="6507163" cy="635000"/>
        </p:xfrm>
        <a:graphic>
          <a:graphicData uri="http://schemas.openxmlformats.org/presentationml/2006/ole">
            <mc:AlternateContent xmlns:mc="http://schemas.openxmlformats.org/markup-compatibility/2006">
              <mc:Choice xmlns:v="urn:schemas-microsoft-com:vml" Requires="v">
                <p:oleObj spid="_x0000_s3169" name="" r:id="rId7" imgW="2600960" imgH="254000" progId="Equation.DSMT4">
                  <p:embed/>
                </p:oleObj>
              </mc:Choice>
              <mc:Fallback>
                <p:oleObj name="" r:id="rId7" imgW="2600960" imgH="254000" progId="Equation.DSMT4">
                  <p:embed/>
                  <p:pic>
                    <p:nvPicPr>
                      <p:cNvPr id="0" name="图片 3168"/>
                      <p:cNvPicPr/>
                      <p:nvPr/>
                    </p:nvPicPr>
                    <p:blipFill>
                      <a:blip r:embed="rId8"/>
                      <a:stretch>
                        <a:fillRect/>
                      </a:stretch>
                    </p:blipFill>
                    <p:spPr>
                      <a:xfrm>
                        <a:off x="1825625" y="2009775"/>
                        <a:ext cx="6507163" cy="635000"/>
                      </a:xfrm>
                      <a:prstGeom prst="rect">
                        <a:avLst/>
                      </a:prstGeom>
                      <a:noFill/>
                      <a:ln w="38100">
                        <a:noFill/>
                        <a:miter/>
                      </a:ln>
                    </p:spPr>
                  </p:pic>
                </p:oleObj>
              </mc:Fallback>
            </mc:AlternateContent>
          </a:graphicData>
        </a:graphic>
      </p:graphicFrame>
      <p:sp>
        <p:nvSpPr>
          <p:cNvPr id="36871" name="文本框 5"/>
          <p:cNvSpPr txBox="1"/>
          <p:nvPr/>
        </p:nvSpPr>
        <p:spPr>
          <a:xfrm>
            <a:off x="1658938" y="2787650"/>
            <a:ext cx="5080000" cy="460375"/>
          </a:xfrm>
          <a:prstGeom prst="rect">
            <a:avLst/>
          </a:prstGeom>
          <a:noFill/>
          <a:ln w="9525">
            <a:noFill/>
          </a:ln>
        </p:spPr>
        <p:txBody>
          <a:bodyPr anchor="t" anchorCtr="0">
            <a:spAutoFit/>
          </a:bodyPr>
          <a:p>
            <a:r>
              <a:rPr lang="zh-CN" altLang="zh-CN" sz="2400">
                <a:latin typeface="Times New Roman" panose="02020603050405020304" pitchFamily="18" charset="0"/>
              </a:rPr>
              <a:t>若有多个</a:t>
            </a:r>
            <a:r>
              <a:rPr lang="en-US" altLang="zh-CN" sz="2400">
                <a:latin typeface="Times New Roman" panose="02020603050405020304" pitchFamily="18" charset="0"/>
              </a:rPr>
              <a:t>, </a:t>
            </a:r>
            <a:r>
              <a:rPr lang="zh-CN" altLang="zh-CN" sz="2400">
                <a:latin typeface="Times New Roman" panose="02020603050405020304" pitchFamily="18" charset="0"/>
              </a:rPr>
              <a:t>则任判一个</a:t>
            </a:r>
            <a:r>
              <a:rPr lang="en-US" altLang="zh-CN" sz="2400">
                <a:latin typeface="Times New Roman" panose="02020603050405020304" pitchFamily="18" charset="0"/>
              </a:rPr>
              <a:t>.</a:t>
            </a:r>
            <a:endParaRPr lang="zh-CN" altLang="en-US" sz="2400">
              <a:latin typeface="Tahoma" panose="020B0604030504040204" pitchFamily="34" charset="0"/>
            </a:endParaRPr>
          </a:p>
        </p:txBody>
      </p:sp>
      <p:sp>
        <p:nvSpPr>
          <p:cNvPr id="36872" name="灯片编号占位符 1"/>
          <p:cNvSpPr>
            <a:spLocks noGrp="1"/>
          </p:cNvSpPr>
          <p:nvPr>
            <p:ph type="sldNum" sz="quarter" idx="12"/>
          </p:nvPr>
        </p:nvSpPr>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a:buSzTx/>
            </a:pPr>
            <a:fld id="{9A0DB2DC-4C9A-4742-B13C-FB6460FD3503}" type="slidenum">
              <a:rPr lang="zh-CN" altLang="en-US" sz="1400" dirty="0"/>
            </a:fld>
            <a:endParaRPr lang="zh-CN" altLang="en-US" sz="1400" dirty="0">
              <a:latin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文本框 106"/>
          <p:cNvSpPr txBox="1"/>
          <p:nvPr/>
        </p:nvSpPr>
        <p:spPr>
          <a:xfrm>
            <a:off x="1441450" y="298450"/>
            <a:ext cx="5080000" cy="460375"/>
          </a:xfrm>
          <a:prstGeom prst="rect">
            <a:avLst/>
          </a:prstGeom>
          <a:noFill/>
          <a:ln w="9525">
            <a:noFill/>
          </a:ln>
        </p:spPr>
        <p:txBody>
          <a:bodyPr anchor="t" anchorCtr="0">
            <a:spAutoFit/>
          </a:bodyPr>
          <a:p>
            <a:r>
              <a:rPr lang="en-US" altLang="zh-CN" sz="2400">
                <a:latin typeface="Times New Roman" panose="02020603050405020304" pitchFamily="18" charset="0"/>
              </a:rPr>
              <a:t>2 </a:t>
            </a:r>
            <a:r>
              <a:rPr lang="zh-CN" altLang="zh-CN" sz="2400">
                <a:latin typeface="Times New Roman" panose="02020603050405020304" pitchFamily="18" charset="0"/>
              </a:rPr>
              <a:t>多个正态总体的</a:t>
            </a:r>
            <a:r>
              <a:rPr lang="en-US" altLang="zh-CN" sz="2400">
                <a:latin typeface="Times New Roman" panose="02020603050405020304" pitchFamily="18" charset="0"/>
              </a:rPr>
              <a:t>Bayes</a:t>
            </a:r>
            <a:r>
              <a:rPr lang="zh-CN" altLang="zh-CN" sz="2400">
                <a:latin typeface="Times New Roman" panose="02020603050405020304" pitchFamily="18" charset="0"/>
              </a:rPr>
              <a:t>判别</a:t>
            </a:r>
            <a:endParaRPr lang="zh-CN" altLang="en-US" sz="2400">
              <a:latin typeface="Tahoma" panose="020B0604030504040204" pitchFamily="34" charset="0"/>
            </a:endParaRPr>
          </a:p>
        </p:txBody>
      </p:sp>
      <p:sp>
        <p:nvSpPr>
          <p:cNvPr id="37890" name="文本框 1"/>
          <p:cNvSpPr txBox="1"/>
          <p:nvPr/>
        </p:nvSpPr>
        <p:spPr>
          <a:xfrm>
            <a:off x="1741488" y="1008063"/>
            <a:ext cx="4779962" cy="460375"/>
          </a:xfrm>
          <a:prstGeom prst="rect">
            <a:avLst/>
          </a:prstGeom>
          <a:noFill/>
          <a:ln w="9525">
            <a:noFill/>
          </a:ln>
        </p:spPr>
        <p:txBody>
          <a:bodyPr wrap="square" anchor="t" anchorCtr="0">
            <a:spAutoFit/>
          </a:bodyPr>
          <a:p>
            <a:r>
              <a:rPr lang="zh-CN" altLang="en-US" sz="2400">
                <a:latin typeface="Tahoma" panose="020B0604030504040204" pitchFamily="34" charset="0"/>
              </a:rPr>
              <a:t>1) 对                          的情况</a:t>
            </a:r>
            <a:endParaRPr lang="zh-CN" altLang="en-US" sz="2400">
              <a:latin typeface="Tahoma" panose="020B0604030504040204" pitchFamily="34" charset="0"/>
            </a:endParaRPr>
          </a:p>
        </p:txBody>
      </p:sp>
      <p:graphicFrame>
        <p:nvGraphicFramePr>
          <p:cNvPr id="37891" name="对象 -2147482437"/>
          <p:cNvGraphicFramePr>
            <a:graphicFrameLocks noChangeAspect="1"/>
          </p:cNvGraphicFramePr>
          <p:nvPr/>
        </p:nvGraphicFramePr>
        <p:xfrm>
          <a:off x="2568575" y="758825"/>
          <a:ext cx="2312988" cy="1006475"/>
        </p:xfrm>
        <a:graphic>
          <a:graphicData uri="http://schemas.openxmlformats.org/presentationml/2006/ole">
            <mc:AlternateContent xmlns:mc="http://schemas.openxmlformats.org/markup-compatibility/2006">
              <mc:Choice xmlns:v="urn:schemas-microsoft-com:vml" Requires="v">
                <p:oleObj spid="_x0000_s3175" name="" r:id="rId1" imgW="989965" imgH="431800" progId="Equation.DSMT4">
                  <p:embed/>
                </p:oleObj>
              </mc:Choice>
              <mc:Fallback>
                <p:oleObj name="" r:id="rId1" imgW="989965" imgH="431800" progId="Equation.DSMT4">
                  <p:embed/>
                  <p:pic>
                    <p:nvPicPr>
                      <p:cNvPr id="0" name="图片 3174"/>
                      <p:cNvPicPr/>
                      <p:nvPr/>
                    </p:nvPicPr>
                    <p:blipFill>
                      <a:blip r:embed="rId2"/>
                      <a:stretch>
                        <a:fillRect/>
                      </a:stretch>
                    </p:blipFill>
                    <p:spPr>
                      <a:xfrm>
                        <a:off x="2568575" y="758825"/>
                        <a:ext cx="2312988" cy="1006475"/>
                      </a:xfrm>
                      <a:prstGeom prst="rect">
                        <a:avLst/>
                      </a:prstGeom>
                      <a:noFill/>
                      <a:ln w="38100">
                        <a:noFill/>
                        <a:miter/>
                      </a:ln>
                    </p:spPr>
                  </p:pic>
                </p:oleObj>
              </mc:Fallback>
            </mc:AlternateContent>
          </a:graphicData>
        </a:graphic>
      </p:graphicFrame>
      <p:sp>
        <p:nvSpPr>
          <p:cNvPr id="37892" name="文本框 2"/>
          <p:cNvSpPr txBox="1"/>
          <p:nvPr/>
        </p:nvSpPr>
        <p:spPr>
          <a:xfrm>
            <a:off x="1557338" y="1736725"/>
            <a:ext cx="6621463" cy="460375"/>
          </a:xfrm>
          <a:prstGeom prst="rect">
            <a:avLst/>
          </a:prstGeom>
          <a:solidFill>
            <a:schemeClr val="accent3"/>
          </a:solidFill>
          <a:ln w="9525">
            <a:noFill/>
          </a:ln>
        </p:spPr>
        <p:txBody>
          <a:bodyPr wrap="square" anchor="t">
            <a:spAutoFit/>
          </a:bodyPr>
          <a:p>
            <a:r>
              <a:rPr lang="zh-CN" altLang="en-US" sz="2400" noProof="1">
                <a:latin typeface="Tahoma" panose="020B0604030504040204" pitchFamily="34" charset="0"/>
                <a:ea typeface="宋体" panose="02010600030101010101" pitchFamily="2" charset="-122"/>
                <a:cs typeface="+mn-cs"/>
              </a:rPr>
              <a:t>(i) 当                                 时,设</a:t>
            </a:r>
            <a:endParaRPr lang="zh-CN" altLang="en-US" sz="2400" noProof="1">
              <a:latin typeface="Tahoma" panose="020B0604030504040204" pitchFamily="34" charset="0"/>
            </a:endParaRPr>
          </a:p>
        </p:txBody>
      </p:sp>
      <p:graphicFrame>
        <p:nvGraphicFramePr>
          <p:cNvPr id="37893" name="对象 -2147482495"/>
          <p:cNvGraphicFramePr>
            <a:graphicFrameLocks noChangeAspect="1"/>
          </p:cNvGraphicFramePr>
          <p:nvPr/>
        </p:nvGraphicFramePr>
        <p:xfrm>
          <a:off x="2341563" y="1809750"/>
          <a:ext cx="3136900" cy="503238"/>
        </p:xfrm>
        <a:graphic>
          <a:graphicData uri="http://schemas.openxmlformats.org/presentationml/2006/ole">
            <mc:AlternateContent xmlns:mc="http://schemas.openxmlformats.org/markup-compatibility/2006">
              <mc:Choice xmlns:v="urn:schemas-microsoft-com:vml" Requires="v">
                <p:oleObj spid="_x0000_s3173" name="" r:id="rId3" imgW="1422400" imgH="228600" progId="Equation.DSMT4">
                  <p:embed/>
                </p:oleObj>
              </mc:Choice>
              <mc:Fallback>
                <p:oleObj name="" r:id="rId3" imgW="1422400" imgH="228600" progId="Equation.DSMT4">
                  <p:embed/>
                  <p:pic>
                    <p:nvPicPr>
                      <p:cNvPr id="0" name="图片 3172"/>
                      <p:cNvPicPr/>
                      <p:nvPr/>
                    </p:nvPicPr>
                    <p:blipFill>
                      <a:blip r:embed="rId4"/>
                      <a:stretch>
                        <a:fillRect/>
                      </a:stretch>
                    </p:blipFill>
                    <p:spPr>
                      <a:xfrm>
                        <a:off x="2341563" y="1809750"/>
                        <a:ext cx="3136900" cy="503238"/>
                      </a:xfrm>
                      <a:prstGeom prst="rect">
                        <a:avLst/>
                      </a:prstGeom>
                      <a:noFill/>
                      <a:ln w="38100">
                        <a:noFill/>
                        <a:miter/>
                      </a:ln>
                    </p:spPr>
                  </p:pic>
                </p:oleObj>
              </mc:Fallback>
            </mc:AlternateContent>
          </a:graphicData>
        </a:graphic>
      </p:graphicFrame>
      <p:graphicFrame>
        <p:nvGraphicFramePr>
          <p:cNvPr id="37894" name="对象 -2147482494"/>
          <p:cNvGraphicFramePr>
            <a:graphicFrameLocks noChangeAspect="1"/>
          </p:cNvGraphicFramePr>
          <p:nvPr/>
        </p:nvGraphicFramePr>
        <p:xfrm>
          <a:off x="6243638" y="1736725"/>
          <a:ext cx="1760537" cy="485775"/>
        </p:xfrm>
        <a:graphic>
          <a:graphicData uri="http://schemas.openxmlformats.org/presentationml/2006/ole">
            <mc:AlternateContent xmlns:mc="http://schemas.openxmlformats.org/markup-compatibility/2006">
              <mc:Choice xmlns:v="urn:schemas-microsoft-com:vml" Requires="v">
                <p:oleObj spid="_x0000_s3174" name="" r:id="rId5" imgW="914400" imgH="228600" progId="Equation.DSMT4">
                  <p:embed/>
                </p:oleObj>
              </mc:Choice>
              <mc:Fallback>
                <p:oleObj name="" r:id="rId5" imgW="914400" imgH="228600" progId="Equation.DSMT4">
                  <p:embed/>
                  <p:pic>
                    <p:nvPicPr>
                      <p:cNvPr id="0" name="图片 3173"/>
                      <p:cNvPicPr/>
                      <p:nvPr/>
                    </p:nvPicPr>
                    <p:blipFill>
                      <a:blip r:embed="rId6"/>
                      <a:stretch>
                        <a:fillRect/>
                      </a:stretch>
                    </p:blipFill>
                    <p:spPr>
                      <a:xfrm>
                        <a:off x="6243638" y="1736725"/>
                        <a:ext cx="1760537" cy="485775"/>
                      </a:xfrm>
                      <a:prstGeom prst="rect">
                        <a:avLst/>
                      </a:prstGeom>
                      <a:noFill/>
                      <a:ln w="38100">
                        <a:noFill/>
                        <a:miter/>
                      </a:ln>
                    </p:spPr>
                  </p:pic>
                </p:oleObj>
              </mc:Fallback>
            </mc:AlternateContent>
          </a:graphicData>
        </a:graphic>
      </p:graphicFrame>
      <p:sp>
        <p:nvSpPr>
          <p:cNvPr id="37895" name="文本框 5"/>
          <p:cNvSpPr txBox="1"/>
          <p:nvPr/>
        </p:nvSpPr>
        <p:spPr>
          <a:xfrm>
            <a:off x="3462338" y="2398713"/>
            <a:ext cx="2468562" cy="460375"/>
          </a:xfrm>
          <a:prstGeom prst="rect">
            <a:avLst/>
          </a:prstGeom>
          <a:noFill/>
          <a:ln w="9525">
            <a:noFill/>
          </a:ln>
        </p:spPr>
        <p:txBody>
          <a:bodyPr wrap="square" anchor="t" anchorCtr="0">
            <a:spAutoFit/>
          </a:bodyPr>
          <a:p>
            <a:r>
              <a:rPr lang="zh-CN" altLang="zh-CN" sz="2400">
                <a:latin typeface="Times New Roman" panose="02020603050405020304" pitchFamily="18" charset="0"/>
              </a:rPr>
              <a:t>线性判别函数为</a:t>
            </a:r>
            <a:endParaRPr lang="zh-CN" altLang="en-US" sz="2400">
              <a:latin typeface="Times New Roman" panose="02020603050405020304" pitchFamily="18" charset="0"/>
            </a:endParaRPr>
          </a:p>
        </p:txBody>
      </p:sp>
      <p:graphicFrame>
        <p:nvGraphicFramePr>
          <p:cNvPr id="37896" name="对象 -2147482435"/>
          <p:cNvGraphicFramePr>
            <a:graphicFrameLocks noChangeAspect="1"/>
          </p:cNvGraphicFramePr>
          <p:nvPr/>
        </p:nvGraphicFramePr>
        <p:xfrm>
          <a:off x="1860550" y="2398713"/>
          <a:ext cx="1601788" cy="490537"/>
        </p:xfrm>
        <a:graphic>
          <a:graphicData uri="http://schemas.openxmlformats.org/presentationml/2006/ole">
            <mc:AlternateContent xmlns:mc="http://schemas.openxmlformats.org/markup-compatibility/2006">
              <mc:Choice xmlns:v="urn:schemas-microsoft-com:vml" Requires="v">
                <p:oleObj spid="_x0000_s3171" name="" r:id="rId7" imgW="622300" imgH="190500" progId="Equation.DSMT4">
                  <p:embed/>
                </p:oleObj>
              </mc:Choice>
              <mc:Fallback>
                <p:oleObj name="" r:id="rId7" imgW="622300" imgH="190500" progId="Equation.DSMT4">
                  <p:embed/>
                  <p:pic>
                    <p:nvPicPr>
                      <p:cNvPr id="0" name="图片 3170"/>
                      <p:cNvPicPr/>
                      <p:nvPr/>
                    </p:nvPicPr>
                    <p:blipFill>
                      <a:blip r:embed="rId8"/>
                      <a:stretch>
                        <a:fillRect/>
                      </a:stretch>
                    </p:blipFill>
                    <p:spPr>
                      <a:xfrm>
                        <a:off x="1860550" y="2398713"/>
                        <a:ext cx="1601788" cy="490537"/>
                      </a:xfrm>
                      <a:prstGeom prst="rect">
                        <a:avLst/>
                      </a:prstGeom>
                      <a:noFill/>
                      <a:ln w="38100">
                        <a:noFill/>
                        <a:miter/>
                      </a:ln>
                    </p:spPr>
                  </p:pic>
                </p:oleObj>
              </mc:Fallback>
            </mc:AlternateContent>
          </a:graphicData>
        </a:graphic>
      </p:graphicFrame>
      <p:graphicFrame>
        <p:nvGraphicFramePr>
          <p:cNvPr id="37897" name="对象 -2147482492"/>
          <p:cNvGraphicFramePr>
            <a:graphicFrameLocks noChangeAspect="1"/>
          </p:cNvGraphicFramePr>
          <p:nvPr/>
        </p:nvGraphicFramePr>
        <p:xfrm>
          <a:off x="3016250" y="2889250"/>
          <a:ext cx="2606675" cy="622300"/>
        </p:xfrm>
        <a:graphic>
          <a:graphicData uri="http://schemas.openxmlformats.org/presentationml/2006/ole">
            <mc:AlternateContent xmlns:mc="http://schemas.openxmlformats.org/markup-compatibility/2006">
              <mc:Choice xmlns:v="urn:schemas-microsoft-com:vml" Requires="v">
                <p:oleObj spid="_x0000_s3177" name="" r:id="rId9" imgW="1066165" imgH="254000" progId="Equation.DSMT4">
                  <p:embed/>
                </p:oleObj>
              </mc:Choice>
              <mc:Fallback>
                <p:oleObj name="" r:id="rId9" imgW="1066165" imgH="254000" progId="Equation.DSMT4">
                  <p:embed/>
                  <p:pic>
                    <p:nvPicPr>
                      <p:cNvPr id="0" name="图片 3176"/>
                      <p:cNvPicPr/>
                      <p:nvPr/>
                    </p:nvPicPr>
                    <p:blipFill>
                      <a:blip r:embed="rId10"/>
                      <a:stretch>
                        <a:fillRect/>
                      </a:stretch>
                    </p:blipFill>
                    <p:spPr>
                      <a:xfrm>
                        <a:off x="3016250" y="2889250"/>
                        <a:ext cx="2606675" cy="622300"/>
                      </a:xfrm>
                      <a:prstGeom prst="rect">
                        <a:avLst/>
                      </a:prstGeom>
                      <a:noFill/>
                      <a:ln w="38100">
                        <a:noFill/>
                        <a:miter/>
                      </a:ln>
                    </p:spPr>
                  </p:pic>
                </p:oleObj>
              </mc:Fallback>
            </mc:AlternateContent>
          </a:graphicData>
        </a:graphic>
      </p:graphicFrame>
      <p:graphicFrame>
        <p:nvGraphicFramePr>
          <p:cNvPr id="37898" name="对象 -2147482491"/>
          <p:cNvGraphicFramePr>
            <a:graphicFrameLocks noChangeAspect="1"/>
          </p:cNvGraphicFramePr>
          <p:nvPr/>
        </p:nvGraphicFramePr>
        <p:xfrm>
          <a:off x="2768600" y="3511550"/>
          <a:ext cx="5005388" cy="838200"/>
        </p:xfrm>
        <a:graphic>
          <a:graphicData uri="http://schemas.openxmlformats.org/presentationml/2006/ole">
            <mc:AlternateContent xmlns:mc="http://schemas.openxmlformats.org/markup-compatibility/2006">
              <mc:Choice xmlns:v="urn:schemas-microsoft-com:vml" Requires="v">
                <p:oleObj spid="_x0000_s3176" name="" r:id="rId11" imgW="2348230" imgH="393700" progId="Equation.DSMT4">
                  <p:embed/>
                </p:oleObj>
              </mc:Choice>
              <mc:Fallback>
                <p:oleObj name="" r:id="rId11" imgW="2348230" imgH="393700" progId="Equation.DSMT4">
                  <p:embed/>
                  <p:pic>
                    <p:nvPicPr>
                      <p:cNvPr id="0" name="图片 3175"/>
                      <p:cNvPicPr/>
                      <p:nvPr/>
                    </p:nvPicPr>
                    <p:blipFill>
                      <a:blip r:embed="rId12"/>
                      <a:stretch>
                        <a:fillRect/>
                      </a:stretch>
                    </p:blipFill>
                    <p:spPr>
                      <a:xfrm>
                        <a:off x="2768600" y="3511550"/>
                        <a:ext cx="5005388" cy="838200"/>
                      </a:xfrm>
                      <a:prstGeom prst="rect">
                        <a:avLst/>
                      </a:prstGeom>
                      <a:noFill/>
                      <a:ln w="38100">
                        <a:noFill/>
                        <a:miter/>
                      </a:ln>
                    </p:spPr>
                  </p:pic>
                </p:oleObj>
              </mc:Fallback>
            </mc:AlternateContent>
          </a:graphicData>
        </a:graphic>
      </p:graphicFrame>
      <p:sp>
        <p:nvSpPr>
          <p:cNvPr id="37899" name="文本框 9"/>
          <p:cNvSpPr txBox="1"/>
          <p:nvPr/>
        </p:nvSpPr>
        <p:spPr>
          <a:xfrm>
            <a:off x="2006600" y="3700463"/>
            <a:ext cx="842963" cy="460375"/>
          </a:xfrm>
          <a:prstGeom prst="rect">
            <a:avLst/>
          </a:prstGeom>
          <a:noFill/>
          <a:ln w="9525">
            <a:noFill/>
          </a:ln>
        </p:spPr>
        <p:txBody>
          <a:bodyPr wrap="square" anchor="t" anchorCtr="0">
            <a:spAutoFit/>
          </a:bodyPr>
          <a:p>
            <a:r>
              <a:rPr lang="zh-CN" altLang="zh-CN" sz="2400">
                <a:latin typeface="Times New Roman" panose="02020603050405020304" pitchFamily="18" charset="0"/>
              </a:rPr>
              <a:t>其中</a:t>
            </a:r>
            <a:endParaRPr lang="zh-CN" altLang="en-US" sz="2400">
              <a:latin typeface="Times New Roman" panose="02020603050405020304" pitchFamily="18" charset="0"/>
            </a:endParaRPr>
          </a:p>
        </p:txBody>
      </p:sp>
      <p:sp>
        <p:nvSpPr>
          <p:cNvPr id="37900" name="文本框 10"/>
          <p:cNvSpPr txBox="1"/>
          <p:nvPr/>
        </p:nvSpPr>
        <p:spPr>
          <a:xfrm>
            <a:off x="1163638" y="4349750"/>
            <a:ext cx="5080000" cy="460375"/>
          </a:xfrm>
          <a:prstGeom prst="rect">
            <a:avLst/>
          </a:prstGeom>
          <a:noFill/>
          <a:ln w="9525">
            <a:noFill/>
          </a:ln>
        </p:spPr>
        <p:txBody>
          <a:bodyPr anchor="t" anchorCtr="0">
            <a:spAutoFit/>
          </a:bodyPr>
          <a:p>
            <a:r>
              <a:rPr lang="zh-CN" altLang="zh-CN" sz="2400">
                <a:latin typeface="Times New Roman" panose="02020603050405020304" pitchFamily="18" charset="0"/>
              </a:rPr>
              <a:t>广义平方函数</a:t>
            </a:r>
            <a:endParaRPr lang="zh-CN" altLang="en-US" sz="2400">
              <a:latin typeface="Times New Roman" panose="02020603050405020304" pitchFamily="18" charset="0"/>
            </a:endParaRPr>
          </a:p>
        </p:txBody>
      </p:sp>
      <p:graphicFrame>
        <p:nvGraphicFramePr>
          <p:cNvPr id="37901" name="对象 -2147482490"/>
          <p:cNvGraphicFramePr>
            <a:graphicFrameLocks noChangeAspect="1"/>
          </p:cNvGraphicFramePr>
          <p:nvPr/>
        </p:nvGraphicFramePr>
        <p:xfrm>
          <a:off x="3186113" y="4445000"/>
          <a:ext cx="5535612" cy="606425"/>
        </p:xfrm>
        <a:graphic>
          <a:graphicData uri="http://schemas.openxmlformats.org/presentationml/2006/ole">
            <mc:AlternateContent xmlns:mc="http://schemas.openxmlformats.org/markup-compatibility/2006">
              <mc:Choice xmlns:v="urn:schemas-microsoft-com:vml" Requires="v">
                <p:oleObj spid="_x0000_s3172" name="" r:id="rId13" imgW="2082800" imgH="228600" progId="Equation.DSMT4">
                  <p:embed/>
                </p:oleObj>
              </mc:Choice>
              <mc:Fallback>
                <p:oleObj name="" r:id="rId13" imgW="2082800" imgH="228600" progId="Equation.DSMT4">
                  <p:embed/>
                  <p:pic>
                    <p:nvPicPr>
                      <p:cNvPr id="0" name="图片 3171"/>
                      <p:cNvPicPr/>
                      <p:nvPr/>
                    </p:nvPicPr>
                    <p:blipFill>
                      <a:blip r:embed="rId14"/>
                      <a:stretch>
                        <a:fillRect/>
                      </a:stretch>
                    </p:blipFill>
                    <p:spPr>
                      <a:xfrm>
                        <a:off x="3186113" y="4445000"/>
                        <a:ext cx="5535612" cy="606425"/>
                      </a:xfrm>
                      <a:prstGeom prst="rect">
                        <a:avLst/>
                      </a:prstGeom>
                      <a:noFill/>
                      <a:ln w="38100">
                        <a:noFill/>
                        <a:miter/>
                      </a:ln>
                    </p:spPr>
                  </p:pic>
                </p:oleObj>
              </mc:Fallback>
            </mc:AlternateContent>
          </a:graphicData>
        </a:graphic>
      </p:graphicFrame>
      <p:sp>
        <p:nvSpPr>
          <p:cNvPr id="37902" name="文本框 12"/>
          <p:cNvSpPr txBox="1"/>
          <p:nvPr/>
        </p:nvSpPr>
        <p:spPr>
          <a:xfrm>
            <a:off x="1571625" y="5307013"/>
            <a:ext cx="1444625" cy="460375"/>
          </a:xfrm>
          <a:prstGeom prst="rect">
            <a:avLst/>
          </a:prstGeom>
          <a:noFill/>
          <a:ln w="9525">
            <a:noFill/>
          </a:ln>
        </p:spPr>
        <p:txBody>
          <a:bodyPr wrap="square" anchor="t" anchorCtr="0">
            <a:spAutoFit/>
          </a:bodyPr>
          <a:p>
            <a:r>
              <a:rPr lang="zh-CN" altLang="zh-CN" sz="2400">
                <a:latin typeface="Times New Roman" panose="02020603050405020304" pitchFamily="18" charset="0"/>
              </a:rPr>
              <a:t>后验概率</a:t>
            </a:r>
            <a:endParaRPr lang="zh-CN" altLang="en-US" sz="2400">
              <a:latin typeface="Times New Roman" panose="02020603050405020304" pitchFamily="18" charset="0"/>
            </a:endParaRPr>
          </a:p>
        </p:txBody>
      </p:sp>
      <p:graphicFrame>
        <p:nvGraphicFramePr>
          <p:cNvPr id="37903" name="对象 1">
            <a:hlinkClick r:id="" action="ppaction://ole?verb="/>
          </p:cNvPr>
          <p:cNvGraphicFramePr>
            <a:graphicFrameLocks noChangeAspect="1"/>
          </p:cNvGraphicFramePr>
          <p:nvPr/>
        </p:nvGraphicFramePr>
        <p:xfrm>
          <a:off x="3186113" y="5051425"/>
          <a:ext cx="5229225" cy="1589088"/>
        </p:xfrm>
        <a:graphic>
          <a:graphicData uri="http://schemas.openxmlformats.org/presentationml/2006/ole">
            <mc:AlternateContent xmlns:mc="http://schemas.openxmlformats.org/markup-compatibility/2006">
              <mc:Choice xmlns:v="urn:schemas-microsoft-com:vml" Requires="v">
                <p:oleObj spid="_x0000_s3178" name="" r:id="rId15" imgW="2755900" imgH="838200" progId="Equation.KSEE3">
                  <p:embed/>
                </p:oleObj>
              </mc:Choice>
              <mc:Fallback>
                <p:oleObj name="" r:id="rId15" imgW="2755900" imgH="838200" progId="Equation.KSEE3">
                  <p:embed/>
                  <p:pic>
                    <p:nvPicPr>
                      <p:cNvPr id="0" name="图片 3177"/>
                      <p:cNvPicPr/>
                      <p:nvPr/>
                    </p:nvPicPr>
                    <p:blipFill>
                      <a:blip r:embed="rId16"/>
                      <a:stretch>
                        <a:fillRect/>
                      </a:stretch>
                    </p:blipFill>
                    <p:spPr>
                      <a:xfrm>
                        <a:off x="3186113" y="5051425"/>
                        <a:ext cx="5229225" cy="1589088"/>
                      </a:xfrm>
                      <a:prstGeom prst="rect">
                        <a:avLst/>
                      </a:prstGeom>
                      <a:noFill/>
                      <a:ln w="38100">
                        <a:noFill/>
                        <a:miter/>
                      </a:ln>
                    </p:spPr>
                  </p:pic>
                </p:oleObj>
              </mc:Fallback>
            </mc:AlternateContent>
          </a:graphicData>
        </a:graphic>
      </p:graphicFrame>
      <p:sp>
        <p:nvSpPr>
          <p:cNvPr id="37904" name="灯片编号占位符 1"/>
          <p:cNvSpPr>
            <a:spLocks noGrp="1"/>
          </p:cNvSpPr>
          <p:nvPr>
            <p:ph type="sldNum" sz="quarter" idx="12"/>
          </p:nvPr>
        </p:nvSpPr>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a:buSzTx/>
            </a:pPr>
            <a:fld id="{9A0DB2DC-4C9A-4742-B13C-FB6460FD3503}" type="slidenum">
              <a:rPr lang="zh-CN" altLang="en-US" sz="1400" dirty="0"/>
            </a:fld>
            <a:endParaRPr lang="zh-CN" altLang="en-US" sz="14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892"/>
                                        </p:tgtEl>
                                        <p:attrNameLst>
                                          <p:attrName>style.visibility</p:attrName>
                                        </p:attrNameLst>
                                      </p:cBhvr>
                                      <p:to>
                                        <p:strVal val="visible"/>
                                      </p:to>
                                    </p:set>
                                    <p:anim calcmode="lin" valueType="num">
                                      <p:cBhvr additive="base">
                                        <p:cTn id="7" dur="500" fill="hold"/>
                                        <p:tgtEl>
                                          <p:spTgt spid="37892"/>
                                        </p:tgtEl>
                                        <p:attrNameLst>
                                          <p:attrName>ppt_x</p:attrName>
                                        </p:attrNameLst>
                                      </p:cBhvr>
                                      <p:tavLst>
                                        <p:tav tm="0">
                                          <p:val>
                                            <p:strVal val="#ppt_x"/>
                                          </p:val>
                                        </p:tav>
                                        <p:tav tm="100000">
                                          <p:val>
                                            <p:strVal val="#ppt_x"/>
                                          </p:val>
                                        </p:tav>
                                      </p:tavLst>
                                    </p:anim>
                                    <p:anim calcmode="lin" valueType="num">
                                      <p:cBhvr additive="base">
                                        <p:cTn id="8" dur="500" fill="hold"/>
                                        <p:tgtEl>
                                          <p:spTgt spid="3789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7893"/>
                                        </p:tgtEl>
                                        <p:attrNameLst>
                                          <p:attrName>style.visibility</p:attrName>
                                        </p:attrNameLst>
                                      </p:cBhvr>
                                      <p:to>
                                        <p:strVal val="visible"/>
                                      </p:to>
                                    </p:set>
                                    <p:anim calcmode="lin" valueType="num">
                                      <p:cBhvr additive="base">
                                        <p:cTn id="11" dur="500" fill="hold"/>
                                        <p:tgtEl>
                                          <p:spTgt spid="37893"/>
                                        </p:tgtEl>
                                        <p:attrNameLst>
                                          <p:attrName>ppt_x</p:attrName>
                                        </p:attrNameLst>
                                      </p:cBhvr>
                                      <p:tavLst>
                                        <p:tav tm="0">
                                          <p:val>
                                            <p:strVal val="#ppt_x"/>
                                          </p:val>
                                        </p:tav>
                                        <p:tav tm="100000">
                                          <p:val>
                                            <p:strVal val="#ppt_x"/>
                                          </p:val>
                                        </p:tav>
                                      </p:tavLst>
                                    </p:anim>
                                    <p:anim calcmode="lin" valueType="num">
                                      <p:cBhvr additive="base">
                                        <p:cTn id="12" dur="500" fill="hold"/>
                                        <p:tgtEl>
                                          <p:spTgt spid="3789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7894"/>
                                        </p:tgtEl>
                                        <p:attrNameLst>
                                          <p:attrName>style.visibility</p:attrName>
                                        </p:attrNameLst>
                                      </p:cBhvr>
                                      <p:to>
                                        <p:strVal val="visible"/>
                                      </p:to>
                                    </p:set>
                                    <p:anim calcmode="lin" valueType="num">
                                      <p:cBhvr additive="base">
                                        <p:cTn id="15" dur="500" fill="hold"/>
                                        <p:tgtEl>
                                          <p:spTgt spid="37894"/>
                                        </p:tgtEl>
                                        <p:attrNameLst>
                                          <p:attrName>ppt_x</p:attrName>
                                        </p:attrNameLst>
                                      </p:cBhvr>
                                      <p:tavLst>
                                        <p:tav tm="0">
                                          <p:val>
                                            <p:strVal val="#ppt_x"/>
                                          </p:val>
                                        </p:tav>
                                        <p:tav tm="100000">
                                          <p:val>
                                            <p:strVal val="#ppt_x"/>
                                          </p:val>
                                        </p:tav>
                                      </p:tavLst>
                                    </p:anim>
                                    <p:anim calcmode="lin" valueType="num">
                                      <p:cBhvr additive="base">
                                        <p:cTn id="16" dur="500" fill="hold"/>
                                        <p:tgtEl>
                                          <p:spTgt spid="3789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7895"/>
                                        </p:tgtEl>
                                        <p:attrNameLst>
                                          <p:attrName>style.visibility</p:attrName>
                                        </p:attrNameLst>
                                      </p:cBhvr>
                                      <p:to>
                                        <p:strVal val="visible"/>
                                      </p:to>
                                    </p:set>
                                    <p:anim calcmode="lin" valueType="num">
                                      <p:cBhvr additive="base">
                                        <p:cTn id="19" dur="500" fill="hold"/>
                                        <p:tgtEl>
                                          <p:spTgt spid="37895"/>
                                        </p:tgtEl>
                                        <p:attrNameLst>
                                          <p:attrName>ppt_x</p:attrName>
                                        </p:attrNameLst>
                                      </p:cBhvr>
                                      <p:tavLst>
                                        <p:tav tm="0">
                                          <p:val>
                                            <p:strVal val="#ppt_x"/>
                                          </p:val>
                                        </p:tav>
                                        <p:tav tm="100000">
                                          <p:val>
                                            <p:strVal val="#ppt_x"/>
                                          </p:val>
                                        </p:tav>
                                      </p:tavLst>
                                    </p:anim>
                                    <p:anim calcmode="lin" valueType="num">
                                      <p:cBhvr additive="base">
                                        <p:cTn id="20" dur="500" fill="hold"/>
                                        <p:tgtEl>
                                          <p:spTgt spid="3789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7896"/>
                                        </p:tgtEl>
                                        <p:attrNameLst>
                                          <p:attrName>style.visibility</p:attrName>
                                        </p:attrNameLst>
                                      </p:cBhvr>
                                      <p:to>
                                        <p:strVal val="visible"/>
                                      </p:to>
                                    </p:set>
                                    <p:anim calcmode="lin" valueType="num">
                                      <p:cBhvr additive="base">
                                        <p:cTn id="23" dur="500" fill="hold"/>
                                        <p:tgtEl>
                                          <p:spTgt spid="37896"/>
                                        </p:tgtEl>
                                        <p:attrNameLst>
                                          <p:attrName>ppt_x</p:attrName>
                                        </p:attrNameLst>
                                      </p:cBhvr>
                                      <p:tavLst>
                                        <p:tav tm="0">
                                          <p:val>
                                            <p:strVal val="#ppt_x"/>
                                          </p:val>
                                        </p:tav>
                                        <p:tav tm="100000">
                                          <p:val>
                                            <p:strVal val="#ppt_x"/>
                                          </p:val>
                                        </p:tav>
                                      </p:tavLst>
                                    </p:anim>
                                    <p:anim calcmode="lin" valueType="num">
                                      <p:cBhvr additive="base">
                                        <p:cTn id="24" dur="500" fill="hold"/>
                                        <p:tgtEl>
                                          <p:spTgt spid="37896"/>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7897"/>
                                        </p:tgtEl>
                                        <p:attrNameLst>
                                          <p:attrName>style.visibility</p:attrName>
                                        </p:attrNameLst>
                                      </p:cBhvr>
                                      <p:to>
                                        <p:strVal val="visible"/>
                                      </p:to>
                                    </p:set>
                                    <p:anim calcmode="lin" valueType="num">
                                      <p:cBhvr additive="base">
                                        <p:cTn id="27" dur="500" fill="hold"/>
                                        <p:tgtEl>
                                          <p:spTgt spid="37897"/>
                                        </p:tgtEl>
                                        <p:attrNameLst>
                                          <p:attrName>ppt_x</p:attrName>
                                        </p:attrNameLst>
                                      </p:cBhvr>
                                      <p:tavLst>
                                        <p:tav tm="0">
                                          <p:val>
                                            <p:strVal val="#ppt_x"/>
                                          </p:val>
                                        </p:tav>
                                        <p:tav tm="100000">
                                          <p:val>
                                            <p:strVal val="#ppt_x"/>
                                          </p:val>
                                        </p:tav>
                                      </p:tavLst>
                                    </p:anim>
                                    <p:anim calcmode="lin" valueType="num">
                                      <p:cBhvr additive="base">
                                        <p:cTn id="28" dur="500" fill="hold"/>
                                        <p:tgtEl>
                                          <p:spTgt spid="37897"/>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7898"/>
                                        </p:tgtEl>
                                        <p:attrNameLst>
                                          <p:attrName>style.visibility</p:attrName>
                                        </p:attrNameLst>
                                      </p:cBhvr>
                                      <p:to>
                                        <p:strVal val="visible"/>
                                      </p:to>
                                    </p:set>
                                    <p:anim calcmode="lin" valueType="num">
                                      <p:cBhvr additive="base">
                                        <p:cTn id="31" dur="500" fill="hold"/>
                                        <p:tgtEl>
                                          <p:spTgt spid="37898"/>
                                        </p:tgtEl>
                                        <p:attrNameLst>
                                          <p:attrName>ppt_x</p:attrName>
                                        </p:attrNameLst>
                                      </p:cBhvr>
                                      <p:tavLst>
                                        <p:tav tm="0">
                                          <p:val>
                                            <p:strVal val="#ppt_x"/>
                                          </p:val>
                                        </p:tav>
                                        <p:tav tm="100000">
                                          <p:val>
                                            <p:strVal val="#ppt_x"/>
                                          </p:val>
                                        </p:tav>
                                      </p:tavLst>
                                    </p:anim>
                                    <p:anim calcmode="lin" valueType="num">
                                      <p:cBhvr additive="base">
                                        <p:cTn id="32" dur="500" fill="hold"/>
                                        <p:tgtEl>
                                          <p:spTgt spid="37898"/>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7899"/>
                                        </p:tgtEl>
                                        <p:attrNameLst>
                                          <p:attrName>style.visibility</p:attrName>
                                        </p:attrNameLst>
                                      </p:cBhvr>
                                      <p:to>
                                        <p:strVal val="visible"/>
                                      </p:to>
                                    </p:set>
                                    <p:anim calcmode="lin" valueType="num">
                                      <p:cBhvr additive="base">
                                        <p:cTn id="35" dur="500" fill="hold"/>
                                        <p:tgtEl>
                                          <p:spTgt spid="37899"/>
                                        </p:tgtEl>
                                        <p:attrNameLst>
                                          <p:attrName>ppt_x</p:attrName>
                                        </p:attrNameLst>
                                      </p:cBhvr>
                                      <p:tavLst>
                                        <p:tav tm="0">
                                          <p:val>
                                            <p:strVal val="#ppt_x"/>
                                          </p:val>
                                        </p:tav>
                                        <p:tav tm="100000">
                                          <p:val>
                                            <p:strVal val="#ppt_x"/>
                                          </p:val>
                                        </p:tav>
                                      </p:tavLst>
                                    </p:anim>
                                    <p:anim calcmode="lin" valueType="num">
                                      <p:cBhvr additive="base">
                                        <p:cTn id="36" dur="500" fill="hold"/>
                                        <p:tgtEl>
                                          <p:spTgt spid="37899"/>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7900"/>
                                        </p:tgtEl>
                                        <p:attrNameLst>
                                          <p:attrName>style.visibility</p:attrName>
                                        </p:attrNameLst>
                                      </p:cBhvr>
                                      <p:to>
                                        <p:strVal val="visible"/>
                                      </p:to>
                                    </p:set>
                                    <p:anim calcmode="lin" valueType="num">
                                      <p:cBhvr additive="base">
                                        <p:cTn id="41" dur="500" fill="hold"/>
                                        <p:tgtEl>
                                          <p:spTgt spid="37900"/>
                                        </p:tgtEl>
                                        <p:attrNameLst>
                                          <p:attrName>ppt_x</p:attrName>
                                        </p:attrNameLst>
                                      </p:cBhvr>
                                      <p:tavLst>
                                        <p:tav tm="0">
                                          <p:val>
                                            <p:strVal val="#ppt_x"/>
                                          </p:val>
                                        </p:tav>
                                        <p:tav tm="100000">
                                          <p:val>
                                            <p:strVal val="#ppt_x"/>
                                          </p:val>
                                        </p:tav>
                                      </p:tavLst>
                                    </p:anim>
                                    <p:anim calcmode="lin" valueType="num">
                                      <p:cBhvr additive="base">
                                        <p:cTn id="42" dur="500" fill="hold"/>
                                        <p:tgtEl>
                                          <p:spTgt spid="37900"/>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7901"/>
                                        </p:tgtEl>
                                        <p:attrNameLst>
                                          <p:attrName>style.visibility</p:attrName>
                                        </p:attrNameLst>
                                      </p:cBhvr>
                                      <p:to>
                                        <p:strVal val="visible"/>
                                      </p:to>
                                    </p:set>
                                    <p:anim calcmode="lin" valueType="num">
                                      <p:cBhvr additive="base">
                                        <p:cTn id="45" dur="500" fill="hold"/>
                                        <p:tgtEl>
                                          <p:spTgt spid="37901"/>
                                        </p:tgtEl>
                                        <p:attrNameLst>
                                          <p:attrName>ppt_x</p:attrName>
                                        </p:attrNameLst>
                                      </p:cBhvr>
                                      <p:tavLst>
                                        <p:tav tm="0">
                                          <p:val>
                                            <p:strVal val="#ppt_x"/>
                                          </p:val>
                                        </p:tav>
                                        <p:tav tm="100000">
                                          <p:val>
                                            <p:strVal val="#ppt_x"/>
                                          </p:val>
                                        </p:tav>
                                      </p:tavLst>
                                    </p:anim>
                                    <p:anim calcmode="lin" valueType="num">
                                      <p:cBhvr additive="base">
                                        <p:cTn id="46" dur="500" fill="hold"/>
                                        <p:tgtEl>
                                          <p:spTgt spid="37901"/>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7902"/>
                                        </p:tgtEl>
                                        <p:attrNameLst>
                                          <p:attrName>style.visibility</p:attrName>
                                        </p:attrNameLst>
                                      </p:cBhvr>
                                      <p:to>
                                        <p:strVal val="visible"/>
                                      </p:to>
                                    </p:set>
                                    <p:anim calcmode="lin" valueType="num">
                                      <p:cBhvr additive="base">
                                        <p:cTn id="49" dur="500" fill="hold"/>
                                        <p:tgtEl>
                                          <p:spTgt spid="37902"/>
                                        </p:tgtEl>
                                        <p:attrNameLst>
                                          <p:attrName>ppt_x</p:attrName>
                                        </p:attrNameLst>
                                      </p:cBhvr>
                                      <p:tavLst>
                                        <p:tav tm="0">
                                          <p:val>
                                            <p:strVal val="#ppt_x"/>
                                          </p:val>
                                        </p:tav>
                                        <p:tav tm="100000">
                                          <p:val>
                                            <p:strVal val="#ppt_x"/>
                                          </p:val>
                                        </p:tav>
                                      </p:tavLst>
                                    </p:anim>
                                    <p:anim calcmode="lin" valueType="num">
                                      <p:cBhvr additive="base">
                                        <p:cTn id="50" dur="500" fill="hold"/>
                                        <p:tgtEl>
                                          <p:spTgt spid="37902"/>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7903"/>
                                        </p:tgtEl>
                                        <p:attrNameLst>
                                          <p:attrName>style.visibility</p:attrName>
                                        </p:attrNameLst>
                                      </p:cBhvr>
                                      <p:to>
                                        <p:strVal val="visible"/>
                                      </p:to>
                                    </p:set>
                                    <p:anim calcmode="lin" valueType="num">
                                      <p:cBhvr additive="base">
                                        <p:cTn id="53" dur="500" fill="hold"/>
                                        <p:tgtEl>
                                          <p:spTgt spid="37903"/>
                                        </p:tgtEl>
                                        <p:attrNameLst>
                                          <p:attrName>ppt_x</p:attrName>
                                        </p:attrNameLst>
                                      </p:cBhvr>
                                      <p:tavLst>
                                        <p:tav tm="0">
                                          <p:val>
                                            <p:strVal val="#ppt_x"/>
                                          </p:val>
                                        </p:tav>
                                        <p:tav tm="100000">
                                          <p:val>
                                            <p:strVal val="#ppt_x"/>
                                          </p:val>
                                        </p:tav>
                                      </p:tavLst>
                                    </p:anim>
                                    <p:anim calcmode="lin" valueType="num">
                                      <p:cBhvr additive="base">
                                        <p:cTn id="54" dur="500" fill="hold"/>
                                        <p:tgtEl>
                                          <p:spTgt spid="379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animBg="1"/>
      <p:bldP spid="37895" grpId="0"/>
      <p:bldP spid="37899" grpId="0"/>
      <p:bldP spid="37900" grpId="0"/>
      <p:bldP spid="3790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文本框 106"/>
          <p:cNvSpPr txBox="1"/>
          <p:nvPr/>
        </p:nvSpPr>
        <p:spPr>
          <a:xfrm>
            <a:off x="1573213" y="1268413"/>
            <a:ext cx="5080000" cy="460375"/>
          </a:xfrm>
          <a:prstGeom prst="rect">
            <a:avLst/>
          </a:prstGeom>
          <a:noFill/>
          <a:ln w="9525">
            <a:noFill/>
          </a:ln>
        </p:spPr>
        <p:txBody>
          <a:bodyPr anchor="t" anchorCtr="0">
            <a:spAutoFit/>
          </a:bodyPr>
          <a:p>
            <a:r>
              <a:rPr lang="zh-CN" altLang="zh-CN" sz="2400">
                <a:latin typeface="Times New Roman" panose="02020603050405020304" pitchFamily="18" charset="0"/>
              </a:rPr>
              <a:t>这时最优划分</a:t>
            </a:r>
            <a:endParaRPr lang="zh-CN" altLang="en-US" sz="2400">
              <a:latin typeface="Times New Roman" panose="02020603050405020304" pitchFamily="18" charset="0"/>
            </a:endParaRPr>
          </a:p>
        </p:txBody>
      </p:sp>
      <p:graphicFrame>
        <p:nvGraphicFramePr>
          <p:cNvPr id="38914" name="对象 -2147482487"/>
          <p:cNvGraphicFramePr>
            <a:graphicFrameLocks noChangeAspect="1"/>
          </p:cNvGraphicFramePr>
          <p:nvPr/>
        </p:nvGraphicFramePr>
        <p:xfrm>
          <a:off x="2163763" y="1885950"/>
          <a:ext cx="4489450" cy="685800"/>
        </p:xfrm>
        <a:graphic>
          <a:graphicData uri="http://schemas.openxmlformats.org/presentationml/2006/ole">
            <mc:AlternateContent xmlns:mc="http://schemas.openxmlformats.org/markup-compatibility/2006">
              <mc:Choice xmlns:v="urn:schemas-microsoft-com:vml" Requires="v">
                <p:oleObj spid="_x0000_s3179" name="" r:id="rId1" imgW="1828800" imgH="279400" progId="Equation.DSMT4">
                  <p:embed/>
                </p:oleObj>
              </mc:Choice>
              <mc:Fallback>
                <p:oleObj name="" r:id="rId1" imgW="1828800" imgH="279400" progId="Equation.DSMT4">
                  <p:embed/>
                  <p:pic>
                    <p:nvPicPr>
                      <p:cNvPr id="0" name="图片 3178"/>
                      <p:cNvPicPr/>
                      <p:nvPr/>
                    </p:nvPicPr>
                    <p:blipFill>
                      <a:blip r:embed="rId2"/>
                      <a:stretch>
                        <a:fillRect/>
                      </a:stretch>
                    </p:blipFill>
                    <p:spPr>
                      <a:xfrm>
                        <a:off x="2163763" y="1885950"/>
                        <a:ext cx="4489450" cy="685800"/>
                      </a:xfrm>
                      <a:prstGeom prst="rect">
                        <a:avLst/>
                      </a:prstGeom>
                      <a:noFill/>
                      <a:ln w="38100">
                        <a:noFill/>
                        <a:miter/>
                      </a:ln>
                    </p:spPr>
                  </p:pic>
                </p:oleObj>
              </mc:Fallback>
            </mc:AlternateContent>
          </a:graphicData>
        </a:graphic>
      </p:graphicFrame>
      <p:graphicFrame>
        <p:nvGraphicFramePr>
          <p:cNvPr id="38915" name="对象 -2147482486"/>
          <p:cNvGraphicFramePr>
            <a:graphicFrameLocks noChangeAspect="1"/>
          </p:cNvGraphicFramePr>
          <p:nvPr/>
        </p:nvGraphicFramePr>
        <p:xfrm>
          <a:off x="2546350" y="2571750"/>
          <a:ext cx="5207000" cy="723900"/>
        </p:xfrm>
        <a:graphic>
          <a:graphicData uri="http://schemas.openxmlformats.org/presentationml/2006/ole">
            <mc:AlternateContent xmlns:mc="http://schemas.openxmlformats.org/markup-compatibility/2006">
              <mc:Choice xmlns:v="urn:schemas-microsoft-com:vml" Requires="v">
                <p:oleObj spid="_x0000_s3180" name="" r:id="rId3" imgW="2006600" imgH="279400" progId="Equation.DSMT4">
                  <p:embed/>
                </p:oleObj>
              </mc:Choice>
              <mc:Fallback>
                <p:oleObj name="" r:id="rId3" imgW="2006600" imgH="279400" progId="Equation.DSMT4">
                  <p:embed/>
                  <p:pic>
                    <p:nvPicPr>
                      <p:cNvPr id="0" name="图片 3179"/>
                      <p:cNvPicPr/>
                      <p:nvPr/>
                    </p:nvPicPr>
                    <p:blipFill>
                      <a:blip r:embed="rId4"/>
                      <a:stretch>
                        <a:fillRect/>
                      </a:stretch>
                    </p:blipFill>
                    <p:spPr>
                      <a:xfrm>
                        <a:off x="2546350" y="2571750"/>
                        <a:ext cx="5207000" cy="723900"/>
                      </a:xfrm>
                      <a:prstGeom prst="rect">
                        <a:avLst/>
                      </a:prstGeom>
                      <a:noFill/>
                      <a:ln w="38100">
                        <a:noFill/>
                        <a:miter/>
                      </a:ln>
                    </p:spPr>
                  </p:pic>
                </p:oleObj>
              </mc:Fallback>
            </mc:AlternateContent>
          </a:graphicData>
        </a:graphic>
      </p:graphicFrame>
      <p:sp>
        <p:nvSpPr>
          <p:cNvPr id="38916" name="文本框 2"/>
          <p:cNvSpPr txBox="1"/>
          <p:nvPr/>
        </p:nvSpPr>
        <p:spPr>
          <a:xfrm>
            <a:off x="2000250" y="3490913"/>
            <a:ext cx="5905500" cy="460375"/>
          </a:xfrm>
          <a:prstGeom prst="rect">
            <a:avLst/>
          </a:prstGeom>
          <a:noFill/>
          <a:ln w="9525">
            <a:noFill/>
          </a:ln>
        </p:spPr>
        <p:txBody>
          <a:bodyPr wrap="square" anchor="t" anchorCtr="0">
            <a:spAutoFit/>
          </a:bodyPr>
          <a:p>
            <a:r>
              <a:rPr lang="zh-CN" altLang="zh-CN" sz="2400">
                <a:latin typeface="Times New Roman" panose="02020603050405020304" pitchFamily="18" charset="0"/>
              </a:rPr>
              <a:t>实用中</a:t>
            </a:r>
            <a:r>
              <a:rPr lang="en-US" altLang="zh-CN" sz="2400">
                <a:latin typeface="Times New Roman" panose="02020603050405020304" pitchFamily="18" charset="0"/>
              </a:rPr>
              <a:t>, </a:t>
            </a:r>
            <a:r>
              <a:rPr lang="zh-CN" altLang="zh-CN" sz="2400">
                <a:latin typeface="Times New Roman" panose="02020603050405020304" pitchFamily="18" charset="0"/>
              </a:rPr>
              <a:t>用样本均值和样本协方差阵代替</a:t>
            </a:r>
            <a:r>
              <a:rPr lang="en-US" altLang="zh-CN" sz="2400">
                <a:latin typeface="Times New Roman" panose="02020603050405020304" pitchFamily="18" charset="0"/>
              </a:rPr>
              <a:t>.</a:t>
            </a:r>
            <a:endParaRPr lang="zh-CN" altLang="en-US" sz="2400">
              <a:latin typeface="Tahoma" panose="020B0604030504040204" pitchFamily="34" charset="0"/>
            </a:endParaRPr>
          </a:p>
        </p:txBody>
      </p:sp>
      <p:sp>
        <p:nvSpPr>
          <p:cNvPr id="38917" name="灯片编号占位符 1"/>
          <p:cNvSpPr>
            <a:spLocks noGrp="1"/>
          </p:cNvSpPr>
          <p:nvPr>
            <p:ph type="sldNum" sz="quarter" idx="12"/>
          </p:nvPr>
        </p:nvSpPr>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a:buSzTx/>
            </a:pPr>
            <a:fld id="{9A0DB2DC-4C9A-4742-B13C-FB6460FD3503}" type="slidenum">
              <a:rPr lang="zh-CN" altLang="en-US" sz="1400" dirty="0"/>
            </a:fld>
            <a:endParaRPr lang="zh-CN" altLang="en-US" sz="1400" dirty="0">
              <a:latin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文本框 1"/>
          <p:cNvSpPr txBox="1"/>
          <p:nvPr/>
        </p:nvSpPr>
        <p:spPr>
          <a:xfrm>
            <a:off x="1597025" y="128588"/>
            <a:ext cx="6686550" cy="830262"/>
          </a:xfrm>
          <a:prstGeom prst="rect">
            <a:avLst/>
          </a:prstGeom>
          <a:noFill/>
          <a:ln w="9525">
            <a:noFill/>
          </a:ln>
        </p:spPr>
        <p:txBody>
          <a:bodyPr wrap="square" anchor="t" anchorCtr="0">
            <a:spAutoFit/>
          </a:bodyPr>
          <a:p>
            <a:r>
              <a:rPr lang="zh-CN" altLang="en-US" sz="2400">
                <a:latin typeface="Tahoma" panose="020B0604030504040204" pitchFamily="34" charset="0"/>
              </a:rPr>
              <a:t>(ii)       不全相等时, 设</a:t>
            </a:r>
            <a:endParaRPr lang="zh-CN" altLang="en-US" sz="2400">
              <a:latin typeface="Tahoma" panose="020B0604030504040204" pitchFamily="34" charset="0"/>
            </a:endParaRPr>
          </a:p>
          <a:p>
            <a:r>
              <a:rPr lang="zh-CN" altLang="en-US" sz="2400">
                <a:latin typeface="Tahoma" panose="020B0604030504040204" pitchFamily="34" charset="0"/>
              </a:rPr>
              <a:t>则有</a:t>
            </a:r>
            <a:endParaRPr lang="zh-CN" altLang="en-US" sz="2400">
              <a:latin typeface="Tahoma" panose="020B0604030504040204" pitchFamily="34" charset="0"/>
            </a:endParaRPr>
          </a:p>
        </p:txBody>
      </p:sp>
      <p:graphicFrame>
        <p:nvGraphicFramePr>
          <p:cNvPr id="39938" name="对象 -2147482484"/>
          <p:cNvGraphicFramePr>
            <a:graphicFrameLocks noChangeAspect="1"/>
          </p:cNvGraphicFramePr>
          <p:nvPr/>
        </p:nvGraphicFramePr>
        <p:xfrm>
          <a:off x="2078038" y="128588"/>
          <a:ext cx="608012" cy="476250"/>
        </p:xfrm>
        <a:graphic>
          <a:graphicData uri="http://schemas.openxmlformats.org/presentationml/2006/ole">
            <mc:AlternateContent xmlns:mc="http://schemas.openxmlformats.org/markup-compatibility/2006">
              <mc:Choice xmlns:v="urn:schemas-microsoft-com:vml" Requires="v">
                <p:oleObj spid="_x0000_s3190" name="" r:id="rId1" imgW="292100" imgH="228600" progId="Equation.DSMT4">
                  <p:embed/>
                </p:oleObj>
              </mc:Choice>
              <mc:Fallback>
                <p:oleObj name="" r:id="rId1" imgW="292100" imgH="228600" progId="Equation.DSMT4">
                  <p:embed/>
                  <p:pic>
                    <p:nvPicPr>
                      <p:cNvPr id="0" name="图片 3189"/>
                      <p:cNvPicPr/>
                      <p:nvPr/>
                    </p:nvPicPr>
                    <p:blipFill>
                      <a:blip r:embed="rId2"/>
                      <a:stretch>
                        <a:fillRect/>
                      </a:stretch>
                    </p:blipFill>
                    <p:spPr>
                      <a:xfrm>
                        <a:off x="2078038" y="128588"/>
                        <a:ext cx="608012" cy="476250"/>
                      </a:xfrm>
                      <a:prstGeom prst="rect">
                        <a:avLst/>
                      </a:prstGeom>
                      <a:noFill/>
                      <a:ln w="38100">
                        <a:noFill/>
                        <a:miter/>
                      </a:ln>
                    </p:spPr>
                  </p:pic>
                </p:oleObj>
              </mc:Fallback>
            </mc:AlternateContent>
          </a:graphicData>
        </a:graphic>
      </p:graphicFrame>
      <p:graphicFrame>
        <p:nvGraphicFramePr>
          <p:cNvPr id="39939" name="对象 -2147482483"/>
          <p:cNvGraphicFramePr>
            <a:graphicFrameLocks noChangeAspect="1"/>
          </p:cNvGraphicFramePr>
          <p:nvPr/>
        </p:nvGraphicFramePr>
        <p:xfrm>
          <a:off x="4829175" y="128588"/>
          <a:ext cx="2128838" cy="555625"/>
        </p:xfrm>
        <a:graphic>
          <a:graphicData uri="http://schemas.openxmlformats.org/presentationml/2006/ole">
            <mc:AlternateContent xmlns:mc="http://schemas.openxmlformats.org/markup-compatibility/2006">
              <mc:Choice xmlns:v="urn:schemas-microsoft-com:vml" Requires="v">
                <p:oleObj spid="_x0000_s3184" name="" r:id="rId3" imgW="965200" imgH="228600" progId="Equation.DSMT4">
                  <p:embed/>
                </p:oleObj>
              </mc:Choice>
              <mc:Fallback>
                <p:oleObj name="" r:id="rId3" imgW="965200" imgH="228600" progId="Equation.DSMT4">
                  <p:embed/>
                  <p:pic>
                    <p:nvPicPr>
                      <p:cNvPr id="0" name="图片 3183"/>
                      <p:cNvPicPr/>
                      <p:nvPr/>
                    </p:nvPicPr>
                    <p:blipFill>
                      <a:blip r:embed="rId4"/>
                      <a:stretch>
                        <a:fillRect/>
                      </a:stretch>
                    </p:blipFill>
                    <p:spPr>
                      <a:xfrm>
                        <a:off x="4829175" y="128588"/>
                        <a:ext cx="2128838" cy="555625"/>
                      </a:xfrm>
                      <a:prstGeom prst="rect">
                        <a:avLst/>
                      </a:prstGeom>
                      <a:noFill/>
                      <a:ln w="38100">
                        <a:noFill/>
                        <a:miter/>
                      </a:ln>
                    </p:spPr>
                  </p:pic>
                </p:oleObj>
              </mc:Fallback>
            </mc:AlternateContent>
          </a:graphicData>
        </a:graphic>
      </p:graphicFrame>
      <p:graphicFrame>
        <p:nvGraphicFramePr>
          <p:cNvPr id="39940" name="对象 -2147482482"/>
          <p:cNvGraphicFramePr>
            <a:graphicFrameLocks noChangeAspect="1"/>
          </p:cNvGraphicFramePr>
          <p:nvPr/>
        </p:nvGraphicFramePr>
        <p:xfrm>
          <a:off x="7058025" y="230188"/>
          <a:ext cx="1225550" cy="374650"/>
        </p:xfrm>
        <a:graphic>
          <a:graphicData uri="http://schemas.openxmlformats.org/presentationml/2006/ole">
            <mc:AlternateContent xmlns:mc="http://schemas.openxmlformats.org/markup-compatibility/2006">
              <mc:Choice xmlns:v="urn:schemas-microsoft-com:vml" Requires="v">
                <p:oleObj spid="_x0000_s3181" name="" r:id="rId5" imgW="622300" imgH="190500" progId="Equation.DSMT4">
                  <p:embed/>
                </p:oleObj>
              </mc:Choice>
              <mc:Fallback>
                <p:oleObj name="" r:id="rId5" imgW="622300" imgH="190500" progId="Equation.DSMT4">
                  <p:embed/>
                  <p:pic>
                    <p:nvPicPr>
                      <p:cNvPr id="0" name="图片 3180"/>
                      <p:cNvPicPr/>
                      <p:nvPr/>
                    </p:nvPicPr>
                    <p:blipFill>
                      <a:blip r:embed="rId6"/>
                      <a:stretch>
                        <a:fillRect/>
                      </a:stretch>
                    </p:blipFill>
                    <p:spPr>
                      <a:xfrm>
                        <a:off x="7058025" y="230188"/>
                        <a:ext cx="1225550" cy="374650"/>
                      </a:xfrm>
                      <a:prstGeom prst="rect">
                        <a:avLst/>
                      </a:prstGeom>
                      <a:noFill/>
                      <a:ln w="38100">
                        <a:noFill/>
                        <a:miter/>
                      </a:ln>
                    </p:spPr>
                  </p:pic>
                </p:oleObj>
              </mc:Fallback>
            </mc:AlternateContent>
          </a:graphicData>
        </a:graphic>
      </p:graphicFrame>
      <p:graphicFrame>
        <p:nvGraphicFramePr>
          <p:cNvPr id="39941" name="对象 -2147482481"/>
          <p:cNvGraphicFramePr>
            <a:graphicFrameLocks noChangeAspect="1"/>
          </p:cNvGraphicFramePr>
          <p:nvPr/>
        </p:nvGraphicFramePr>
        <p:xfrm>
          <a:off x="2281238" y="958850"/>
          <a:ext cx="5913437" cy="593725"/>
        </p:xfrm>
        <a:graphic>
          <a:graphicData uri="http://schemas.openxmlformats.org/presentationml/2006/ole">
            <mc:AlternateContent xmlns:mc="http://schemas.openxmlformats.org/markup-compatibility/2006">
              <mc:Choice xmlns:v="urn:schemas-microsoft-com:vml" Requires="v">
                <p:oleObj spid="_x0000_s3185" name="" r:id="rId7" imgW="2525395" imgH="254000" progId="Equation.DSMT4">
                  <p:embed/>
                </p:oleObj>
              </mc:Choice>
              <mc:Fallback>
                <p:oleObj name="" r:id="rId7" imgW="2525395" imgH="254000" progId="Equation.DSMT4">
                  <p:embed/>
                  <p:pic>
                    <p:nvPicPr>
                      <p:cNvPr id="0" name="图片 3184"/>
                      <p:cNvPicPr/>
                      <p:nvPr/>
                    </p:nvPicPr>
                    <p:blipFill>
                      <a:blip r:embed="rId8"/>
                      <a:stretch>
                        <a:fillRect/>
                      </a:stretch>
                    </p:blipFill>
                    <p:spPr>
                      <a:xfrm>
                        <a:off x="2281238" y="958850"/>
                        <a:ext cx="5913437" cy="593725"/>
                      </a:xfrm>
                      <a:prstGeom prst="rect">
                        <a:avLst/>
                      </a:prstGeom>
                      <a:noFill/>
                      <a:ln w="38100">
                        <a:noFill/>
                        <a:miter/>
                      </a:ln>
                    </p:spPr>
                  </p:pic>
                </p:oleObj>
              </mc:Fallback>
            </mc:AlternateContent>
          </a:graphicData>
        </a:graphic>
      </p:graphicFrame>
      <p:sp>
        <p:nvSpPr>
          <p:cNvPr id="39942" name="文本框 106"/>
          <p:cNvSpPr txBox="1"/>
          <p:nvPr/>
        </p:nvSpPr>
        <p:spPr>
          <a:xfrm>
            <a:off x="1508125" y="1552575"/>
            <a:ext cx="2054225" cy="460375"/>
          </a:xfrm>
          <a:prstGeom prst="rect">
            <a:avLst/>
          </a:prstGeom>
          <a:solidFill>
            <a:srgbClr val="FFFFFF"/>
          </a:solidFill>
          <a:ln w="9525">
            <a:noFill/>
          </a:ln>
        </p:spPr>
        <p:txBody>
          <a:bodyPr wrap="square" anchor="t" anchorCtr="0">
            <a:spAutoFit/>
          </a:bodyPr>
          <a:p>
            <a:r>
              <a:rPr lang="zh-CN" altLang="zh-CN" sz="2400">
                <a:latin typeface="Times New Roman" panose="02020603050405020304" pitchFamily="18" charset="0"/>
              </a:rPr>
              <a:t>后验概率</a:t>
            </a:r>
            <a:endParaRPr lang="zh-CN" altLang="en-US" sz="2400">
              <a:latin typeface="Times New Roman" panose="02020603050405020304" pitchFamily="18" charset="0"/>
            </a:endParaRPr>
          </a:p>
        </p:txBody>
      </p:sp>
      <p:sp>
        <p:nvSpPr>
          <p:cNvPr id="39943" name="文本框 7"/>
          <p:cNvSpPr txBox="1"/>
          <p:nvPr/>
        </p:nvSpPr>
        <p:spPr>
          <a:xfrm>
            <a:off x="1466850" y="3327400"/>
            <a:ext cx="5080000" cy="460375"/>
          </a:xfrm>
          <a:prstGeom prst="rect">
            <a:avLst/>
          </a:prstGeom>
          <a:noFill/>
          <a:ln w="9525">
            <a:noFill/>
          </a:ln>
        </p:spPr>
        <p:txBody>
          <a:bodyPr anchor="t" anchorCtr="0">
            <a:spAutoFit/>
          </a:bodyPr>
          <a:p>
            <a:r>
              <a:rPr lang="zh-CN" altLang="zh-CN" sz="2400">
                <a:latin typeface="Times New Roman" panose="02020603050405020304" pitchFamily="18" charset="0"/>
              </a:rPr>
              <a:t>这时最优划分</a:t>
            </a:r>
            <a:endParaRPr lang="zh-CN" altLang="en-US" sz="2400">
              <a:latin typeface="Times New Roman" panose="02020603050405020304" pitchFamily="18" charset="0"/>
            </a:endParaRPr>
          </a:p>
        </p:txBody>
      </p:sp>
      <p:graphicFrame>
        <p:nvGraphicFramePr>
          <p:cNvPr id="39944" name="对象 -2147482433"/>
          <p:cNvGraphicFramePr>
            <a:graphicFrameLocks noChangeAspect="1"/>
          </p:cNvGraphicFramePr>
          <p:nvPr/>
        </p:nvGraphicFramePr>
        <p:xfrm>
          <a:off x="2686050" y="3787775"/>
          <a:ext cx="5187950" cy="660400"/>
        </p:xfrm>
        <a:graphic>
          <a:graphicData uri="http://schemas.openxmlformats.org/presentationml/2006/ole">
            <mc:AlternateContent xmlns:mc="http://schemas.openxmlformats.org/markup-compatibility/2006">
              <mc:Choice xmlns:v="urn:schemas-microsoft-com:vml" Requires="v">
                <p:oleObj spid="_x0000_s3189" name="" r:id="rId9" imgW="2197100" imgH="279400" progId="Equation.DSMT4">
                  <p:embed/>
                </p:oleObj>
              </mc:Choice>
              <mc:Fallback>
                <p:oleObj name="" r:id="rId9" imgW="2197100" imgH="279400" progId="Equation.DSMT4">
                  <p:embed/>
                  <p:pic>
                    <p:nvPicPr>
                      <p:cNvPr id="0" name="图片 3188"/>
                      <p:cNvPicPr/>
                      <p:nvPr/>
                    </p:nvPicPr>
                    <p:blipFill>
                      <a:blip r:embed="rId10"/>
                      <a:stretch>
                        <a:fillRect/>
                      </a:stretch>
                    </p:blipFill>
                    <p:spPr>
                      <a:xfrm>
                        <a:off x="2686050" y="3787775"/>
                        <a:ext cx="5187950" cy="660400"/>
                      </a:xfrm>
                      <a:prstGeom prst="rect">
                        <a:avLst/>
                      </a:prstGeom>
                      <a:noFill/>
                      <a:ln w="38100">
                        <a:noFill/>
                        <a:miter/>
                      </a:ln>
                    </p:spPr>
                  </p:pic>
                </p:oleObj>
              </mc:Fallback>
            </mc:AlternateContent>
          </a:graphicData>
        </a:graphic>
      </p:graphicFrame>
      <p:graphicFrame>
        <p:nvGraphicFramePr>
          <p:cNvPr id="39945" name="对象 -2147482479"/>
          <p:cNvGraphicFramePr>
            <a:graphicFrameLocks noChangeAspect="1"/>
          </p:cNvGraphicFramePr>
          <p:nvPr/>
        </p:nvGraphicFramePr>
        <p:xfrm>
          <a:off x="8002588" y="3787775"/>
          <a:ext cx="1649412" cy="504825"/>
        </p:xfrm>
        <a:graphic>
          <a:graphicData uri="http://schemas.openxmlformats.org/presentationml/2006/ole">
            <mc:AlternateContent xmlns:mc="http://schemas.openxmlformats.org/markup-compatibility/2006">
              <mc:Choice xmlns:v="urn:schemas-microsoft-com:vml" Requires="v">
                <p:oleObj spid="_x0000_s3186" name="" r:id="rId11" imgW="622300" imgH="190500" progId="Equation.DSMT4">
                  <p:embed/>
                </p:oleObj>
              </mc:Choice>
              <mc:Fallback>
                <p:oleObj name="" r:id="rId11" imgW="622300" imgH="190500" progId="Equation.DSMT4">
                  <p:embed/>
                  <p:pic>
                    <p:nvPicPr>
                      <p:cNvPr id="0" name="图片 3185"/>
                      <p:cNvPicPr/>
                      <p:nvPr/>
                    </p:nvPicPr>
                    <p:blipFill>
                      <a:blip r:embed="rId6"/>
                      <a:stretch>
                        <a:fillRect/>
                      </a:stretch>
                    </p:blipFill>
                    <p:spPr>
                      <a:xfrm>
                        <a:off x="8002588" y="3787775"/>
                        <a:ext cx="1649412" cy="504825"/>
                      </a:xfrm>
                      <a:prstGeom prst="rect">
                        <a:avLst/>
                      </a:prstGeom>
                      <a:noFill/>
                      <a:ln w="38100">
                        <a:noFill/>
                        <a:miter/>
                      </a:ln>
                    </p:spPr>
                  </p:pic>
                </p:oleObj>
              </mc:Fallback>
            </mc:AlternateContent>
          </a:graphicData>
        </a:graphic>
      </p:graphicFrame>
      <p:sp>
        <p:nvSpPr>
          <p:cNvPr id="39946" name="文本框 12"/>
          <p:cNvSpPr txBox="1"/>
          <p:nvPr/>
        </p:nvSpPr>
        <p:spPr>
          <a:xfrm>
            <a:off x="1747838" y="4598988"/>
            <a:ext cx="5310187" cy="460375"/>
          </a:xfrm>
          <a:prstGeom prst="rect">
            <a:avLst/>
          </a:prstGeom>
          <a:noFill/>
          <a:ln w="9525">
            <a:noFill/>
          </a:ln>
        </p:spPr>
        <p:txBody>
          <a:bodyPr wrap="square" anchor="t" anchorCtr="0">
            <a:spAutoFit/>
          </a:bodyPr>
          <a:p>
            <a:r>
              <a:rPr lang="zh-CN" altLang="en-US" sz="2400">
                <a:latin typeface="Tahoma" panose="020B0604030504040204" pitchFamily="34" charset="0"/>
              </a:rPr>
              <a:t>实用中, 用          ,             代替.</a:t>
            </a:r>
            <a:endParaRPr lang="zh-CN" altLang="en-US" sz="2400">
              <a:latin typeface="Tahoma" panose="020B0604030504040204" pitchFamily="34" charset="0"/>
            </a:endParaRPr>
          </a:p>
        </p:txBody>
      </p:sp>
      <p:graphicFrame>
        <p:nvGraphicFramePr>
          <p:cNvPr id="39947" name="对象 -2147482476"/>
          <p:cNvGraphicFramePr>
            <a:graphicFrameLocks noChangeAspect="1"/>
          </p:cNvGraphicFramePr>
          <p:nvPr/>
        </p:nvGraphicFramePr>
        <p:xfrm>
          <a:off x="3294063" y="4527550"/>
          <a:ext cx="881062" cy="576263"/>
        </p:xfrm>
        <a:graphic>
          <a:graphicData uri="http://schemas.openxmlformats.org/presentationml/2006/ole">
            <mc:AlternateContent xmlns:mc="http://schemas.openxmlformats.org/markup-compatibility/2006">
              <mc:Choice xmlns:v="urn:schemas-microsoft-com:vml" Requires="v">
                <p:oleObj spid="_x0000_s3191" name="" r:id="rId12" imgW="368300" imgH="241300" progId="Equation.DSMT4">
                  <p:embed/>
                </p:oleObj>
              </mc:Choice>
              <mc:Fallback>
                <p:oleObj name="" r:id="rId12" imgW="368300" imgH="241300" progId="Equation.DSMT4">
                  <p:embed/>
                  <p:pic>
                    <p:nvPicPr>
                      <p:cNvPr id="0" name="图片 3190"/>
                      <p:cNvPicPr/>
                      <p:nvPr/>
                    </p:nvPicPr>
                    <p:blipFill>
                      <a:blip r:embed="rId13"/>
                      <a:stretch>
                        <a:fillRect/>
                      </a:stretch>
                    </p:blipFill>
                    <p:spPr>
                      <a:xfrm>
                        <a:off x="3294063" y="4527550"/>
                        <a:ext cx="881062" cy="576263"/>
                      </a:xfrm>
                      <a:prstGeom prst="rect">
                        <a:avLst/>
                      </a:prstGeom>
                      <a:noFill/>
                      <a:ln w="38100">
                        <a:noFill/>
                        <a:miter/>
                      </a:ln>
                    </p:spPr>
                  </p:pic>
                </p:oleObj>
              </mc:Fallback>
            </mc:AlternateContent>
          </a:graphicData>
        </a:graphic>
      </p:graphicFrame>
      <p:graphicFrame>
        <p:nvGraphicFramePr>
          <p:cNvPr id="39948" name="对象 -2147482432"/>
          <p:cNvGraphicFramePr>
            <a:graphicFrameLocks noChangeAspect="1"/>
          </p:cNvGraphicFramePr>
          <p:nvPr/>
        </p:nvGraphicFramePr>
        <p:xfrm>
          <a:off x="4376738" y="4600575"/>
          <a:ext cx="1125537" cy="503238"/>
        </p:xfrm>
        <a:graphic>
          <a:graphicData uri="http://schemas.openxmlformats.org/presentationml/2006/ole">
            <mc:AlternateContent xmlns:mc="http://schemas.openxmlformats.org/markup-compatibility/2006">
              <mc:Choice xmlns:v="urn:schemas-microsoft-com:vml" Requires="v">
                <p:oleObj spid="_x0000_s3187" name="" r:id="rId14" imgW="596265" imgH="266065" progId="Equation.DSMT4">
                  <p:embed/>
                </p:oleObj>
              </mc:Choice>
              <mc:Fallback>
                <p:oleObj name="" r:id="rId14" imgW="596265" imgH="266065" progId="Equation.DSMT4">
                  <p:embed/>
                  <p:pic>
                    <p:nvPicPr>
                      <p:cNvPr id="0" name="图片 3186"/>
                      <p:cNvPicPr/>
                      <p:nvPr/>
                    </p:nvPicPr>
                    <p:blipFill>
                      <a:blip r:embed="rId15"/>
                      <a:stretch>
                        <a:fillRect/>
                      </a:stretch>
                    </p:blipFill>
                    <p:spPr>
                      <a:xfrm>
                        <a:off x="4376738" y="4600575"/>
                        <a:ext cx="1125537" cy="503238"/>
                      </a:xfrm>
                      <a:prstGeom prst="rect">
                        <a:avLst/>
                      </a:prstGeom>
                      <a:noFill/>
                      <a:ln w="38100">
                        <a:noFill/>
                        <a:miter/>
                      </a:ln>
                    </p:spPr>
                  </p:pic>
                </p:oleObj>
              </mc:Fallback>
            </mc:AlternateContent>
          </a:graphicData>
        </a:graphic>
      </p:graphicFrame>
      <p:graphicFrame>
        <p:nvGraphicFramePr>
          <p:cNvPr id="39949" name="对象 1">
            <a:hlinkClick r:id="" action="ppaction://ole?verb="/>
          </p:cNvPr>
          <p:cNvGraphicFramePr>
            <a:graphicFrameLocks noChangeAspect="1"/>
          </p:cNvGraphicFramePr>
          <p:nvPr/>
        </p:nvGraphicFramePr>
        <p:xfrm>
          <a:off x="2974975" y="1655763"/>
          <a:ext cx="5219700" cy="1587500"/>
        </p:xfrm>
        <a:graphic>
          <a:graphicData uri="http://schemas.openxmlformats.org/presentationml/2006/ole">
            <mc:AlternateContent xmlns:mc="http://schemas.openxmlformats.org/markup-compatibility/2006">
              <mc:Choice xmlns:v="urn:schemas-microsoft-com:vml" Requires="v">
                <p:oleObj spid="_x0000_s3188" name="" r:id="rId16" imgW="2755900" imgH="838200" progId="Equation.KSEE3">
                  <p:embed/>
                </p:oleObj>
              </mc:Choice>
              <mc:Fallback>
                <p:oleObj name="" r:id="rId16" imgW="2755900" imgH="838200" progId="Equation.KSEE3">
                  <p:embed/>
                  <p:pic>
                    <p:nvPicPr>
                      <p:cNvPr id="0" name="图片 3187"/>
                      <p:cNvPicPr/>
                      <p:nvPr/>
                    </p:nvPicPr>
                    <p:blipFill>
                      <a:blip r:embed="rId17"/>
                      <a:stretch>
                        <a:fillRect/>
                      </a:stretch>
                    </p:blipFill>
                    <p:spPr>
                      <a:xfrm>
                        <a:off x="2974975" y="1655763"/>
                        <a:ext cx="5219700" cy="1587500"/>
                      </a:xfrm>
                      <a:prstGeom prst="rect">
                        <a:avLst/>
                      </a:prstGeom>
                      <a:solidFill>
                        <a:srgbClr val="FFFFFF"/>
                      </a:solidFill>
                      <a:ln w="38100">
                        <a:noFill/>
                        <a:miter/>
                      </a:ln>
                    </p:spPr>
                  </p:pic>
                </p:oleObj>
              </mc:Fallback>
            </mc:AlternateContent>
          </a:graphicData>
        </a:graphic>
      </p:graphicFrame>
      <p:sp>
        <p:nvSpPr>
          <p:cNvPr id="39950" name="灯片编号占位符 1"/>
          <p:cNvSpPr>
            <a:spLocks noGrp="1"/>
          </p:cNvSpPr>
          <p:nvPr>
            <p:ph type="sldNum" sz="quarter" idx="12"/>
          </p:nvPr>
        </p:nvSpPr>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a:buSzTx/>
            </a:pPr>
            <a:fld id="{9A0DB2DC-4C9A-4742-B13C-FB6460FD3503}" type="slidenum">
              <a:rPr lang="zh-CN" altLang="en-US" sz="1400" dirty="0"/>
            </a:fld>
            <a:endParaRPr lang="zh-CN" altLang="en-US" sz="1400" dirty="0">
              <a:latin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灯片编号占位符 1"/>
          <p:cNvSpPr/>
          <p:nvPr>
            <p:ph type="sldNum" sz="quarter" idx="12"/>
          </p:nvPr>
        </p:nvSpPr>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a:buSzTx/>
            </a:pPr>
            <a:fld id="{9A0DB2DC-4C9A-4742-B13C-FB6460FD3503}" type="slidenum">
              <a:rPr lang="zh-CN" altLang="en-US" sz="1400" dirty="0"/>
            </a:fld>
            <a:endParaRPr lang="zh-CN" altLang="en-US" sz="1400" dirty="0">
              <a:latin typeface="Times New Roman" panose="02020603050405020304" pitchFamily="18" charset="0"/>
            </a:endParaRPr>
          </a:p>
        </p:txBody>
      </p:sp>
      <p:sp>
        <p:nvSpPr>
          <p:cNvPr id="5123" name="矩形 2"/>
          <p:cNvSpPr/>
          <p:nvPr/>
        </p:nvSpPr>
        <p:spPr>
          <a:xfrm>
            <a:off x="1644650" y="1258888"/>
            <a:ext cx="4832350" cy="460375"/>
          </a:xfrm>
          <a:prstGeom prst="rect">
            <a:avLst/>
          </a:prstGeom>
          <a:noFill/>
          <a:ln w="12700">
            <a:noFill/>
          </a:ln>
        </p:spPr>
        <p:txBody>
          <a:bodyPr wrap="square" anchor="ctr" anchorCtr="0">
            <a:spAutoFit/>
          </a:bodyPr>
          <a:p>
            <a:pPr eaLnBrk="0" hangingPunct="0"/>
            <a:r>
              <a:rPr lang="en-US" altLang="zh-CN" sz="2400">
                <a:latin typeface="Times New Roman" panose="02020603050405020304" pitchFamily="18" charset="0"/>
              </a:rPr>
              <a:t>5.2.1 Bayes判别的基本思想</a:t>
            </a:r>
            <a:endParaRPr lang="en-US" altLang="zh-CN" sz="2400">
              <a:latin typeface="Times New Roman" panose="02020603050405020304" pitchFamily="18" charset="0"/>
            </a:endParaRPr>
          </a:p>
        </p:txBody>
      </p:sp>
      <p:sp>
        <p:nvSpPr>
          <p:cNvPr id="5124" name="文本框 1"/>
          <p:cNvSpPr txBox="1"/>
          <p:nvPr/>
        </p:nvSpPr>
        <p:spPr>
          <a:xfrm>
            <a:off x="1154113" y="1841500"/>
            <a:ext cx="8539162" cy="552450"/>
          </a:xfrm>
          <a:prstGeom prst="rect">
            <a:avLst/>
          </a:prstGeom>
          <a:noFill/>
          <a:ln w="9525">
            <a:noFill/>
          </a:ln>
        </p:spPr>
        <p:txBody>
          <a:bodyPr wrap="square" anchor="t" anchorCtr="0">
            <a:spAutoFit/>
          </a:bodyPr>
          <a:p>
            <a:pPr marL="342900" indent="-342900">
              <a:lnSpc>
                <a:spcPct val="125000"/>
              </a:lnSpc>
              <a:buFont typeface="Wingdings" panose="05000000000000000000" charset="0"/>
              <a:buChar char="ü"/>
            </a:pPr>
            <a:r>
              <a:rPr lang="zh-CN" altLang="en-US" sz="2400">
                <a:latin typeface="Times New Roman" panose="02020603050405020304" pitchFamily="18" charset="0"/>
              </a:rPr>
              <a:t>贝叶斯法则是关于随机事件</a:t>
            </a:r>
            <a:r>
              <a:rPr lang="zh-CN" altLang="en-US" sz="2400" i="1">
                <a:latin typeface="Times New Roman" panose="02020603050405020304" pitchFamily="18" charset="0"/>
              </a:rPr>
              <a:t>A</a:t>
            </a:r>
            <a:r>
              <a:rPr lang="zh-CN" altLang="en-US" sz="2400">
                <a:latin typeface="Times New Roman" panose="02020603050405020304" pitchFamily="18" charset="0"/>
              </a:rPr>
              <a:t>和</a:t>
            </a:r>
            <a:r>
              <a:rPr lang="zh-CN" altLang="en-US" sz="2400" i="1">
                <a:latin typeface="Times New Roman" panose="02020603050405020304" pitchFamily="18" charset="0"/>
              </a:rPr>
              <a:t>B</a:t>
            </a:r>
            <a:r>
              <a:rPr lang="zh-CN" altLang="en-US" sz="2400">
                <a:latin typeface="Times New Roman" panose="02020603050405020304" pitchFamily="18" charset="0"/>
              </a:rPr>
              <a:t>的条件概率和边缘概率的。</a:t>
            </a:r>
            <a:endParaRPr lang="zh-CN" altLang="en-US" sz="2400">
              <a:latin typeface="Times New Roman" panose="02020603050405020304" pitchFamily="18" charset="0"/>
            </a:endParaRPr>
          </a:p>
        </p:txBody>
      </p:sp>
      <p:graphicFrame>
        <p:nvGraphicFramePr>
          <p:cNvPr id="5125" name="对象 2">
            <a:hlinkClick r:id="" action="ppaction://ole?verb="/>
          </p:cNvPr>
          <p:cNvGraphicFramePr>
            <a:graphicFrameLocks noChangeAspect="1"/>
          </p:cNvGraphicFramePr>
          <p:nvPr/>
        </p:nvGraphicFramePr>
        <p:xfrm>
          <a:off x="2679700" y="2393950"/>
          <a:ext cx="4949825" cy="1212850"/>
        </p:xfrm>
        <a:graphic>
          <a:graphicData uri="http://schemas.openxmlformats.org/presentationml/2006/ole">
            <mc:AlternateContent xmlns:mc="http://schemas.openxmlformats.org/markup-compatibility/2006">
              <mc:Choice xmlns:v="urn:schemas-microsoft-com:vml" Requires="v">
                <p:oleObj spid="_x0000_s3100" name="" r:id="rId1" imgW="1917065" imgH="469900" progId="Equation.KSEE3">
                  <p:embed/>
                </p:oleObj>
              </mc:Choice>
              <mc:Fallback>
                <p:oleObj name="" r:id="rId1" imgW="1917065" imgH="469900" progId="Equation.KSEE3">
                  <p:embed/>
                  <p:pic>
                    <p:nvPicPr>
                      <p:cNvPr id="0" name="图片 3099"/>
                      <p:cNvPicPr/>
                      <p:nvPr/>
                    </p:nvPicPr>
                    <p:blipFill>
                      <a:blip r:embed="rId2"/>
                      <a:stretch>
                        <a:fillRect/>
                      </a:stretch>
                    </p:blipFill>
                    <p:spPr>
                      <a:xfrm>
                        <a:off x="2679700" y="2393950"/>
                        <a:ext cx="4949825" cy="1212850"/>
                      </a:xfrm>
                      <a:prstGeom prst="rect">
                        <a:avLst/>
                      </a:prstGeom>
                      <a:noFill/>
                      <a:ln w="38100">
                        <a:noFill/>
                        <a:miter/>
                      </a:ln>
                    </p:spPr>
                  </p:pic>
                </p:oleObj>
              </mc:Fallback>
            </mc:AlternateContent>
          </a:graphicData>
        </a:graphic>
      </p:graphicFrame>
      <p:sp>
        <p:nvSpPr>
          <p:cNvPr id="4" name="文本框 3"/>
          <p:cNvSpPr txBox="1"/>
          <p:nvPr/>
        </p:nvSpPr>
        <p:spPr>
          <a:xfrm>
            <a:off x="1211263" y="3554413"/>
            <a:ext cx="8482012" cy="2399665"/>
          </a:xfrm>
          <a:prstGeom prst="rect">
            <a:avLst/>
          </a:prstGeom>
          <a:noFill/>
          <a:ln w="9525">
            <a:noFill/>
          </a:ln>
        </p:spPr>
        <p:txBody>
          <a:bodyPr wrap="square" anchor="t" anchorCtr="0">
            <a:spAutoFit/>
          </a:bodyPr>
          <a:p>
            <a:pPr>
              <a:lnSpc>
                <a:spcPct val="125000"/>
              </a:lnSpc>
            </a:pPr>
            <a:r>
              <a:rPr lang="zh-CN" altLang="en-US" sz="2400" i="1">
                <a:latin typeface="Times New Roman" panose="02020603050405020304" pitchFamily="18" charset="0"/>
              </a:rPr>
              <a:t>P</a:t>
            </a:r>
            <a:r>
              <a:rPr lang="zh-CN" altLang="en-US" sz="2400">
                <a:latin typeface="Times New Roman" panose="02020603050405020304" pitchFamily="18" charset="0"/>
              </a:rPr>
              <a:t>(</a:t>
            </a:r>
            <a:r>
              <a:rPr lang="zh-CN" altLang="en-US" sz="2400" i="1">
                <a:latin typeface="Times New Roman" panose="02020603050405020304" pitchFamily="18" charset="0"/>
              </a:rPr>
              <a:t>A</a:t>
            </a:r>
            <a:r>
              <a:rPr lang="en-US" altLang="zh-CN" sz="2400" i="1" baseline="-25000">
                <a:latin typeface="Times New Roman" panose="02020603050405020304" pitchFamily="18" charset="0"/>
              </a:rPr>
              <a:t>i</a:t>
            </a:r>
            <a:r>
              <a:rPr lang="zh-CN" altLang="en-US" sz="2400">
                <a:latin typeface="Times New Roman" panose="02020603050405020304" pitchFamily="18" charset="0"/>
              </a:rPr>
              <a:t>)是</a:t>
            </a:r>
            <a:r>
              <a:rPr lang="zh-CN" altLang="en-US" sz="2400" i="1">
                <a:latin typeface="Times New Roman" panose="02020603050405020304" pitchFamily="18" charset="0"/>
              </a:rPr>
              <a:t>A</a:t>
            </a:r>
            <a:r>
              <a:rPr lang="en-US" altLang="zh-CN" sz="2400" i="1" baseline="-25000">
                <a:latin typeface="Times New Roman" panose="02020603050405020304" pitchFamily="18" charset="0"/>
              </a:rPr>
              <a:t>i</a:t>
            </a:r>
            <a:r>
              <a:rPr lang="zh-CN" altLang="en-US" sz="2400">
                <a:latin typeface="Times New Roman" panose="02020603050405020304" pitchFamily="18" charset="0"/>
              </a:rPr>
              <a:t>的</a:t>
            </a:r>
            <a:r>
              <a:rPr lang="zh-CN" altLang="en-US" sz="2400">
                <a:solidFill>
                  <a:srgbClr val="FF0000"/>
                </a:solidFill>
                <a:latin typeface="Times New Roman" panose="02020603050405020304" pitchFamily="18" charset="0"/>
              </a:rPr>
              <a:t>先验概率</a:t>
            </a:r>
            <a:r>
              <a:rPr lang="zh-CN" altLang="en-US" sz="2400">
                <a:latin typeface="Times New Roman" panose="02020603050405020304" pitchFamily="18" charset="0"/>
              </a:rPr>
              <a:t>或边缘概率。</a:t>
            </a:r>
            <a:endParaRPr lang="zh-CN" altLang="en-US" sz="2400">
              <a:latin typeface="Times New Roman" panose="02020603050405020304" pitchFamily="18" charset="0"/>
            </a:endParaRPr>
          </a:p>
          <a:p>
            <a:pPr>
              <a:lnSpc>
                <a:spcPct val="125000"/>
              </a:lnSpc>
            </a:pPr>
            <a:r>
              <a:rPr lang="zh-CN" altLang="en-US" sz="2400" i="1">
                <a:latin typeface="Times New Roman" panose="02020603050405020304" pitchFamily="18" charset="0"/>
              </a:rPr>
              <a:t>P</a:t>
            </a:r>
            <a:r>
              <a:rPr lang="zh-CN" altLang="en-US" sz="2400">
                <a:latin typeface="Times New Roman" panose="02020603050405020304" pitchFamily="18" charset="0"/>
              </a:rPr>
              <a:t>(</a:t>
            </a:r>
            <a:r>
              <a:rPr lang="zh-CN" altLang="en-US" sz="2400" i="1">
                <a:latin typeface="Times New Roman" panose="02020603050405020304" pitchFamily="18" charset="0"/>
              </a:rPr>
              <a:t>B</a:t>
            </a:r>
            <a:r>
              <a:rPr lang="zh-CN" altLang="en-US" sz="2400">
                <a:latin typeface="Times New Roman" panose="02020603050405020304" pitchFamily="18" charset="0"/>
              </a:rPr>
              <a:t>|</a:t>
            </a:r>
            <a:r>
              <a:rPr lang="zh-CN" altLang="en-US" sz="2400" i="1">
                <a:latin typeface="Times New Roman" panose="02020603050405020304" pitchFamily="18" charset="0"/>
              </a:rPr>
              <a:t>A</a:t>
            </a:r>
            <a:r>
              <a:rPr lang="en-US" altLang="zh-CN" sz="2400" i="1" baseline="-25000">
                <a:latin typeface="Times New Roman" panose="02020603050405020304" pitchFamily="18" charset="0"/>
              </a:rPr>
              <a:t>i</a:t>
            </a:r>
            <a:r>
              <a:rPr lang="zh-CN" altLang="en-US" sz="2400">
                <a:latin typeface="Times New Roman" panose="02020603050405020304" pitchFamily="18" charset="0"/>
              </a:rPr>
              <a:t>)是已知</a:t>
            </a:r>
            <a:r>
              <a:rPr lang="zh-CN" altLang="en-US" sz="2400" i="1">
                <a:latin typeface="Times New Roman" panose="02020603050405020304" pitchFamily="18" charset="0"/>
              </a:rPr>
              <a:t>A</a:t>
            </a:r>
            <a:r>
              <a:rPr lang="en-US" altLang="zh-CN" sz="2400" i="1" baseline="-25000">
                <a:latin typeface="Times New Roman" panose="02020603050405020304" pitchFamily="18" charset="0"/>
              </a:rPr>
              <a:t>i</a:t>
            </a:r>
            <a:r>
              <a:rPr lang="zh-CN" altLang="en-US" sz="2400">
                <a:latin typeface="Times New Roman" panose="02020603050405020304" pitchFamily="18" charset="0"/>
              </a:rPr>
              <a:t>发生后</a:t>
            </a:r>
            <a:r>
              <a:rPr lang="zh-CN" altLang="en-US" sz="2400" i="1">
                <a:latin typeface="Times New Roman" panose="02020603050405020304" pitchFamily="18" charset="0"/>
              </a:rPr>
              <a:t>B</a:t>
            </a:r>
            <a:r>
              <a:rPr lang="zh-CN" altLang="en-US" sz="2400">
                <a:latin typeface="Times New Roman" panose="02020603050405020304" pitchFamily="18" charset="0"/>
              </a:rPr>
              <a:t>的条件概率，称</a:t>
            </a:r>
            <a:r>
              <a:rPr lang="zh-CN" altLang="en-US" sz="2400">
                <a:solidFill>
                  <a:srgbClr val="FF0000"/>
                </a:solidFill>
                <a:latin typeface="Tahoma" panose="020B0604030504040204" pitchFamily="34" charset="0"/>
              </a:rPr>
              <a:t>先验条件概率</a:t>
            </a:r>
            <a:r>
              <a:rPr lang="zh-CN" altLang="en-US" sz="2400">
                <a:latin typeface="Tahoma" panose="020B0604030504040204" pitchFamily="34" charset="0"/>
              </a:rPr>
              <a:t>或</a:t>
            </a:r>
            <a:r>
              <a:rPr lang="zh-CN" altLang="en-US" sz="2400">
                <a:solidFill>
                  <a:srgbClr val="FF0000"/>
                </a:solidFill>
                <a:latin typeface="Tahoma" panose="020B0604030504040204" pitchFamily="34" charset="0"/>
              </a:rPr>
              <a:t>似然函数</a:t>
            </a:r>
            <a:r>
              <a:rPr lang="zh-CN" altLang="en-US" sz="2400">
                <a:latin typeface="Times New Roman" panose="02020603050405020304" pitchFamily="18" charset="0"/>
              </a:rPr>
              <a:t>。</a:t>
            </a:r>
            <a:endParaRPr lang="zh-CN" altLang="en-US" sz="2400">
              <a:latin typeface="Times New Roman" panose="02020603050405020304" pitchFamily="18" charset="0"/>
            </a:endParaRPr>
          </a:p>
          <a:p>
            <a:pPr>
              <a:lnSpc>
                <a:spcPct val="125000"/>
              </a:lnSpc>
            </a:pPr>
            <a:r>
              <a:rPr lang="zh-CN" altLang="en-US" sz="2400" i="1">
                <a:latin typeface="Times New Roman" panose="02020603050405020304" pitchFamily="18" charset="0"/>
                <a:sym typeface="+mn-ea"/>
              </a:rPr>
              <a:t>P</a:t>
            </a:r>
            <a:r>
              <a:rPr lang="zh-CN" altLang="en-US" sz="2400">
                <a:latin typeface="Times New Roman" panose="02020603050405020304" pitchFamily="18" charset="0"/>
                <a:sym typeface="+mn-ea"/>
              </a:rPr>
              <a:t>(</a:t>
            </a:r>
            <a:r>
              <a:rPr lang="zh-CN" altLang="en-US" sz="2400" i="1">
                <a:latin typeface="Times New Roman" panose="02020603050405020304" pitchFamily="18" charset="0"/>
                <a:sym typeface="+mn-ea"/>
              </a:rPr>
              <a:t>A</a:t>
            </a:r>
            <a:r>
              <a:rPr lang="en-US" altLang="zh-CN" sz="2400" i="1" baseline="-25000">
                <a:latin typeface="Times New Roman" panose="02020603050405020304" pitchFamily="18" charset="0"/>
                <a:sym typeface="+mn-ea"/>
              </a:rPr>
              <a:t>i</a:t>
            </a:r>
            <a:r>
              <a:rPr lang="zh-CN" altLang="en-US" sz="2400">
                <a:latin typeface="Times New Roman" panose="02020603050405020304" pitchFamily="18" charset="0"/>
                <a:sym typeface="+mn-ea"/>
              </a:rPr>
              <a:t>|</a:t>
            </a:r>
            <a:r>
              <a:rPr lang="zh-CN" altLang="en-US" sz="2400" i="1">
                <a:latin typeface="Times New Roman" panose="02020603050405020304" pitchFamily="18" charset="0"/>
                <a:sym typeface="+mn-ea"/>
              </a:rPr>
              <a:t>B</a:t>
            </a:r>
            <a:r>
              <a:rPr lang="zh-CN" altLang="en-US" sz="2400">
                <a:latin typeface="Times New Roman" panose="02020603050405020304" pitchFamily="18" charset="0"/>
                <a:sym typeface="+mn-ea"/>
              </a:rPr>
              <a:t>)是已知</a:t>
            </a:r>
            <a:r>
              <a:rPr lang="zh-CN" altLang="en-US" sz="2400" i="1">
                <a:latin typeface="Times New Roman" panose="02020603050405020304" pitchFamily="18" charset="0"/>
                <a:sym typeface="+mn-ea"/>
              </a:rPr>
              <a:t>B</a:t>
            </a:r>
            <a:r>
              <a:rPr lang="zh-CN" altLang="en-US" sz="2400">
                <a:latin typeface="Times New Roman" panose="02020603050405020304" pitchFamily="18" charset="0"/>
                <a:sym typeface="+mn-ea"/>
              </a:rPr>
              <a:t>发生后</a:t>
            </a:r>
            <a:r>
              <a:rPr lang="zh-CN" altLang="en-US" sz="2400" i="1">
                <a:latin typeface="Times New Roman" panose="02020603050405020304" pitchFamily="18" charset="0"/>
                <a:sym typeface="+mn-ea"/>
              </a:rPr>
              <a:t>A</a:t>
            </a:r>
            <a:r>
              <a:rPr lang="en-US" altLang="zh-CN" sz="2400" i="1" baseline="-25000">
                <a:latin typeface="Times New Roman" panose="02020603050405020304" pitchFamily="18" charset="0"/>
                <a:sym typeface="+mn-ea"/>
              </a:rPr>
              <a:t>i</a:t>
            </a:r>
            <a:r>
              <a:rPr lang="zh-CN" altLang="en-US" sz="2400">
                <a:latin typeface="Times New Roman" panose="02020603050405020304" pitchFamily="18" charset="0"/>
                <a:sym typeface="+mn-ea"/>
              </a:rPr>
              <a:t>的条件概率，称</a:t>
            </a:r>
            <a:r>
              <a:rPr lang="zh-CN" altLang="en-US" sz="2400" i="1">
                <a:latin typeface="Times New Roman" panose="02020603050405020304" pitchFamily="18" charset="0"/>
                <a:sym typeface="+mn-ea"/>
              </a:rPr>
              <a:t>A</a:t>
            </a:r>
            <a:r>
              <a:rPr lang="en-US" altLang="zh-CN" sz="2400" i="1" baseline="-25000">
                <a:latin typeface="Times New Roman" panose="02020603050405020304" pitchFamily="18" charset="0"/>
                <a:sym typeface="+mn-ea"/>
              </a:rPr>
              <a:t>i</a:t>
            </a:r>
            <a:r>
              <a:rPr lang="zh-CN" altLang="en-US" sz="2400">
                <a:latin typeface="Times New Roman" panose="02020603050405020304" pitchFamily="18" charset="0"/>
                <a:sym typeface="+mn-ea"/>
              </a:rPr>
              <a:t>的</a:t>
            </a:r>
            <a:r>
              <a:rPr lang="zh-CN" altLang="en-US" sz="2400">
                <a:solidFill>
                  <a:srgbClr val="FF0000"/>
                </a:solidFill>
                <a:latin typeface="Times New Roman" panose="02020603050405020304" pitchFamily="18" charset="0"/>
                <a:sym typeface="+mn-ea"/>
              </a:rPr>
              <a:t>后验概率</a:t>
            </a:r>
            <a:r>
              <a:rPr lang="zh-CN" altLang="en-US" sz="2400">
                <a:latin typeface="Times New Roman" panose="02020603050405020304" pitchFamily="18" charset="0"/>
                <a:sym typeface="+mn-ea"/>
              </a:rPr>
              <a:t>。</a:t>
            </a:r>
            <a:endParaRPr lang="zh-CN" altLang="en-US" sz="2400">
              <a:latin typeface="Times New Roman" panose="02020603050405020304" pitchFamily="18" charset="0"/>
            </a:endParaRPr>
          </a:p>
          <a:p>
            <a:pPr>
              <a:lnSpc>
                <a:spcPct val="125000"/>
              </a:lnSpc>
            </a:pPr>
            <a:r>
              <a:rPr lang="zh-CN" altLang="en-US" sz="2400" i="1">
                <a:latin typeface="Times New Roman" panose="02020603050405020304" pitchFamily="18" charset="0"/>
              </a:rPr>
              <a:t>Σ</a:t>
            </a:r>
            <a:r>
              <a:rPr lang="en-US" altLang="zh-CN" sz="2400" i="1" baseline="-25000">
                <a:latin typeface="Times New Roman" panose="02020603050405020304" pitchFamily="18" charset="0"/>
              </a:rPr>
              <a:t>j</a:t>
            </a:r>
            <a:r>
              <a:rPr lang="zh-CN" altLang="en-US" sz="2400" i="1">
                <a:latin typeface="Times New Roman" panose="02020603050405020304" pitchFamily="18" charset="0"/>
              </a:rPr>
              <a:t>P</a:t>
            </a:r>
            <a:r>
              <a:rPr lang="zh-CN" altLang="en-US" sz="2400">
                <a:latin typeface="Times New Roman" panose="02020603050405020304" pitchFamily="18" charset="0"/>
              </a:rPr>
              <a:t>(</a:t>
            </a:r>
            <a:r>
              <a:rPr lang="zh-CN" altLang="en-US" sz="2400" i="1">
                <a:latin typeface="Times New Roman" panose="02020603050405020304" pitchFamily="18" charset="0"/>
              </a:rPr>
              <a:t>B</a:t>
            </a:r>
            <a:r>
              <a:rPr lang="zh-CN" altLang="en-US" sz="2400">
                <a:latin typeface="Times New Roman" panose="02020603050405020304" pitchFamily="18" charset="0"/>
              </a:rPr>
              <a:t>|</a:t>
            </a:r>
            <a:r>
              <a:rPr lang="zh-CN" altLang="en-US" sz="2400" i="1">
                <a:latin typeface="Times New Roman" panose="02020603050405020304" pitchFamily="18" charset="0"/>
              </a:rPr>
              <a:t>A</a:t>
            </a:r>
            <a:r>
              <a:rPr lang="en-US" altLang="zh-CN" sz="2400" i="1" baseline="-25000">
                <a:latin typeface="Times New Roman" panose="02020603050405020304" pitchFamily="18" charset="0"/>
              </a:rPr>
              <a:t>j</a:t>
            </a:r>
            <a:r>
              <a:rPr lang="zh-CN" altLang="en-US" sz="2400">
                <a:latin typeface="Times New Roman" panose="02020603050405020304" pitchFamily="18" charset="0"/>
              </a:rPr>
              <a:t>)</a:t>
            </a:r>
            <a:r>
              <a:rPr lang="zh-CN" altLang="en-US" sz="2400" i="1">
                <a:latin typeface="Times New Roman" panose="02020603050405020304" pitchFamily="18" charset="0"/>
              </a:rPr>
              <a:t>P</a:t>
            </a:r>
            <a:r>
              <a:rPr lang="zh-CN" altLang="en-US" sz="2400">
                <a:latin typeface="Times New Roman" panose="02020603050405020304" pitchFamily="18" charset="0"/>
              </a:rPr>
              <a:t>(</a:t>
            </a:r>
            <a:r>
              <a:rPr lang="zh-CN" altLang="en-US" sz="2400" i="1">
                <a:latin typeface="Times New Roman" panose="02020603050405020304" pitchFamily="18" charset="0"/>
              </a:rPr>
              <a:t>A</a:t>
            </a:r>
            <a:r>
              <a:rPr lang="en-US" altLang="zh-CN" sz="2400" i="1" baseline="-25000">
                <a:latin typeface="Times New Roman" panose="02020603050405020304" pitchFamily="18" charset="0"/>
              </a:rPr>
              <a:t>j</a:t>
            </a:r>
            <a:r>
              <a:rPr lang="zh-CN" altLang="en-US" sz="2400">
                <a:latin typeface="Times New Roman" panose="02020603050405020304" pitchFamily="18" charset="0"/>
              </a:rPr>
              <a:t>)是B的先验概率或边缘概率，也作</a:t>
            </a:r>
            <a:r>
              <a:rPr lang="zh-CN" altLang="en-US" sz="2400">
                <a:solidFill>
                  <a:srgbClr val="FF0000"/>
                </a:solidFill>
                <a:latin typeface="Times New Roman" panose="02020603050405020304" pitchFamily="18" charset="0"/>
              </a:rPr>
              <a:t>标准化常量</a:t>
            </a:r>
            <a:r>
              <a:rPr lang="zh-CN" altLang="en-US" sz="2400">
                <a:latin typeface="Times New Roman" panose="02020603050405020304" pitchFamily="18" charset="0"/>
              </a:rPr>
              <a:t>。</a:t>
            </a:r>
            <a:endParaRPr lang="zh-CN" altLang="en-US" sz="2400">
              <a:latin typeface="Times New Roman" panose="02020603050405020304" pitchFamily="18" charset="0"/>
            </a:endParaRPr>
          </a:p>
        </p:txBody>
      </p:sp>
      <p:sp>
        <p:nvSpPr>
          <p:cNvPr id="5" name="文本框 4"/>
          <p:cNvSpPr txBox="1"/>
          <p:nvPr/>
        </p:nvSpPr>
        <p:spPr>
          <a:xfrm>
            <a:off x="990600" y="5953125"/>
            <a:ext cx="8328025" cy="460375"/>
          </a:xfrm>
          <a:prstGeom prst="rect">
            <a:avLst/>
          </a:prstGeom>
          <a:noFill/>
          <a:ln w="9525">
            <a:noFill/>
          </a:ln>
        </p:spPr>
        <p:txBody>
          <a:bodyPr wrap="square" anchor="t" anchorCtr="0">
            <a:spAutoFit/>
          </a:bodyPr>
          <a:p>
            <a:pPr marL="342900" indent="-342900">
              <a:buFont typeface="Wingdings" panose="05000000000000000000" charset="0"/>
              <a:buChar char="ü"/>
            </a:pPr>
            <a:r>
              <a:rPr lang="zh-CN" altLang="en-US" sz="2400">
                <a:latin typeface="Times New Roman" panose="02020603050405020304" pitchFamily="18" charset="0"/>
              </a:rPr>
              <a:t>Bayes法则：</a:t>
            </a:r>
            <a:r>
              <a:rPr lang="zh-CN" altLang="en-US" sz="2400">
                <a:solidFill>
                  <a:srgbClr val="FF0000"/>
                </a:solidFill>
                <a:latin typeface="Times New Roman" panose="02020603050405020304" pitchFamily="18" charset="0"/>
              </a:rPr>
              <a:t>后验概率</a:t>
            </a:r>
            <a:r>
              <a:rPr lang="zh-CN" altLang="en-US" sz="2400">
                <a:latin typeface="Times New Roman" panose="02020603050405020304" pitchFamily="18" charset="0"/>
              </a:rPr>
              <a:t> = (</a:t>
            </a:r>
            <a:r>
              <a:rPr lang="zh-CN" altLang="en-US" sz="2400">
                <a:solidFill>
                  <a:srgbClr val="FF0000"/>
                </a:solidFill>
                <a:latin typeface="Times New Roman" panose="02020603050405020304" pitchFamily="18" charset="0"/>
                <a:sym typeface="宋体" panose="02010600030101010101" pitchFamily="2" charset="-122"/>
              </a:rPr>
              <a:t>似然函数</a:t>
            </a:r>
            <a:r>
              <a:rPr lang="zh-CN" altLang="en-US" sz="2400">
                <a:latin typeface="Times New Roman" panose="02020603050405020304" pitchFamily="18" charset="0"/>
              </a:rPr>
              <a:t> * </a:t>
            </a:r>
            <a:r>
              <a:rPr lang="zh-CN" altLang="en-US" sz="2400">
                <a:solidFill>
                  <a:srgbClr val="FF0000"/>
                </a:solidFill>
                <a:latin typeface="Times New Roman" panose="02020603050405020304" pitchFamily="18" charset="0"/>
              </a:rPr>
              <a:t>先验概率</a:t>
            </a:r>
            <a:r>
              <a:rPr lang="zh-CN" altLang="en-US" sz="2400">
                <a:latin typeface="Times New Roman" panose="02020603050405020304" pitchFamily="18" charset="0"/>
              </a:rPr>
              <a:t>)/</a:t>
            </a:r>
            <a:r>
              <a:rPr lang="zh-CN" altLang="en-US" sz="2400">
                <a:solidFill>
                  <a:srgbClr val="FF0000"/>
                </a:solidFill>
                <a:latin typeface="Times New Roman" panose="02020603050405020304" pitchFamily="18" charset="0"/>
              </a:rPr>
              <a:t>标准化常量</a:t>
            </a:r>
            <a:endParaRPr lang="zh-CN" altLang="en-US" sz="2400">
              <a:solidFill>
                <a:srgbClr val="FF0000"/>
              </a:solidFill>
              <a:latin typeface="Times New Roman" panose="02020603050405020304" pitchFamily="18" charset="0"/>
            </a:endParaRPr>
          </a:p>
        </p:txBody>
      </p:sp>
      <p:sp>
        <p:nvSpPr>
          <p:cNvPr id="2" name="矩形 51201"/>
          <p:cNvSpPr/>
          <p:nvPr/>
        </p:nvSpPr>
        <p:spPr>
          <a:xfrm>
            <a:off x="1281113" y="404813"/>
            <a:ext cx="8326437" cy="768350"/>
          </a:xfrm>
          <a:prstGeom prst="rect">
            <a:avLst/>
          </a:prstGeom>
          <a:noFill/>
          <a:ln w="12700">
            <a:noFill/>
          </a:ln>
        </p:spPr>
        <p:txBody>
          <a:bodyPr wrap="square" anchor="t" anchorCtr="0">
            <a:spAutoFit/>
          </a:bodyPr>
          <a:p>
            <a:pPr>
              <a:spcBef>
                <a:spcPct val="30000"/>
              </a:spcBef>
            </a:pPr>
            <a:r>
              <a:rPr lang="zh-CN" altLang="en-US" sz="4400" b="1" dirty="0">
                <a:solidFill>
                  <a:srgbClr val="FF3300"/>
                </a:solidFill>
                <a:latin typeface="华文中宋" panose="02010600040101010101" pitchFamily="2" charset="-122"/>
                <a:ea typeface="华文中宋" panose="02010600040101010101" pitchFamily="2" charset="-122"/>
              </a:rPr>
              <a:t>5.2Bayes判别</a:t>
            </a:r>
            <a:endParaRPr lang="zh-CN" altLang="en-US" sz="4400" b="1" dirty="0">
              <a:solidFill>
                <a:srgbClr val="FF3300"/>
              </a:solidFill>
              <a:latin typeface="华文中宋" panose="02010600040101010101" pitchFamily="2" charset="-122"/>
              <a:ea typeface="华文中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文本框 106"/>
          <p:cNvSpPr txBox="1"/>
          <p:nvPr/>
        </p:nvSpPr>
        <p:spPr>
          <a:xfrm>
            <a:off x="1336675" y="323850"/>
            <a:ext cx="5080000" cy="460375"/>
          </a:xfrm>
          <a:prstGeom prst="rect">
            <a:avLst/>
          </a:prstGeom>
          <a:noFill/>
          <a:ln w="9525">
            <a:noFill/>
          </a:ln>
        </p:spPr>
        <p:txBody>
          <a:bodyPr anchor="t" anchorCtr="0">
            <a:spAutoFit/>
          </a:bodyPr>
          <a:p>
            <a:r>
              <a:rPr lang="en-US" altLang="zh-CN" sz="2400">
                <a:latin typeface="Times New Roman" panose="02020603050405020304" pitchFamily="18" charset="0"/>
              </a:rPr>
              <a:t>2) </a:t>
            </a:r>
            <a:r>
              <a:rPr lang="zh-CN" altLang="zh-CN" sz="2400">
                <a:latin typeface="Times New Roman" panose="02020603050405020304" pitchFamily="18" charset="0"/>
              </a:rPr>
              <a:t>一般损失情况</a:t>
            </a:r>
            <a:endParaRPr lang="zh-CN" altLang="en-US" sz="2400">
              <a:latin typeface="Tahoma" panose="020B0604030504040204" pitchFamily="34" charset="0"/>
            </a:endParaRPr>
          </a:p>
        </p:txBody>
      </p:sp>
      <p:sp>
        <p:nvSpPr>
          <p:cNvPr id="41986" name="文本框 1"/>
          <p:cNvSpPr txBox="1"/>
          <p:nvPr/>
        </p:nvSpPr>
        <p:spPr>
          <a:xfrm>
            <a:off x="1689100" y="909638"/>
            <a:ext cx="4506913" cy="460375"/>
          </a:xfrm>
          <a:prstGeom prst="rect">
            <a:avLst/>
          </a:prstGeom>
          <a:noFill/>
          <a:ln w="9525">
            <a:noFill/>
          </a:ln>
        </p:spPr>
        <p:txBody>
          <a:bodyPr wrap="square" anchor="t" anchorCtr="0">
            <a:spAutoFit/>
          </a:bodyPr>
          <a:p>
            <a:r>
              <a:rPr lang="zh-CN" altLang="en-US" sz="2400">
                <a:latin typeface="Tahoma" panose="020B0604030504040204" pitchFamily="34" charset="0"/>
              </a:rPr>
              <a:t>计算                             及</a:t>
            </a:r>
            <a:endParaRPr lang="zh-CN" altLang="en-US" sz="2400">
              <a:latin typeface="Tahoma" panose="020B0604030504040204" pitchFamily="34" charset="0"/>
            </a:endParaRPr>
          </a:p>
        </p:txBody>
      </p:sp>
      <p:graphicFrame>
        <p:nvGraphicFramePr>
          <p:cNvPr id="41987" name="对象 -2147482474"/>
          <p:cNvGraphicFramePr>
            <a:graphicFrameLocks noChangeAspect="1"/>
          </p:cNvGraphicFramePr>
          <p:nvPr/>
        </p:nvGraphicFramePr>
        <p:xfrm>
          <a:off x="2425700" y="909638"/>
          <a:ext cx="2716213" cy="517525"/>
        </p:xfrm>
        <a:graphic>
          <a:graphicData uri="http://schemas.openxmlformats.org/presentationml/2006/ole">
            <mc:AlternateContent xmlns:mc="http://schemas.openxmlformats.org/markup-compatibility/2006">
              <mc:Choice xmlns:v="urn:schemas-microsoft-com:vml" Requires="v">
                <p:oleObj spid="_x0000_s3182" name="" r:id="rId1" imgW="1066165" imgH="203200" progId="Equation.DSMT4">
                  <p:embed/>
                </p:oleObj>
              </mc:Choice>
              <mc:Fallback>
                <p:oleObj name="" r:id="rId1" imgW="1066165" imgH="203200" progId="Equation.DSMT4">
                  <p:embed/>
                  <p:pic>
                    <p:nvPicPr>
                      <p:cNvPr id="0" name="图片 3181"/>
                      <p:cNvPicPr/>
                      <p:nvPr/>
                    </p:nvPicPr>
                    <p:blipFill>
                      <a:blip r:embed="rId2"/>
                      <a:stretch>
                        <a:fillRect/>
                      </a:stretch>
                    </p:blipFill>
                    <p:spPr>
                      <a:xfrm>
                        <a:off x="2425700" y="909638"/>
                        <a:ext cx="2716213" cy="517525"/>
                      </a:xfrm>
                      <a:prstGeom prst="rect">
                        <a:avLst/>
                      </a:prstGeom>
                      <a:noFill/>
                      <a:ln w="38100">
                        <a:noFill/>
                        <a:miter/>
                      </a:ln>
                    </p:spPr>
                  </p:pic>
                </p:oleObj>
              </mc:Fallback>
            </mc:AlternateContent>
          </a:graphicData>
        </a:graphic>
      </p:graphicFrame>
      <p:graphicFrame>
        <p:nvGraphicFramePr>
          <p:cNvPr id="41988" name="对象 -2147482473"/>
          <p:cNvGraphicFramePr>
            <a:graphicFrameLocks noChangeAspect="1"/>
          </p:cNvGraphicFramePr>
          <p:nvPr/>
        </p:nvGraphicFramePr>
        <p:xfrm>
          <a:off x="2287588" y="1427163"/>
          <a:ext cx="4962525" cy="890587"/>
        </p:xfrm>
        <a:graphic>
          <a:graphicData uri="http://schemas.openxmlformats.org/presentationml/2006/ole">
            <mc:AlternateContent xmlns:mc="http://schemas.openxmlformats.org/markup-compatibility/2006">
              <mc:Choice xmlns:v="urn:schemas-microsoft-com:vml" Requires="v">
                <p:oleObj spid="_x0000_s3183" name="" r:id="rId3" imgW="2258695" imgH="405765" progId="Equation.DSMT4">
                  <p:embed/>
                </p:oleObj>
              </mc:Choice>
              <mc:Fallback>
                <p:oleObj name="" r:id="rId3" imgW="2258695" imgH="405765" progId="Equation.DSMT4">
                  <p:embed/>
                  <p:pic>
                    <p:nvPicPr>
                      <p:cNvPr id="0" name="图片 3182"/>
                      <p:cNvPicPr/>
                      <p:nvPr/>
                    </p:nvPicPr>
                    <p:blipFill>
                      <a:blip r:embed="rId4"/>
                      <a:stretch>
                        <a:fillRect/>
                      </a:stretch>
                    </p:blipFill>
                    <p:spPr>
                      <a:xfrm>
                        <a:off x="2287588" y="1427163"/>
                        <a:ext cx="4962525" cy="890587"/>
                      </a:xfrm>
                      <a:prstGeom prst="rect">
                        <a:avLst/>
                      </a:prstGeom>
                      <a:solidFill>
                        <a:schemeClr val="bg1"/>
                      </a:solidFill>
                      <a:ln w="38100">
                        <a:noFill/>
                        <a:miter/>
                      </a:ln>
                    </p:spPr>
                  </p:pic>
                </p:oleObj>
              </mc:Fallback>
            </mc:AlternateContent>
          </a:graphicData>
        </a:graphic>
      </p:graphicFrame>
      <p:sp>
        <p:nvSpPr>
          <p:cNvPr id="41989" name="文本框 3"/>
          <p:cNvSpPr txBox="1"/>
          <p:nvPr/>
        </p:nvSpPr>
        <p:spPr>
          <a:xfrm>
            <a:off x="1520825" y="2185988"/>
            <a:ext cx="5080000" cy="460375"/>
          </a:xfrm>
          <a:prstGeom prst="rect">
            <a:avLst/>
          </a:prstGeom>
          <a:noFill/>
          <a:ln w="9525">
            <a:noFill/>
          </a:ln>
        </p:spPr>
        <p:txBody>
          <a:bodyPr anchor="t" anchorCtr="0">
            <a:spAutoFit/>
          </a:bodyPr>
          <a:p>
            <a:r>
              <a:rPr lang="zh-CN" altLang="zh-CN" sz="2400">
                <a:latin typeface="Times New Roman" panose="02020603050405020304" pitchFamily="18" charset="0"/>
              </a:rPr>
              <a:t>最优划分为</a:t>
            </a:r>
            <a:endParaRPr lang="zh-CN" altLang="en-US" sz="2400">
              <a:latin typeface="Times New Roman" panose="02020603050405020304" pitchFamily="18" charset="0"/>
            </a:endParaRPr>
          </a:p>
        </p:txBody>
      </p:sp>
      <p:graphicFrame>
        <p:nvGraphicFramePr>
          <p:cNvPr id="41990" name="对象 -2147482472"/>
          <p:cNvGraphicFramePr>
            <a:graphicFrameLocks noChangeAspect="1"/>
          </p:cNvGraphicFramePr>
          <p:nvPr/>
        </p:nvGraphicFramePr>
        <p:xfrm>
          <a:off x="1979613" y="2646363"/>
          <a:ext cx="6904037" cy="674687"/>
        </p:xfrm>
        <a:graphic>
          <a:graphicData uri="http://schemas.openxmlformats.org/presentationml/2006/ole">
            <mc:AlternateContent xmlns:mc="http://schemas.openxmlformats.org/markup-compatibility/2006">
              <mc:Choice xmlns:v="urn:schemas-microsoft-com:vml" Requires="v">
                <p:oleObj spid="_x0000_s3196" name="" r:id="rId5" imgW="2600960" imgH="254000" progId="Equation.DSMT4">
                  <p:embed/>
                </p:oleObj>
              </mc:Choice>
              <mc:Fallback>
                <p:oleObj name="" r:id="rId5" imgW="2600960" imgH="254000" progId="Equation.DSMT4">
                  <p:embed/>
                  <p:pic>
                    <p:nvPicPr>
                      <p:cNvPr id="0" name="图片 3195"/>
                      <p:cNvPicPr/>
                      <p:nvPr/>
                    </p:nvPicPr>
                    <p:blipFill>
                      <a:blip r:embed="rId6"/>
                      <a:stretch>
                        <a:fillRect/>
                      </a:stretch>
                    </p:blipFill>
                    <p:spPr>
                      <a:xfrm>
                        <a:off x="1979613" y="2646363"/>
                        <a:ext cx="6904037" cy="674687"/>
                      </a:xfrm>
                      <a:prstGeom prst="rect">
                        <a:avLst/>
                      </a:prstGeom>
                      <a:noFill/>
                      <a:ln w="38100">
                        <a:noFill/>
                        <a:miter/>
                      </a:ln>
                    </p:spPr>
                  </p:pic>
                </p:oleObj>
              </mc:Fallback>
            </mc:AlternateContent>
          </a:graphicData>
        </a:graphic>
      </p:graphicFrame>
      <p:sp>
        <p:nvSpPr>
          <p:cNvPr id="41991" name="灯片编号占位符 1"/>
          <p:cNvSpPr>
            <a:spLocks noGrp="1"/>
          </p:cNvSpPr>
          <p:nvPr>
            <p:ph type="sldNum" sz="quarter" idx="12"/>
          </p:nvPr>
        </p:nvSpPr>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a:buSzTx/>
            </a:pPr>
            <a:fld id="{9A0DB2DC-4C9A-4742-B13C-FB6460FD3503}" type="slidenum">
              <a:rPr lang="zh-CN" altLang="en-US" sz="1400" dirty="0"/>
            </a:fld>
            <a:endParaRPr lang="zh-CN" altLang="en-US" sz="1400" dirty="0">
              <a:latin typeface="Times New Roman" panose="020206030504050203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文本框 1"/>
          <p:cNvSpPr txBox="1"/>
          <p:nvPr/>
        </p:nvSpPr>
        <p:spPr>
          <a:xfrm>
            <a:off x="663575" y="79375"/>
            <a:ext cx="8988425" cy="4246563"/>
          </a:xfrm>
          <a:prstGeom prst="rect">
            <a:avLst/>
          </a:prstGeom>
          <a:solidFill>
            <a:srgbClr val="FFFFFF"/>
          </a:solidFill>
          <a:ln w="9525">
            <a:noFill/>
          </a:ln>
        </p:spPr>
        <p:txBody>
          <a:bodyPr wrap="square" anchor="t" anchorCtr="0">
            <a:spAutoFit/>
          </a:bodyPr>
          <a:p>
            <a:pPr>
              <a:lnSpc>
                <a:spcPct val="125000"/>
              </a:lnSpc>
            </a:pPr>
            <a:r>
              <a:rPr lang="zh-CN" altLang="en-US" sz="2400" b="1">
                <a:latin typeface="Times New Roman" panose="02020603050405020304" pitchFamily="18" charset="0"/>
              </a:rPr>
              <a:t>例5.4 某学院招生时, 有两个参考指标X</a:t>
            </a:r>
            <a:r>
              <a:rPr lang="zh-CN" altLang="en-US" sz="2400" b="1" baseline="-25000">
                <a:latin typeface="Times New Roman" panose="02020603050405020304" pitchFamily="18" charset="0"/>
              </a:rPr>
              <a:t>1</a:t>
            </a:r>
            <a:r>
              <a:rPr lang="zh-CN" altLang="en-US" sz="2400" b="1">
                <a:latin typeface="Times New Roman" panose="02020603050405020304" pitchFamily="18" charset="0"/>
              </a:rPr>
              <a:t>: 平均学分指数;X</a:t>
            </a:r>
            <a:r>
              <a:rPr lang="zh-CN" altLang="en-US" sz="2400" b="1" baseline="-25000">
                <a:latin typeface="Times New Roman" panose="02020603050405020304" pitchFamily="18" charset="0"/>
              </a:rPr>
              <a:t>2</a:t>
            </a:r>
            <a:r>
              <a:rPr lang="zh-CN" altLang="en-US" sz="2400" b="1">
                <a:latin typeface="Times New Roman" panose="02020603050405020304" pitchFamily="18" charset="0"/>
              </a:rPr>
              <a:t> 管理能力考试成绩;申请者分为3类: G1录取; G2不录取;G3 待定.近期有85位记录. 假定：1) 各总体服从正态分布;2) 先验概率按比例;3) 误判损失相同。讨论在：</a:t>
            </a:r>
            <a:endParaRPr lang="zh-CN" altLang="en-US" sz="2400" b="1">
              <a:latin typeface="Times New Roman" panose="02020603050405020304" pitchFamily="18" charset="0"/>
            </a:endParaRPr>
          </a:p>
          <a:p>
            <a:pPr>
              <a:lnSpc>
                <a:spcPct val="125000"/>
              </a:lnSpc>
            </a:pPr>
            <a:r>
              <a:rPr lang="zh-CN" altLang="en-US" sz="2400" b="1">
                <a:latin typeface="Times New Roman" panose="02020603050405020304" pitchFamily="18" charset="0"/>
              </a:rPr>
              <a:t>(i) 协方差阵相同;</a:t>
            </a:r>
            <a:endParaRPr lang="zh-CN" altLang="en-US" sz="2400" b="1">
              <a:latin typeface="Times New Roman" panose="02020603050405020304" pitchFamily="18" charset="0"/>
            </a:endParaRPr>
          </a:p>
          <a:p>
            <a:pPr>
              <a:lnSpc>
                <a:spcPct val="125000"/>
              </a:lnSpc>
            </a:pPr>
            <a:r>
              <a:rPr lang="zh-CN" altLang="en-US" sz="2400" b="1">
                <a:latin typeface="Times New Roman" panose="02020603050405020304" pitchFamily="18" charset="0"/>
              </a:rPr>
              <a:t>(ii) 协方差不全相同时;</a:t>
            </a:r>
            <a:endParaRPr lang="zh-CN" altLang="en-US" sz="2400" b="1">
              <a:latin typeface="Times New Roman" panose="02020603050405020304" pitchFamily="18" charset="0"/>
            </a:endParaRPr>
          </a:p>
          <a:p>
            <a:pPr>
              <a:lnSpc>
                <a:spcPct val="125000"/>
              </a:lnSpc>
            </a:pPr>
            <a:r>
              <a:rPr lang="zh-CN" altLang="en-US" sz="2400" b="1">
                <a:latin typeface="Times New Roman" panose="02020603050405020304" pitchFamily="18" charset="0"/>
              </a:rPr>
              <a:t>Bayes判别分析, 并给出误判率的回判法和交叉确认法估计值.</a:t>
            </a:r>
            <a:endParaRPr lang="zh-CN" altLang="en-US" sz="2400" b="1">
              <a:latin typeface="Times New Roman" panose="02020603050405020304" pitchFamily="18" charset="0"/>
            </a:endParaRPr>
          </a:p>
          <a:p>
            <a:pPr>
              <a:lnSpc>
                <a:spcPct val="125000"/>
              </a:lnSpc>
            </a:pPr>
            <a:r>
              <a:rPr lang="zh-CN" altLang="en-US" sz="2400" b="1">
                <a:latin typeface="Times New Roman" panose="02020603050405020304" pitchFamily="18" charset="0"/>
              </a:rPr>
              <a:t>若有一新申请者的资料</a:t>
            </a:r>
            <a:r>
              <a:rPr lang="en-US" altLang="zh-CN" sz="2400" b="1" i="1">
                <a:latin typeface="Times New Roman" panose="02020603050405020304" pitchFamily="18" charset="0"/>
              </a:rPr>
              <a:t>x</a:t>
            </a:r>
            <a:r>
              <a:rPr lang="en-US" altLang="zh-CN" sz="2400" b="1" baseline="-25000">
                <a:latin typeface="Times New Roman" panose="02020603050405020304" pitchFamily="18" charset="0"/>
              </a:rPr>
              <a:t>1</a:t>
            </a:r>
            <a:r>
              <a:rPr lang="en-US" altLang="zh-CN" sz="2400" b="1">
                <a:latin typeface="Times New Roman" panose="02020603050405020304" pitchFamily="18" charset="0"/>
              </a:rPr>
              <a:t>=3.12</a:t>
            </a:r>
            <a:r>
              <a:rPr lang="zh-CN" altLang="en-US" sz="2400" b="1">
                <a:latin typeface="Times New Roman" panose="02020603050405020304" pitchFamily="18" charset="0"/>
              </a:rPr>
              <a:t>和</a:t>
            </a:r>
            <a:r>
              <a:rPr lang="en-US" altLang="zh-CN" sz="2400" b="1" i="1">
                <a:latin typeface="Times New Roman" panose="02020603050405020304" pitchFamily="18" charset="0"/>
              </a:rPr>
              <a:t>x</a:t>
            </a:r>
            <a:r>
              <a:rPr lang="en-US" altLang="zh-CN" sz="2400" b="1" baseline="-25000">
                <a:latin typeface="Times New Roman" panose="02020603050405020304" pitchFamily="18" charset="0"/>
              </a:rPr>
              <a:t>2</a:t>
            </a:r>
            <a:r>
              <a:rPr lang="en-US" altLang="zh-CN" sz="2400" b="1">
                <a:latin typeface="Times New Roman" panose="02020603050405020304" pitchFamily="18" charset="0"/>
              </a:rPr>
              <a:t>=497</a:t>
            </a:r>
            <a:r>
              <a:rPr lang="zh-CN" altLang="en-US" sz="2400" b="1">
                <a:latin typeface="Times New Roman" panose="02020603050405020304" pitchFamily="18" charset="0"/>
              </a:rPr>
              <a:t>, 在两种情况下各被判入哪类?</a:t>
            </a:r>
            <a:endParaRPr lang="zh-CN" altLang="en-US" sz="2400" b="1">
              <a:latin typeface="Times New Roman" panose="02020603050405020304" pitchFamily="18" charset="0"/>
            </a:endParaRPr>
          </a:p>
        </p:txBody>
      </p:sp>
      <p:pic>
        <p:nvPicPr>
          <p:cNvPr id="43010" name="图片 159"/>
          <p:cNvPicPr>
            <a:picLocks noChangeAspect="1"/>
          </p:cNvPicPr>
          <p:nvPr/>
        </p:nvPicPr>
        <p:blipFill>
          <a:blip r:embed="rId1">
            <a:lum bright="-12000"/>
          </a:blip>
          <a:stretch>
            <a:fillRect/>
          </a:stretch>
        </p:blipFill>
        <p:spPr>
          <a:xfrm>
            <a:off x="1504950" y="3851275"/>
            <a:ext cx="8066088" cy="3124200"/>
          </a:xfrm>
          <a:prstGeom prst="rect">
            <a:avLst/>
          </a:prstGeom>
          <a:noFill/>
          <a:ln w="9525">
            <a:noFill/>
          </a:ln>
        </p:spPr>
      </p:pic>
      <p:sp>
        <p:nvSpPr>
          <p:cNvPr id="43011" name="灯片编号占位符 1"/>
          <p:cNvSpPr>
            <a:spLocks noGrp="1"/>
          </p:cNvSpPr>
          <p:nvPr>
            <p:ph type="sldNum" sz="quarter" idx="12"/>
          </p:nvPr>
        </p:nvSpPr>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a:buSzTx/>
            </a:pPr>
            <a:fld id="{9A0DB2DC-4C9A-4742-B13C-FB6460FD3503}" type="slidenum">
              <a:rPr lang="zh-CN" altLang="en-US" sz="1400" dirty="0"/>
            </a:fld>
            <a:endParaRPr lang="zh-CN" altLang="en-US" sz="1400" dirty="0">
              <a:latin typeface="Times New Roman" panose="02020603050405020304"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文本框 108"/>
          <p:cNvSpPr txBox="1"/>
          <p:nvPr/>
        </p:nvSpPr>
        <p:spPr>
          <a:xfrm>
            <a:off x="974725" y="2114550"/>
            <a:ext cx="1503363" cy="1568450"/>
          </a:xfrm>
          <a:prstGeom prst="rect">
            <a:avLst/>
          </a:prstGeom>
          <a:solidFill>
            <a:srgbClr val="FFFFFF"/>
          </a:solidFill>
          <a:ln w="9525">
            <a:noFill/>
          </a:ln>
        </p:spPr>
        <p:txBody>
          <a:bodyPr wrap="square" anchor="t" anchorCtr="0">
            <a:spAutoFit/>
          </a:bodyPr>
          <a:p>
            <a:r>
              <a:rPr lang="zh-CN" altLang="zh-CN" sz="2400">
                <a:latin typeface="Times New Roman" panose="02020603050405020304" pitchFamily="18" charset="0"/>
              </a:rPr>
              <a:t>解</a:t>
            </a:r>
            <a:r>
              <a:rPr lang="en-US" altLang="zh-CN" sz="2400">
                <a:latin typeface="Times New Roman" panose="02020603050405020304" pitchFamily="18" charset="0"/>
              </a:rPr>
              <a:t> (i) </a:t>
            </a:r>
            <a:r>
              <a:rPr lang="zh-CN" altLang="zh-CN" sz="2400">
                <a:latin typeface="Times New Roman" panose="02020603050405020304" pitchFamily="18" charset="0"/>
              </a:rPr>
              <a:t>调用</a:t>
            </a:r>
            <a:r>
              <a:rPr lang="en-US" altLang="zh-CN" sz="2400">
                <a:latin typeface="Times New Roman" panose="02020603050405020304" pitchFamily="18" charset="0"/>
              </a:rPr>
              <a:t>Matlab</a:t>
            </a:r>
            <a:r>
              <a:rPr lang="zh-CN" altLang="en-US" sz="2400">
                <a:latin typeface="Times New Roman" panose="02020603050405020304" pitchFamily="18" charset="0"/>
              </a:rPr>
              <a:t>函数</a:t>
            </a:r>
            <a:r>
              <a:rPr lang="en-US" altLang="zh-CN" sz="2400">
                <a:latin typeface="Times New Roman" panose="02020603050405020304" pitchFamily="18" charset="0"/>
              </a:rPr>
              <a:t>, </a:t>
            </a:r>
            <a:r>
              <a:rPr lang="zh-CN" altLang="zh-CN" sz="2400">
                <a:latin typeface="Times New Roman" panose="02020603050405020304" pitchFamily="18" charset="0"/>
              </a:rPr>
              <a:t>得</a:t>
            </a:r>
            <a:r>
              <a:rPr lang="en-US" altLang="zh-CN" sz="2400">
                <a:latin typeface="Times New Roman" panose="02020603050405020304" pitchFamily="18" charset="0"/>
              </a:rPr>
              <a:t>(</a:t>
            </a:r>
            <a:r>
              <a:rPr lang="zh-CN" altLang="zh-CN" sz="2400">
                <a:latin typeface="Times New Roman" panose="02020603050405020304" pitchFamily="18" charset="0"/>
              </a:rPr>
              <a:t>部分</a:t>
            </a:r>
            <a:r>
              <a:rPr lang="en-US" altLang="zh-CN" sz="2400">
                <a:latin typeface="Times New Roman" panose="02020603050405020304" pitchFamily="18" charset="0"/>
              </a:rPr>
              <a:t>)</a:t>
            </a:r>
            <a:endParaRPr lang="zh-CN" altLang="en-US" sz="2400">
              <a:latin typeface="Tahoma" panose="020B0604030504040204" pitchFamily="34" charset="0"/>
            </a:endParaRPr>
          </a:p>
        </p:txBody>
      </p:sp>
      <p:graphicFrame>
        <p:nvGraphicFramePr>
          <p:cNvPr id="44034" name="对象 1"/>
          <p:cNvGraphicFramePr/>
          <p:nvPr/>
        </p:nvGraphicFramePr>
        <p:xfrm>
          <a:off x="2478088" y="82550"/>
          <a:ext cx="7186612" cy="6692900"/>
        </p:xfrm>
        <a:graphic>
          <a:graphicData uri="http://schemas.openxmlformats.org/presentationml/2006/ole">
            <mc:AlternateContent xmlns:mc="http://schemas.openxmlformats.org/markup-compatibility/2006">
              <mc:Choice xmlns:v="urn:schemas-microsoft-com:vml" Requires="v">
                <p:oleObj spid="_x0000_s3194" name="" r:id="rId1" imgW="4238625" imgH="4362450" progId="Paint.Picture">
                  <p:embed/>
                </p:oleObj>
              </mc:Choice>
              <mc:Fallback>
                <p:oleObj name="" r:id="rId1" imgW="4238625" imgH="4362450" progId="Paint.Picture">
                  <p:embed/>
                  <p:pic>
                    <p:nvPicPr>
                      <p:cNvPr id="0" name="图片 3193"/>
                      <p:cNvPicPr/>
                      <p:nvPr/>
                    </p:nvPicPr>
                    <p:blipFill>
                      <a:blip r:embed="rId2"/>
                      <a:stretch>
                        <a:fillRect/>
                      </a:stretch>
                    </p:blipFill>
                    <p:spPr>
                      <a:xfrm>
                        <a:off x="2478088" y="82550"/>
                        <a:ext cx="7186612" cy="6692900"/>
                      </a:xfrm>
                      <a:prstGeom prst="rect">
                        <a:avLst/>
                      </a:prstGeom>
                      <a:noFill/>
                      <a:ln w="38100">
                        <a:noFill/>
                        <a:miter/>
                      </a:ln>
                    </p:spPr>
                  </p:pic>
                </p:oleObj>
              </mc:Fallback>
            </mc:AlternateContent>
          </a:graphicData>
        </a:graphic>
      </p:graphicFrame>
      <p:sp>
        <p:nvSpPr>
          <p:cNvPr id="44035" name="灯片编号占位符 1"/>
          <p:cNvSpPr>
            <a:spLocks noGrp="1"/>
          </p:cNvSpPr>
          <p:nvPr>
            <p:ph type="sldNum" sz="quarter" idx="12"/>
          </p:nvPr>
        </p:nvSpPr>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a:buSzTx/>
            </a:pPr>
            <a:fld id="{9A0DB2DC-4C9A-4742-B13C-FB6460FD3503}" type="slidenum">
              <a:rPr lang="zh-CN" altLang="en-US" sz="1400" dirty="0"/>
            </a:fld>
            <a:endParaRPr lang="zh-CN" altLang="en-US" sz="1400" dirty="0">
              <a:latin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5057" name="对象 -2147482461"/>
          <p:cNvGraphicFramePr>
            <a:graphicFrameLocks noChangeAspect="1"/>
          </p:cNvGraphicFramePr>
          <p:nvPr/>
        </p:nvGraphicFramePr>
        <p:xfrm>
          <a:off x="1633538" y="1143000"/>
          <a:ext cx="7153275" cy="673100"/>
        </p:xfrm>
        <a:graphic>
          <a:graphicData uri="http://schemas.openxmlformats.org/presentationml/2006/ole">
            <mc:AlternateContent xmlns:mc="http://schemas.openxmlformats.org/markup-compatibility/2006">
              <mc:Choice xmlns:v="urn:schemas-microsoft-com:vml" Requires="v">
                <p:oleObj spid="_x0000_s3195" name="" r:id="rId1" imgW="2551430" imgH="241300" progId="Equation.DSMT4">
                  <p:embed/>
                </p:oleObj>
              </mc:Choice>
              <mc:Fallback>
                <p:oleObj name="" r:id="rId1" imgW="2551430" imgH="241300" progId="Equation.DSMT4">
                  <p:embed/>
                  <p:pic>
                    <p:nvPicPr>
                      <p:cNvPr id="0" name="图片 3194"/>
                      <p:cNvPicPr/>
                      <p:nvPr/>
                    </p:nvPicPr>
                    <p:blipFill>
                      <a:blip r:embed="rId2"/>
                      <a:stretch>
                        <a:fillRect/>
                      </a:stretch>
                    </p:blipFill>
                    <p:spPr>
                      <a:xfrm>
                        <a:off x="1633538" y="1143000"/>
                        <a:ext cx="7153275" cy="673100"/>
                      </a:xfrm>
                      <a:prstGeom prst="rect">
                        <a:avLst/>
                      </a:prstGeom>
                      <a:solidFill>
                        <a:srgbClr val="FFFFFF"/>
                      </a:solidFill>
                      <a:ln w="38100">
                        <a:noFill/>
                        <a:miter/>
                      </a:ln>
                    </p:spPr>
                  </p:pic>
                </p:oleObj>
              </mc:Fallback>
            </mc:AlternateContent>
          </a:graphicData>
        </a:graphic>
      </p:graphicFrame>
      <p:graphicFrame>
        <p:nvGraphicFramePr>
          <p:cNvPr id="45058" name="对象 1"/>
          <p:cNvGraphicFramePr/>
          <p:nvPr/>
        </p:nvGraphicFramePr>
        <p:xfrm>
          <a:off x="1633538" y="2120900"/>
          <a:ext cx="6775450" cy="2387600"/>
        </p:xfrm>
        <a:graphic>
          <a:graphicData uri="http://schemas.openxmlformats.org/presentationml/2006/ole">
            <mc:AlternateContent xmlns:mc="http://schemas.openxmlformats.org/markup-compatibility/2006">
              <mc:Choice xmlns:v="urn:schemas-microsoft-com:vml" Requires="v">
                <p:oleObj spid="_x0000_s3193" name="" r:id="rId3" imgW="6000750" imgH="2124075" progId="Paint.Picture">
                  <p:embed/>
                </p:oleObj>
              </mc:Choice>
              <mc:Fallback>
                <p:oleObj name="" r:id="rId3" imgW="6000750" imgH="2124075" progId="Paint.Picture">
                  <p:embed/>
                  <p:pic>
                    <p:nvPicPr>
                      <p:cNvPr id="0" name="图片 3192"/>
                      <p:cNvPicPr/>
                      <p:nvPr/>
                    </p:nvPicPr>
                    <p:blipFill>
                      <a:blip r:embed="rId4"/>
                      <a:stretch>
                        <a:fillRect/>
                      </a:stretch>
                    </p:blipFill>
                    <p:spPr>
                      <a:xfrm>
                        <a:off x="1633538" y="2120900"/>
                        <a:ext cx="6775450" cy="2387600"/>
                      </a:xfrm>
                      <a:prstGeom prst="rect">
                        <a:avLst/>
                      </a:prstGeom>
                      <a:noFill/>
                      <a:ln w="38100">
                        <a:noFill/>
                        <a:miter/>
                      </a:ln>
                    </p:spPr>
                  </p:pic>
                </p:oleObj>
              </mc:Fallback>
            </mc:AlternateContent>
          </a:graphicData>
        </a:graphic>
      </p:graphicFrame>
      <p:sp>
        <p:nvSpPr>
          <p:cNvPr id="45059" name="灯片编号占位符 1"/>
          <p:cNvSpPr>
            <a:spLocks noGrp="1"/>
          </p:cNvSpPr>
          <p:nvPr>
            <p:ph type="sldNum" sz="quarter" idx="12"/>
          </p:nvPr>
        </p:nvSpPr>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a:buSzTx/>
            </a:pPr>
            <a:fld id="{9A0DB2DC-4C9A-4742-B13C-FB6460FD3503}" type="slidenum">
              <a:rPr lang="zh-CN" altLang="en-US" sz="1400" dirty="0"/>
            </a:fld>
            <a:endParaRPr lang="zh-CN" altLang="en-US" sz="1400" dirty="0">
              <a:latin typeface="Times New Roman" panose="02020603050405020304"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文本框 108"/>
          <p:cNvSpPr txBox="1"/>
          <p:nvPr/>
        </p:nvSpPr>
        <p:spPr>
          <a:xfrm>
            <a:off x="1311275" y="166688"/>
            <a:ext cx="3530600" cy="460375"/>
          </a:xfrm>
          <a:prstGeom prst="rect">
            <a:avLst/>
          </a:prstGeom>
          <a:noFill/>
          <a:ln w="9525">
            <a:noFill/>
          </a:ln>
        </p:spPr>
        <p:txBody>
          <a:bodyPr wrap="square" anchor="t" anchorCtr="0">
            <a:spAutoFit/>
          </a:bodyPr>
          <a:p>
            <a:r>
              <a:rPr lang="en-US" altLang="zh-CN" sz="2400">
                <a:latin typeface="Times New Roman" panose="02020603050405020304" pitchFamily="18" charset="0"/>
              </a:rPr>
              <a:t>(ii) </a:t>
            </a:r>
            <a:r>
              <a:rPr lang="zh-CN" altLang="zh-CN" sz="2400">
                <a:latin typeface="Times New Roman" panose="02020603050405020304" pitchFamily="18" charset="0"/>
              </a:rPr>
              <a:t>协方差不全相等时</a:t>
            </a:r>
            <a:r>
              <a:rPr lang="en-US" altLang="zh-CN" sz="2400">
                <a:latin typeface="Times New Roman" panose="02020603050405020304" pitchFamily="18" charset="0"/>
              </a:rPr>
              <a:t>, </a:t>
            </a:r>
            <a:r>
              <a:rPr lang="zh-CN" altLang="zh-CN" sz="2400">
                <a:latin typeface="Times New Roman" panose="02020603050405020304" pitchFamily="18" charset="0"/>
              </a:rPr>
              <a:t>有</a:t>
            </a:r>
            <a:endParaRPr lang="zh-CN" altLang="en-US" sz="2400">
              <a:latin typeface="Tahoma" panose="020B0604030504040204" pitchFamily="34" charset="0"/>
            </a:endParaRPr>
          </a:p>
        </p:txBody>
      </p:sp>
      <p:pic>
        <p:nvPicPr>
          <p:cNvPr id="46082" name="图片 169"/>
          <p:cNvPicPr>
            <a:picLocks noChangeAspect="1"/>
          </p:cNvPicPr>
          <p:nvPr/>
        </p:nvPicPr>
        <p:blipFill>
          <a:blip r:embed="rId1">
            <a:lum bright="-6000"/>
          </a:blip>
          <a:stretch>
            <a:fillRect/>
          </a:stretch>
        </p:blipFill>
        <p:spPr>
          <a:xfrm>
            <a:off x="1311275" y="627063"/>
            <a:ext cx="8132763" cy="2466975"/>
          </a:xfrm>
          <a:prstGeom prst="rect">
            <a:avLst/>
          </a:prstGeom>
          <a:noFill/>
          <a:ln w="9525">
            <a:noFill/>
          </a:ln>
        </p:spPr>
      </p:pic>
      <p:pic>
        <p:nvPicPr>
          <p:cNvPr id="46083" name="图片 170"/>
          <p:cNvPicPr>
            <a:picLocks noChangeAspect="1"/>
          </p:cNvPicPr>
          <p:nvPr/>
        </p:nvPicPr>
        <p:blipFill>
          <a:blip r:embed="rId2"/>
          <a:stretch>
            <a:fillRect/>
          </a:stretch>
        </p:blipFill>
        <p:spPr>
          <a:xfrm>
            <a:off x="1311275" y="3198813"/>
            <a:ext cx="8307388" cy="2420937"/>
          </a:xfrm>
          <a:prstGeom prst="rect">
            <a:avLst/>
          </a:prstGeom>
          <a:noFill/>
          <a:ln w="9525">
            <a:noFill/>
          </a:ln>
        </p:spPr>
      </p:pic>
      <p:graphicFrame>
        <p:nvGraphicFramePr>
          <p:cNvPr id="46084" name="对象 -2147482454"/>
          <p:cNvGraphicFramePr>
            <a:graphicFrameLocks noChangeAspect="1"/>
          </p:cNvGraphicFramePr>
          <p:nvPr/>
        </p:nvGraphicFramePr>
        <p:xfrm>
          <a:off x="1755775" y="5862638"/>
          <a:ext cx="6394450" cy="595312"/>
        </p:xfrm>
        <a:graphic>
          <a:graphicData uri="http://schemas.openxmlformats.org/presentationml/2006/ole">
            <mc:AlternateContent xmlns:mc="http://schemas.openxmlformats.org/markup-compatibility/2006">
              <mc:Choice xmlns:v="urn:schemas-microsoft-com:vml" Requires="v">
                <p:oleObj spid="_x0000_s3192" name="" r:id="rId3" imgW="2589530" imgH="241300" progId="Equation.DSMT4">
                  <p:embed/>
                </p:oleObj>
              </mc:Choice>
              <mc:Fallback>
                <p:oleObj name="" r:id="rId3" imgW="2589530" imgH="241300" progId="Equation.DSMT4">
                  <p:embed/>
                  <p:pic>
                    <p:nvPicPr>
                      <p:cNvPr id="0" name="图片 3191"/>
                      <p:cNvPicPr/>
                      <p:nvPr/>
                    </p:nvPicPr>
                    <p:blipFill>
                      <a:blip r:embed="rId4"/>
                      <a:stretch>
                        <a:fillRect/>
                      </a:stretch>
                    </p:blipFill>
                    <p:spPr>
                      <a:xfrm>
                        <a:off x="1755775" y="5862638"/>
                        <a:ext cx="6394450" cy="595312"/>
                      </a:xfrm>
                      <a:prstGeom prst="rect">
                        <a:avLst/>
                      </a:prstGeom>
                      <a:noFill/>
                      <a:ln w="38100">
                        <a:noFill/>
                        <a:miter/>
                      </a:ln>
                    </p:spPr>
                  </p:pic>
                </p:oleObj>
              </mc:Fallback>
            </mc:AlternateContent>
          </a:graphicData>
        </a:graphic>
      </p:graphicFrame>
      <p:sp>
        <p:nvSpPr>
          <p:cNvPr id="46085" name="灯片编号占位符 1"/>
          <p:cNvSpPr>
            <a:spLocks noGrp="1"/>
          </p:cNvSpPr>
          <p:nvPr>
            <p:ph type="sldNum" sz="quarter" idx="12"/>
          </p:nvPr>
        </p:nvSpPr>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a:buSzTx/>
            </a:pPr>
            <a:fld id="{9A0DB2DC-4C9A-4742-B13C-FB6460FD3503}" type="slidenum">
              <a:rPr lang="zh-CN" altLang="en-US" sz="1400" dirty="0"/>
            </a:fld>
            <a:endParaRPr lang="zh-CN" altLang="en-US" sz="1400" dirty="0">
              <a:latin typeface="Times New Roman" panose="02020603050405020304"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7105" name="对象 1"/>
          <p:cNvGraphicFramePr/>
          <p:nvPr/>
        </p:nvGraphicFramePr>
        <p:xfrm>
          <a:off x="1687513" y="519113"/>
          <a:ext cx="6034087" cy="2201862"/>
        </p:xfrm>
        <a:graphic>
          <a:graphicData uri="http://schemas.openxmlformats.org/presentationml/2006/ole">
            <mc:AlternateContent xmlns:mc="http://schemas.openxmlformats.org/markup-compatibility/2006">
              <mc:Choice xmlns:v="urn:schemas-microsoft-com:vml" Requires="v">
                <p:oleObj spid="_x0000_s3197" name="" r:id="rId1" imgW="6029325" imgH="2200275" progId="Paint.Picture">
                  <p:embed/>
                </p:oleObj>
              </mc:Choice>
              <mc:Fallback>
                <p:oleObj name="" r:id="rId1" imgW="6029325" imgH="2200275" progId="Paint.Picture">
                  <p:embed/>
                  <p:pic>
                    <p:nvPicPr>
                      <p:cNvPr id="0" name="图片 3196"/>
                      <p:cNvPicPr/>
                      <p:nvPr/>
                    </p:nvPicPr>
                    <p:blipFill>
                      <a:blip r:embed="rId2"/>
                      <a:stretch>
                        <a:fillRect/>
                      </a:stretch>
                    </p:blipFill>
                    <p:spPr>
                      <a:xfrm>
                        <a:off x="1687513" y="519113"/>
                        <a:ext cx="6034087" cy="2201862"/>
                      </a:xfrm>
                      <a:prstGeom prst="rect">
                        <a:avLst/>
                      </a:prstGeom>
                      <a:noFill/>
                      <a:ln w="38100">
                        <a:noFill/>
                        <a:miter/>
                      </a:ln>
                    </p:spPr>
                  </p:pic>
                </p:oleObj>
              </mc:Fallback>
            </mc:AlternateContent>
          </a:graphicData>
        </a:graphic>
      </p:graphicFrame>
      <p:sp>
        <p:nvSpPr>
          <p:cNvPr id="47106" name="灯片编号占位符 1"/>
          <p:cNvSpPr>
            <a:spLocks noGrp="1"/>
          </p:cNvSpPr>
          <p:nvPr>
            <p:ph type="sldNum" sz="quarter" idx="12"/>
          </p:nvPr>
        </p:nvSpPr>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a:buSzTx/>
            </a:pPr>
            <a:fld id="{9A0DB2DC-4C9A-4742-B13C-FB6460FD3503}" type="slidenum">
              <a:rPr lang="zh-CN" altLang="en-US" sz="1400" dirty="0"/>
            </a:fld>
            <a:endParaRPr lang="zh-CN" altLang="en-US" sz="1400" dirty="0">
              <a:latin typeface="Times New Roman" panose="02020603050405020304"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灯片编号占位符 1"/>
          <p:cNvSpPr>
            <a:spLocks noGrp="1"/>
          </p:cNvSpPr>
          <p:nvPr>
            <p:ph type="sldNum" sz="quarter" idx="12"/>
          </p:nvPr>
        </p:nvSpPr>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a:buSzTx/>
            </a:pPr>
            <a:fld id="{9A0DB2DC-4C9A-4742-B13C-FB6460FD3503}" type="slidenum">
              <a:rPr lang="zh-CN" altLang="en-US" sz="1400" dirty="0"/>
            </a:fld>
            <a:endParaRPr lang="zh-CN" altLang="en-US" sz="1400" dirty="0">
              <a:latin typeface="Times New Roman" panose="02020603050405020304" pitchFamily="18" charset="0"/>
            </a:endParaRPr>
          </a:p>
        </p:txBody>
      </p:sp>
      <p:sp>
        <p:nvSpPr>
          <p:cNvPr id="48130" name="文本框 2"/>
          <p:cNvSpPr txBox="1"/>
          <p:nvPr/>
        </p:nvSpPr>
        <p:spPr>
          <a:xfrm>
            <a:off x="2355850" y="2165350"/>
            <a:ext cx="3306763" cy="584200"/>
          </a:xfrm>
          <a:prstGeom prst="rect">
            <a:avLst/>
          </a:prstGeom>
          <a:noFill/>
          <a:ln w="9525">
            <a:noFill/>
          </a:ln>
        </p:spPr>
        <p:txBody>
          <a:bodyPr wrap="square" anchor="t" anchorCtr="0">
            <a:spAutoFit/>
          </a:bodyPr>
          <a:p>
            <a:r>
              <a:rPr lang="zh-CN" altLang="zh-CN" sz="3200">
                <a:latin typeface="Tahoma" panose="020B0604030504040204" pitchFamily="34" charset="0"/>
              </a:rPr>
              <a:t>任务：预习实验</a:t>
            </a:r>
            <a:r>
              <a:rPr lang="en-US" altLang="zh-CN" sz="3200">
                <a:latin typeface="Tahoma" panose="020B0604030504040204" pitchFamily="34" charset="0"/>
              </a:rPr>
              <a:t>4</a:t>
            </a:r>
            <a:endParaRPr lang="en-US" altLang="zh-CN" sz="3200">
              <a:latin typeface="Tahoma" panose="020B060403050404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文本框 1"/>
          <p:cNvSpPr txBox="1"/>
          <p:nvPr/>
        </p:nvSpPr>
        <p:spPr>
          <a:xfrm>
            <a:off x="3771900" y="2606675"/>
            <a:ext cx="1938338" cy="1014413"/>
          </a:xfrm>
          <a:prstGeom prst="rect">
            <a:avLst/>
          </a:prstGeom>
          <a:noFill/>
          <a:ln w="9525">
            <a:noFill/>
          </a:ln>
        </p:spPr>
        <p:txBody>
          <a:bodyPr wrap="square" anchor="t" anchorCtr="0">
            <a:spAutoFit/>
          </a:bodyPr>
          <a:p>
            <a:r>
              <a:rPr lang="zh-CN" altLang="en-US" sz="6000">
                <a:latin typeface="华文行楷" panose="02010800040101010101" charset="-122"/>
                <a:ea typeface="华文行楷" panose="02010800040101010101" charset="-122"/>
              </a:rPr>
              <a:t>谢谢！</a:t>
            </a:r>
            <a:endParaRPr lang="zh-CN" altLang="en-US" sz="6000">
              <a:latin typeface="华文行楷" panose="02010800040101010101" charset="-122"/>
              <a:ea typeface="华文行楷" panose="02010800040101010101" charset="-122"/>
            </a:endParaRPr>
          </a:p>
        </p:txBody>
      </p:sp>
      <p:sp>
        <p:nvSpPr>
          <p:cNvPr id="49154" name="灯片编号占位符 1"/>
          <p:cNvSpPr>
            <a:spLocks noGrp="1"/>
          </p:cNvSpPr>
          <p:nvPr>
            <p:ph type="sldNum" sz="quarter" idx="12"/>
          </p:nvPr>
        </p:nvSpPr>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a:buSzTx/>
            </a:pPr>
            <a:fld id="{9A0DB2DC-4C9A-4742-B13C-FB6460FD3503}" type="slidenum">
              <a:rPr lang="zh-CN" altLang="en-US" sz="1400" dirty="0"/>
            </a:fld>
            <a:endParaRPr lang="zh-CN" altLang="en-US" sz="1400" dirty="0">
              <a:latin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矩形 51201"/>
          <p:cNvSpPr/>
          <p:nvPr/>
        </p:nvSpPr>
        <p:spPr>
          <a:xfrm>
            <a:off x="1281113" y="404813"/>
            <a:ext cx="8326437" cy="768350"/>
          </a:xfrm>
          <a:prstGeom prst="rect">
            <a:avLst/>
          </a:prstGeom>
          <a:noFill/>
          <a:ln w="12700">
            <a:noFill/>
          </a:ln>
        </p:spPr>
        <p:txBody>
          <a:bodyPr wrap="square" anchor="t" anchorCtr="0">
            <a:spAutoFit/>
          </a:bodyPr>
          <a:p>
            <a:pPr>
              <a:spcBef>
                <a:spcPct val="30000"/>
              </a:spcBef>
            </a:pPr>
            <a:r>
              <a:rPr lang="zh-CN" altLang="en-US" sz="4400" b="1" dirty="0">
                <a:solidFill>
                  <a:srgbClr val="FF3300"/>
                </a:solidFill>
                <a:latin typeface="华文中宋" panose="02010600040101010101" pitchFamily="2" charset="-122"/>
                <a:ea typeface="华文中宋" panose="02010600040101010101" pitchFamily="2" charset="-122"/>
              </a:rPr>
              <a:t>5.2Bayes判别</a:t>
            </a:r>
            <a:endParaRPr lang="zh-CN" altLang="en-US" sz="4400" b="1" dirty="0">
              <a:solidFill>
                <a:srgbClr val="FF3300"/>
              </a:solidFill>
              <a:latin typeface="华文中宋" panose="02010600040101010101" pitchFamily="2" charset="-122"/>
              <a:ea typeface="华文中宋" panose="02010600040101010101" pitchFamily="2" charset="-122"/>
            </a:endParaRPr>
          </a:p>
        </p:txBody>
      </p:sp>
      <p:sp>
        <p:nvSpPr>
          <p:cNvPr id="7170" name="矩形 2"/>
          <p:cNvSpPr/>
          <p:nvPr/>
        </p:nvSpPr>
        <p:spPr>
          <a:xfrm>
            <a:off x="1640205" y="1959928"/>
            <a:ext cx="4832350" cy="460375"/>
          </a:xfrm>
          <a:prstGeom prst="rect">
            <a:avLst/>
          </a:prstGeom>
          <a:noFill/>
          <a:ln w="12700">
            <a:noFill/>
          </a:ln>
        </p:spPr>
        <p:txBody>
          <a:bodyPr wrap="square" anchor="ctr" anchorCtr="0">
            <a:spAutoFit/>
          </a:bodyPr>
          <a:p>
            <a:pPr eaLnBrk="0" hangingPunct="0"/>
            <a:r>
              <a:rPr lang="en-US" altLang="zh-CN" sz="2400">
                <a:latin typeface="Times New Roman" panose="02020603050405020304" pitchFamily="18" charset="0"/>
              </a:rPr>
              <a:t>5.2.1 Bayes判别的基本思想</a:t>
            </a:r>
            <a:endParaRPr lang="en-US" altLang="zh-CN" sz="2400">
              <a:latin typeface="Times New Roman" panose="02020603050405020304" pitchFamily="18" charset="0"/>
            </a:endParaRPr>
          </a:p>
        </p:txBody>
      </p:sp>
      <p:sp>
        <p:nvSpPr>
          <p:cNvPr id="5124" name="文本框 1"/>
          <p:cNvSpPr txBox="1"/>
          <p:nvPr/>
        </p:nvSpPr>
        <p:spPr>
          <a:xfrm>
            <a:off x="1063943" y="2670810"/>
            <a:ext cx="8212137" cy="3322955"/>
          </a:xfrm>
          <a:prstGeom prst="rect">
            <a:avLst/>
          </a:prstGeom>
          <a:noFill/>
          <a:ln w="9525">
            <a:noFill/>
          </a:ln>
        </p:spPr>
        <p:txBody>
          <a:bodyPr wrap="square" anchor="t" anchorCtr="0">
            <a:spAutoFit/>
          </a:bodyPr>
          <a:p>
            <a:pPr marL="342900" indent="-342900">
              <a:lnSpc>
                <a:spcPct val="125000"/>
              </a:lnSpc>
              <a:buFont typeface="Wingdings" panose="05000000000000000000" charset="0"/>
              <a:buChar char="ü"/>
            </a:pPr>
            <a:r>
              <a:rPr lang="zh-CN" altLang="en-US" sz="2400">
                <a:latin typeface="Tahoma" panose="020B0604030504040204" pitchFamily="34" charset="0"/>
              </a:rPr>
              <a:t>假设已知对象的先验概率和“先验条件概率”, 而后得到后验概率, 由后验概率作出判别.</a:t>
            </a:r>
            <a:endParaRPr lang="zh-CN" altLang="en-US" sz="2400">
              <a:latin typeface="Tahoma" panose="020B0604030504040204" pitchFamily="34" charset="0"/>
            </a:endParaRPr>
          </a:p>
          <a:p>
            <a:pPr>
              <a:lnSpc>
                <a:spcPct val="125000"/>
              </a:lnSpc>
              <a:buFont typeface="Wingdings" panose="05000000000000000000" charset="0"/>
            </a:pPr>
            <a:endParaRPr lang="zh-CN" altLang="en-US" sz="2400">
              <a:latin typeface="Tahoma" panose="020B0604030504040204" pitchFamily="34" charset="0"/>
            </a:endParaRPr>
          </a:p>
          <a:p>
            <a:pPr marL="342900" indent="-342900">
              <a:lnSpc>
                <a:spcPct val="125000"/>
              </a:lnSpc>
              <a:buFont typeface="Wingdings" panose="05000000000000000000" charset="0"/>
              <a:buChar char="ü"/>
            </a:pPr>
            <a:r>
              <a:rPr lang="zh-CN" altLang="zh-CN" sz="2400">
                <a:latin typeface="Tahoma" panose="020B0604030504040204" pitchFamily="34" charset="0"/>
              </a:rPr>
              <a:t>判别分析前，对各总体有一定的了解。例如，某厂生产的产品，一般正品总是比次品多，即一个样品属于正品总体的可能性要比属于次品总体的可能性要大。</a:t>
            </a:r>
            <a:endParaRPr lang="zh-CN" altLang="zh-CN" sz="2400">
              <a:latin typeface="Tahoma" panose="020B0604030504040204" pitchFamily="34" charset="0"/>
            </a:endParaRPr>
          </a:p>
          <a:p>
            <a:pPr marL="342900" indent="-342900">
              <a:lnSpc>
                <a:spcPct val="125000"/>
              </a:lnSpc>
              <a:buFont typeface="Wingdings" panose="05000000000000000000" charset="0"/>
              <a:buChar char="ü"/>
            </a:pPr>
            <a:endParaRPr lang="zh-CN" altLang="zh-CN" sz="2400">
              <a:latin typeface="Tahoma" panose="020B0604030504040204" pitchFamily="34" charset="0"/>
            </a:endParaRPr>
          </a:p>
        </p:txBody>
      </p:sp>
      <p:sp>
        <p:nvSpPr>
          <p:cNvPr id="7172" name="灯片编号占位符 1"/>
          <p:cNvSpPr>
            <a:spLocks noGrp="1"/>
          </p:cNvSpPr>
          <p:nvPr>
            <p:ph type="sldNum" sz="quarter" idx="12"/>
          </p:nvPr>
        </p:nvSpPr>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a:buSzTx/>
            </a:pPr>
            <a:fld id="{9A0DB2DC-4C9A-4742-B13C-FB6460FD3503}" type="slidenum">
              <a:rPr lang="zh-CN" altLang="en-US" sz="1400" dirty="0"/>
            </a:fld>
            <a:endParaRPr lang="zh-CN" altLang="en-US" sz="14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4">
                                            <p:txEl>
                                              <p:charRg st="0" end="43"/>
                                            </p:txEl>
                                          </p:spTgt>
                                        </p:tgtEl>
                                        <p:attrNameLst>
                                          <p:attrName>style.visibility</p:attrName>
                                        </p:attrNameLst>
                                      </p:cBhvr>
                                      <p:to>
                                        <p:strVal val="visible"/>
                                      </p:to>
                                    </p:set>
                                    <p:anim calcmode="lin" valueType="num">
                                      <p:cBhvr additive="base">
                                        <p:cTn id="7" dur="500" fill="hold"/>
                                        <p:tgtEl>
                                          <p:spTgt spid="5124">
                                            <p:txEl>
                                              <p:charRg st="0" end="4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4">
                                            <p:txEl>
                                              <p:charRg st="0" end="4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4">
                                            <p:txEl>
                                              <p:charRg st="43" end="114"/>
                                            </p:txEl>
                                          </p:spTgt>
                                        </p:tgtEl>
                                        <p:attrNameLst>
                                          <p:attrName>style.visibility</p:attrName>
                                        </p:attrNameLst>
                                      </p:cBhvr>
                                      <p:to>
                                        <p:strVal val="visible"/>
                                      </p:to>
                                    </p:set>
                                    <p:anim calcmode="lin" valueType="num">
                                      <p:cBhvr additive="base">
                                        <p:cTn id="13" dur="500" fill="hold"/>
                                        <p:tgtEl>
                                          <p:spTgt spid="5124">
                                            <p:txEl>
                                              <p:charRg st="43" end="11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4">
                                            <p:txEl>
                                              <p:charRg st="43" end="1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矩形 51201"/>
          <p:cNvSpPr/>
          <p:nvPr/>
        </p:nvSpPr>
        <p:spPr>
          <a:xfrm>
            <a:off x="1281113" y="404813"/>
            <a:ext cx="8326437" cy="768350"/>
          </a:xfrm>
          <a:prstGeom prst="rect">
            <a:avLst/>
          </a:prstGeom>
          <a:noFill/>
          <a:ln w="12700">
            <a:noFill/>
          </a:ln>
        </p:spPr>
        <p:txBody>
          <a:bodyPr wrap="square" anchor="t" anchorCtr="0">
            <a:spAutoFit/>
          </a:bodyPr>
          <a:p>
            <a:pPr>
              <a:spcBef>
                <a:spcPct val="30000"/>
              </a:spcBef>
            </a:pPr>
            <a:r>
              <a:rPr lang="zh-CN" altLang="en-US" sz="4400" b="1" dirty="0">
                <a:solidFill>
                  <a:srgbClr val="FF3300"/>
                </a:solidFill>
                <a:latin typeface="华文中宋" panose="02010600040101010101" pitchFamily="2" charset="-122"/>
                <a:ea typeface="华文中宋" panose="02010600040101010101" pitchFamily="2" charset="-122"/>
              </a:rPr>
              <a:t>5.2Bayes判别</a:t>
            </a:r>
            <a:endParaRPr lang="zh-CN" altLang="en-US" sz="4400" b="1" dirty="0">
              <a:solidFill>
                <a:srgbClr val="FF3300"/>
              </a:solidFill>
              <a:latin typeface="华文中宋" panose="02010600040101010101" pitchFamily="2" charset="-122"/>
              <a:ea typeface="华文中宋" panose="02010600040101010101" pitchFamily="2" charset="-122"/>
            </a:endParaRPr>
          </a:p>
        </p:txBody>
      </p:sp>
      <p:sp>
        <p:nvSpPr>
          <p:cNvPr id="7170" name="矩形 2"/>
          <p:cNvSpPr/>
          <p:nvPr/>
        </p:nvSpPr>
        <p:spPr>
          <a:xfrm>
            <a:off x="1568450" y="2060258"/>
            <a:ext cx="4832350" cy="460375"/>
          </a:xfrm>
          <a:prstGeom prst="rect">
            <a:avLst/>
          </a:prstGeom>
          <a:noFill/>
          <a:ln w="12700">
            <a:noFill/>
          </a:ln>
        </p:spPr>
        <p:txBody>
          <a:bodyPr wrap="square" anchor="ctr" anchorCtr="0">
            <a:spAutoFit/>
          </a:bodyPr>
          <a:p>
            <a:pPr eaLnBrk="0" hangingPunct="0"/>
            <a:r>
              <a:rPr lang="en-US" altLang="zh-CN" sz="2400">
                <a:latin typeface="Times New Roman" panose="02020603050405020304" pitchFamily="18" charset="0"/>
              </a:rPr>
              <a:t>5.2.1 Bayes判别的基本思想</a:t>
            </a:r>
            <a:endParaRPr lang="en-US" altLang="zh-CN" sz="2400">
              <a:latin typeface="Times New Roman" panose="02020603050405020304" pitchFamily="18" charset="0"/>
            </a:endParaRPr>
          </a:p>
        </p:txBody>
      </p:sp>
      <p:sp>
        <p:nvSpPr>
          <p:cNvPr id="5124" name="文本框 1"/>
          <p:cNvSpPr txBox="1"/>
          <p:nvPr/>
        </p:nvSpPr>
        <p:spPr>
          <a:xfrm>
            <a:off x="992188" y="3068955"/>
            <a:ext cx="8212137" cy="2861310"/>
          </a:xfrm>
          <a:prstGeom prst="rect">
            <a:avLst/>
          </a:prstGeom>
          <a:noFill/>
          <a:ln w="9525">
            <a:noFill/>
          </a:ln>
        </p:spPr>
        <p:txBody>
          <a:bodyPr wrap="square" anchor="t" anchorCtr="0">
            <a:spAutoFit/>
          </a:bodyPr>
          <a:p>
            <a:pPr marL="342900" indent="-342900">
              <a:lnSpc>
                <a:spcPct val="125000"/>
              </a:lnSpc>
              <a:buFont typeface="Wingdings" panose="05000000000000000000" charset="0"/>
              <a:buChar char="ü"/>
            </a:pPr>
            <a:r>
              <a:rPr lang="zh-CN" altLang="zh-CN" sz="2400">
                <a:solidFill>
                  <a:srgbClr val="FF0000"/>
                </a:solidFill>
                <a:latin typeface="Tahoma" panose="020B0604030504040204" pitchFamily="34" charset="0"/>
              </a:rPr>
              <a:t>基本思想：</a:t>
            </a:r>
            <a:r>
              <a:rPr lang="zh-CN" altLang="zh-CN" sz="2400">
                <a:latin typeface="Tahoma" panose="020B0604030504040204" pitchFamily="34" charset="0"/>
              </a:rPr>
              <a:t>一个待判样品比较容易判入有较大可能出现的总体之中。</a:t>
            </a:r>
            <a:endParaRPr lang="zh-CN" altLang="zh-CN" sz="2400">
              <a:latin typeface="Tahoma" panose="020B0604030504040204" pitchFamily="34" charset="0"/>
            </a:endParaRPr>
          </a:p>
          <a:p>
            <a:pPr marL="342900" indent="-342900">
              <a:lnSpc>
                <a:spcPct val="125000"/>
              </a:lnSpc>
              <a:buFont typeface="Wingdings" panose="05000000000000000000" charset="0"/>
              <a:buChar char="ü"/>
            </a:pPr>
            <a:endParaRPr lang="zh-CN" altLang="zh-CN" sz="2400">
              <a:latin typeface="Tahoma" panose="020B0604030504040204" pitchFamily="34" charset="0"/>
            </a:endParaRPr>
          </a:p>
          <a:p>
            <a:pPr marL="342900" indent="-342900">
              <a:lnSpc>
                <a:spcPct val="125000"/>
              </a:lnSpc>
              <a:buFont typeface="Wingdings" panose="05000000000000000000" charset="0"/>
              <a:buChar char="ü"/>
            </a:pPr>
            <a:r>
              <a:rPr lang="zh-CN" altLang="zh-CN" sz="2400">
                <a:latin typeface="Tahoma" panose="020B0604030504040204" pitchFamily="34" charset="0"/>
              </a:rPr>
              <a:t>考虑误判引起的损失：（地震预报为例）</a:t>
            </a:r>
            <a:endParaRPr lang="zh-CN" altLang="zh-CN" sz="2400">
              <a:latin typeface="Tahoma" panose="020B0604030504040204" pitchFamily="34" charset="0"/>
            </a:endParaRPr>
          </a:p>
          <a:p>
            <a:pPr marL="800100" lvl="1" indent="-342900" fontAlgn="base">
              <a:lnSpc>
                <a:spcPct val="125000"/>
              </a:lnSpc>
              <a:buFont typeface="Wingdings" panose="05000000000000000000" charset="0"/>
              <a:buChar char="Ø"/>
            </a:pPr>
            <a:r>
              <a:rPr lang="zh-CN" altLang="zh-CN" sz="2400">
                <a:solidFill>
                  <a:srgbClr val="FF0000"/>
                </a:solidFill>
                <a:latin typeface="Tahoma" panose="020B0604030504040204" pitchFamily="34" charset="0"/>
              </a:rPr>
              <a:t>漏报</a:t>
            </a:r>
            <a:r>
              <a:rPr lang="zh-CN" altLang="zh-CN" sz="2400">
                <a:latin typeface="Tahoma" panose="020B0604030504040204" pitchFamily="34" charset="0"/>
              </a:rPr>
              <a:t>，</a:t>
            </a:r>
            <a:r>
              <a:rPr lang="zh-CN" altLang="en-US" sz="2400">
                <a:latin typeface="Tahoma" panose="020B0604030504040204" pitchFamily="34" charset="0"/>
              </a:rPr>
              <a:t>“</a:t>
            </a:r>
            <a:r>
              <a:rPr lang="zh-CN" altLang="zh-CN" sz="2400">
                <a:latin typeface="Tahoma" panose="020B0604030504040204" pitchFamily="34" charset="0"/>
              </a:rPr>
              <a:t>有地震</a:t>
            </a:r>
            <a:r>
              <a:rPr lang="zh-CN" altLang="en-US" sz="2400">
                <a:latin typeface="Tahoma" panose="020B0604030504040204" pitchFamily="34" charset="0"/>
                <a:sym typeface="宋体" panose="02010600030101010101" pitchFamily="2" charset="-122"/>
              </a:rPr>
              <a:t>”</a:t>
            </a:r>
            <a:r>
              <a:rPr lang="zh-CN" altLang="zh-CN" sz="2400">
                <a:latin typeface="Tahoma" panose="020B0604030504040204" pitchFamily="34" charset="0"/>
              </a:rPr>
              <a:t>报为</a:t>
            </a:r>
            <a:r>
              <a:rPr lang="zh-CN" altLang="en-US" sz="2400">
                <a:latin typeface="Tahoma" panose="020B0604030504040204" pitchFamily="34" charset="0"/>
                <a:sym typeface="宋体" panose="02010600030101010101" pitchFamily="2" charset="-122"/>
              </a:rPr>
              <a:t>“</a:t>
            </a:r>
            <a:r>
              <a:rPr lang="zh-CN" altLang="zh-CN" sz="2400">
                <a:latin typeface="Tahoma" panose="020B0604030504040204" pitchFamily="34" charset="0"/>
              </a:rPr>
              <a:t>无地震</a:t>
            </a:r>
            <a:r>
              <a:rPr lang="zh-CN" altLang="en-US" sz="2400">
                <a:latin typeface="Tahoma" panose="020B0604030504040204" pitchFamily="34" charset="0"/>
                <a:sym typeface="宋体" panose="02010600030101010101" pitchFamily="2" charset="-122"/>
              </a:rPr>
              <a:t>”</a:t>
            </a:r>
            <a:r>
              <a:rPr lang="zh-CN" altLang="zh-CN" sz="2400">
                <a:latin typeface="Tahoma" panose="020B0604030504040204" pitchFamily="34" charset="0"/>
              </a:rPr>
              <a:t>。</a:t>
            </a:r>
            <a:endParaRPr lang="zh-CN" altLang="zh-CN" sz="2400">
              <a:latin typeface="Tahoma" panose="020B0604030504040204" pitchFamily="34" charset="0"/>
            </a:endParaRPr>
          </a:p>
          <a:p>
            <a:pPr marL="800100" lvl="1" indent="-342900" fontAlgn="base">
              <a:lnSpc>
                <a:spcPct val="125000"/>
              </a:lnSpc>
              <a:buFont typeface="Wingdings" panose="05000000000000000000" charset="0"/>
              <a:buChar char="Ø"/>
            </a:pPr>
            <a:r>
              <a:rPr lang="zh-CN" altLang="zh-CN" sz="2400">
                <a:solidFill>
                  <a:srgbClr val="FF0000"/>
                </a:solidFill>
                <a:latin typeface="Tahoma" panose="020B0604030504040204" pitchFamily="34" charset="0"/>
              </a:rPr>
              <a:t>虚报</a:t>
            </a:r>
            <a:r>
              <a:rPr lang="zh-CN" altLang="zh-CN" sz="2400">
                <a:latin typeface="Tahoma" panose="020B0604030504040204" pitchFamily="34" charset="0"/>
              </a:rPr>
              <a:t>，</a:t>
            </a:r>
            <a:r>
              <a:rPr lang="zh-CN" altLang="en-US" sz="2400">
                <a:latin typeface="Tahoma" panose="020B0604030504040204" pitchFamily="34" charset="0"/>
                <a:sym typeface="宋体" panose="02010600030101010101" pitchFamily="2" charset="-122"/>
              </a:rPr>
              <a:t>“</a:t>
            </a:r>
            <a:r>
              <a:rPr lang="zh-CN" altLang="zh-CN" sz="2400">
                <a:latin typeface="Tahoma" panose="020B0604030504040204" pitchFamily="34" charset="0"/>
              </a:rPr>
              <a:t>无地震</a:t>
            </a:r>
            <a:r>
              <a:rPr lang="zh-CN" altLang="en-US" sz="2400">
                <a:latin typeface="Tahoma" panose="020B0604030504040204" pitchFamily="34" charset="0"/>
                <a:sym typeface="宋体" panose="02010600030101010101" pitchFamily="2" charset="-122"/>
              </a:rPr>
              <a:t>”</a:t>
            </a:r>
            <a:r>
              <a:rPr lang="zh-CN" altLang="zh-CN" sz="2400">
                <a:latin typeface="Tahoma" panose="020B0604030504040204" pitchFamily="34" charset="0"/>
              </a:rPr>
              <a:t>报为</a:t>
            </a:r>
            <a:r>
              <a:rPr lang="zh-CN" altLang="en-US" sz="2400">
                <a:latin typeface="Tahoma" panose="020B0604030504040204" pitchFamily="34" charset="0"/>
                <a:sym typeface="宋体" panose="02010600030101010101" pitchFamily="2" charset="-122"/>
              </a:rPr>
              <a:t>“</a:t>
            </a:r>
            <a:r>
              <a:rPr lang="zh-CN" altLang="zh-CN" sz="2400">
                <a:latin typeface="Tahoma" panose="020B0604030504040204" pitchFamily="34" charset="0"/>
              </a:rPr>
              <a:t>有地震</a:t>
            </a:r>
            <a:r>
              <a:rPr lang="zh-CN" altLang="en-US" sz="2400">
                <a:latin typeface="Tahoma" panose="020B0604030504040204" pitchFamily="34" charset="0"/>
                <a:sym typeface="宋体" panose="02010600030101010101" pitchFamily="2" charset="-122"/>
              </a:rPr>
              <a:t>”</a:t>
            </a:r>
            <a:r>
              <a:rPr lang="zh-CN" altLang="zh-CN" sz="2400">
                <a:latin typeface="Tahoma" panose="020B0604030504040204" pitchFamily="34" charset="0"/>
              </a:rPr>
              <a:t>。</a:t>
            </a:r>
            <a:endParaRPr lang="zh-CN" altLang="zh-CN" sz="2400">
              <a:latin typeface="Tahoma" panose="020B0604030504040204" pitchFamily="34" charset="0"/>
            </a:endParaRPr>
          </a:p>
        </p:txBody>
      </p:sp>
      <p:sp>
        <p:nvSpPr>
          <p:cNvPr id="7172" name="灯片编号占位符 1"/>
          <p:cNvSpPr>
            <a:spLocks noGrp="1"/>
          </p:cNvSpPr>
          <p:nvPr>
            <p:ph type="sldNum" sz="quarter" idx="12"/>
          </p:nvPr>
        </p:nvSpPr>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a:buSzTx/>
            </a:pPr>
            <a:fld id="{9A0DB2DC-4C9A-4742-B13C-FB6460FD3503}" type="slidenum">
              <a:rPr lang="zh-CN" altLang="en-US" sz="1400" dirty="0"/>
            </a:fld>
            <a:endParaRPr lang="zh-CN" altLang="en-US" sz="14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4">
                                            <p:txEl>
                                              <p:charRg st="114" end="143"/>
                                            </p:txEl>
                                          </p:spTgt>
                                        </p:tgtEl>
                                        <p:attrNameLst>
                                          <p:attrName>style.visibility</p:attrName>
                                        </p:attrNameLst>
                                      </p:cBhvr>
                                      <p:to>
                                        <p:strVal val="visible"/>
                                      </p:to>
                                    </p:set>
                                    <p:anim calcmode="lin" valueType="num">
                                      <p:cBhvr additive="base">
                                        <p:cTn id="7" dur="500" fill="hold"/>
                                        <p:tgtEl>
                                          <p:spTgt spid="5124">
                                            <p:txEl>
                                              <p:charRg st="114" end="14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4">
                                            <p:txEl>
                                              <p:charRg st="114" end="14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4">
                                            <p:txEl>
                                              <p:charRg st="143" end="162"/>
                                            </p:txEl>
                                          </p:spTgt>
                                        </p:tgtEl>
                                        <p:attrNameLst>
                                          <p:attrName>style.visibility</p:attrName>
                                        </p:attrNameLst>
                                      </p:cBhvr>
                                      <p:to>
                                        <p:strVal val="visible"/>
                                      </p:to>
                                    </p:set>
                                    <p:anim calcmode="lin" valueType="num">
                                      <p:cBhvr additive="base">
                                        <p:cTn id="13" dur="500" fill="hold"/>
                                        <p:tgtEl>
                                          <p:spTgt spid="5124">
                                            <p:txEl>
                                              <p:charRg st="143" end="16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4">
                                            <p:txEl>
                                              <p:charRg st="143" end="16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124">
                                            <p:txEl>
                                              <p:charRg st="162" end="179"/>
                                            </p:txEl>
                                          </p:spTgt>
                                        </p:tgtEl>
                                        <p:attrNameLst>
                                          <p:attrName>style.visibility</p:attrName>
                                        </p:attrNameLst>
                                      </p:cBhvr>
                                      <p:to>
                                        <p:strVal val="visible"/>
                                      </p:to>
                                    </p:set>
                                    <p:anim calcmode="lin" valueType="num">
                                      <p:cBhvr additive="base">
                                        <p:cTn id="17" dur="500" fill="hold"/>
                                        <p:tgtEl>
                                          <p:spTgt spid="5124">
                                            <p:txEl>
                                              <p:charRg st="162" end="179"/>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124">
                                            <p:txEl>
                                              <p:charRg st="162" end="179"/>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124">
                                            <p:txEl>
                                              <p:charRg st="179" end="196"/>
                                            </p:txEl>
                                          </p:spTgt>
                                        </p:tgtEl>
                                        <p:attrNameLst>
                                          <p:attrName>style.visibility</p:attrName>
                                        </p:attrNameLst>
                                      </p:cBhvr>
                                      <p:to>
                                        <p:strVal val="visible"/>
                                      </p:to>
                                    </p:set>
                                    <p:anim calcmode="lin" valueType="num">
                                      <p:cBhvr additive="base">
                                        <p:cTn id="21" dur="500" fill="hold"/>
                                        <p:tgtEl>
                                          <p:spTgt spid="5124">
                                            <p:txEl>
                                              <p:charRg st="179" end="19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124">
                                            <p:txEl>
                                              <p:charRg st="179" end="19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文本框 99"/>
          <p:cNvSpPr txBox="1"/>
          <p:nvPr/>
        </p:nvSpPr>
        <p:spPr>
          <a:xfrm>
            <a:off x="1784350" y="476885"/>
            <a:ext cx="5080000" cy="460375"/>
          </a:xfrm>
          <a:prstGeom prst="rect">
            <a:avLst/>
          </a:prstGeom>
          <a:noFill/>
          <a:ln w="9525">
            <a:noFill/>
          </a:ln>
        </p:spPr>
        <p:txBody>
          <a:bodyPr anchor="t" anchorCtr="0">
            <a:spAutoFit/>
          </a:bodyPr>
          <a:p>
            <a:r>
              <a:rPr lang="en-US" altLang="zh-CN" sz="2400">
                <a:latin typeface="Times New Roman" panose="02020603050405020304" pitchFamily="18" charset="0"/>
              </a:rPr>
              <a:t>5.2.2 </a:t>
            </a:r>
            <a:r>
              <a:rPr lang="zh-CN" altLang="zh-CN" sz="2400">
                <a:latin typeface="Times New Roman" panose="02020603050405020304" pitchFamily="18" charset="0"/>
              </a:rPr>
              <a:t>两个总体的</a:t>
            </a:r>
            <a:r>
              <a:rPr lang="en-US" altLang="zh-CN" sz="2400">
                <a:latin typeface="Times New Roman" panose="02020603050405020304" pitchFamily="18" charset="0"/>
              </a:rPr>
              <a:t>Bayes</a:t>
            </a:r>
            <a:r>
              <a:rPr lang="zh-CN" altLang="zh-CN" sz="2400">
                <a:latin typeface="Times New Roman" panose="02020603050405020304" pitchFamily="18" charset="0"/>
              </a:rPr>
              <a:t>判别</a:t>
            </a:r>
            <a:endParaRPr lang="zh-CN" altLang="en-US" sz="2400">
              <a:latin typeface="Tahoma" panose="020B0604030504040204" pitchFamily="34" charset="0"/>
            </a:endParaRPr>
          </a:p>
        </p:txBody>
      </p:sp>
      <p:sp>
        <p:nvSpPr>
          <p:cNvPr id="8194" name="文本框 1"/>
          <p:cNvSpPr txBox="1"/>
          <p:nvPr/>
        </p:nvSpPr>
        <p:spPr>
          <a:xfrm>
            <a:off x="2000250" y="1268413"/>
            <a:ext cx="2447925" cy="460375"/>
          </a:xfrm>
          <a:prstGeom prst="rect">
            <a:avLst/>
          </a:prstGeom>
          <a:noFill/>
          <a:ln w="9525">
            <a:noFill/>
          </a:ln>
        </p:spPr>
        <p:txBody>
          <a:bodyPr wrap="square" anchor="t" anchorCtr="0">
            <a:spAutoFit/>
          </a:bodyPr>
          <a:p>
            <a:r>
              <a:rPr lang="en-US" altLang="zh-CN" sz="2400">
                <a:latin typeface="Times New Roman" panose="02020603050405020304" pitchFamily="18" charset="0"/>
              </a:rPr>
              <a:t>1. </a:t>
            </a:r>
            <a:r>
              <a:rPr lang="zh-CN" altLang="en-US" sz="2400">
                <a:latin typeface="Times New Roman" panose="02020603050405020304" pitchFamily="18" charset="0"/>
              </a:rPr>
              <a:t>一般讨论</a:t>
            </a:r>
            <a:endParaRPr lang="zh-CN" altLang="en-US" sz="2400">
              <a:latin typeface="Times New Roman" panose="02020603050405020304" pitchFamily="18" charset="0"/>
            </a:endParaRPr>
          </a:p>
        </p:txBody>
      </p:sp>
      <p:sp>
        <p:nvSpPr>
          <p:cNvPr id="7171" name="文本框 7"/>
          <p:cNvSpPr txBox="1"/>
          <p:nvPr/>
        </p:nvSpPr>
        <p:spPr>
          <a:xfrm>
            <a:off x="1136333" y="2026285"/>
            <a:ext cx="8196263" cy="829945"/>
          </a:xfrm>
          <a:prstGeom prst="rect">
            <a:avLst/>
          </a:prstGeom>
          <a:solidFill>
            <a:schemeClr val="accent3"/>
          </a:solidFill>
          <a:ln w="9525">
            <a:noFill/>
          </a:ln>
        </p:spPr>
        <p:txBody>
          <a:bodyPr wrap="square" anchor="t">
            <a:spAutoFit/>
          </a:bodyPr>
          <a:p>
            <a:r>
              <a:rPr lang="en-US" altLang="zh-CN" sz="2400" noProof="1">
                <a:latin typeface="Times New Roman" panose="02020603050405020304" pitchFamily="18" charset="0"/>
                <a:ea typeface="宋体" panose="02010600030101010101" pitchFamily="2" charset="-122"/>
                <a:cs typeface="+mn-cs"/>
              </a:rPr>
              <a:t>    </a:t>
            </a:r>
            <a:r>
              <a:rPr lang="zh-CN" altLang="en-US" sz="2400" noProof="1">
                <a:latin typeface="Times New Roman" panose="02020603050405020304" pitchFamily="18" charset="0"/>
                <a:ea typeface="宋体" panose="02010600030101010101" pitchFamily="2" charset="-122"/>
                <a:cs typeface="+mn-cs"/>
              </a:rPr>
              <a:t>设概率密度为          和           的</a:t>
            </a:r>
            <a:r>
              <a:rPr lang="en-US" altLang="zh-CN" sz="2400" noProof="1">
                <a:latin typeface="Times New Roman" panose="02020603050405020304" pitchFamily="18" charset="0"/>
                <a:ea typeface="宋体" panose="02010600030101010101" pitchFamily="2" charset="-122"/>
                <a:cs typeface="+mn-cs"/>
              </a:rPr>
              <a:t> </a:t>
            </a:r>
            <a:r>
              <a:rPr lang="en-US" altLang="zh-CN" sz="2400" i="1" noProof="1">
                <a:latin typeface="Times New Roman" panose="02020603050405020304" pitchFamily="18" charset="0"/>
                <a:ea typeface="宋体" panose="02010600030101010101" pitchFamily="2" charset="-122"/>
                <a:cs typeface="+mn-cs"/>
              </a:rPr>
              <a:t>p</a:t>
            </a:r>
            <a:r>
              <a:rPr lang="zh-CN" altLang="en-US" sz="2400" noProof="1">
                <a:latin typeface="Times New Roman" panose="02020603050405020304" pitchFamily="18" charset="0"/>
                <a:ea typeface="宋体" panose="02010600030101010101" pitchFamily="2" charset="-122"/>
                <a:cs typeface="+mn-cs"/>
              </a:rPr>
              <a:t>维总体           出现的</a:t>
            </a:r>
            <a:r>
              <a:rPr lang="zh-CN" altLang="en-US" sz="2400" b="1" noProof="1">
                <a:solidFill>
                  <a:srgbClr val="FF0000"/>
                </a:solidFill>
                <a:latin typeface="Times New Roman" panose="02020603050405020304" pitchFamily="18" charset="0"/>
                <a:ea typeface="宋体" panose="02010600030101010101" pitchFamily="2" charset="-122"/>
                <a:cs typeface="+mn-cs"/>
              </a:rPr>
              <a:t>先验概率</a:t>
            </a:r>
            <a:r>
              <a:rPr lang="zh-CN" altLang="en-US" sz="2400" noProof="1">
                <a:latin typeface="Times New Roman" panose="02020603050405020304" pitchFamily="18" charset="0"/>
                <a:ea typeface="宋体" panose="02010600030101010101" pitchFamily="2" charset="-122"/>
                <a:cs typeface="+mn-cs"/>
              </a:rPr>
              <a:t>为：</a:t>
            </a:r>
            <a:endParaRPr lang="zh-CN" altLang="en-US" sz="2400" noProof="1">
              <a:latin typeface="Times New Roman" panose="02020603050405020304" pitchFamily="18" charset="0"/>
            </a:endParaRPr>
          </a:p>
        </p:txBody>
      </p:sp>
      <p:graphicFrame>
        <p:nvGraphicFramePr>
          <p:cNvPr id="8196" name="对象 -2147482624"/>
          <p:cNvGraphicFramePr>
            <a:graphicFrameLocks noChangeAspect="1"/>
          </p:cNvGraphicFramePr>
          <p:nvPr/>
        </p:nvGraphicFramePr>
        <p:xfrm>
          <a:off x="3368675" y="2018348"/>
          <a:ext cx="752475" cy="452437"/>
        </p:xfrm>
        <a:graphic>
          <a:graphicData uri="http://schemas.openxmlformats.org/presentationml/2006/ole">
            <mc:AlternateContent xmlns:mc="http://schemas.openxmlformats.org/markup-compatibility/2006">
              <mc:Choice xmlns:v="urn:schemas-microsoft-com:vml" Requires="v">
                <p:oleObj spid="_x0000_s3098" name="" r:id="rId1" imgW="381000" imgH="228600" progId="Equation.DSMT4">
                  <p:embed/>
                </p:oleObj>
              </mc:Choice>
              <mc:Fallback>
                <p:oleObj name="" r:id="rId1" imgW="381000" imgH="228600" progId="Equation.DSMT4">
                  <p:embed/>
                  <p:pic>
                    <p:nvPicPr>
                      <p:cNvPr id="0" name="图片 3097"/>
                      <p:cNvPicPr/>
                      <p:nvPr/>
                    </p:nvPicPr>
                    <p:blipFill>
                      <a:blip r:embed="rId2"/>
                      <a:stretch>
                        <a:fillRect/>
                      </a:stretch>
                    </p:blipFill>
                    <p:spPr>
                      <a:xfrm>
                        <a:off x="3368675" y="2018348"/>
                        <a:ext cx="752475" cy="452437"/>
                      </a:xfrm>
                      <a:prstGeom prst="rect">
                        <a:avLst/>
                      </a:prstGeom>
                      <a:noFill/>
                      <a:ln w="38100">
                        <a:noFill/>
                        <a:miter/>
                      </a:ln>
                    </p:spPr>
                  </p:pic>
                </p:oleObj>
              </mc:Fallback>
            </mc:AlternateContent>
          </a:graphicData>
        </a:graphic>
      </p:graphicFrame>
      <p:graphicFrame>
        <p:nvGraphicFramePr>
          <p:cNvPr id="8197" name="对象 -2147482623"/>
          <p:cNvGraphicFramePr>
            <a:graphicFrameLocks noChangeAspect="1"/>
          </p:cNvGraphicFramePr>
          <p:nvPr/>
        </p:nvGraphicFramePr>
        <p:xfrm>
          <a:off x="4448810" y="2019935"/>
          <a:ext cx="774700" cy="450850"/>
        </p:xfrm>
        <a:graphic>
          <a:graphicData uri="http://schemas.openxmlformats.org/presentationml/2006/ole">
            <mc:AlternateContent xmlns:mc="http://schemas.openxmlformats.org/markup-compatibility/2006">
              <mc:Choice xmlns:v="urn:schemas-microsoft-com:vml" Requires="v">
                <p:oleObj spid="_x0000_s3095" name="" r:id="rId3" imgW="393700" imgH="228600" progId="Equation.DSMT4">
                  <p:embed/>
                </p:oleObj>
              </mc:Choice>
              <mc:Fallback>
                <p:oleObj name="" r:id="rId3" imgW="393700" imgH="228600" progId="Equation.DSMT4">
                  <p:embed/>
                  <p:pic>
                    <p:nvPicPr>
                      <p:cNvPr id="0" name="图片 3094"/>
                      <p:cNvPicPr/>
                      <p:nvPr/>
                    </p:nvPicPr>
                    <p:blipFill>
                      <a:blip r:embed="rId4"/>
                      <a:stretch>
                        <a:fillRect/>
                      </a:stretch>
                    </p:blipFill>
                    <p:spPr>
                      <a:xfrm>
                        <a:off x="4448810" y="2019935"/>
                        <a:ext cx="774700" cy="450850"/>
                      </a:xfrm>
                      <a:prstGeom prst="rect">
                        <a:avLst/>
                      </a:prstGeom>
                      <a:noFill/>
                      <a:ln w="38100">
                        <a:noFill/>
                        <a:miter/>
                      </a:ln>
                    </p:spPr>
                  </p:pic>
                </p:oleObj>
              </mc:Fallback>
            </mc:AlternateContent>
          </a:graphicData>
        </a:graphic>
      </p:graphicFrame>
      <p:graphicFrame>
        <p:nvGraphicFramePr>
          <p:cNvPr id="8198" name="对象 -2147482621"/>
          <p:cNvGraphicFramePr>
            <a:graphicFrameLocks noChangeAspect="1"/>
          </p:cNvGraphicFramePr>
          <p:nvPr/>
        </p:nvGraphicFramePr>
        <p:xfrm>
          <a:off x="6680518" y="2027873"/>
          <a:ext cx="762000" cy="442912"/>
        </p:xfrm>
        <a:graphic>
          <a:graphicData uri="http://schemas.openxmlformats.org/presentationml/2006/ole">
            <mc:AlternateContent xmlns:mc="http://schemas.openxmlformats.org/markup-compatibility/2006">
              <mc:Choice xmlns:v="urn:schemas-microsoft-com:vml" Requires="v">
                <p:oleObj spid="_x0000_s3093" name="" r:id="rId5" imgW="393700" imgH="228600" progId="Equation.DSMT4">
                  <p:embed/>
                </p:oleObj>
              </mc:Choice>
              <mc:Fallback>
                <p:oleObj name="" r:id="rId5" imgW="393700" imgH="228600" progId="Equation.DSMT4">
                  <p:embed/>
                  <p:pic>
                    <p:nvPicPr>
                      <p:cNvPr id="0" name="图片 3092"/>
                      <p:cNvPicPr/>
                      <p:nvPr/>
                    </p:nvPicPr>
                    <p:blipFill>
                      <a:blip r:embed="rId6"/>
                      <a:stretch>
                        <a:fillRect/>
                      </a:stretch>
                    </p:blipFill>
                    <p:spPr>
                      <a:xfrm>
                        <a:off x="6680518" y="2027873"/>
                        <a:ext cx="762000" cy="442912"/>
                      </a:xfrm>
                      <a:prstGeom prst="rect">
                        <a:avLst/>
                      </a:prstGeom>
                      <a:noFill/>
                      <a:ln w="38100">
                        <a:noFill/>
                        <a:miter/>
                      </a:ln>
                    </p:spPr>
                  </p:pic>
                </p:oleObj>
              </mc:Fallback>
            </mc:AlternateContent>
          </a:graphicData>
        </a:graphic>
      </p:graphicFrame>
      <p:graphicFrame>
        <p:nvGraphicFramePr>
          <p:cNvPr id="8199" name="对象 -2147482620"/>
          <p:cNvGraphicFramePr>
            <a:graphicFrameLocks noChangeAspect="1"/>
          </p:cNvGraphicFramePr>
          <p:nvPr/>
        </p:nvGraphicFramePr>
        <p:xfrm>
          <a:off x="1712278" y="2881313"/>
          <a:ext cx="3478212" cy="528637"/>
        </p:xfrm>
        <a:graphic>
          <a:graphicData uri="http://schemas.openxmlformats.org/presentationml/2006/ole">
            <mc:AlternateContent xmlns:mc="http://schemas.openxmlformats.org/markup-compatibility/2006">
              <mc:Choice xmlns:v="urn:schemas-microsoft-com:vml" Requires="v">
                <p:oleObj spid="_x0000_s3099" name="" r:id="rId7" imgW="1498600" imgH="228600" progId="Equation.DSMT4">
                  <p:embed/>
                </p:oleObj>
              </mc:Choice>
              <mc:Fallback>
                <p:oleObj name="" r:id="rId7" imgW="1498600" imgH="228600" progId="Equation.DSMT4">
                  <p:embed/>
                  <p:pic>
                    <p:nvPicPr>
                      <p:cNvPr id="0" name="图片 3098"/>
                      <p:cNvPicPr/>
                      <p:nvPr/>
                    </p:nvPicPr>
                    <p:blipFill>
                      <a:blip r:embed="rId8"/>
                      <a:stretch>
                        <a:fillRect/>
                      </a:stretch>
                    </p:blipFill>
                    <p:spPr>
                      <a:xfrm>
                        <a:off x="1712278" y="2881313"/>
                        <a:ext cx="3478212" cy="528637"/>
                      </a:xfrm>
                      <a:prstGeom prst="rect">
                        <a:avLst/>
                      </a:prstGeom>
                      <a:noFill/>
                      <a:ln w="38100">
                        <a:noFill/>
                        <a:miter/>
                      </a:ln>
                    </p:spPr>
                  </p:pic>
                </p:oleObj>
              </mc:Fallback>
            </mc:AlternateContent>
          </a:graphicData>
        </a:graphic>
      </p:graphicFrame>
      <p:graphicFrame>
        <p:nvGraphicFramePr>
          <p:cNvPr id="8200" name="对象 -2147482619"/>
          <p:cNvGraphicFramePr>
            <a:graphicFrameLocks noChangeAspect="1"/>
          </p:cNvGraphicFramePr>
          <p:nvPr/>
        </p:nvGraphicFramePr>
        <p:xfrm>
          <a:off x="6032818" y="2924810"/>
          <a:ext cx="1712912" cy="569913"/>
        </p:xfrm>
        <a:graphic>
          <a:graphicData uri="http://schemas.openxmlformats.org/presentationml/2006/ole">
            <mc:AlternateContent xmlns:mc="http://schemas.openxmlformats.org/markup-compatibility/2006">
              <mc:Choice xmlns:v="urn:schemas-microsoft-com:vml" Requires="v">
                <p:oleObj spid="_x0000_s3096" name="" r:id="rId9" imgW="685800" imgH="228600" progId="Equation.DSMT4">
                  <p:embed/>
                </p:oleObj>
              </mc:Choice>
              <mc:Fallback>
                <p:oleObj name="" r:id="rId9" imgW="685800" imgH="228600" progId="Equation.DSMT4">
                  <p:embed/>
                  <p:pic>
                    <p:nvPicPr>
                      <p:cNvPr id="0" name="图片 3095"/>
                      <p:cNvPicPr/>
                      <p:nvPr/>
                    </p:nvPicPr>
                    <p:blipFill>
                      <a:blip r:embed="rId10"/>
                      <a:stretch>
                        <a:fillRect/>
                      </a:stretch>
                    </p:blipFill>
                    <p:spPr>
                      <a:xfrm>
                        <a:off x="6032818" y="2924810"/>
                        <a:ext cx="1712912" cy="569913"/>
                      </a:xfrm>
                      <a:prstGeom prst="rect">
                        <a:avLst/>
                      </a:prstGeom>
                      <a:noFill/>
                      <a:ln w="38100">
                        <a:noFill/>
                        <a:miter/>
                      </a:ln>
                    </p:spPr>
                  </p:pic>
                </p:oleObj>
              </mc:Fallback>
            </mc:AlternateContent>
          </a:graphicData>
        </a:graphic>
      </p:graphicFrame>
      <p:sp>
        <p:nvSpPr>
          <p:cNvPr id="8201" name="文本框 12"/>
          <p:cNvSpPr txBox="1"/>
          <p:nvPr/>
        </p:nvSpPr>
        <p:spPr>
          <a:xfrm>
            <a:off x="1136650" y="3983355"/>
            <a:ext cx="2447925" cy="460375"/>
          </a:xfrm>
          <a:prstGeom prst="rect">
            <a:avLst/>
          </a:prstGeom>
          <a:noFill/>
          <a:ln w="9525">
            <a:noFill/>
          </a:ln>
        </p:spPr>
        <p:txBody>
          <a:bodyPr wrap="square" anchor="t" anchorCtr="0">
            <a:spAutoFit/>
          </a:bodyPr>
          <a:p>
            <a:r>
              <a:rPr lang="zh-CN" altLang="zh-CN" sz="2400">
                <a:latin typeface="Times New Roman" panose="02020603050405020304" pitchFamily="18" charset="0"/>
              </a:rPr>
              <a:t>先验概率的取法</a:t>
            </a:r>
            <a:r>
              <a:rPr lang="en-US" altLang="zh-CN" sz="2400">
                <a:latin typeface="Times New Roman" panose="02020603050405020304" pitchFamily="18" charset="0"/>
              </a:rPr>
              <a:t>: </a:t>
            </a:r>
            <a:endParaRPr lang="zh-CN" altLang="en-US" sz="2400">
              <a:latin typeface="Tahoma" panose="020B0604030504040204" pitchFamily="34" charset="0"/>
            </a:endParaRPr>
          </a:p>
        </p:txBody>
      </p:sp>
      <p:graphicFrame>
        <p:nvGraphicFramePr>
          <p:cNvPr id="8202" name="对象 -2147482618"/>
          <p:cNvGraphicFramePr>
            <a:graphicFrameLocks noChangeAspect="1"/>
          </p:cNvGraphicFramePr>
          <p:nvPr/>
        </p:nvGraphicFramePr>
        <p:xfrm>
          <a:off x="4160520" y="3788728"/>
          <a:ext cx="1533525" cy="806450"/>
        </p:xfrm>
        <a:graphic>
          <a:graphicData uri="http://schemas.openxmlformats.org/presentationml/2006/ole">
            <mc:AlternateContent xmlns:mc="http://schemas.openxmlformats.org/markup-compatibility/2006">
              <mc:Choice xmlns:v="urn:schemas-microsoft-com:vml" Requires="v">
                <p:oleObj spid="_x0000_s3097" name="" r:id="rId11" imgW="748665" imgH="393700" progId="Equation.DSMT4">
                  <p:embed/>
                </p:oleObj>
              </mc:Choice>
              <mc:Fallback>
                <p:oleObj name="" r:id="rId11" imgW="748665" imgH="393700" progId="Equation.DSMT4">
                  <p:embed/>
                  <p:pic>
                    <p:nvPicPr>
                      <p:cNvPr id="0" name="图片 3096"/>
                      <p:cNvPicPr/>
                      <p:nvPr/>
                    </p:nvPicPr>
                    <p:blipFill>
                      <a:blip r:embed="rId12"/>
                      <a:stretch>
                        <a:fillRect/>
                      </a:stretch>
                    </p:blipFill>
                    <p:spPr>
                      <a:xfrm>
                        <a:off x="4160520" y="3788728"/>
                        <a:ext cx="1533525" cy="806450"/>
                      </a:xfrm>
                      <a:prstGeom prst="rect">
                        <a:avLst/>
                      </a:prstGeom>
                      <a:noFill/>
                      <a:ln w="38100">
                        <a:noFill/>
                        <a:miter/>
                      </a:ln>
                    </p:spPr>
                  </p:pic>
                </p:oleObj>
              </mc:Fallback>
            </mc:AlternateContent>
          </a:graphicData>
        </a:graphic>
      </p:graphicFrame>
      <p:graphicFrame>
        <p:nvGraphicFramePr>
          <p:cNvPr id="8203" name="对象 -2147482617"/>
          <p:cNvGraphicFramePr>
            <a:graphicFrameLocks noChangeAspect="1"/>
          </p:cNvGraphicFramePr>
          <p:nvPr/>
        </p:nvGraphicFramePr>
        <p:xfrm>
          <a:off x="2864485" y="4652963"/>
          <a:ext cx="3267075" cy="901700"/>
        </p:xfrm>
        <a:graphic>
          <a:graphicData uri="http://schemas.openxmlformats.org/presentationml/2006/ole">
            <mc:AlternateContent xmlns:mc="http://schemas.openxmlformats.org/markup-compatibility/2006">
              <mc:Choice xmlns:v="urn:schemas-microsoft-com:vml" Requires="v">
                <p:oleObj spid="_x0000_s3092" name="" r:id="rId13" imgW="1561465" imgH="431800" progId="Equation.DSMT4">
                  <p:embed/>
                </p:oleObj>
              </mc:Choice>
              <mc:Fallback>
                <p:oleObj name="" r:id="rId13" imgW="1561465" imgH="431800" progId="Equation.DSMT4">
                  <p:embed/>
                  <p:pic>
                    <p:nvPicPr>
                      <p:cNvPr id="0" name="图片 3091"/>
                      <p:cNvPicPr/>
                      <p:nvPr/>
                    </p:nvPicPr>
                    <p:blipFill>
                      <a:blip r:embed="rId14"/>
                      <a:stretch>
                        <a:fillRect/>
                      </a:stretch>
                    </p:blipFill>
                    <p:spPr>
                      <a:xfrm>
                        <a:off x="2864485" y="4652963"/>
                        <a:ext cx="3267075" cy="901700"/>
                      </a:xfrm>
                      <a:prstGeom prst="rect">
                        <a:avLst/>
                      </a:prstGeom>
                      <a:noFill/>
                      <a:ln w="38100">
                        <a:noFill/>
                        <a:miter/>
                      </a:ln>
                    </p:spPr>
                  </p:pic>
                </p:oleObj>
              </mc:Fallback>
            </mc:AlternateContent>
          </a:graphicData>
        </a:graphic>
      </p:graphicFrame>
      <p:sp>
        <p:nvSpPr>
          <p:cNvPr id="8204" name="文本框 15"/>
          <p:cNvSpPr txBox="1"/>
          <p:nvPr/>
        </p:nvSpPr>
        <p:spPr>
          <a:xfrm>
            <a:off x="1568450" y="4796473"/>
            <a:ext cx="1052513" cy="460375"/>
          </a:xfrm>
          <a:prstGeom prst="rect">
            <a:avLst/>
          </a:prstGeom>
          <a:noFill/>
          <a:ln w="9525">
            <a:noFill/>
          </a:ln>
        </p:spPr>
        <p:txBody>
          <a:bodyPr wrap="square" anchor="t" anchorCtr="0">
            <a:spAutoFit/>
          </a:bodyPr>
          <a:p>
            <a:r>
              <a:rPr lang="zh-CN" altLang="en-US" sz="2400">
                <a:latin typeface="Times New Roman" panose="02020603050405020304" pitchFamily="18" charset="0"/>
              </a:rPr>
              <a:t>或</a:t>
            </a:r>
            <a:endParaRPr lang="zh-CN" altLang="en-US" sz="2400">
              <a:latin typeface="Times New Roman" panose="02020603050405020304" pitchFamily="18" charset="0"/>
            </a:endParaRPr>
          </a:p>
        </p:txBody>
      </p:sp>
      <p:sp>
        <p:nvSpPr>
          <p:cNvPr id="8205" name="灯片编号占位符 1"/>
          <p:cNvSpPr>
            <a:spLocks noGrp="1"/>
          </p:cNvSpPr>
          <p:nvPr>
            <p:ph type="sldNum" sz="quarter" idx="12"/>
          </p:nvPr>
        </p:nvSpPr>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a:buSzTx/>
            </a:pPr>
            <a:fld id="{9A0DB2DC-4C9A-4742-B13C-FB6460FD3503}" type="slidenum">
              <a:rPr lang="zh-CN" altLang="en-US" sz="1400" dirty="0"/>
            </a:fld>
            <a:endParaRPr lang="zh-CN" altLang="en-US" sz="1400" dirty="0">
              <a:latin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文本框 16"/>
          <p:cNvSpPr txBox="1"/>
          <p:nvPr/>
        </p:nvSpPr>
        <p:spPr>
          <a:xfrm>
            <a:off x="1414463" y="2701925"/>
            <a:ext cx="5080000" cy="460375"/>
          </a:xfrm>
          <a:prstGeom prst="rect">
            <a:avLst/>
          </a:prstGeom>
          <a:noFill/>
          <a:ln w="9525">
            <a:noFill/>
          </a:ln>
        </p:spPr>
        <p:txBody>
          <a:bodyPr anchor="t" anchorCtr="0">
            <a:spAutoFit/>
          </a:bodyPr>
          <a:p>
            <a:r>
              <a:rPr lang="zh-CN" altLang="zh-CN" sz="2400">
                <a:latin typeface="Times New Roman" panose="02020603050405020304" pitchFamily="18" charset="0"/>
              </a:rPr>
              <a:t>一个判别法</a:t>
            </a:r>
            <a:r>
              <a:rPr lang="en-US" altLang="zh-CN" sz="2400">
                <a:latin typeface="Times New Roman" panose="02020603050405020304" pitchFamily="18" charset="0"/>
              </a:rPr>
              <a:t> = </a:t>
            </a:r>
            <a:r>
              <a:rPr lang="zh-CN" altLang="zh-CN" sz="2400">
                <a:latin typeface="Times New Roman" panose="02020603050405020304" pitchFamily="18" charset="0"/>
              </a:rPr>
              <a:t>一个划分</a:t>
            </a:r>
            <a:r>
              <a:rPr lang="en-US" altLang="zh-CN" sz="2400">
                <a:latin typeface="Times New Roman" panose="02020603050405020304" pitchFamily="18" charset="0"/>
              </a:rPr>
              <a:t>= </a:t>
            </a:r>
            <a:r>
              <a:rPr lang="en-US" altLang="zh-CN" sz="2400" b="1">
                <a:latin typeface="Times New Roman" panose="02020603050405020304" pitchFamily="18" charset="0"/>
              </a:rPr>
              <a:t>R</a:t>
            </a:r>
            <a:r>
              <a:rPr lang="en-US" altLang="zh-CN" sz="2400" i="1" baseline="30000">
                <a:latin typeface="Times New Roman" panose="02020603050405020304" pitchFamily="18" charset="0"/>
              </a:rPr>
              <a:t>p  </a:t>
            </a:r>
            <a:r>
              <a:rPr lang="en-US" altLang="zh-CN" sz="2400">
                <a:latin typeface="Times New Roman" panose="02020603050405020304" pitchFamily="18" charset="0"/>
              </a:rPr>
              <a:t>= (</a:t>
            </a:r>
            <a:r>
              <a:rPr lang="en-US" altLang="zh-CN" sz="2400" i="1">
                <a:latin typeface="Times New Roman" panose="02020603050405020304" pitchFamily="18" charset="0"/>
              </a:rPr>
              <a:t>R</a:t>
            </a:r>
            <a:r>
              <a:rPr lang="en-US" altLang="zh-CN" sz="2400" baseline="-25000">
                <a:latin typeface="Times New Roman" panose="02020603050405020304" pitchFamily="18" charset="0"/>
              </a:rPr>
              <a:t>1</a:t>
            </a:r>
            <a:r>
              <a:rPr lang="en-US" altLang="zh-CN" sz="2400">
                <a:latin typeface="Times New Roman" panose="02020603050405020304" pitchFamily="18" charset="0"/>
              </a:rPr>
              <a:t>, </a:t>
            </a:r>
            <a:r>
              <a:rPr lang="en-US" altLang="zh-CN" sz="2400" i="1">
                <a:latin typeface="Times New Roman" panose="02020603050405020304" pitchFamily="18" charset="0"/>
              </a:rPr>
              <a:t>R</a:t>
            </a:r>
            <a:r>
              <a:rPr lang="en-US" altLang="zh-CN" sz="2400" baseline="-25000">
                <a:latin typeface="Times New Roman" panose="02020603050405020304" pitchFamily="18" charset="0"/>
              </a:rPr>
              <a:t>2</a:t>
            </a:r>
            <a:r>
              <a:rPr lang="en-US" altLang="zh-CN" sz="2400">
                <a:latin typeface="Times New Roman" panose="02020603050405020304" pitchFamily="18" charset="0"/>
              </a:rPr>
              <a:t>)</a:t>
            </a:r>
            <a:endParaRPr lang="zh-CN" altLang="en-US" sz="2400">
              <a:latin typeface="Tahoma" panose="020B0604030504040204" pitchFamily="34" charset="0"/>
            </a:endParaRPr>
          </a:p>
        </p:txBody>
      </p:sp>
      <p:graphicFrame>
        <p:nvGraphicFramePr>
          <p:cNvPr id="9218" name="对象 -2147482615"/>
          <p:cNvGraphicFramePr>
            <a:graphicFrameLocks noChangeAspect="1"/>
          </p:cNvGraphicFramePr>
          <p:nvPr/>
        </p:nvGraphicFramePr>
        <p:xfrm>
          <a:off x="1640205" y="3284855"/>
          <a:ext cx="4853940" cy="594995"/>
        </p:xfrm>
        <a:graphic>
          <a:graphicData uri="http://schemas.openxmlformats.org/presentationml/2006/ole">
            <mc:AlternateContent xmlns:mc="http://schemas.openxmlformats.org/markup-compatibility/2006">
              <mc:Choice xmlns:v="urn:schemas-microsoft-com:vml" Requires="v">
                <p:oleObj spid="_x0000_s3094" name="" r:id="rId1" imgW="1802765" imgH="241300" progId="Equation.DSMT4">
                  <p:embed/>
                </p:oleObj>
              </mc:Choice>
              <mc:Fallback>
                <p:oleObj name="" r:id="rId1" imgW="1802765" imgH="241300" progId="Equation.DSMT4">
                  <p:embed/>
                  <p:pic>
                    <p:nvPicPr>
                      <p:cNvPr id="0" name="图片 3093"/>
                      <p:cNvPicPr/>
                      <p:nvPr/>
                    </p:nvPicPr>
                    <p:blipFill>
                      <a:blip r:embed="rId2"/>
                      <a:stretch>
                        <a:fillRect/>
                      </a:stretch>
                    </p:blipFill>
                    <p:spPr>
                      <a:xfrm>
                        <a:off x="1640205" y="3284855"/>
                        <a:ext cx="4853940" cy="594995"/>
                      </a:xfrm>
                      <a:prstGeom prst="rect">
                        <a:avLst/>
                      </a:prstGeom>
                      <a:noFill/>
                      <a:ln w="38100">
                        <a:noFill/>
                        <a:miter/>
                      </a:ln>
                    </p:spPr>
                  </p:pic>
                </p:oleObj>
              </mc:Fallback>
            </mc:AlternateContent>
          </a:graphicData>
        </a:graphic>
      </p:graphicFrame>
      <p:sp>
        <p:nvSpPr>
          <p:cNvPr id="7183" name="文本框 19"/>
          <p:cNvSpPr txBox="1"/>
          <p:nvPr/>
        </p:nvSpPr>
        <p:spPr>
          <a:xfrm>
            <a:off x="1352550" y="4076700"/>
            <a:ext cx="5080000" cy="460375"/>
          </a:xfrm>
          <a:prstGeom prst="rect">
            <a:avLst/>
          </a:prstGeom>
          <a:noFill/>
          <a:ln w="9525">
            <a:noFill/>
          </a:ln>
        </p:spPr>
        <p:txBody>
          <a:bodyPr anchor="t" anchorCtr="0">
            <a:spAutoFit/>
          </a:bodyPr>
          <a:p>
            <a:r>
              <a:rPr lang="zh-CN" altLang="zh-CN" sz="2400">
                <a:latin typeface="Times New Roman" panose="02020603050405020304" pitchFamily="18" charset="0"/>
              </a:rPr>
              <a:t>如距离判别中</a:t>
            </a:r>
            <a:endParaRPr lang="zh-CN" altLang="en-US" sz="2400">
              <a:latin typeface="Times New Roman" panose="02020603050405020304" pitchFamily="18" charset="0"/>
            </a:endParaRPr>
          </a:p>
        </p:txBody>
      </p:sp>
      <p:graphicFrame>
        <p:nvGraphicFramePr>
          <p:cNvPr id="7184" name="对象 -2147482614"/>
          <p:cNvGraphicFramePr>
            <a:graphicFrameLocks noChangeAspect="1"/>
          </p:cNvGraphicFramePr>
          <p:nvPr/>
        </p:nvGraphicFramePr>
        <p:xfrm>
          <a:off x="3600450" y="4419600"/>
          <a:ext cx="4389438" cy="1104900"/>
        </p:xfrm>
        <a:graphic>
          <a:graphicData uri="http://schemas.openxmlformats.org/presentationml/2006/ole">
            <mc:AlternateContent xmlns:mc="http://schemas.openxmlformats.org/markup-compatibility/2006">
              <mc:Choice xmlns:v="urn:schemas-microsoft-com:vml" Requires="v">
                <p:oleObj spid="_x0000_s3086" name="" r:id="rId3" imgW="1816100" imgH="457200" progId="Equation.DSMT4">
                  <p:embed/>
                </p:oleObj>
              </mc:Choice>
              <mc:Fallback>
                <p:oleObj name="" r:id="rId3" imgW="1816100" imgH="457200" progId="Equation.DSMT4">
                  <p:embed/>
                  <p:pic>
                    <p:nvPicPr>
                      <p:cNvPr id="0" name="图片 3085"/>
                      <p:cNvPicPr/>
                      <p:nvPr/>
                    </p:nvPicPr>
                    <p:blipFill>
                      <a:blip r:embed="rId4"/>
                      <a:stretch>
                        <a:fillRect/>
                      </a:stretch>
                    </p:blipFill>
                    <p:spPr>
                      <a:xfrm>
                        <a:off x="3600450" y="4419600"/>
                        <a:ext cx="4389438" cy="1104900"/>
                      </a:xfrm>
                      <a:prstGeom prst="rect">
                        <a:avLst/>
                      </a:prstGeom>
                      <a:noFill/>
                      <a:ln w="38100">
                        <a:noFill/>
                        <a:miter/>
                      </a:ln>
                    </p:spPr>
                  </p:pic>
                </p:oleObj>
              </mc:Fallback>
            </mc:AlternateContent>
          </a:graphicData>
        </a:graphic>
      </p:graphicFrame>
      <p:sp>
        <p:nvSpPr>
          <p:cNvPr id="9221" name="文本框 16"/>
          <p:cNvSpPr txBox="1"/>
          <p:nvPr/>
        </p:nvSpPr>
        <p:spPr>
          <a:xfrm>
            <a:off x="1287463" y="1973263"/>
            <a:ext cx="8281987" cy="460375"/>
          </a:xfrm>
          <a:prstGeom prst="rect">
            <a:avLst/>
          </a:prstGeom>
          <a:noFill/>
          <a:ln w="9525">
            <a:noFill/>
          </a:ln>
        </p:spPr>
        <p:txBody>
          <a:bodyPr wrap="square" anchor="t" anchorCtr="0">
            <a:spAutoFit/>
          </a:bodyPr>
          <a:p>
            <a:r>
              <a:rPr lang="zh-CN" altLang="en-US" sz="2400">
                <a:latin typeface="Times New Roman" panose="02020603050405020304" pitchFamily="18" charset="0"/>
              </a:rPr>
              <a:t>设</a:t>
            </a:r>
            <a:r>
              <a:rPr lang="en-US" altLang="zh-CN" sz="2400" i="1">
                <a:latin typeface="Times New Roman" panose="02020603050405020304" pitchFamily="18" charset="0"/>
              </a:rPr>
              <a:t>p</a:t>
            </a:r>
            <a:r>
              <a:rPr lang="zh-CN" altLang="en-US" sz="2400">
                <a:latin typeface="Times New Roman" panose="02020603050405020304" pitchFamily="18" charset="0"/>
              </a:rPr>
              <a:t>维指标观测值 </a:t>
            </a:r>
            <a:r>
              <a:rPr lang="en-US" altLang="zh-CN" sz="2400" b="1" i="1">
                <a:latin typeface="Times New Roman" panose="02020603050405020304" pitchFamily="18" charset="0"/>
              </a:rPr>
              <a:t>x</a:t>
            </a:r>
            <a:r>
              <a:rPr lang="en-US" altLang="zh-CN" sz="2400">
                <a:latin typeface="Times New Roman" panose="02020603050405020304" pitchFamily="18" charset="0"/>
              </a:rPr>
              <a:t>=(</a:t>
            </a:r>
            <a:r>
              <a:rPr lang="en-US" altLang="zh-CN" sz="2400" i="1">
                <a:latin typeface="Times New Roman" panose="02020603050405020304" pitchFamily="18" charset="0"/>
              </a:rPr>
              <a:t>x</a:t>
            </a:r>
            <a:r>
              <a:rPr lang="en-US" altLang="zh-CN" sz="2400" baseline="-25000">
                <a:latin typeface="Times New Roman" panose="02020603050405020304" pitchFamily="18" charset="0"/>
              </a:rPr>
              <a:t>1</a:t>
            </a:r>
            <a:r>
              <a:rPr lang="en-US" altLang="zh-CN" sz="2400">
                <a:latin typeface="Times New Roman" panose="02020603050405020304" pitchFamily="18" charset="0"/>
              </a:rPr>
              <a:t>,</a:t>
            </a:r>
            <a:r>
              <a:rPr lang="en-US" altLang="zh-CN" sz="2400" i="1">
                <a:latin typeface="Times New Roman" panose="02020603050405020304" pitchFamily="18" charset="0"/>
              </a:rPr>
              <a:t>x</a:t>
            </a:r>
            <a:r>
              <a:rPr lang="en-US" altLang="zh-CN" sz="2400" baseline="-25000">
                <a:latin typeface="Times New Roman" panose="02020603050405020304" pitchFamily="18" charset="0"/>
              </a:rPr>
              <a:t>2</a:t>
            </a:r>
            <a:r>
              <a:rPr lang="en-US" altLang="zh-CN" sz="2400">
                <a:latin typeface="Times New Roman" panose="02020603050405020304" pitchFamily="18" charset="0"/>
              </a:rPr>
              <a:t>,...,</a:t>
            </a:r>
            <a:r>
              <a:rPr lang="en-US" altLang="zh-CN" sz="2400" i="1">
                <a:latin typeface="Times New Roman" panose="02020603050405020304" pitchFamily="18" charset="0"/>
              </a:rPr>
              <a:t>x</a:t>
            </a:r>
            <a:r>
              <a:rPr lang="en-US" altLang="zh-CN" sz="2400" i="1" baseline="-25000">
                <a:latin typeface="Times New Roman" panose="02020603050405020304" pitchFamily="18" charset="0"/>
              </a:rPr>
              <a:t>p</a:t>
            </a:r>
            <a:r>
              <a:rPr lang="en-US" altLang="zh-CN" sz="2400">
                <a:latin typeface="Times New Roman" panose="02020603050405020304" pitchFamily="18" charset="0"/>
              </a:rPr>
              <a:t>)</a:t>
            </a:r>
            <a:r>
              <a:rPr lang="en-US" altLang="zh-CN" sz="2400" i="1" baseline="30000">
                <a:latin typeface="Times New Roman" panose="02020603050405020304" pitchFamily="18" charset="0"/>
              </a:rPr>
              <a:t>T</a:t>
            </a:r>
            <a:r>
              <a:rPr lang="zh-CN" altLang="en-US" sz="2400">
                <a:latin typeface="Times New Roman" panose="02020603050405020304" pitchFamily="18" charset="0"/>
              </a:rPr>
              <a:t>，取值空间为</a:t>
            </a:r>
            <a:r>
              <a:rPr lang="en-US" altLang="zh-CN" sz="2400" i="1">
                <a:latin typeface="Times New Roman" panose="02020603050405020304" pitchFamily="18" charset="0"/>
              </a:rPr>
              <a:t>p</a:t>
            </a:r>
            <a:r>
              <a:rPr lang="zh-CN" altLang="en-US" sz="2400">
                <a:latin typeface="Times New Roman" panose="02020603050405020304" pitchFamily="18" charset="0"/>
              </a:rPr>
              <a:t>维欧式空间</a:t>
            </a:r>
            <a:r>
              <a:rPr lang="en-US" altLang="zh-CN" sz="2400" b="1">
                <a:latin typeface="Times New Roman" panose="02020603050405020304" pitchFamily="18" charset="0"/>
              </a:rPr>
              <a:t>R</a:t>
            </a:r>
            <a:r>
              <a:rPr lang="en-US" altLang="zh-CN" sz="2400" i="1" baseline="30000">
                <a:latin typeface="Times New Roman" panose="02020603050405020304" pitchFamily="18" charset="0"/>
              </a:rPr>
              <a:t>p</a:t>
            </a:r>
            <a:r>
              <a:rPr lang="en-US" altLang="zh-CN" sz="2400">
                <a:latin typeface="Times New Roman" panose="02020603050405020304" pitchFamily="18" charset="0"/>
              </a:rPr>
              <a:t>.</a:t>
            </a:r>
            <a:endParaRPr lang="en-US" altLang="zh-CN" sz="2400">
              <a:latin typeface="Times New Roman" panose="02020603050405020304" pitchFamily="18" charset="0"/>
            </a:endParaRPr>
          </a:p>
        </p:txBody>
      </p:sp>
      <p:sp>
        <p:nvSpPr>
          <p:cNvPr id="9222" name="灯片编号占位符 1"/>
          <p:cNvSpPr>
            <a:spLocks noGrp="1"/>
          </p:cNvSpPr>
          <p:nvPr>
            <p:ph type="sldNum" sz="quarter" idx="12"/>
          </p:nvPr>
        </p:nvSpPr>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a:buSzTx/>
            </a:pPr>
            <a:fld id="{9A0DB2DC-4C9A-4742-B13C-FB6460FD3503}" type="slidenum">
              <a:rPr lang="zh-CN" altLang="en-US" sz="1400" dirty="0"/>
            </a:fld>
            <a:endParaRPr lang="zh-CN" altLang="en-US" sz="1400" dirty="0">
              <a:latin typeface="Times New Roman" panose="02020603050405020304" pitchFamily="18" charset="0"/>
            </a:endParaRPr>
          </a:p>
        </p:txBody>
      </p:sp>
      <p:sp>
        <p:nvSpPr>
          <p:cNvPr id="2" name="文本框 1"/>
          <p:cNvSpPr txBox="1"/>
          <p:nvPr/>
        </p:nvSpPr>
        <p:spPr>
          <a:xfrm>
            <a:off x="1568450" y="5661025"/>
            <a:ext cx="5042535" cy="460375"/>
          </a:xfrm>
          <a:prstGeom prst="rect">
            <a:avLst/>
          </a:prstGeom>
          <a:noFill/>
        </p:spPr>
        <p:txBody>
          <a:bodyPr wrap="square" rtlCol="0">
            <a:spAutoFit/>
          </a:bodyPr>
          <a:p>
            <a:r>
              <a:rPr lang="zh-CN" altLang="en-US" sz="2400">
                <a:solidFill>
                  <a:srgbClr val="FF0000"/>
                </a:solidFill>
                <a:sym typeface="+mn-ea"/>
              </a:rPr>
              <a:t>当</a:t>
            </a:r>
            <a:r>
              <a:rPr lang="en-US" altLang="zh-CN" sz="2400">
                <a:solidFill>
                  <a:srgbClr val="FF0000"/>
                </a:solidFill>
                <a:sym typeface="+mn-ea"/>
              </a:rPr>
              <a:t>x</a:t>
            </a:r>
            <a:r>
              <a:rPr lang="en-US" altLang="zh-CN" sz="2400">
                <a:solidFill>
                  <a:srgbClr val="FF0000"/>
                </a:solidFill>
                <a:latin typeface="微软雅黑" panose="020B0503020204020204" charset="-122"/>
                <a:ea typeface="微软雅黑" panose="020B0503020204020204" charset="-122"/>
                <a:sym typeface="+mn-ea"/>
              </a:rPr>
              <a:t>∈R</a:t>
            </a:r>
            <a:r>
              <a:rPr lang="en-US" altLang="zh-CN" sz="2400" baseline="-25000">
                <a:solidFill>
                  <a:srgbClr val="FF0000"/>
                </a:solidFill>
                <a:latin typeface="微软雅黑" panose="020B0503020204020204" charset="-122"/>
                <a:ea typeface="微软雅黑" panose="020B0503020204020204" charset="-122"/>
                <a:sym typeface="+mn-ea"/>
              </a:rPr>
              <a:t>1</a:t>
            </a:r>
            <a:r>
              <a:rPr lang="zh-CN" altLang="en-US" sz="2400">
                <a:solidFill>
                  <a:srgbClr val="FF0000"/>
                </a:solidFill>
                <a:latin typeface="微软雅黑" panose="020B0503020204020204" charset="-122"/>
                <a:ea typeface="微软雅黑" panose="020B0503020204020204" charset="-122"/>
                <a:sym typeface="+mn-ea"/>
              </a:rPr>
              <a:t>时，判</a:t>
            </a:r>
            <a:r>
              <a:rPr lang="en-US" altLang="zh-CN" sz="2400">
                <a:solidFill>
                  <a:srgbClr val="FF0000"/>
                </a:solidFill>
                <a:latin typeface="微软雅黑" panose="020B0503020204020204" charset="-122"/>
                <a:ea typeface="微软雅黑" panose="020B0503020204020204" charset="-122"/>
                <a:sym typeface="+mn-ea"/>
              </a:rPr>
              <a:t>x</a:t>
            </a:r>
            <a:r>
              <a:rPr lang="zh-CN" altLang="en-US" sz="2400">
                <a:solidFill>
                  <a:srgbClr val="FF0000"/>
                </a:solidFill>
                <a:latin typeface="微软雅黑" panose="020B0503020204020204" charset="-122"/>
                <a:ea typeface="微软雅黑" panose="020B0503020204020204" charset="-122"/>
                <a:sym typeface="+mn-ea"/>
              </a:rPr>
              <a:t>来自</a:t>
            </a:r>
            <a:r>
              <a:rPr lang="en-US" altLang="zh-CN" sz="2400">
                <a:solidFill>
                  <a:srgbClr val="FF0000"/>
                </a:solidFill>
                <a:latin typeface="微软雅黑" panose="020B0503020204020204" charset="-122"/>
                <a:ea typeface="微软雅黑" panose="020B0503020204020204" charset="-122"/>
                <a:sym typeface="+mn-ea"/>
              </a:rPr>
              <a:t>G</a:t>
            </a:r>
            <a:r>
              <a:rPr lang="en-US" altLang="zh-CN" sz="2400" baseline="-25000">
                <a:solidFill>
                  <a:srgbClr val="FF0000"/>
                </a:solidFill>
                <a:latin typeface="微软雅黑" panose="020B0503020204020204" charset="-122"/>
                <a:ea typeface="微软雅黑" panose="020B0503020204020204" charset="-122"/>
                <a:sym typeface="+mn-ea"/>
              </a:rPr>
              <a:t>1</a:t>
            </a:r>
            <a:endParaRPr lang="en-US" altLang="zh-CN" sz="2400" baseline="-25000">
              <a:solidFill>
                <a:srgbClr val="FF0000"/>
              </a:solidFill>
              <a:latin typeface="微软雅黑" panose="020B0503020204020204" charset="-122"/>
              <a:ea typeface="微软雅黑" panose="020B0503020204020204" charset="-122"/>
              <a:sym typeface="+mn-ea"/>
            </a:endParaRPr>
          </a:p>
        </p:txBody>
      </p:sp>
      <p:sp>
        <p:nvSpPr>
          <p:cNvPr id="3" name="文本框 2"/>
          <p:cNvSpPr txBox="1"/>
          <p:nvPr/>
        </p:nvSpPr>
        <p:spPr>
          <a:xfrm>
            <a:off x="5240655" y="5654040"/>
            <a:ext cx="3518535" cy="460375"/>
          </a:xfrm>
          <a:prstGeom prst="rect">
            <a:avLst/>
          </a:prstGeom>
          <a:noFill/>
        </p:spPr>
        <p:txBody>
          <a:bodyPr wrap="square" rtlCol="0" anchor="t">
            <a:spAutoFit/>
          </a:bodyPr>
          <a:p>
            <a:r>
              <a:rPr lang="zh-CN" altLang="en-US" sz="2400">
                <a:solidFill>
                  <a:srgbClr val="FF0000"/>
                </a:solidFill>
                <a:sym typeface="+mn-ea"/>
              </a:rPr>
              <a:t>当</a:t>
            </a:r>
            <a:r>
              <a:rPr lang="en-US" altLang="zh-CN" sz="2400">
                <a:solidFill>
                  <a:srgbClr val="FF0000"/>
                </a:solidFill>
                <a:sym typeface="+mn-ea"/>
              </a:rPr>
              <a:t>x</a:t>
            </a:r>
            <a:r>
              <a:rPr lang="en-US" altLang="zh-CN" sz="2400">
                <a:solidFill>
                  <a:srgbClr val="FF0000"/>
                </a:solidFill>
                <a:latin typeface="微软雅黑" panose="020B0503020204020204" charset="-122"/>
                <a:ea typeface="微软雅黑" panose="020B0503020204020204" charset="-122"/>
                <a:sym typeface="+mn-ea"/>
              </a:rPr>
              <a:t>∈R</a:t>
            </a:r>
            <a:r>
              <a:rPr lang="en-US" altLang="zh-CN" sz="2400" baseline="-25000">
                <a:solidFill>
                  <a:srgbClr val="FF0000"/>
                </a:solidFill>
                <a:latin typeface="微软雅黑" panose="020B0503020204020204" charset="-122"/>
                <a:ea typeface="微软雅黑" panose="020B0503020204020204" charset="-122"/>
                <a:sym typeface="+mn-ea"/>
              </a:rPr>
              <a:t>2</a:t>
            </a:r>
            <a:r>
              <a:rPr lang="zh-CN" altLang="en-US" sz="2400">
                <a:solidFill>
                  <a:srgbClr val="FF0000"/>
                </a:solidFill>
                <a:latin typeface="微软雅黑" panose="020B0503020204020204" charset="-122"/>
                <a:ea typeface="微软雅黑" panose="020B0503020204020204" charset="-122"/>
                <a:sym typeface="+mn-ea"/>
              </a:rPr>
              <a:t>时，判</a:t>
            </a:r>
            <a:r>
              <a:rPr lang="en-US" altLang="zh-CN" sz="2400">
                <a:solidFill>
                  <a:srgbClr val="FF0000"/>
                </a:solidFill>
                <a:latin typeface="微软雅黑" panose="020B0503020204020204" charset="-122"/>
                <a:ea typeface="微软雅黑" panose="020B0503020204020204" charset="-122"/>
                <a:sym typeface="+mn-ea"/>
              </a:rPr>
              <a:t>x</a:t>
            </a:r>
            <a:r>
              <a:rPr lang="zh-CN" altLang="en-US" sz="2400">
                <a:solidFill>
                  <a:srgbClr val="FF0000"/>
                </a:solidFill>
                <a:latin typeface="微软雅黑" panose="020B0503020204020204" charset="-122"/>
                <a:ea typeface="微软雅黑" panose="020B0503020204020204" charset="-122"/>
                <a:sym typeface="+mn-ea"/>
              </a:rPr>
              <a:t>来自</a:t>
            </a:r>
            <a:r>
              <a:rPr lang="en-US" altLang="zh-CN" sz="2400">
                <a:solidFill>
                  <a:srgbClr val="FF0000"/>
                </a:solidFill>
                <a:latin typeface="微软雅黑" panose="020B0503020204020204" charset="-122"/>
                <a:ea typeface="微软雅黑" panose="020B0503020204020204" charset="-122"/>
                <a:sym typeface="+mn-ea"/>
              </a:rPr>
              <a:t>G</a:t>
            </a:r>
            <a:r>
              <a:rPr lang="en-US" altLang="zh-CN" sz="2400" baseline="-25000">
                <a:solidFill>
                  <a:srgbClr val="FF0000"/>
                </a:solidFill>
                <a:latin typeface="微软雅黑" panose="020B0503020204020204" charset="-122"/>
                <a:ea typeface="微软雅黑" panose="020B0503020204020204" charset="-122"/>
                <a:sym typeface="+mn-ea"/>
              </a:rPr>
              <a:t>2</a:t>
            </a:r>
            <a:endParaRPr lang="en-US" altLang="zh-CN" sz="2400" baseline="-25000">
              <a:solidFill>
                <a:srgbClr val="FF0000"/>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83"/>
                                        </p:tgtEl>
                                        <p:attrNameLst>
                                          <p:attrName>style.visibility</p:attrName>
                                        </p:attrNameLst>
                                      </p:cBhvr>
                                      <p:to>
                                        <p:strVal val="visible"/>
                                      </p:to>
                                    </p:set>
                                    <p:anim calcmode="lin" valueType="num">
                                      <p:cBhvr additive="base">
                                        <p:cTn id="7" dur="500" fill="hold"/>
                                        <p:tgtEl>
                                          <p:spTgt spid="7183"/>
                                        </p:tgtEl>
                                        <p:attrNameLst>
                                          <p:attrName>ppt_x</p:attrName>
                                        </p:attrNameLst>
                                      </p:cBhvr>
                                      <p:tavLst>
                                        <p:tav tm="0">
                                          <p:val>
                                            <p:strVal val="#ppt_x"/>
                                          </p:val>
                                        </p:tav>
                                        <p:tav tm="100000">
                                          <p:val>
                                            <p:strVal val="#ppt_x"/>
                                          </p:val>
                                        </p:tav>
                                      </p:tavLst>
                                    </p:anim>
                                    <p:anim calcmode="lin" valueType="num">
                                      <p:cBhvr additive="base">
                                        <p:cTn id="8" dur="500" fill="hold"/>
                                        <p:tgtEl>
                                          <p:spTgt spid="718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184"/>
                                        </p:tgtEl>
                                        <p:attrNameLst>
                                          <p:attrName>style.visibility</p:attrName>
                                        </p:attrNameLst>
                                      </p:cBhvr>
                                      <p:to>
                                        <p:strVal val="visible"/>
                                      </p:to>
                                    </p:set>
                                    <p:anim calcmode="lin" valueType="num">
                                      <p:cBhvr additive="base">
                                        <p:cTn id="11" dur="500" fill="hold"/>
                                        <p:tgtEl>
                                          <p:spTgt spid="7184"/>
                                        </p:tgtEl>
                                        <p:attrNameLst>
                                          <p:attrName>ppt_x</p:attrName>
                                        </p:attrNameLst>
                                      </p:cBhvr>
                                      <p:tavLst>
                                        <p:tav tm="0">
                                          <p:val>
                                            <p:strVal val="#ppt_x"/>
                                          </p:val>
                                        </p:tav>
                                        <p:tav tm="100000">
                                          <p:val>
                                            <p:strVal val="#ppt_x"/>
                                          </p:val>
                                        </p:tav>
                                      </p:tavLst>
                                    </p:anim>
                                    <p:anim calcmode="lin" valueType="num">
                                      <p:cBhvr additive="base">
                                        <p:cTn id="12" dur="500" fill="hold"/>
                                        <p:tgtEl>
                                          <p:spTgt spid="71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文本框 1"/>
          <p:cNvSpPr txBox="1"/>
          <p:nvPr/>
        </p:nvSpPr>
        <p:spPr>
          <a:xfrm>
            <a:off x="1423988" y="268288"/>
            <a:ext cx="4638675" cy="460375"/>
          </a:xfrm>
          <a:prstGeom prst="rect">
            <a:avLst/>
          </a:prstGeom>
          <a:noFill/>
          <a:ln w="9525">
            <a:noFill/>
          </a:ln>
        </p:spPr>
        <p:txBody>
          <a:bodyPr wrap="square" anchor="t" anchorCtr="0">
            <a:spAutoFit/>
          </a:bodyPr>
          <a:p>
            <a:pPr marL="342900" indent="-342900">
              <a:buFont typeface="Wingdings" panose="05000000000000000000" charset="0"/>
              <a:buChar char="Ø"/>
            </a:pPr>
            <a:r>
              <a:rPr lang="zh-CN" altLang="en-US" sz="2400">
                <a:latin typeface="Times New Roman" panose="02020603050405020304" pitchFamily="18" charset="0"/>
              </a:rPr>
              <a:t>判别</a:t>
            </a:r>
            <a:r>
              <a:rPr lang="zh-CN" altLang="en-US" sz="2400" b="1" i="1">
                <a:latin typeface="Times New Roman" panose="02020603050405020304" pitchFamily="18" charset="0"/>
              </a:rPr>
              <a:t>R</a:t>
            </a:r>
            <a:r>
              <a:rPr lang="zh-CN" altLang="en-US" sz="2400">
                <a:latin typeface="Times New Roman" panose="02020603050405020304" pitchFamily="18" charset="0"/>
              </a:rPr>
              <a:t>下的</a:t>
            </a:r>
            <a:r>
              <a:rPr lang="zh-CN" altLang="en-US" sz="2400">
                <a:solidFill>
                  <a:srgbClr val="FF0000"/>
                </a:solidFill>
                <a:latin typeface="Times New Roman" panose="02020603050405020304" pitchFamily="18" charset="0"/>
              </a:rPr>
              <a:t>误判情况</a:t>
            </a:r>
            <a:r>
              <a:rPr lang="zh-CN" altLang="en-US" sz="2400">
                <a:latin typeface="Times New Roman" panose="02020603050405020304" pitchFamily="18" charset="0"/>
              </a:rPr>
              <a:t>讨论</a:t>
            </a:r>
            <a:endParaRPr lang="zh-CN" altLang="en-US" sz="2400">
              <a:latin typeface="Times New Roman" panose="02020603050405020304" pitchFamily="18" charset="0"/>
            </a:endParaRPr>
          </a:p>
        </p:txBody>
      </p:sp>
      <p:graphicFrame>
        <p:nvGraphicFramePr>
          <p:cNvPr id="10242" name="对象 -2147482612"/>
          <p:cNvGraphicFramePr>
            <a:graphicFrameLocks noChangeAspect="1"/>
          </p:cNvGraphicFramePr>
          <p:nvPr/>
        </p:nvGraphicFramePr>
        <p:xfrm>
          <a:off x="1298575" y="736600"/>
          <a:ext cx="3232150" cy="787400"/>
        </p:xfrm>
        <a:graphic>
          <a:graphicData uri="http://schemas.openxmlformats.org/presentationml/2006/ole">
            <mc:AlternateContent xmlns:mc="http://schemas.openxmlformats.org/markup-compatibility/2006">
              <mc:Choice xmlns:v="urn:schemas-microsoft-com:vml" Requires="v">
                <p:oleObj spid="_x0000_s3090" name="" r:id="rId1" imgW="1459230" imgH="355600" progId="Equation.DSMT4">
                  <p:embed/>
                </p:oleObj>
              </mc:Choice>
              <mc:Fallback>
                <p:oleObj name="" r:id="rId1" imgW="1459230" imgH="355600" progId="Equation.DSMT4">
                  <p:embed/>
                  <p:pic>
                    <p:nvPicPr>
                      <p:cNvPr id="0" name="图片 3089"/>
                      <p:cNvPicPr/>
                      <p:nvPr/>
                    </p:nvPicPr>
                    <p:blipFill>
                      <a:blip r:embed="rId2"/>
                      <a:stretch>
                        <a:fillRect/>
                      </a:stretch>
                    </p:blipFill>
                    <p:spPr>
                      <a:xfrm>
                        <a:off x="1298575" y="736600"/>
                        <a:ext cx="3232150" cy="787400"/>
                      </a:xfrm>
                      <a:prstGeom prst="rect">
                        <a:avLst/>
                      </a:prstGeom>
                      <a:noFill/>
                      <a:ln w="38100">
                        <a:noFill/>
                        <a:miter/>
                      </a:ln>
                    </p:spPr>
                  </p:pic>
                </p:oleObj>
              </mc:Fallback>
            </mc:AlternateContent>
          </a:graphicData>
        </a:graphic>
      </p:graphicFrame>
      <p:graphicFrame>
        <p:nvGraphicFramePr>
          <p:cNvPr id="10243" name="对象 -2147482448"/>
          <p:cNvGraphicFramePr>
            <a:graphicFrameLocks noChangeAspect="1"/>
          </p:cNvGraphicFramePr>
          <p:nvPr/>
        </p:nvGraphicFramePr>
        <p:xfrm>
          <a:off x="5613400" y="758825"/>
          <a:ext cx="3397250" cy="827088"/>
        </p:xfrm>
        <a:graphic>
          <a:graphicData uri="http://schemas.openxmlformats.org/presentationml/2006/ole">
            <mc:AlternateContent xmlns:mc="http://schemas.openxmlformats.org/markup-compatibility/2006">
              <mc:Choice xmlns:v="urn:schemas-microsoft-com:vml" Requires="v">
                <p:oleObj spid="_x0000_s3085" name="" r:id="rId3" imgW="1459230" imgH="355600" progId="Equation.DSMT4">
                  <p:embed/>
                </p:oleObj>
              </mc:Choice>
              <mc:Fallback>
                <p:oleObj name="" r:id="rId3" imgW="1459230" imgH="355600" progId="Equation.DSMT4">
                  <p:embed/>
                  <p:pic>
                    <p:nvPicPr>
                      <p:cNvPr id="0" name="图片 3084"/>
                      <p:cNvPicPr/>
                      <p:nvPr/>
                    </p:nvPicPr>
                    <p:blipFill>
                      <a:blip r:embed="rId4"/>
                      <a:stretch>
                        <a:fillRect/>
                      </a:stretch>
                    </p:blipFill>
                    <p:spPr>
                      <a:xfrm>
                        <a:off x="5613400" y="758825"/>
                        <a:ext cx="3397250" cy="827088"/>
                      </a:xfrm>
                      <a:prstGeom prst="rect">
                        <a:avLst/>
                      </a:prstGeom>
                      <a:noFill/>
                      <a:ln w="38100">
                        <a:noFill/>
                        <a:miter/>
                      </a:ln>
                    </p:spPr>
                  </p:pic>
                </p:oleObj>
              </mc:Fallback>
            </mc:AlternateContent>
          </a:graphicData>
        </a:graphic>
      </p:graphicFrame>
      <p:sp>
        <p:nvSpPr>
          <p:cNvPr id="10244" name="文本框 103"/>
          <p:cNvSpPr txBox="1"/>
          <p:nvPr/>
        </p:nvSpPr>
        <p:spPr>
          <a:xfrm>
            <a:off x="4840288" y="900113"/>
            <a:ext cx="606425" cy="460375"/>
          </a:xfrm>
          <a:prstGeom prst="rect">
            <a:avLst/>
          </a:prstGeom>
          <a:noFill/>
          <a:ln w="9525">
            <a:noFill/>
          </a:ln>
        </p:spPr>
        <p:txBody>
          <a:bodyPr wrap="square" anchor="t" anchorCtr="0">
            <a:spAutoFit/>
          </a:bodyPr>
          <a:p>
            <a:r>
              <a:rPr lang="zh-CN" altLang="zh-CN" sz="2400">
                <a:latin typeface="Times New Roman" panose="02020603050405020304" pitchFamily="18" charset="0"/>
              </a:rPr>
              <a:t>或</a:t>
            </a:r>
            <a:endParaRPr lang="zh-CN" altLang="en-US" sz="2400">
              <a:latin typeface="Times New Roman" panose="02020603050405020304" pitchFamily="18" charset="0"/>
            </a:endParaRPr>
          </a:p>
        </p:txBody>
      </p:sp>
      <p:sp>
        <p:nvSpPr>
          <p:cNvPr id="8197" name="文本框 3"/>
          <p:cNvSpPr txBox="1"/>
          <p:nvPr/>
        </p:nvSpPr>
        <p:spPr>
          <a:xfrm>
            <a:off x="1298575" y="1585913"/>
            <a:ext cx="5080000" cy="460375"/>
          </a:xfrm>
          <a:prstGeom prst="rect">
            <a:avLst/>
          </a:prstGeom>
          <a:solidFill>
            <a:schemeClr val="accent3"/>
          </a:solidFill>
          <a:ln w="9525">
            <a:noFill/>
          </a:ln>
        </p:spPr>
        <p:txBody>
          <a:bodyPr anchor="t">
            <a:spAutoFit/>
          </a:bodyPr>
          <a:p>
            <a:r>
              <a:rPr lang="zh-CN" altLang="zh-CN" sz="2400" noProof="1">
                <a:latin typeface="Times New Roman" panose="02020603050405020304" pitchFamily="18" charset="0"/>
                <a:ea typeface="宋体" panose="02010600030101010101" pitchFamily="2" charset="-122"/>
                <a:cs typeface="+mn-cs"/>
              </a:rPr>
              <a:t>误判造成的损失分别记为：</a:t>
            </a:r>
            <a:endParaRPr lang="zh-CN" altLang="en-US" sz="2400" noProof="1">
              <a:latin typeface="Times New Roman" panose="02020603050405020304" pitchFamily="18" charset="0"/>
            </a:endParaRPr>
          </a:p>
        </p:txBody>
      </p:sp>
      <p:graphicFrame>
        <p:nvGraphicFramePr>
          <p:cNvPr id="8198" name="对象 -2147482610"/>
          <p:cNvGraphicFramePr>
            <a:graphicFrameLocks noChangeAspect="1"/>
          </p:cNvGraphicFramePr>
          <p:nvPr/>
        </p:nvGraphicFramePr>
        <p:xfrm>
          <a:off x="1999933" y="2271713"/>
          <a:ext cx="6318250" cy="531812"/>
        </p:xfrm>
        <a:graphic>
          <a:graphicData uri="http://schemas.openxmlformats.org/presentationml/2006/ole">
            <mc:AlternateContent xmlns:mc="http://schemas.openxmlformats.org/markup-compatibility/2006">
              <mc:Choice xmlns:v="urn:schemas-microsoft-com:vml" Requires="v">
                <p:oleObj spid="_x0000_s3087" name="" r:id="rId5" imgW="2411095" imgH="203200" progId="Equation.DSMT4">
                  <p:embed/>
                </p:oleObj>
              </mc:Choice>
              <mc:Fallback>
                <p:oleObj name="" r:id="rId5" imgW="2411095" imgH="203200" progId="Equation.DSMT4">
                  <p:embed/>
                  <p:pic>
                    <p:nvPicPr>
                      <p:cNvPr id="0" name="图片 3086"/>
                      <p:cNvPicPr/>
                      <p:nvPr/>
                    </p:nvPicPr>
                    <p:blipFill>
                      <a:blip r:embed="rId6"/>
                      <a:stretch>
                        <a:fillRect/>
                      </a:stretch>
                    </p:blipFill>
                    <p:spPr>
                      <a:xfrm>
                        <a:off x="1999933" y="2271713"/>
                        <a:ext cx="6318250" cy="531812"/>
                      </a:xfrm>
                      <a:prstGeom prst="rect">
                        <a:avLst/>
                      </a:prstGeom>
                      <a:noFill/>
                      <a:ln w="38100">
                        <a:noFill/>
                        <a:miter/>
                      </a:ln>
                    </p:spPr>
                  </p:pic>
                </p:oleObj>
              </mc:Fallback>
            </mc:AlternateContent>
          </a:graphicData>
        </a:graphic>
      </p:graphicFrame>
      <p:sp>
        <p:nvSpPr>
          <p:cNvPr id="8199" name="文本框 7"/>
          <p:cNvSpPr txBox="1"/>
          <p:nvPr/>
        </p:nvSpPr>
        <p:spPr>
          <a:xfrm>
            <a:off x="1352550" y="3789045"/>
            <a:ext cx="6463665" cy="460375"/>
          </a:xfrm>
          <a:prstGeom prst="rect">
            <a:avLst/>
          </a:prstGeom>
          <a:noFill/>
          <a:ln w="9525">
            <a:noFill/>
          </a:ln>
        </p:spPr>
        <p:txBody>
          <a:bodyPr wrap="square" anchor="t" anchorCtr="0">
            <a:spAutoFit/>
          </a:bodyPr>
          <a:p>
            <a:pPr marL="342900" indent="-342900">
              <a:buFont typeface="Wingdings" panose="05000000000000000000" charset="0"/>
              <a:buChar char="Ø"/>
            </a:pPr>
            <a:r>
              <a:rPr lang="zh-CN" altLang="en-US" sz="2400">
                <a:latin typeface="Tahoma" panose="020B0604030504040204" pitchFamily="34" charset="0"/>
              </a:rPr>
              <a:t>在得到新样品</a:t>
            </a:r>
            <a:r>
              <a:rPr lang="en-US" altLang="zh-CN" sz="2400" b="1" i="1">
                <a:latin typeface="Times New Roman" panose="02020603050405020304" pitchFamily="18" charset="0"/>
              </a:rPr>
              <a:t>x</a:t>
            </a:r>
            <a:r>
              <a:rPr lang="zh-CN" altLang="en-US" sz="2400">
                <a:latin typeface="Tahoma" panose="020B0604030504040204" pitchFamily="34" charset="0"/>
              </a:rPr>
              <a:t>后, 两个总体的后验概率为：</a:t>
            </a:r>
            <a:endParaRPr lang="zh-CN" altLang="en-US" sz="2400">
              <a:latin typeface="Tahoma" panose="020B0604030504040204" pitchFamily="34" charset="0"/>
            </a:endParaRPr>
          </a:p>
        </p:txBody>
      </p:sp>
      <p:graphicFrame>
        <p:nvGraphicFramePr>
          <p:cNvPr id="8201" name="对象 -2147482447"/>
          <p:cNvGraphicFramePr>
            <a:graphicFrameLocks noChangeAspect="1"/>
          </p:cNvGraphicFramePr>
          <p:nvPr/>
        </p:nvGraphicFramePr>
        <p:xfrm>
          <a:off x="2432368" y="4315778"/>
          <a:ext cx="4721225" cy="1100137"/>
        </p:xfrm>
        <a:graphic>
          <a:graphicData uri="http://schemas.openxmlformats.org/presentationml/2006/ole">
            <mc:AlternateContent xmlns:mc="http://schemas.openxmlformats.org/markup-compatibility/2006">
              <mc:Choice xmlns:v="urn:schemas-microsoft-com:vml" Requires="v">
                <p:oleObj spid="_x0000_s3088" name="" r:id="rId7" imgW="1853565" imgH="431800" progId="Equation.DSMT4">
                  <p:embed/>
                </p:oleObj>
              </mc:Choice>
              <mc:Fallback>
                <p:oleObj name="" r:id="rId7" imgW="1853565" imgH="431800" progId="Equation.DSMT4">
                  <p:embed/>
                  <p:pic>
                    <p:nvPicPr>
                      <p:cNvPr id="0" name="图片 3087"/>
                      <p:cNvPicPr/>
                      <p:nvPr/>
                    </p:nvPicPr>
                    <p:blipFill>
                      <a:blip r:embed="rId8"/>
                      <a:stretch>
                        <a:fillRect/>
                      </a:stretch>
                    </p:blipFill>
                    <p:spPr>
                      <a:xfrm>
                        <a:off x="2432368" y="4315778"/>
                        <a:ext cx="4721225" cy="1100137"/>
                      </a:xfrm>
                      <a:prstGeom prst="rect">
                        <a:avLst/>
                      </a:prstGeom>
                      <a:noFill/>
                      <a:ln w="38100">
                        <a:noFill/>
                        <a:miter/>
                      </a:ln>
                    </p:spPr>
                  </p:pic>
                </p:oleObj>
              </mc:Fallback>
            </mc:AlternateContent>
          </a:graphicData>
        </a:graphic>
      </p:graphicFrame>
      <p:graphicFrame>
        <p:nvGraphicFramePr>
          <p:cNvPr id="8202" name="对象 -2147482607"/>
          <p:cNvGraphicFramePr>
            <a:graphicFrameLocks noChangeAspect="1"/>
          </p:cNvGraphicFramePr>
          <p:nvPr/>
        </p:nvGraphicFramePr>
        <p:xfrm>
          <a:off x="2327275" y="5482273"/>
          <a:ext cx="4514850" cy="1044575"/>
        </p:xfrm>
        <a:graphic>
          <a:graphicData uri="http://schemas.openxmlformats.org/presentationml/2006/ole">
            <mc:AlternateContent xmlns:mc="http://schemas.openxmlformats.org/markup-compatibility/2006">
              <mc:Choice xmlns:v="urn:schemas-microsoft-com:vml" Requires="v">
                <p:oleObj spid="_x0000_s3089" name="" r:id="rId9" imgW="1866265" imgH="431800" progId="Equation.DSMT4">
                  <p:embed/>
                </p:oleObj>
              </mc:Choice>
              <mc:Fallback>
                <p:oleObj name="" r:id="rId9" imgW="1866265" imgH="431800" progId="Equation.DSMT4">
                  <p:embed/>
                  <p:pic>
                    <p:nvPicPr>
                      <p:cNvPr id="0" name="图片 3088"/>
                      <p:cNvPicPr/>
                      <p:nvPr/>
                    </p:nvPicPr>
                    <p:blipFill>
                      <a:blip r:embed="rId10"/>
                      <a:stretch>
                        <a:fillRect/>
                      </a:stretch>
                    </p:blipFill>
                    <p:spPr>
                      <a:xfrm>
                        <a:off x="2327275" y="5482273"/>
                        <a:ext cx="4514850" cy="1044575"/>
                      </a:xfrm>
                      <a:prstGeom prst="rect">
                        <a:avLst/>
                      </a:prstGeom>
                      <a:noFill/>
                      <a:ln w="38100">
                        <a:noFill/>
                        <a:miter/>
                      </a:ln>
                    </p:spPr>
                  </p:pic>
                </p:oleObj>
              </mc:Fallback>
            </mc:AlternateContent>
          </a:graphicData>
        </a:graphic>
      </p:graphicFrame>
      <p:sp>
        <p:nvSpPr>
          <p:cNvPr id="2" name="文本框 7"/>
          <p:cNvSpPr txBox="1"/>
          <p:nvPr/>
        </p:nvSpPr>
        <p:spPr>
          <a:xfrm>
            <a:off x="1184275" y="3074988"/>
            <a:ext cx="7918450" cy="460375"/>
          </a:xfrm>
          <a:prstGeom prst="rect">
            <a:avLst/>
          </a:prstGeom>
          <a:noFill/>
          <a:ln w="9525">
            <a:noFill/>
          </a:ln>
        </p:spPr>
        <p:txBody>
          <a:bodyPr wrap="square" anchor="t" anchorCtr="0">
            <a:spAutoFit/>
          </a:bodyPr>
          <a:p>
            <a:pPr marL="342900" indent="-342900">
              <a:buFont typeface="Wingdings" panose="05000000000000000000" charset="0"/>
              <a:buChar char="Ø"/>
            </a:pPr>
            <a:r>
              <a:rPr lang="en-US" altLang="zh-CN" sz="2400">
                <a:latin typeface="Times New Roman" panose="02020603050405020304" pitchFamily="18" charset="0"/>
              </a:rPr>
              <a:t>Bayes</a:t>
            </a:r>
            <a:r>
              <a:rPr lang="zh-CN" altLang="zh-CN" sz="2400">
                <a:latin typeface="Times New Roman" panose="02020603050405020304" pitchFamily="18" charset="0"/>
              </a:rPr>
              <a:t>判别：寻求</a:t>
            </a:r>
            <a:r>
              <a:rPr lang="en-US" altLang="zh-CN" sz="2400" b="1" i="1">
                <a:latin typeface="Times New Roman" panose="02020603050405020304" pitchFamily="18" charset="0"/>
              </a:rPr>
              <a:t>R</a:t>
            </a:r>
            <a:r>
              <a:rPr lang="en-US" altLang="zh-CN" sz="2400">
                <a:latin typeface="Times New Roman" panose="02020603050405020304" pitchFamily="18" charset="0"/>
              </a:rPr>
              <a:t>=(R</a:t>
            </a:r>
            <a:r>
              <a:rPr lang="en-US" altLang="zh-CN" sz="2400" baseline="-25000">
                <a:latin typeface="Times New Roman" panose="02020603050405020304" pitchFamily="18" charset="0"/>
              </a:rPr>
              <a:t>1</a:t>
            </a:r>
            <a:r>
              <a:rPr lang="en-US" altLang="zh-CN" sz="2400">
                <a:latin typeface="Times New Roman" panose="02020603050405020304" pitchFamily="18" charset="0"/>
              </a:rPr>
              <a:t>, R</a:t>
            </a:r>
            <a:r>
              <a:rPr lang="en-US" altLang="zh-CN" sz="2400" baseline="-25000">
                <a:latin typeface="Times New Roman" panose="02020603050405020304" pitchFamily="18" charset="0"/>
              </a:rPr>
              <a:t>2</a:t>
            </a:r>
            <a:r>
              <a:rPr lang="en-US" altLang="zh-CN" sz="2400">
                <a:latin typeface="Times New Roman" panose="02020603050405020304" pitchFamily="18" charset="0"/>
              </a:rPr>
              <a:t>)</a:t>
            </a:r>
            <a:r>
              <a:rPr lang="zh-CN" altLang="en-US" sz="2400">
                <a:latin typeface="Times New Roman" panose="02020603050405020304" pitchFamily="18" charset="0"/>
              </a:rPr>
              <a:t>，使平均误判损失达到最小。</a:t>
            </a:r>
            <a:endParaRPr lang="zh-CN" altLang="en-US" sz="2400">
              <a:latin typeface="Times New Roman" panose="02020603050405020304" pitchFamily="18" charset="0"/>
            </a:endParaRPr>
          </a:p>
        </p:txBody>
      </p:sp>
      <p:sp>
        <p:nvSpPr>
          <p:cNvPr id="10251" name="灯片编号占位符 2"/>
          <p:cNvSpPr>
            <a:spLocks noGrp="1"/>
          </p:cNvSpPr>
          <p:nvPr>
            <p:ph type="sldNum" sz="quarter" idx="12"/>
          </p:nvPr>
        </p:nvSpPr>
        <p:spPr/>
        <p:txBody>
          <a:bodyPr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a:buSzTx/>
            </a:pPr>
            <a:fld id="{9A0DB2DC-4C9A-4742-B13C-FB6460FD3503}" type="slidenum">
              <a:rPr lang="zh-CN" altLang="en-US" sz="1400" dirty="0"/>
            </a:fld>
            <a:endParaRPr lang="zh-CN" altLang="en-US" sz="1400" dirty="0">
              <a:latin typeface="Times New Roman" panose="02020603050405020304" pitchFamily="18" charset="0"/>
            </a:endParaRPr>
          </a:p>
        </p:txBody>
      </p:sp>
      <p:sp>
        <p:nvSpPr>
          <p:cNvPr id="3" name="文本框 2"/>
          <p:cNvSpPr txBox="1"/>
          <p:nvPr/>
        </p:nvSpPr>
        <p:spPr>
          <a:xfrm>
            <a:off x="7710805" y="5483860"/>
            <a:ext cx="1258570" cy="398780"/>
          </a:xfrm>
          <a:prstGeom prst="rect">
            <a:avLst/>
          </a:prstGeom>
          <a:noFill/>
        </p:spPr>
        <p:txBody>
          <a:bodyPr wrap="none" rtlCol="0">
            <a:spAutoFit/>
          </a:bodyPr>
          <a:p>
            <a:r>
              <a:rPr lang="zh-CN" altLang="en-US" sz="2000" b="1"/>
              <a:t>（</a:t>
            </a:r>
            <a:r>
              <a:rPr lang="en-US" altLang="zh-CN" sz="2000" b="1"/>
              <a:t>5.14</a:t>
            </a:r>
            <a:r>
              <a:rPr lang="zh-CN" altLang="en-US" sz="2000" b="1"/>
              <a:t>）</a:t>
            </a:r>
            <a:endParaRPr lang="zh-CN" altLang="en-US" sz="20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7"/>
                                        </p:tgtEl>
                                        <p:attrNameLst>
                                          <p:attrName>style.visibility</p:attrName>
                                        </p:attrNameLst>
                                      </p:cBhvr>
                                      <p:to>
                                        <p:strVal val="visible"/>
                                      </p:to>
                                    </p:set>
                                    <p:anim calcmode="lin" valueType="num">
                                      <p:cBhvr additive="base">
                                        <p:cTn id="7" dur="500" fill="hold"/>
                                        <p:tgtEl>
                                          <p:spTgt spid="8197"/>
                                        </p:tgtEl>
                                        <p:attrNameLst>
                                          <p:attrName>ppt_x</p:attrName>
                                        </p:attrNameLst>
                                      </p:cBhvr>
                                      <p:tavLst>
                                        <p:tav tm="0">
                                          <p:val>
                                            <p:strVal val="#ppt_x"/>
                                          </p:val>
                                        </p:tav>
                                        <p:tav tm="100000">
                                          <p:val>
                                            <p:strVal val="#ppt_x"/>
                                          </p:val>
                                        </p:tav>
                                      </p:tavLst>
                                    </p:anim>
                                    <p:anim calcmode="lin" valueType="num">
                                      <p:cBhvr additive="base">
                                        <p:cTn id="8" dur="500" fill="hold"/>
                                        <p:tgtEl>
                                          <p:spTgt spid="819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198"/>
                                        </p:tgtEl>
                                        <p:attrNameLst>
                                          <p:attrName>style.visibility</p:attrName>
                                        </p:attrNameLst>
                                      </p:cBhvr>
                                      <p:to>
                                        <p:strVal val="visible"/>
                                      </p:to>
                                    </p:set>
                                    <p:anim calcmode="lin" valueType="num">
                                      <p:cBhvr additive="base">
                                        <p:cTn id="11" dur="500" fill="hold"/>
                                        <p:tgtEl>
                                          <p:spTgt spid="8198"/>
                                        </p:tgtEl>
                                        <p:attrNameLst>
                                          <p:attrName>ppt_x</p:attrName>
                                        </p:attrNameLst>
                                      </p:cBhvr>
                                      <p:tavLst>
                                        <p:tav tm="0">
                                          <p:val>
                                            <p:strVal val="#ppt_x"/>
                                          </p:val>
                                        </p:tav>
                                        <p:tav tm="100000">
                                          <p:val>
                                            <p:strVal val="#ppt_x"/>
                                          </p:val>
                                        </p:tav>
                                      </p:tavLst>
                                    </p:anim>
                                    <p:anim calcmode="lin" valueType="num">
                                      <p:cBhvr additive="base">
                                        <p:cTn id="12" dur="500" fill="hold"/>
                                        <p:tgtEl>
                                          <p:spTgt spid="819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199"/>
                                        </p:tgtEl>
                                        <p:attrNameLst>
                                          <p:attrName>style.visibility</p:attrName>
                                        </p:attrNameLst>
                                      </p:cBhvr>
                                      <p:to>
                                        <p:strVal val="visible"/>
                                      </p:to>
                                    </p:set>
                                    <p:anim calcmode="lin" valueType="num">
                                      <p:cBhvr additive="base">
                                        <p:cTn id="23" dur="500" fill="hold"/>
                                        <p:tgtEl>
                                          <p:spTgt spid="8199"/>
                                        </p:tgtEl>
                                        <p:attrNameLst>
                                          <p:attrName>ppt_x</p:attrName>
                                        </p:attrNameLst>
                                      </p:cBhvr>
                                      <p:tavLst>
                                        <p:tav tm="0">
                                          <p:val>
                                            <p:strVal val="#ppt_x"/>
                                          </p:val>
                                        </p:tav>
                                        <p:tav tm="100000">
                                          <p:val>
                                            <p:strVal val="#ppt_x"/>
                                          </p:val>
                                        </p:tav>
                                      </p:tavLst>
                                    </p:anim>
                                    <p:anim calcmode="lin" valueType="num">
                                      <p:cBhvr additive="base">
                                        <p:cTn id="24" dur="500" fill="hold"/>
                                        <p:tgtEl>
                                          <p:spTgt spid="8199"/>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8201"/>
                                        </p:tgtEl>
                                        <p:attrNameLst>
                                          <p:attrName>style.visibility</p:attrName>
                                        </p:attrNameLst>
                                      </p:cBhvr>
                                      <p:to>
                                        <p:strVal val="visible"/>
                                      </p:to>
                                    </p:set>
                                    <p:anim calcmode="lin" valueType="num">
                                      <p:cBhvr additive="base">
                                        <p:cTn id="27" dur="500" fill="hold"/>
                                        <p:tgtEl>
                                          <p:spTgt spid="8201"/>
                                        </p:tgtEl>
                                        <p:attrNameLst>
                                          <p:attrName>ppt_x</p:attrName>
                                        </p:attrNameLst>
                                      </p:cBhvr>
                                      <p:tavLst>
                                        <p:tav tm="0">
                                          <p:val>
                                            <p:strVal val="#ppt_x"/>
                                          </p:val>
                                        </p:tav>
                                        <p:tav tm="100000">
                                          <p:val>
                                            <p:strVal val="#ppt_x"/>
                                          </p:val>
                                        </p:tav>
                                      </p:tavLst>
                                    </p:anim>
                                    <p:anim calcmode="lin" valueType="num">
                                      <p:cBhvr additive="base">
                                        <p:cTn id="28" dur="500" fill="hold"/>
                                        <p:tgtEl>
                                          <p:spTgt spid="8201"/>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8202"/>
                                        </p:tgtEl>
                                        <p:attrNameLst>
                                          <p:attrName>style.visibility</p:attrName>
                                        </p:attrNameLst>
                                      </p:cBhvr>
                                      <p:to>
                                        <p:strVal val="visible"/>
                                      </p:to>
                                    </p:set>
                                    <p:anim calcmode="lin" valueType="num">
                                      <p:cBhvr additive="base">
                                        <p:cTn id="31" dur="500" fill="hold"/>
                                        <p:tgtEl>
                                          <p:spTgt spid="8202"/>
                                        </p:tgtEl>
                                        <p:attrNameLst>
                                          <p:attrName>ppt_x</p:attrName>
                                        </p:attrNameLst>
                                      </p:cBhvr>
                                      <p:tavLst>
                                        <p:tav tm="0">
                                          <p:val>
                                            <p:strVal val="#ppt_x"/>
                                          </p:val>
                                        </p:tav>
                                        <p:tav tm="100000">
                                          <p:val>
                                            <p:strVal val="#ppt_x"/>
                                          </p:val>
                                        </p:tav>
                                      </p:tavLst>
                                    </p:anim>
                                    <p:anim calcmode="lin" valueType="num">
                                      <p:cBhvr additive="base">
                                        <p:cTn id="32" dur="500" fill="hold"/>
                                        <p:tgtEl>
                                          <p:spTgt spid="82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 grpId="0" animBg="1"/>
      <p:bldP spid="2" grpId="0"/>
      <p:bldP spid="8199" grpId="0"/>
    </p:bldLst>
  </p:timing>
</p:sld>
</file>

<file path=ppt/tags/tag1.xml><?xml version="1.0" encoding="utf-8"?>
<p:tagLst xmlns:p="http://schemas.openxmlformats.org/presentationml/2006/main">
  <p:tag name="KSO_WM_UNIT_PLACING_PICTURE_USER_VIEWPORT" val="{&quot;height&quot;:2777,&quot;width&quot;:10133}"/>
</p:tagLst>
</file>

<file path=ppt/theme/theme1.xml><?xml version="1.0" encoding="utf-8"?>
<a:theme xmlns:a="http://schemas.openxmlformats.org/drawingml/2006/main" name="Blends">
  <a:themeElements>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fontScheme name="">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0000"/>
        </a:lt1>
        <a:dk2>
          <a:srgbClr val="DDDDDD"/>
        </a:dk2>
        <a:lt2>
          <a:srgbClr val="969696"/>
        </a:lt2>
        <a:accent1>
          <a:srgbClr val="00E4A8"/>
        </a:accent1>
        <a:accent2>
          <a:srgbClr val="3333CC"/>
        </a:accent2>
        <a:accent3>
          <a:srgbClr val="AAAAAA"/>
        </a:accent3>
        <a:accent4>
          <a:srgbClr val="DCDCDC"/>
        </a:accent4>
        <a:accent5>
          <a:srgbClr val="AAEFD0"/>
        </a:accent5>
        <a:accent6>
          <a:srgbClr val="2D2DB7"/>
        </a:accent6>
        <a:hlink>
          <a:srgbClr val="FF5050"/>
        </a:hlink>
        <a:folHlink>
          <a:srgbClr val="FFCF01"/>
        </a:folHlink>
      </a:clrScheme>
      <a:clrMap bg1="lt1" tx1="dk1" bg2="lt2" tx2="dk2" accent1="accent1" accent2="accent2" accent3="accent3" accent4="accent4" accent5="accent5" accent6="accent6" hlink="hlink" folHlink="folHlink"/>
    </a:extraClrScheme>
    <a:extraClrScheme>
      <a:clrScheme name="">
        <a:dk1>
          <a:srgbClr val="FFFFFF"/>
        </a:dk1>
        <a:lt1>
          <a:srgbClr val="0000CC"/>
        </a:lt1>
        <a:dk2>
          <a:srgbClr val="FFFFCC"/>
        </a:dk2>
        <a:lt2>
          <a:srgbClr val="000094"/>
        </a:lt2>
        <a:accent1>
          <a:srgbClr val="3193FF"/>
        </a:accent1>
        <a:accent2>
          <a:srgbClr val="9900FF"/>
        </a:accent2>
        <a:accent3>
          <a:srgbClr val="AAAAE2"/>
        </a:accent3>
        <a:accent4>
          <a:srgbClr val="DCDCDC"/>
        </a:accent4>
        <a:accent5>
          <a:srgbClr val="ADC8FF"/>
        </a:accent5>
        <a:accent6>
          <a:srgbClr val="8900E5"/>
        </a:accent6>
        <a:hlink>
          <a:srgbClr val="FF3399"/>
        </a:hlink>
        <a:folHlink>
          <a:srgbClr val="FF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5"/>
        </a:accent5>
        <a:accent6>
          <a:srgbClr val="ACACAC"/>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CCA"/>
        </a:accent5>
        <a:accent6>
          <a:srgbClr val="4345A2"/>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AAB82"/>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0</TotalTime>
  <Words>3408</Words>
  <Application>WPS 演示</Application>
  <PresentationFormat>A4 纸张(210x297 毫米)</PresentationFormat>
  <Paragraphs>431</Paragraphs>
  <Slides>47</Slides>
  <Notes>2</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172</vt:i4>
      </vt:variant>
      <vt:variant>
        <vt:lpstr>幻灯片标题</vt:lpstr>
      </vt:variant>
      <vt:variant>
        <vt:i4>47</vt:i4>
      </vt:variant>
    </vt:vector>
  </HeadingPairs>
  <TitlesOfParts>
    <vt:vector size="230" baseType="lpstr">
      <vt:lpstr>Arial</vt:lpstr>
      <vt:lpstr>宋体</vt:lpstr>
      <vt:lpstr>Wingdings</vt:lpstr>
      <vt:lpstr>Tahoma</vt:lpstr>
      <vt:lpstr>Times New Roman</vt:lpstr>
      <vt:lpstr>华文中宋</vt:lpstr>
      <vt:lpstr>Wingdings</vt:lpstr>
      <vt:lpstr>微软雅黑</vt:lpstr>
      <vt:lpstr>Arial Unicode MS</vt:lpstr>
      <vt:lpstr>华文行楷</vt:lpstr>
      <vt:lpstr>Blends</vt:lpstr>
      <vt:lpstr>Paint.Picture</vt:lpstr>
      <vt:lpstr>Equation.DSMT4</vt:lpstr>
      <vt:lpstr>Equation.DSMT4</vt:lpstr>
      <vt:lpstr>Equation.DSMT4</vt:lpstr>
      <vt:lpstr>Equation.DSMT4</vt:lpstr>
      <vt:lpstr>Equation.KSEE3</vt:lpstr>
      <vt:lpstr>Paint.Picture</vt:lpstr>
      <vt:lpstr>Equation.KSEE3</vt:lpstr>
      <vt:lpstr>Equation.KSEE3</vt:lpstr>
      <vt:lpstr>Equation.KSEE3</vt:lpstr>
      <vt:lpstr>Equation.DSMT4</vt:lpstr>
      <vt:lpstr>Paint.Picture</vt:lpstr>
      <vt:lpstr>Equation.DSMT4</vt:lpstr>
      <vt:lpstr>Equation.DSMT4</vt:lpstr>
      <vt:lpstr>Equation.KSEE3</vt:lpstr>
      <vt:lpstr>Equation.DSMT4</vt:lpstr>
      <vt:lpstr>Equation.DSMT4</vt:lpstr>
      <vt:lpstr>Equation.DSMT4</vt:lpstr>
      <vt:lpstr>Equation.DSMT4</vt:lpstr>
      <vt:lpstr>Equation.DSMT4</vt:lpstr>
      <vt:lpstr>Equation.DSMT4</vt:lpstr>
      <vt:lpstr>Equation.DSMT4</vt:lpstr>
      <vt:lpstr>Equation.KSEE3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Paint.Picture</vt:lpstr>
      <vt:lpstr>Paint.Picture</vt:lpstr>
      <vt:lpstr>Equation.KSEE3</vt:lpstr>
      <vt:lpstr>Paint.Picture</vt:lpstr>
      <vt:lpstr>Equation.DSMT4</vt:lpstr>
      <vt:lpstr>Equation.DSMT4</vt:lpstr>
      <vt:lpstr>Equation.DSMT4</vt:lpstr>
      <vt:lpstr>Equation.DSMT4</vt:lpstr>
      <vt:lpstr>Equation.DSMT4</vt:lpstr>
      <vt:lpstr>Equation.DSMT4</vt:lpstr>
      <vt:lpstr>Equation.KSEE3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Equation.KSEE3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Equation.KSEE3</vt:lpstr>
      <vt:lpstr>Equation.DSMT4</vt:lpstr>
      <vt:lpstr>Equation.DSMT4</vt:lpstr>
      <vt:lpstr>Equation.DSMT4</vt:lpstr>
      <vt:lpstr>Paint.Picture</vt:lpstr>
      <vt:lpstr>Equation.DSMT4</vt:lpstr>
      <vt:lpstr>Paint.Picture</vt:lpstr>
      <vt:lpstr>Paint.Picture</vt:lpstr>
      <vt:lpstr>Equation.DSMT4</vt:lpstr>
      <vt:lpstr>Paint.Picture</vt:lpstr>
      <vt:lpstr>Equation.DSMT4</vt:lpstr>
      <vt:lpstr>Equation.DSMT4</vt:lpstr>
      <vt:lpstr>Equation.KSEE3</vt:lpstr>
      <vt:lpstr>Equation.DSMT4</vt:lpstr>
      <vt:lpstr>Equation.DSMT4</vt:lpstr>
      <vt:lpstr>Equation.DSMT4</vt:lpstr>
      <vt:lpstr>Equation.KSEE3</vt:lpstr>
      <vt:lpstr>Equation.KSEE3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Equation.KSEE3</vt:lpstr>
      <vt:lpstr>Equation.KSEE3</vt:lpstr>
      <vt:lpstr>Equation.DSMT4</vt:lpstr>
      <vt:lpstr>Equation.KSEE3</vt:lpstr>
      <vt:lpstr>Equation.KSEE3</vt:lpstr>
      <vt:lpstr>Equation.KSEE3</vt:lpstr>
      <vt:lpstr>Paint.Picture</vt:lpstr>
      <vt:lpstr>Equation.DSMT4</vt:lpstr>
      <vt:lpstr>Equation.DSMT4</vt:lpstr>
      <vt:lpstr>Equation.DSMT4</vt:lpstr>
      <vt:lpstr>Equation.KSEE3</vt:lpstr>
      <vt:lpstr>Equation.KSEE3</vt:lpstr>
      <vt:lpstr>Equation.KSEE3</vt:lpstr>
      <vt:lpstr>Equation.DSMT4</vt:lpstr>
      <vt:lpstr>Equation.KSEE3</vt:lpstr>
      <vt:lpstr>Equation.KSEE3</vt:lpstr>
      <vt:lpstr>Equation.KSEE3</vt:lpstr>
      <vt:lpstr>Equation.KSEE3</vt:lpstr>
      <vt:lpstr>Equation.KSEE3</vt:lpstr>
      <vt:lpstr>Equation.KSEE3</vt:lpstr>
      <vt:lpstr>Equation.KSEE3</vt:lpstr>
      <vt:lpstr>Paint.Picture</vt:lpstr>
      <vt:lpstr>Equation.KSEE3</vt:lpstr>
      <vt:lpstr>Equation.KSEE3</vt:lpstr>
      <vt:lpstr>Equation.DSMT4</vt:lpstr>
      <vt:lpstr>Equation.DSMT4</vt:lpstr>
      <vt:lpstr>Equation.KSEE3</vt:lpstr>
      <vt:lpstr>Equation.DSMT4</vt:lpstr>
      <vt:lpstr>Equation.DSMT4</vt:lpstr>
      <vt:lpstr>Equation.DSMT4</vt:lpstr>
      <vt:lpstr>Equation.KSEE3</vt:lpstr>
      <vt:lpstr>Equation.KSEE3</vt:lpstr>
      <vt:lpstr>Equation.DSMT4</vt:lpstr>
      <vt:lpstr>Equation.KSEE3</vt:lpstr>
      <vt:lpstr>Equation.KSEE3</vt:lpstr>
      <vt:lpstr>Equation.DSMT4</vt:lpstr>
      <vt:lpstr>Equation.KSEE3</vt:lpstr>
      <vt:lpstr>Equation.KSEE3</vt:lpstr>
      <vt:lpstr>Equation.KSEE3</vt:lpstr>
      <vt:lpstr>Equation.DSMT4</vt:lpstr>
      <vt:lpstr>Equation.KSEE3</vt:lpstr>
      <vt:lpstr>Equation.KSEE3</vt:lpstr>
      <vt:lpstr>Equation.KSEE3</vt:lpstr>
      <vt:lpstr>Equation.KSEE3</vt:lpstr>
      <vt:lpstr>Equation.KSEE3</vt:lpstr>
      <vt:lpstr>Equation.KSEE3</vt:lpstr>
      <vt:lpstr>Equation.DSMT4</vt:lpstr>
      <vt:lpstr>Equation.KSEE3</vt:lpstr>
      <vt:lpstr>Equation.DSMT4</vt:lpstr>
      <vt:lpstr>Equation.DSMT4</vt:lpstr>
      <vt:lpstr>Equation.DSMT4</vt:lpstr>
      <vt:lpstr>Equation.DSMT4</vt:lpstr>
      <vt:lpstr>Equation.DSMT4</vt:lpstr>
      <vt:lpstr>Equation.DSMT4</vt:lpstr>
      <vt:lpstr>Equation.DSMT4</vt:lpstr>
      <vt:lpstr>Equation.KSEE3</vt:lpstr>
      <vt:lpstr>Equation.KSEE3</vt:lpstr>
      <vt:lpstr>Equation.DSMT4</vt:lpstr>
      <vt:lpstr>Equation.KSEE3</vt:lpstr>
      <vt:lpstr>Equation.KSEE3</vt:lpstr>
      <vt:lpstr>Equation.KSEE3</vt:lpstr>
      <vt:lpstr>Equation.KSEE3</vt:lpstr>
      <vt:lpstr>Equation.DSMT4</vt:lpstr>
      <vt:lpstr>Equation.DSMT4</vt:lpstr>
      <vt:lpstr>Equation.DSMT4</vt:lpstr>
      <vt:lpstr>Equation.DSMT4</vt:lpstr>
      <vt:lpstr>Equation.DSMT4</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前言</dc:title>
  <dc:creator>ly</dc:creator>
  <cp:lastModifiedBy>云朵</cp:lastModifiedBy>
  <cp:revision>919</cp:revision>
  <cp:lastPrinted>2000-09-12T02:18:00Z</cp:lastPrinted>
  <dcterms:created xsi:type="dcterms:W3CDTF">1999-05-13T08:05:00Z</dcterms:created>
  <dcterms:modified xsi:type="dcterms:W3CDTF">2021-12-15T01:40:46Z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2052-11.1.0.11115</vt:lpwstr>
  </property>
  <property fmtid="{D5CDD505-2E9C-101B-9397-08002B2CF9AE}" pid="3" name="ICV">
    <vt:lpwstr>9EE2E88A650942DE847EA3EE0EAF944F</vt:lpwstr>
  </property>
</Properties>
</file>