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8"/>
  </p:handoutMasterIdLst>
  <p:sldIdLst>
    <p:sldId id="256" r:id="rId3"/>
    <p:sldId id="257" r:id="rId5"/>
    <p:sldId id="258" r:id="rId6"/>
    <p:sldId id="259" r:id="rId7"/>
    <p:sldId id="260" r:id="rId8"/>
    <p:sldId id="261" r:id="rId9"/>
    <p:sldId id="262" r:id="rId10"/>
    <p:sldId id="263" r:id="rId11"/>
    <p:sldId id="264" r:id="rId12"/>
    <p:sldId id="265" r:id="rId13"/>
    <p:sldId id="266" r:id="rId14"/>
    <p:sldId id="291" r:id="rId15"/>
    <p:sldId id="292"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93" r:id="rId34"/>
    <p:sldId id="288" r:id="rId35"/>
    <p:sldId id="289" r:id="rId36"/>
    <p:sldId id="290" r:id="rId37"/>
  </p:sldIdLst>
  <p:sldSz cx="9144000" cy="6858000"/>
  <p:notesSz cx="6857365" cy="9143365"/>
  <p:kinsoku lang="zh-CN" invalStChars="!%),.:;?]}¨·ˇˉ་―‖’”…‰∶、。〃々〉》」』】〕〗！＂＇％），．：；？］｀｜｝～￠" invalEndChars="([{·‘“〈《「『【〔〖（．［｛￡￥"/>
  <p:defaultTextStyle>
    <a:defPPr>
      <a:defRPr lang="zh-CN"/>
    </a:defPPr>
    <a:lvl1pPr algn="l" defTabSz="914400" fontAlgn="base" hangingPunct="1">
      <a:spcBef>
        <a:spcPct val="20000"/>
      </a:spcBef>
      <a:spcAft>
        <a:spcPts val="0"/>
      </a:spcAft>
      <a:buClr>
        <a:schemeClr val="hlink"/>
      </a:buClr>
      <a:buFont typeface="Arial" panose="020B0604020202020204" pitchFamily="34" charset="0"/>
      <a:defRPr sz="1600" kern="1200">
        <a:solidFill>
          <a:schemeClr val="tx1"/>
        </a:solidFill>
        <a:latin typeface="Arial" panose="020B0604020202020204" pitchFamily="34" charset="0"/>
        <a:ea typeface="方正行楷简体" pitchFamily="2" charset="-122"/>
        <a:cs typeface="Times New Roman" panose="02020603050405020304" charset="0"/>
      </a:defRPr>
    </a:lvl1pPr>
    <a:lvl2pPr marL="457200" indent="0" algn="l" defTabSz="914400" fontAlgn="base" hangingPunct="1">
      <a:spcBef>
        <a:spcPct val="20000"/>
      </a:spcBef>
      <a:spcAft>
        <a:spcPts val="0"/>
      </a:spcAft>
      <a:buClr>
        <a:schemeClr val="hlink"/>
      </a:buClr>
      <a:buFont typeface="Arial" panose="020B0604020202020204" pitchFamily="34" charset="0"/>
      <a:defRPr sz="1600" kern="1200">
        <a:solidFill>
          <a:schemeClr val="tx1"/>
        </a:solidFill>
        <a:latin typeface="Arial" panose="020B0604020202020204" pitchFamily="34" charset="0"/>
        <a:ea typeface="方正行楷简体" pitchFamily="2" charset="-122"/>
        <a:cs typeface="Times New Roman" panose="02020603050405020304" charset="0"/>
      </a:defRPr>
    </a:lvl2pPr>
    <a:lvl3pPr marL="914400" indent="0" algn="l" defTabSz="914400" fontAlgn="base" hangingPunct="1">
      <a:spcBef>
        <a:spcPct val="20000"/>
      </a:spcBef>
      <a:spcAft>
        <a:spcPts val="0"/>
      </a:spcAft>
      <a:buClr>
        <a:schemeClr val="hlink"/>
      </a:buClr>
      <a:buFont typeface="Arial" panose="020B0604020202020204" pitchFamily="34" charset="0"/>
      <a:defRPr sz="1600" kern="1200">
        <a:solidFill>
          <a:schemeClr val="tx1"/>
        </a:solidFill>
        <a:latin typeface="Arial" panose="020B0604020202020204" pitchFamily="34" charset="0"/>
        <a:ea typeface="方正行楷简体" pitchFamily="2" charset="-122"/>
        <a:cs typeface="Times New Roman" panose="02020603050405020304" charset="0"/>
      </a:defRPr>
    </a:lvl3pPr>
    <a:lvl4pPr marL="1371600" indent="0" algn="l" defTabSz="914400" fontAlgn="base" hangingPunct="1">
      <a:spcBef>
        <a:spcPct val="20000"/>
      </a:spcBef>
      <a:spcAft>
        <a:spcPts val="0"/>
      </a:spcAft>
      <a:buClr>
        <a:schemeClr val="hlink"/>
      </a:buClr>
      <a:buFont typeface="Arial" panose="020B0604020202020204" pitchFamily="34" charset="0"/>
      <a:defRPr sz="1600" kern="1200">
        <a:solidFill>
          <a:schemeClr val="tx1"/>
        </a:solidFill>
        <a:latin typeface="Arial" panose="020B0604020202020204" pitchFamily="34" charset="0"/>
        <a:ea typeface="方正行楷简体" pitchFamily="2" charset="-122"/>
        <a:cs typeface="Times New Roman" panose="02020603050405020304" charset="0"/>
      </a:defRPr>
    </a:lvl4pPr>
    <a:lvl5pPr marL="1828800" indent="0" algn="l" defTabSz="914400" fontAlgn="base" hangingPunct="1">
      <a:spcBef>
        <a:spcPct val="20000"/>
      </a:spcBef>
      <a:spcAft>
        <a:spcPts val="0"/>
      </a:spcAft>
      <a:buClr>
        <a:schemeClr val="hlink"/>
      </a:buClr>
      <a:buFont typeface="Arial" panose="020B0604020202020204" pitchFamily="34" charset="0"/>
      <a:defRPr sz="1600" kern="1200">
        <a:solidFill>
          <a:schemeClr val="tx1"/>
        </a:solidFill>
        <a:latin typeface="Arial" panose="020B0604020202020204" pitchFamily="34" charset="0"/>
        <a:ea typeface="方正行楷简体" pitchFamily="2" charset="-122"/>
        <a:cs typeface="Times New Roman" panose="02020603050405020304" charset="0"/>
      </a:defRPr>
    </a:lvl5pPr>
    <a:lvl6pPr marL="2286000" indent="0" algn="l" defTabSz="914400" eaLnBrk="1" fontAlgn="auto" latinLnBrk="0" hangingPunct="1">
      <a:defRPr sz="1600" kern="1200">
        <a:solidFill>
          <a:schemeClr val="tx1"/>
        </a:solidFill>
        <a:latin typeface="Arial" panose="020B0604020202020204" pitchFamily="34" charset="0"/>
        <a:ea typeface="方正行楷简体" pitchFamily="2" charset="-122"/>
        <a:cs typeface="Times New Roman" panose="02020603050405020304" charset="0"/>
      </a:defRPr>
    </a:lvl6pPr>
    <a:lvl7pPr marL="2743200" indent="0" algn="l" defTabSz="914400" eaLnBrk="1" fontAlgn="auto" latinLnBrk="0" hangingPunct="1">
      <a:defRPr sz="1600" kern="1200">
        <a:solidFill>
          <a:schemeClr val="tx1"/>
        </a:solidFill>
        <a:latin typeface="Arial" panose="020B0604020202020204" pitchFamily="34" charset="0"/>
        <a:ea typeface="方正行楷简体" pitchFamily="2" charset="-122"/>
        <a:cs typeface="Times New Roman" panose="02020603050405020304" charset="0"/>
      </a:defRPr>
    </a:lvl7pPr>
    <a:lvl8pPr marL="3200400" indent="0" algn="l" defTabSz="914400" eaLnBrk="1" fontAlgn="auto" latinLnBrk="0" hangingPunct="1">
      <a:defRPr sz="1600" kern="1200">
        <a:solidFill>
          <a:schemeClr val="tx1"/>
        </a:solidFill>
        <a:latin typeface="Arial" panose="020B0604020202020204" pitchFamily="34" charset="0"/>
        <a:ea typeface="方正行楷简体" pitchFamily="2" charset="-122"/>
        <a:cs typeface="Times New Roman" panose="02020603050405020304" charset="0"/>
      </a:defRPr>
    </a:lvl8pPr>
    <a:lvl9pPr marL="3200400" indent="0" algn="l" defTabSz="914400" eaLnBrk="1" fontAlgn="auto" latinLnBrk="0" hangingPunct="1">
      <a:defRPr sz="1600" kern="1200">
        <a:solidFill>
          <a:schemeClr val="tx1"/>
        </a:solidFill>
        <a:latin typeface="Arial" panose="020B0604020202020204" pitchFamily="34" charset="0"/>
        <a:ea typeface="方正行楷简体" pitchFamily="2" charset="-122"/>
        <a:cs typeface="Times New Roman" panose="0202060305040502030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CFCF"/>
    <a:srgbClr val="BDBDFF"/>
    <a:srgbClr val="0000FF"/>
    <a:srgbClr val="FF3300"/>
    <a:srgbClr val="575783"/>
    <a:srgbClr val="E0E0F0"/>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537"/>
  </p:normalViewPr>
  <p:slideViewPr>
    <p:cSldViewPr>
      <p:cViewPr>
        <p:scale>
          <a:sx n="100" d="100"/>
          <a:sy n="100" d="100"/>
        </p:scale>
        <p:origin x="0" y="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0" y="0"/>
      </p:cViewPr>
      <p:guideLst>
        <p:guide orient="horz" pos="2880"/>
        <p:guide pos="2160"/>
      </p:guideLst>
    </p:cSldViewPr>
  </p:notesViewPr>
  <p:gridSpacing cx="72009" cy="7200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commentAuthors" Target="commentAuthors.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10T10:24:37.509" idx="1">
    <p:pos x="3112" y="3690"/>
    <p:text>施瓦兹不等式
</p:text>
  </p:cm>
</p:cmLst>
</file>

<file path=ppt/drawings/_rels/vmlDrawing1.vml.rels><?xml version="1.0" encoding="UTF-8" standalone="yes"?>
<Relationships xmlns="http://schemas.openxmlformats.org/package/2006/relationships"><Relationship Id="rId4" Type="http://schemas.openxmlformats.org/officeDocument/2006/relationships/image" Target="../media/image5.emf"/><Relationship Id="rId3" Type="http://schemas.openxmlformats.org/officeDocument/2006/relationships/image" Target="../media/image4.e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14.vml.rels><?xml version="1.0" encoding="UTF-8" standalone="yes"?>
<Relationships xmlns="http://schemas.openxmlformats.org/package/2006/relationships"><Relationship Id="rId5" Type="http://schemas.openxmlformats.org/officeDocument/2006/relationships/image" Target="../media/image65.wmf"/><Relationship Id="rId4" Type="http://schemas.openxmlformats.org/officeDocument/2006/relationships/image" Target="../media/image64.wmf"/><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69.wmf"/><Relationship Id="rId3" Type="http://schemas.openxmlformats.org/officeDocument/2006/relationships/image" Target="../media/image68.emf"/><Relationship Id="rId2" Type="http://schemas.openxmlformats.org/officeDocument/2006/relationships/image" Target="../media/image67.wmf"/><Relationship Id="rId1" Type="http://schemas.openxmlformats.org/officeDocument/2006/relationships/image" Target="../media/image66.wmf"/></Relationships>
</file>

<file path=ppt/drawings/_rels/vmlDrawing16.vml.rels><?xml version="1.0" encoding="UTF-8" standalone="yes"?>
<Relationships xmlns="http://schemas.openxmlformats.org/package/2006/relationships"><Relationship Id="rId7" Type="http://schemas.openxmlformats.org/officeDocument/2006/relationships/image" Target="../media/image76.wmf"/><Relationship Id="rId6" Type="http://schemas.openxmlformats.org/officeDocument/2006/relationships/image" Target="../media/image75.emf"/><Relationship Id="rId5" Type="http://schemas.openxmlformats.org/officeDocument/2006/relationships/image" Target="../media/image74.wmf"/><Relationship Id="rId4" Type="http://schemas.openxmlformats.org/officeDocument/2006/relationships/image" Target="../media/image73.wmf"/><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image" Target="../media/image78.wmf"/><Relationship Id="rId1" Type="http://schemas.openxmlformats.org/officeDocument/2006/relationships/image" Target="../media/image7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image" Target="../media/image81.wmf"/><Relationship Id="rId1" Type="http://schemas.openxmlformats.org/officeDocument/2006/relationships/image" Target="../media/image80.wmf"/></Relationships>
</file>

<file path=ppt/drawings/_rels/vmlDrawing19.vml.rels><?xml version="1.0" encoding="UTF-8" standalone="yes"?>
<Relationships xmlns="http://schemas.openxmlformats.org/package/2006/relationships"><Relationship Id="rId4" Type="http://schemas.openxmlformats.org/officeDocument/2006/relationships/image" Target="../media/image86.emf"/><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95.wmf"/><Relationship Id="rId8" Type="http://schemas.openxmlformats.org/officeDocument/2006/relationships/image" Target="../media/image94.wmf"/><Relationship Id="rId7" Type="http://schemas.openxmlformats.org/officeDocument/2006/relationships/image" Target="../media/image93.w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 Id="rId3" Type="http://schemas.openxmlformats.org/officeDocument/2006/relationships/image" Target="../media/image89.wmf"/><Relationship Id="rId2" Type="http://schemas.openxmlformats.org/officeDocument/2006/relationships/image" Target="../media/image88.wmf"/><Relationship Id="rId10" Type="http://schemas.openxmlformats.org/officeDocument/2006/relationships/image" Target="../media/image96.wmf"/><Relationship Id="rId1" Type="http://schemas.openxmlformats.org/officeDocument/2006/relationships/image" Target="../media/image87.wmf"/></Relationships>
</file>

<file path=ppt/drawings/_rels/vmlDrawing21.vml.rels><?xml version="1.0" encoding="UTF-8" standalone="yes"?>
<Relationships xmlns="http://schemas.openxmlformats.org/package/2006/relationships"><Relationship Id="rId5" Type="http://schemas.openxmlformats.org/officeDocument/2006/relationships/image" Target="../media/image101.wmf"/><Relationship Id="rId4" Type="http://schemas.openxmlformats.org/officeDocument/2006/relationships/image" Target="../media/image100.wmf"/><Relationship Id="rId3" Type="http://schemas.openxmlformats.org/officeDocument/2006/relationships/image" Target="../media/image99.wmf"/><Relationship Id="rId2" Type="http://schemas.openxmlformats.org/officeDocument/2006/relationships/image" Target="../media/image98.emf"/><Relationship Id="rId1" Type="http://schemas.openxmlformats.org/officeDocument/2006/relationships/image" Target="../media/image97.wmf"/></Relationships>
</file>

<file path=ppt/drawings/_rels/vmlDrawing22.vml.rels><?xml version="1.0" encoding="UTF-8" standalone="yes"?>
<Relationships xmlns="http://schemas.openxmlformats.org/package/2006/relationships"><Relationship Id="rId9" Type="http://schemas.openxmlformats.org/officeDocument/2006/relationships/image" Target="../media/image110.wmf"/><Relationship Id="rId8" Type="http://schemas.openxmlformats.org/officeDocument/2006/relationships/image" Target="../media/image109.wmf"/><Relationship Id="rId7" Type="http://schemas.openxmlformats.org/officeDocument/2006/relationships/image" Target="../media/image108.wmf"/><Relationship Id="rId6" Type="http://schemas.openxmlformats.org/officeDocument/2006/relationships/image" Target="../media/image107.wmf"/><Relationship Id="rId5" Type="http://schemas.openxmlformats.org/officeDocument/2006/relationships/image" Target="../media/image106.wmf"/><Relationship Id="rId4" Type="http://schemas.openxmlformats.org/officeDocument/2006/relationships/image" Target="../media/image105.wmf"/><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23.vml.rels><?xml version="1.0" encoding="UTF-8" standalone="yes"?>
<Relationships xmlns="http://schemas.openxmlformats.org/package/2006/relationships"><Relationship Id="rId7" Type="http://schemas.openxmlformats.org/officeDocument/2006/relationships/image" Target="../media/image117.w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24.vml.rels><?xml version="1.0" encoding="UTF-8" standalone="yes"?>
<Relationships xmlns="http://schemas.openxmlformats.org/package/2006/relationships"><Relationship Id="rId4" Type="http://schemas.openxmlformats.org/officeDocument/2006/relationships/image" Target="../media/image121.wmf"/><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s>
</file>

<file path=ppt/drawings/_rels/vmlDrawing25.vml.rels><?xml version="1.0" encoding="UTF-8" standalone="yes"?>
<Relationships xmlns="http://schemas.openxmlformats.org/package/2006/relationships"><Relationship Id="rId9" Type="http://schemas.openxmlformats.org/officeDocument/2006/relationships/image" Target="../media/image130.wmf"/><Relationship Id="rId8" Type="http://schemas.openxmlformats.org/officeDocument/2006/relationships/image" Target="../media/image129.wmf"/><Relationship Id="rId7" Type="http://schemas.openxmlformats.org/officeDocument/2006/relationships/image" Target="../media/image128.wmf"/><Relationship Id="rId6" Type="http://schemas.openxmlformats.org/officeDocument/2006/relationships/image" Target="../media/image127.wmf"/><Relationship Id="rId5" Type="http://schemas.openxmlformats.org/officeDocument/2006/relationships/image" Target="../media/image126.wmf"/><Relationship Id="rId4" Type="http://schemas.openxmlformats.org/officeDocument/2006/relationships/image" Target="../media/image125.wmf"/><Relationship Id="rId3" Type="http://schemas.openxmlformats.org/officeDocument/2006/relationships/image" Target="../media/image124.wmf"/><Relationship Id="rId2" Type="http://schemas.openxmlformats.org/officeDocument/2006/relationships/image" Target="../media/image123.wmf"/><Relationship Id="rId13" Type="http://schemas.openxmlformats.org/officeDocument/2006/relationships/image" Target="../media/image134.emf"/><Relationship Id="rId12" Type="http://schemas.openxmlformats.org/officeDocument/2006/relationships/image" Target="../media/image133.wmf"/><Relationship Id="rId11" Type="http://schemas.openxmlformats.org/officeDocument/2006/relationships/image" Target="../media/image132.emf"/><Relationship Id="rId10" Type="http://schemas.openxmlformats.org/officeDocument/2006/relationships/image" Target="../media/image131.wmf"/><Relationship Id="rId1" Type="http://schemas.openxmlformats.org/officeDocument/2006/relationships/image" Target="../media/image12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35.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37.wmf"/><Relationship Id="rId1" Type="http://schemas.openxmlformats.org/officeDocument/2006/relationships/image" Target="../media/image136.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39.wmf"/><Relationship Id="rId1" Type="http://schemas.openxmlformats.org/officeDocument/2006/relationships/image" Target="../media/image13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12.e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43.e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21.wmf"/><Relationship Id="rId8" Type="http://schemas.openxmlformats.org/officeDocument/2006/relationships/image" Target="../media/image20.wmf"/><Relationship Id="rId7" Type="http://schemas.openxmlformats.org/officeDocument/2006/relationships/image" Target="../media/image19.wmf"/><Relationship Id="rId6" Type="http://schemas.openxmlformats.org/officeDocument/2006/relationships/image" Target="../media/image18.wmf"/><Relationship Id="rId5" Type="http://schemas.openxmlformats.org/officeDocument/2006/relationships/image" Target="../media/image17.e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0" Type="http://schemas.openxmlformats.org/officeDocument/2006/relationships/image" Target="../media/image22.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7" Type="http://schemas.openxmlformats.org/officeDocument/2006/relationships/image" Target="../media/image29.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37.wmf"/><Relationship Id="rId8" Type="http://schemas.openxmlformats.org/officeDocument/2006/relationships/image" Target="../media/image36.wmf"/><Relationship Id="rId7" Type="http://schemas.openxmlformats.org/officeDocument/2006/relationships/image" Target="../media/image35.wmf"/><Relationship Id="rId6" Type="http://schemas.openxmlformats.org/officeDocument/2006/relationships/image" Target="../media/image34.wmf"/><Relationship Id="rId5" Type="http://schemas.openxmlformats.org/officeDocument/2006/relationships/image" Target="../media/image33.emf"/><Relationship Id="rId4" Type="http://schemas.openxmlformats.org/officeDocument/2006/relationships/image" Target="../media/image32.wmf"/><Relationship Id="rId3" Type="http://schemas.openxmlformats.org/officeDocument/2006/relationships/image" Target="../media/image31.wmf"/><Relationship Id="rId2" Type="http://schemas.openxmlformats.org/officeDocument/2006/relationships/image" Target="../media/image3.wmf"/><Relationship Id="rId12" Type="http://schemas.openxmlformats.org/officeDocument/2006/relationships/image" Target="../media/image41.wmf"/><Relationship Id="rId11" Type="http://schemas.openxmlformats.org/officeDocument/2006/relationships/image" Target="../media/image40.wmf"/><Relationship Id="rId10" Type="http://schemas.openxmlformats.org/officeDocument/2006/relationships/image" Target="../media/image38.wmf"/><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45.emf"/><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51.emf"/><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8.emf"/><Relationship Id="rId1" Type="http://schemas.openxmlformats.org/officeDocument/2006/relationships/image" Target="../media/image47.e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55.emf"/><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页眉占位符"/>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lvl1pPr marL="0" indent="0" defTabSz="914400" fontAlgn="base" hangingPunct="0">
              <a:spcBef>
                <a:spcPts val="0"/>
              </a:spcBef>
              <a:buNone/>
              <a:defRPr sz="1200">
                <a:latin typeface="Arial" panose="020B0604020202020204" pitchFamily="34" charset="0"/>
                <a:ea typeface="宋体" panose="02010600030101010101" pitchFamily="2" charset="-122"/>
                <a:cs typeface="Calibri" panose="020F0502020204030204" charset="0"/>
              </a:defRPr>
            </a:lvl1pPr>
          </a:lstStyle>
          <a:p>
            <a:pPr marL="0" indent="0"/>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73" name="日期占位符"/>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marL="0" indent="0"/>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74" name="页脚占位符"/>
          <p:cNvSpPr>
            <a:spLocks noGrp="1"/>
          </p:cNvSpPr>
          <p:nvPr>
            <p:ph type="ftr" idx="2"/>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lvl1pPr marL="0" indent="0" defTabSz="914400" fontAlgn="base" hangingPunct="0">
              <a:spcBef>
                <a:spcPts val="0"/>
              </a:spcBef>
              <a:buNone/>
              <a:defRPr sz="1200">
                <a:latin typeface="Arial" panose="020B0604020202020204" pitchFamily="34" charset="0"/>
                <a:ea typeface="宋体" panose="02010600030101010101" pitchFamily="2" charset="-122"/>
                <a:cs typeface="Calibri" panose="020F0502020204030204" charset="0"/>
              </a:defRPr>
            </a:lvl1pPr>
          </a:lstStyle>
          <a:p>
            <a:pPr marL="0" indent="0"/>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75" name="编号占位符"/>
          <p:cNvSpPr>
            <a:spLocks noGrp="1"/>
          </p:cNvSpPr>
          <p:nvPr>
            <p:ph type="sldNum" idx="3"/>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lvl1pPr marL="0" indent="0" algn="r" defTabSz="914400" fontAlgn="base" hangingPunct="0">
              <a:spcBef>
                <a:spcPts val="0"/>
              </a:spcBef>
              <a:buNone/>
              <a:defRPr sz="1200">
                <a:latin typeface="Arial" panose="020B0604020202020204" pitchFamily="34" charset="0"/>
                <a:ea typeface="宋体" panose="02010600030101010101" pitchFamily="2" charset="-122"/>
                <a:cs typeface="Calibri" panose="020F0502020204030204" charset="0"/>
              </a:defRPr>
            </a:lvl1pPr>
          </a:lstStyle>
          <a:p>
            <a:pPr marL="0" indent="0"/>
            <a:fld id="{CAD2D6BD-DE1B-4B5F-8B41-2702339687B9}" type="slidenum">
              <a:rPr lang="en-US" altLang="zh-CN" sz="1200">
                <a:latin typeface="Arial" panose="020B0604020202020204" pitchFamily="34" charset="0"/>
                <a:ea typeface="宋体" panose="02010600030101010101" pitchFamily="2" charset="-122"/>
                <a:cs typeface="Calibri" panose="020F0502020204030204" charset="0"/>
              </a:rPr>
            </a:fld>
            <a:endParaRPr lang="zh-CN" altLang="en-US" sz="1200">
              <a:latin typeface="Arial" panose="020B0604020202020204" pitchFamily="34" charset="0"/>
              <a:ea typeface="宋体" panose="02010600030101010101" pitchFamily="2" charset="-122"/>
              <a:cs typeface="Calibri" panose="020F05020202040302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页眉占位符"/>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lvl1pPr marL="0" indent="0" defTabSz="914400" fontAlgn="base" hangingPunct="0">
              <a:spcBef>
                <a:spcPts val="0"/>
              </a:spcBef>
              <a:buNone/>
              <a:defRPr sz="1200">
                <a:latin typeface="Arial" panose="020B0604020202020204" pitchFamily="34" charset="0"/>
                <a:ea typeface="宋体" panose="02010600030101010101" pitchFamily="2" charset="-122"/>
                <a:cs typeface="Calibri" panose="020F0502020204030204" charset="0"/>
              </a:defRPr>
            </a:lvl1pPr>
          </a:lstStyle>
          <a:p>
            <a:pPr marL="0" indent="0"/>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67" name="日期占位符"/>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marL="0" indent="0"/>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68" name="文本"/>
          <p:cNvSpPr>
            <a:spLocks noGrp="1"/>
          </p:cNvSpPr>
          <p:nvPr>
            <p:ph type="sldImg" idx="2"/>
          </p:nvPr>
        </p:nvSpPr>
        <p:spPr>
          <a:xfrm>
            <a:off x="1143000" y="685800"/>
            <a:ext cx="4572000" cy="3429000"/>
          </a:xfrm>
          <a:prstGeom prst="rect">
            <a:avLst/>
          </a:prstGeom>
          <a:noFill/>
          <a:ln w="9525" cap="flat" cmpd="sng">
            <a:solidFill>
              <a:srgbClr val="000000"/>
            </a:solidFill>
            <a:prstDash val="solid"/>
            <a:miter/>
          </a:ln>
        </p:spPr>
      </p:sp>
      <p:sp>
        <p:nvSpPr>
          <p:cNvPr id="69" name="文本占位符 68"/>
          <p:cNvSpPr>
            <a:spLocks noGrp="1"/>
          </p:cNvSpPr>
          <p:nvPr>
            <p:ph type="body" idx="3"/>
          </p:nvPr>
        </p:nvSpPr>
        <p:spPr>
          <a:xfrm>
            <a:off x="685800" y="4343400"/>
            <a:ext cx="5486400" cy="4114800"/>
          </a:xfrm>
          <a:prstGeom prst="rect">
            <a:avLst/>
          </a:prstGeom>
          <a:noFill/>
          <a:ln w="9525" cap="flat" cmpd="sng">
            <a:noFill/>
            <a:prstDash val="solid"/>
            <a:round/>
          </a:ln>
        </p:spPr>
        <p:txBody>
          <a:bodyPr vert="horz" wrap="square" lIns="91440" tIns="45720" rIns="91440" bIns="45720" anchor="t" anchorCtr="0"/>
          <a:lstStyle/>
          <a:p>
            <a:pPr marL="0" indent="0"/>
            <a:r>
              <a:rPr lang="zh-CN" altLang="en-US"/>
              <a:t>单击此处编辑母版文本样式</a:t>
            </a:r>
            <a:endParaRPr lang="en-US" altLang="zh-CN"/>
          </a:p>
          <a:p>
            <a:pPr marL="457200" lvl="1" indent="0"/>
            <a:r>
              <a:rPr lang="zh-CN" altLang="en-US"/>
              <a:t>第二级</a:t>
            </a:r>
            <a:endParaRPr lang="en-US" altLang="zh-CN"/>
          </a:p>
          <a:p>
            <a:pPr marL="914400" lvl="2" indent="0"/>
            <a:r>
              <a:rPr lang="zh-CN" altLang="en-US"/>
              <a:t>第三级</a:t>
            </a:r>
            <a:endParaRPr lang="en-US" altLang="zh-CN"/>
          </a:p>
          <a:p>
            <a:pPr marL="1371600" lvl="3" indent="0"/>
            <a:r>
              <a:rPr lang="zh-CN" altLang="en-US"/>
              <a:t>第四级</a:t>
            </a:r>
            <a:endParaRPr lang="en-US" altLang="zh-CN"/>
          </a:p>
          <a:p>
            <a:pPr marL="1828800" lvl="4" indent="0"/>
            <a:r>
              <a:rPr lang="zh-CN" altLang="en-US"/>
              <a:t>第五级</a:t>
            </a:r>
            <a:endParaRPr lang="zh-CN" altLang="en-US"/>
          </a:p>
        </p:txBody>
      </p:sp>
      <p:sp>
        <p:nvSpPr>
          <p:cNvPr id="70" name="页脚占位符"/>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lvl1pPr marL="0" indent="0" defTabSz="914400" fontAlgn="base" hangingPunct="0">
              <a:spcBef>
                <a:spcPts val="0"/>
              </a:spcBef>
              <a:buNone/>
              <a:defRPr sz="1200">
                <a:latin typeface="Arial" panose="020B0604020202020204" pitchFamily="34" charset="0"/>
                <a:ea typeface="宋体" panose="02010600030101010101" pitchFamily="2" charset="-122"/>
                <a:cs typeface="Calibri" panose="020F0502020204030204" charset="0"/>
              </a:defRPr>
            </a:lvl1pPr>
          </a:lstStyle>
          <a:p>
            <a:pPr marL="0" indent="0"/>
            <a:endParaRPr lang="zh-CN" altLang="en-US" sz="1200">
              <a:latin typeface="Arial" panose="020B0604020202020204" pitchFamily="34" charset="0"/>
              <a:ea typeface="宋体" panose="02010600030101010101" pitchFamily="2" charset="-122"/>
              <a:cs typeface="Calibri" panose="020F0502020204030204" charset="0"/>
            </a:endParaRPr>
          </a:p>
        </p:txBody>
      </p:sp>
      <p:sp>
        <p:nvSpPr>
          <p:cNvPr id="71"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lvl1pPr marL="0" indent="0" algn="r" defTabSz="914400" fontAlgn="base" hangingPunct="0">
              <a:spcBef>
                <a:spcPts val="0"/>
              </a:spcBef>
              <a:buNone/>
              <a:defRPr sz="1200">
                <a:latin typeface="Arial" panose="020B0604020202020204" pitchFamily="34" charset="0"/>
                <a:ea typeface="宋体" panose="02010600030101010101" pitchFamily="2" charset="-122"/>
                <a:cs typeface="Calibri" panose="020F0502020204030204" charset="0"/>
              </a:defRPr>
            </a:lvl1pPr>
          </a:lstStyle>
          <a:p>
            <a:pPr marL="0" indent="0"/>
            <a:fld id="{CAD2D6BD-DE1B-4B5F-8B41-2702339687B9}" type="slidenum">
              <a:rPr lang="en-US" altLang="zh-CN" sz="1200">
                <a:latin typeface="Arial" panose="020B0604020202020204" pitchFamily="34" charset="0"/>
                <a:ea typeface="宋体" panose="02010600030101010101" pitchFamily="2" charset="-122"/>
                <a:cs typeface="Calibri" panose="020F0502020204030204" charset="0"/>
              </a:rPr>
            </a:fld>
            <a:endParaRPr lang="zh-CN" altLang="en-US" sz="1200">
              <a:latin typeface="Arial" panose="020B0604020202020204" pitchFamily="34" charset="0"/>
              <a:ea typeface="宋体" panose="02010600030101010101" pitchFamily="2" charset="-122"/>
              <a:cs typeface="Calibri" panose="020F0502020204030204" charset="0"/>
            </a:endParaRPr>
          </a:p>
        </p:txBody>
      </p:sp>
    </p:spTree>
  </p:cSld>
  <p:clrMap bg1="lt1" tx1="dk1" bg2="lt2" tx2="dk2" accent1="accent1" accent2="accent2" accent3="accent3" accent4="accent4" accent5="accent5" accent6="accent6" hlink="hlink" folHlink="folHlink"/>
  <p:hf hdr="0" ftr="0" dt="0"/>
  <p:notesStyle>
    <a:lvl1pPr marL="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defRPr>
    </a:lvl1pPr>
    <a:lvl2pPr marL="4572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defRPr>
    </a:lvl2pPr>
    <a:lvl3pPr marL="9144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defRPr>
    </a:lvl3pPr>
    <a:lvl4pPr marL="13716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defRPr>
    </a:lvl4pPr>
    <a:lvl5pPr marL="18288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宋体" panose="02010600030101010101" pitchFamily="2" charset="-122"/>
        <a:cs typeface="Calibri" panose="020F050202020403020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宋体" panose="02010600030101010101" pitchFamily="2" charset="-122"/>
        <a:cs typeface="Calibri" panose="020F050202020403020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宋体" panose="02010600030101010101" pitchFamily="2" charset="-122"/>
        <a:cs typeface="Calibri" panose="020F050202020403020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宋体" panose="02010600030101010101" pitchFamily="2" charset="-122"/>
        <a:cs typeface="Calibri" panose="020F050202020403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幻灯片图像占位符 88"/>
          <p:cNvSpPr>
            <a:spLocks noGrp="1"/>
          </p:cNvSpPr>
          <p:nvPr>
            <p:ph type="sldImg"/>
          </p:nvPr>
        </p:nvSpPr>
        <p:spPr>
          <a:xfrm>
            <a:off x="1143000" y="685800"/>
            <a:ext cx="4572000" cy="3429000"/>
          </a:xfrm>
          <a:prstGeom prst="rect">
            <a:avLst/>
          </a:prstGeom>
          <a:noFill/>
          <a:ln w="9525" cap="flat" cmpd="sng">
            <a:solidFill>
              <a:srgbClr val="000000"/>
            </a:solidFill>
            <a:prstDash val="solid"/>
            <a:miter/>
          </a:ln>
        </p:spPr>
      </p:sp>
      <p:sp>
        <p:nvSpPr>
          <p:cNvPr id="90" name="文本占位符 89"/>
          <p:cNvSpPr>
            <a:spLocks noGrp="1"/>
          </p:cNvSpPr>
          <p:nvPr>
            <p:ph type="body" idx="1"/>
          </p:nvPr>
        </p:nvSpPr>
        <p:spPr>
          <a:xfrm>
            <a:off x="685800" y="4343400"/>
            <a:ext cx="5486400" cy="4114800"/>
          </a:xfrm>
          <a:prstGeom prst="rect">
            <a:avLst/>
          </a:prstGeom>
          <a:noFill/>
          <a:ln w="9525" cap="flat" cmpd="sng">
            <a:noFill/>
            <a:prstDash val="solid"/>
            <a:round/>
          </a:ln>
        </p:spPr>
        <p:txBody>
          <a:bodyPr vert="horz" wrap="square" lIns="91440" tIns="45720" rIns="91440" bIns="45720" anchor="t" anchorCtr="0"/>
          <a:lstStyle/>
          <a:p>
            <a:endParaRPr lang="zh-CN" altLang="en-US"/>
          </a:p>
        </p:txBody>
      </p:sp>
      <p:sp>
        <p:nvSpPr>
          <p:cNvPr id="91"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fld id="{CAD2D6BD-DE1B-4B5F-8B41-2702339687B9}" type="slidenum">
              <a:rPr lang="en-US" altLang="zh-CN" sz="1200">
                <a:latin typeface="Arial" panose="020B0604020202020204" pitchFamily="34" charset="0"/>
                <a:ea typeface="宋体" panose="02010600030101010101" pitchFamily="2" charset="-122"/>
                <a:cs typeface="Calibri" panose="020F0502020204030204" charset="0"/>
              </a:rPr>
            </a:fld>
            <a:endParaRPr lang="zh-CN" altLang="en-US" sz="1200">
              <a:latin typeface="Arial" panose="020B0604020202020204" pitchFamily="34" charset="0"/>
              <a:ea typeface="宋体" panose="02010600030101010101" pitchFamily="2" charset="-122"/>
              <a:cs typeface="Calibri" panose="020F050202020403020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 name="幻灯片图像占位符 251"/>
          <p:cNvSpPr>
            <a:spLocks noGrp="1"/>
          </p:cNvSpPr>
          <p:nvPr>
            <p:ph type="sldImg"/>
          </p:nvPr>
        </p:nvSpPr>
        <p:spPr>
          <a:xfrm>
            <a:off x="1143000" y="685800"/>
            <a:ext cx="4572000" cy="3429000"/>
          </a:xfrm>
          <a:prstGeom prst="rect">
            <a:avLst/>
          </a:prstGeom>
          <a:noFill/>
          <a:ln w="9525" cap="flat" cmpd="sng">
            <a:solidFill>
              <a:srgbClr val="000000"/>
            </a:solidFill>
            <a:prstDash val="solid"/>
            <a:miter/>
          </a:ln>
        </p:spPr>
      </p:sp>
      <p:sp>
        <p:nvSpPr>
          <p:cNvPr id="253" name="文本占位符 252"/>
          <p:cNvSpPr>
            <a:spLocks noGrp="1"/>
          </p:cNvSpPr>
          <p:nvPr>
            <p:ph type="body" idx="1"/>
          </p:nvPr>
        </p:nvSpPr>
        <p:spPr>
          <a:xfrm>
            <a:off x="685800" y="4343400"/>
            <a:ext cx="5486400" cy="4114800"/>
          </a:xfrm>
          <a:prstGeom prst="rect">
            <a:avLst/>
          </a:prstGeom>
          <a:noFill/>
          <a:ln w="9525" cap="flat" cmpd="sng">
            <a:noFill/>
            <a:prstDash val="solid"/>
            <a:round/>
          </a:ln>
        </p:spPr>
        <p:txBody>
          <a:bodyPr vert="horz" wrap="square" lIns="91440" tIns="45720" rIns="91440" bIns="45720" anchor="t" anchorCtr="0"/>
          <a:lstStyle/>
          <a:p>
            <a:endParaRPr lang="zh-CN" altLang="en-US"/>
          </a:p>
        </p:txBody>
      </p:sp>
      <p:sp>
        <p:nvSpPr>
          <p:cNvPr id="254"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fld id="{CAD2D6BD-DE1B-4B5F-8B41-2702339687B9}" type="slidenum">
              <a:rPr lang="en-US" altLang="zh-CN" sz="1200">
                <a:latin typeface="Arial" panose="020B0604020202020204" pitchFamily="34" charset="0"/>
                <a:ea typeface="宋体" panose="02010600030101010101" pitchFamily="2" charset="-122"/>
                <a:cs typeface="Calibri" panose="020F0502020204030204" charset="0"/>
              </a:rPr>
            </a:fld>
            <a:endParaRPr lang="zh-CN" altLang="en-US" sz="1200">
              <a:latin typeface="Arial" panose="020B0604020202020204" pitchFamily="34" charset="0"/>
              <a:ea typeface="宋体" panose="02010600030101010101" pitchFamily="2" charset="-122"/>
              <a:cs typeface="Calibri" panose="020F050202020403020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9" name="幻灯片图像占位符 258"/>
          <p:cNvSpPr>
            <a:spLocks noGrp="1"/>
          </p:cNvSpPr>
          <p:nvPr>
            <p:ph type="sldImg"/>
          </p:nvPr>
        </p:nvSpPr>
        <p:spPr>
          <a:xfrm>
            <a:off x="1143000" y="685800"/>
            <a:ext cx="4572000" cy="3429000"/>
          </a:xfrm>
          <a:prstGeom prst="rect">
            <a:avLst/>
          </a:prstGeom>
          <a:noFill/>
          <a:ln w="9525" cap="flat" cmpd="sng">
            <a:solidFill>
              <a:srgbClr val="000000"/>
            </a:solidFill>
            <a:prstDash val="solid"/>
            <a:miter/>
          </a:ln>
        </p:spPr>
      </p:sp>
      <p:sp>
        <p:nvSpPr>
          <p:cNvPr id="260" name="文本占位符 259"/>
          <p:cNvSpPr>
            <a:spLocks noGrp="1"/>
          </p:cNvSpPr>
          <p:nvPr>
            <p:ph type="body" idx="1"/>
          </p:nvPr>
        </p:nvSpPr>
        <p:spPr>
          <a:xfrm>
            <a:off x="685800" y="4343400"/>
            <a:ext cx="5486400" cy="4114800"/>
          </a:xfrm>
          <a:prstGeom prst="rect">
            <a:avLst/>
          </a:prstGeom>
          <a:noFill/>
          <a:ln w="9525" cap="flat" cmpd="sng">
            <a:noFill/>
            <a:prstDash val="solid"/>
            <a:round/>
          </a:ln>
        </p:spPr>
        <p:txBody>
          <a:bodyPr vert="horz" wrap="square" lIns="91440" tIns="45720" rIns="91440" bIns="45720" anchor="t" anchorCtr="0"/>
          <a:lstStyle/>
          <a:p>
            <a:endParaRPr lang="zh-CN" altLang="en-US"/>
          </a:p>
        </p:txBody>
      </p:sp>
      <p:sp>
        <p:nvSpPr>
          <p:cNvPr id="261"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fld id="{CAD2D6BD-DE1B-4B5F-8B41-2702339687B9}" type="slidenum">
              <a:rPr lang="en-US" altLang="zh-CN" sz="1200">
                <a:latin typeface="Arial" panose="020B0604020202020204" pitchFamily="34" charset="0"/>
                <a:ea typeface="宋体" panose="02010600030101010101" pitchFamily="2" charset="-122"/>
                <a:cs typeface="Calibri" panose="020F0502020204030204" charset="0"/>
              </a:rPr>
            </a:fld>
            <a:endParaRPr lang="zh-CN" altLang="en-US" sz="1200">
              <a:latin typeface="Arial" panose="020B0604020202020204" pitchFamily="34" charset="0"/>
              <a:ea typeface="宋体" panose="02010600030101010101" pitchFamily="2" charset="-122"/>
              <a:cs typeface="Calibri" panose="020F050202020403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8" name="幻灯片图像占位符 277"/>
          <p:cNvSpPr>
            <a:spLocks noGrp="1"/>
          </p:cNvSpPr>
          <p:nvPr>
            <p:ph type="sldImg"/>
          </p:nvPr>
        </p:nvSpPr>
        <p:spPr>
          <a:xfrm>
            <a:off x="1143000" y="685800"/>
            <a:ext cx="4572000" cy="3429000"/>
          </a:xfrm>
          <a:prstGeom prst="rect">
            <a:avLst/>
          </a:prstGeom>
          <a:noFill/>
          <a:ln w="9525" cap="flat" cmpd="sng">
            <a:solidFill>
              <a:srgbClr val="000000"/>
            </a:solidFill>
            <a:prstDash val="solid"/>
            <a:miter/>
          </a:ln>
        </p:spPr>
      </p:sp>
      <p:sp>
        <p:nvSpPr>
          <p:cNvPr id="279" name="文本占位符 278"/>
          <p:cNvSpPr>
            <a:spLocks noGrp="1"/>
          </p:cNvSpPr>
          <p:nvPr>
            <p:ph type="body" idx="1"/>
          </p:nvPr>
        </p:nvSpPr>
        <p:spPr>
          <a:xfrm>
            <a:off x="685800" y="4343400"/>
            <a:ext cx="5486400" cy="4114800"/>
          </a:xfrm>
          <a:prstGeom prst="rect">
            <a:avLst/>
          </a:prstGeom>
          <a:noFill/>
          <a:ln w="9525" cap="flat" cmpd="sng">
            <a:noFill/>
            <a:prstDash val="solid"/>
            <a:round/>
          </a:ln>
        </p:spPr>
        <p:txBody>
          <a:bodyPr vert="horz" wrap="square" lIns="91440" tIns="45720" rIns="91440" bIns="45720" anchor="t" anchorCtr="0"/>
          <a:lstStyle/>
          <a:p>
            <a:endParaRPr lang="zh-CN" altLang="en-US"/>
          </a:p>
        </p:txBody>
      </p:sp>
      <p:sp>
        <p:nvSpPr>
          <p:cNvPr id="280"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fld id="{CAD2D6BD-DE1B-4B5F-8B41-2702339687B9}" type="slidenum">
              <a:rPr lang="en-US" altLang="zh-CN" sz="1200">
                <a:latin typeface="Arial" panose="020B0604020202020204" pitchFamily="34" charset="0"/>
                <a:ea typeface="宋体" panose="02010600030101010101" pitchFamily="2" charset="-122"/>
                <a:cs typeface="Calibri" panose="020F0502020204030204" charset="0"/>
              </a:rPr>
            </a:fld>
            <a:endParaRPr lang="zh-CN" altLang="en-US" sz="1200">
              <a:latin typeface="Arial" panose="020B0604020202020204" pitchFamily="34" charset="0"/>
              <a:ea typeface="宋体" panose="02010600030101010101" pitchFamily="2" charset="-122"/>
              <a:cs typeface="Calibri" panose="020F050202020403020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4" name="幻灯片图像占位符 293"/>
          <p:cNvSpPr>
            <a:spLocks noGrp="1"/>
          </p:cNvSpPr>
          <p:nvPr>
            <p:ph type="sldImg"/>
          </p:nvPr>
        </p:nvSpPr>
        <p:spPr>
          <a:xfrm>
            <a:off x="1143000" y="685800"/>
            <a:ext cx="4572000" cy="3429000"/>
          </a:xfrm>
          <a:prstGeom prst="rect">
            <a:avLst/>
          </a:prstGeom>
          <a:noFill/>
          <a:ln w="9525" cap="flat" cmpd="sng">
            <a:solidFill>
              <a:srgbClr val="000000"/>
            </a:solidFill>
            <a:prstDash val="solid"/>
            <a:miter/>
          </a:ln>
        </p:spPr>
      </p:sp>
      <p:sp>
        <p:nvSpPr>
          <p:cNvPr id="295" name="文本占位符 294"/>
          <p:cNvSpPr>
            <a:spLocks noGrp="1"/>
          </p:cNvSpPr>
          <p:nvPr>
            <p:ph type="body" idx="1"/>
          </p:nvPr>
        </p:nvSpPr>
        <p:spPr>
          <a:xfrm>
            <a:off x="685800" y="4343400"/>
            <a:ext cx="5486400" cy="4114800"/>
          </a:xfrm>
          <a:prstGeom prst="rect">
            <a:avLst/>
          </a:prstGeom>
          <a:noFill/>
          <a:ln w="9525" cap="flat" cmpd="sng">
            <a:noFill/>
            <a:prstDash val="solid"/>
            <a:round/>
          </a:ln>
        </p:spPr>
        <p:txBody>
          <a:bodyPr vert="horz" wrap="square" lIns="91440" tIns="45720" rIns="91440" bIns="45720" anchor="t" anchorCtr="0"/>
          <a:lstStyle/>
          <a:p>
            <a:endParaRPr lang="zh-CN" altLang="en-US"/>
          </a:p>
        </p:txBody>
      </p:sp>
      <p:sp>
        <p:nvSpPr>
          <p:cNvPr id="296"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fld id="{CAD2D6BD-DE1B-4B5F-8B41-2702339687B9}" type="slidenum">
              <a:rPr lang="en-US" altLang="zh-CN" sz="1200">
                <a:latin typeface="Arial" panose="020B0604020202020204" pitchFamily="34" charset="0"/>
                <a:ea typeface="宋体" panose="02010600030101010101" pitchFamily="2" charset="-122"/>
                <a:cs typeface="Calibri" panose="020F0502020204030204" charset="0"/>
              </a:rPr>
            </a:fld>
            <a:endParaRPr lang="zh-CN" altLang="en-US" sz="1200">
              <a:latin typeface="Arial" panose="020B0604020202020204" pitchFamily="34" charset="0"/>
              <a:ea typeface="宋体" panose="02010600030101010101" pitchFamily="2" charset="-122"/>
              <a:cs typeface="Calibri" panose="020F050202020403020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5" name="幻灯片图像占位符 304"/>
          <p:cNvSpPr>
            <a:spLocks noGrp="1"/>
          </p:cNvSpPr>
          <p:nvPr>
            <p:ph type="sldImg"/>
          </p:nvPr>
        </p:nvSpPr>
        <p:spPr>
          <a:xfrm>
            <a:off x="1143000" y="685800"/>
            <a:ext cx="4572000" cy="3429000"/>
          </a:xfrm>
          <a:prstGeom prst="rect">
            <a:avLst/>
          </a:prstGeom>
          <a:noFill/>
          <a:ln w="9525" cap="flat" cmpd="sng">
            <a:solidFill>
              <a:srgbClr val="000000"/>
            </a:solidFill>
            <a:prstDash val="solid"/>
            <a:miter/>
          </a:ln>
        </p:spPr>
      </p:sp>
      <p:sp>
        <p:nvSpPr>
          <p:cNvPr id="306" name="文本占位符 305"/>
          <p:cNvSpPr>
            <a:spLocks noGrp="1"/>
          </p:cNvSpPr>
          <p:nvPr>
            <p:ph type="body" idx="1"/>
          </p:nvPr>
        </p:nvSpPr>
        <p:spPr>
          <a:xfrm>
            <a:off x="685800" y="4343400"/>
            <a:ext cx="5486400" cy="4114800"/>
          </a:xfrm>
          <a:prstGeom prst="rect">
            <a:avLst/>
          </a:prstGeom>
          <a:noFill/>
          <a:ln w="9525" cap="flat" cmpd="sng">
            <a:noFill/>
            <a:prstDash val="solid"/>
            <a:round/>
          </a:ln>
        </p:spPr>
        <p:txBody>
          <a:bodyPr vert="horz" wrap="square" lIns="91440" tIns="45720" rIns="91440" bIns="45720" anchor="t" anchorCtr="0"/>
          <a:lstStyle/>
          <a:p>
            <a:endParaRPr lang="zh-CN" altLang="en-US"/>
          </a:p>
        </p:txBody>
      </p:sp>
      <p:sp>
        <p:nvSpPr>
          <p:cNvPr id="307"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fld id="{CAD2D6BD-DE1B-4B5F-8B41-2702339687B9}" type="slidenum">
              <a:rPr lang="en-US" altLang="zh-CN" sz="1200">
                <a:latin typeface="Arial" panose="020B0604020202020204" pitchFamily="34" charset="0"/>
                <a:ea typeface="宋体" panose="02010600030101010101" pitchFamily="2" charset="-122"/>
                <a:cs typeface="Calibri" panose="020F0502020204030204" charset="0"/>
              </a:rPr>
            </a:fld>
            <a:endParaRPr lang="zh-CN" altLang="en-US" sz="1200">
              <a:latin typeface="Arial" panose="020B0604020202020204" pitchFamily="34" charset="0"/>
              <a:ea typeface="宋体" panose="02010600030101010101" pitchFamily="2" charset="-122"/>
              <a:cs typeface="Calibri" panose="020F050202020403020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9"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fld id="{CAD2D6BD-DE1B-4B5F-8B41-2702339687B9}" type="slidenum">
              <a:rPr lang="en-US" altLang="zh-CN">
                <a:latin typeface="Arial" panose="020B0604020202020204" pitchFamily="34" charset="0"/>
                <a:ea typeface="方正行楷简体" pitchFamily="2" charset="-122"/>
                <a:cs typeface="Calibri" panose="020F0502020204030204" charset="0"/>
              </a:rPr>
            </a:fld>
            <a:endParaRPr lang="zh-CN" altLang="en-US">
              <a:latin typeface="Arial" panose="020B0604020202020204" pitchFamily="34" charset="0"/>
              <a:ea typeface="方正行楷简体" pitchFamily="2" charset="-122"/>
              <a:cs typeface="Calibri" panose="020F0502020204030204" charset="0"/>
            </a:endParaRPr>
          </a:p>
        </p:txBody>
      </p:sp>
      <p:sp>
        <p:nvSpPr>
          <p:cNvPr id="320" name="幻灯片图像占位符 319"/>
          <p:cNvSpPr>
            <a:spLocks noGrp="1"/>
          </p:cNvSpPr>
          <p:nvPr>
            <p:ph type="sldImg"/>
          </p:nvPr>
        </p:nvSpPr>
        <p:spPr>
          <a:xfrm>
            <a:off x="1143000" y="685800"/>
            <a:ext cx="4572000" cy="3429000"/>
          </a:xfrm>
          <a:prstGeom prst="rect">
            <a:avLst/>
          </a:prstGeom>
          <a:noFill/>
          <a:ln w="9525" cap="flat" cmpd="sng">
            <a:solidFill>
              <a:srgbClr val="000000"/>
            </a:solidFill>
            <a:prstDash val="solid"/>
            <a:miter/>
          </a:ln>
        </p:spPr>
      </p:sp>
      <p:sp>
        <p:nvSpPr>
          <p:cNvPr id="321" name="文本占位符 320"/>
          <p:cNvSpPr>
            <a:spLocks noGrp="1"/>
          </p:cNvSpPr>
          <p:nvPr>
            <p:ph type="body" idx="1"/>
          </p:nvPr>
        </p:nvSpPr>
        <p:spPr>
          <a:xfrm>
            <a:off x="685800" y="4343400"/>
            <a:ext cx="5486400" cy="4114800"/>
          </a:xfrm>
          <a:prstGeom prst="rect">
            <a:avLst/>
          </a:prstGeom>
          <a:noFill/>
          <a:ln w="9525" cap="flat" cmpd="sng">
            <a:noFill/>
            <a:prstDash val="solid"/>
            <a:round/>
          </a:ln>
        </p:spPr>
        <p:txBody>
          <a:bodyPr vert="horz" wrap="square" lIns="91440" tIns="45720" rIns="91440" bIns="45720" anchor="t" anchorCtr="0"/>
          <a:lstStyle/>
          <a:p>
            <a:r>
              <a:rPr lang="zh-CN" altLang="en-US"/>
              <a:t>均值向量和协方差矩阵是维观测数据的重要的数字特征。表示维观测数据的集中位置，协方差矩阵的对角线元素分别是各个变量观测值的方差，非对角线元素是两两变量观测值之间的协方差。</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4" name="幻灯片图像占位符 343"/>
          <p:cNvSpPr>
            <a:spLocks noGrp="1"/>
          </p:cNvSpPr>
          <p:nvPr>
            <p:ph type="sldImg"/>
          </p:nvPr>
        </p:nvSpPr>
        <p:spPr>
          <a:xfrm>
            <a:off x="1143000" y="685800"/>
            <a:ext cx="4572000" cy="3429000"/>
          </a:xfrm>
          <a:prstGeom prst="rect">
            <a:avLst/>
          </a:prstGeom>
          <a:noFill/>
          <a:ln w="9525" cap="flat" cmpd="sng">
            <a:solidFill>
              <a:srgbClr val="000000"/>
            </a:solidFill>
            <a:prstDash val="solid"/>
            <a:miter/>
          </a:ln>
        </p:spPr>
      </p:sp>
      <p:sp>
        <p:nvSpPr>
          <p:cNvPr id="345" name="文本占位符 344"/>
          <p:cNvSpPr>
            <a:spLocks noGrp="1"/>
          </p:cNvSpPr>
          <p:nvPr>
            <p:ph type="body" idx="1"/>
          </p:nvPr>
        </p:nvSpPr>
        <p:spPr>
          <a:xfrm>
            <a:off x="685800" y="4343400"/>
            <a:ext cx="5486400" cy="4114800"/>
          </a:xfrm>
          <a:prstGeom prst="rect">
            <a:avLst/>
          </a:prstGeom>
          <a:noFill/>
          <a:ln w="9525" cap="flat" cmpd="sng">
            <a:noFill/>
            <a:prstDash val="solid"/>
            <a:round/>
          </a:ln>
        </p:spPr>
        <p:txBody>
          <a:bodyPr vert="horz" wrap="square" lIns="91440" tIns="45720" rIns="91440" bIns="45720" anchor="t" anchorCtr="0"/>
          <a:lstStyle/>
          <a:p>
            <a:endParaRPr lang="zh-CN" altLang="en-US"/>
          </a:p>
        </p:txBody>
      </p:sp>
      <p:sp>
        <p:nvSpPr>
          <p:cNvPr id="346"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fld id="{CAD2D6BD-DE1B-4B5F-8B41-2702339687B9}" type="slidenum">
              <a:rPr lang="en-US" altLang="zh-CN" sz="1200">
                <a:latin typeface="Arial" panose="020B0604020202020204" pitchFamily="34" charset="0"/>
                <a:ea typeface="宋体" panose="02010600030101010101" pitchFamily="2" charset="-122"/>
                <a:cs typeface="Calibri" panose="020F0502020204030204" charset="0"/>
              </a:rPr>
            </a:fld>
            <a:endParaRPr lang="zh-CN" altLang="en-US" sz="1200">
              <a:latin typeface="Arial" panose="020B0604020202020204" pitchFamily="34" charset="0"/>
              <a:ea typeface="宋体" panose="02010600030101010101" pitchFamily="2" charset="-122"/>
              <a:cs typeface="Calibri" panose="020F050202020403020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fld id="{CAD2D6BD-DE1B-4B5F-8B41-2702339687B9}" type="slidenum">
              <a:rPr lang="en-US" altLang="zh-CN">
                <a:latin typeface="Arial" panose="020B0604020202020204" pitchFamily="34" charset="0"/>
                <a:ea typeface="方正行楷简体" pitchFamily="2" charset="-122"/>
                <a:cs typeface="Calibri" panose="020F0502020204030204" charset="0"/>
              </a:rPr>
            </a:fld>
            <a:endParaRPr lang="zh-CN" altLang="en-US">
              <a:latin typeface="Arial" panose="020B0604020202020204" pitchFamily="34" charset="0"/>
              <a:ea typeface="方正行楷简体" pitchFamily="2" charset="-122"/>
              <a:cs typeface="Calibri" panose="020F0502020204030204" charset="0"/>
            </a:endParaRPr>
          </a:p>
        </p:txBody>
      </p:sp>
      <p:sp>
        <p:nvSpPr>
          <p:cNvPr id="363" name="幻灯片图像占位符 362"/>
          <p:cNvSpPr>
            <a:spLocks noGrp="1"/>
          </p:cNvSpPr>
          <p:nvPr>
            <p:ph type="sldImg"/>
          </p:nvPr>
        </p:nvSpPr>
        <p:spPr>
          <a:xfrm>
            <a:off x="1143000" y="685800"/>
            <a:ext cx="4572000" cy="3429000"/>
          </a:xfrm>
          <a:prstGeom prst="rect">
            <a:avLst/>
          </a:prstGeom>
          <a:noFill/>
          <a:ln w="9525" cap="flat" cmpd="sng">
            <a:solidFill>
              <a:srgbClr val="000000"/>
            </a:solidFill>
            <a:prstDash val="solid"/>
            <a:miter/>
          </a:ln>
        </p:spPr>
      </p:sp>
      <p:sp>
        <p:nvSpPr>
          <p:cNvPr id="364" name="文本占位符 363"/>
          <p:cNvSpPr>
            <a:spLocks noGrp="1"/>
          </p:cNvSpPr>
          <p:nvPr>
            <p:ph type="body" idx="1"/>
          </p:nvPr>
        </p:nvSpPr>
        <p:spPr>
          <a:xfrm>
            <a:off x="685800" y="4343400"/>
            <a:ext cx="5486400" cy="4114800"/>
          </a:xfrm>
          <a:prstGeom prst="rect">
            <a:avLst/>
          </a:prstGeom>
          <a:noFill/>
          <a:ln w="9525" cap="flat" cmpd="sng">
            <a:noFill/>
            <a:prstDash val="solid"/>
            <a:round/>
          </a:ln>
        </p:spPr>
        <p:txBody>
          <a:bodyPr vert="horz" wrap="square" lIns="91440" tIns="45720" rIns="91440" bIns="45720" anchor="t" anchorCtr="0"/>
          <a:lstStyle/>
          <a:p>
            <a:r>
              <a:rPr lang="zh-CN" altLang="en-US"/>
              <a:t>注意：</a:t>
            </a:r>
            <a:r>
              <a:rPr lang="en-US" altLang="zh-CN"/>
              <a:t>1. Spearman</a:t>
            </a:r>
            <a:r>
              <a:rPr lang="zh-CN" altLang="en-US"/>
              <a:t>相关矩阵适用于研究具有一般分布的维总体，且对异常值具有耐抗性</a:t>
            </a:r>
            <a:r>
              <a:rPr lang="en-US" altLang="zh-CN"/>
              <a:t>,</a:t>
            </a:r>
            <a:r>
              <a:rPr lang="zh-CN" altLang="en-US"/>
              <a:t>同样非负定的。</a:t>
            </a:r>
            <a:endParaRPr lang="en-US" altLang="zh-CN"/>
          </a:p>
          <a:p>
            <a:r>
              <a:rPr lang="en-US" altLang="zh-CN"/>
              <a:t>       </a:t>
            </a:r>
            <a:r>
              <a:rPr lang="en-US" altLang="zh-CN"/>
              <a:t>2.</a:t>
            </a:r>
            <a:r>
              <a:rPr lang="zh-CN" altLang="en-US"/>
              <a:t>原数据的相关系数即为标准化数据观测矩阵的协方差阵。</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71"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lvl1pPr marL="0" indent="0" algn="r" defTabSz="914400" fontAlgn="base" hangingPunct="0">
              <a:spcBef>
                <a:spcPts val="0"/>
              </a:spcBef>
              <a:buNone/>
              <a:defRPr sz="1200">
                <a:latin typeface="Arial" panose="020B0604020202020204" pitchFamily="34" charset="0"/>
                <a:ea typeface="宋体" panose="02010600030101010101" pitchFamily="2" charset="-122"/>
                <a:cs typeface="Calibri" panose="020F0502020204030204" charset="0"/>
              </a:defRPr>
            </a:lvl1pPr>
          </a:lstStyle>
          <a:p>
            <a:fld id="{CAD2D6BD-DE1B-4B5F-8B41-2702339687B9}" type="slidenum">
              <a:rPr lang="en-US" altLang="zh-CN" sz="1200">
                <a:latin typeface="Arial" panose="020B0604020202020204" pitchFamily="34" charset="0"/>
                <a:ea typeface="宋体" panose="02010600030101010101" pitchFamily="2" charset="-122"/>
                <a:cs typeface="Calibri" panose="020F0502020204030204" charset="0"/>
              </a:rPr>
            </a:fld>
            <a:endParaRPr lang="zh-CN" altLang="en-US" sz="1200">
              <a:latin typeface="Arial" panose="020B0604020202020204" pitchFamily="34" charset="0"/>
              <a:ea typeface="宋体" panose="02010600030101010101" pitchFamily="2" charset="-122"/>
              <a:cs typeface="Calibri" panose="020F050202020403020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3"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fld id="{CAD2D6BD-DE1B-4B5F-8B41-2702339687B9}" type="slidenum">
              <a:rPr lang="en-US" altLang="zh-CN">
                <a:latin typeface="Arial" panose="020B0604020202020204" pitchFamily="34" charset="0"/>
                <a:ea typeface="方正行楷简体" pitchFamily="2" charset="-122"/>
                <a:cs typeface="Calibri" panose="020F0502020204030204" charset="0"/>
              </a:rPr>
            </a:fld>
            <a:endParaRPr lang="zh-CN" altLang="en-US">
              <a:latin typeface="Arial" panose="020B0604020202020204" pitchFamily="34" charset="0"/>
              <a:ea typeface="方正行楷简体" pitchFamily="2" charset="-122"/>
              <a:cs typeface="Calibri" panose="020F0502020204030204" charset="0"/>
            </a:endParaRPr>
          </a:p>
        </p:txBody>
      </p:sp>
      <p:sp>
        <p:nvSpPr>
          <p:cNvPr id="384" name="幻灯片图像占位符 383"/>
          <p:cNvSpPr>
            <a:spLocks noGrp="1"/>
          </p:cNvSpPr>
          <p:nvPr>
            <p:ph type="sldImg"/>
          </p:nvPr>
        </p:nvSpPr>
        <p:spPr>
          <a:xfrm>
            <a:off x="1143000" y="685800"/>
            <a:ext cx="4572000" cy="3429000"/>
          </a:xfrm>
          <a:prstGeom prst="rect">
            <a:avLst/>
          </a:prstGeom>
          <a:noFill/>
          <a:ln w="9525" cap="flat" cmpd="sng">
            <a:solidFill>
              <a:srgbClr val="000000"/>
            </a:solidFill>
            <a:prstDash val="solid"/>
            <a:miter/>
          </a:ln>
        </p:spPr>
      </p:sp>
      <p:sp>
        <p:nvSpPr>
          <p:cNvPr id="385" name="文本占位符 384"/>
          <p:cNvSpPr>
            <a:spLocks noGrp="1"/>
          </p:cNvSpPr>
          <p:nvPr>
            <p:ph type="body" idx="1"/>
          </p:nvPr>
        </p:nvSpPr>
        <p:spPr>
          <a:xfrm>
            <a:off x="685800" y="4343400"/>
            <a:ext cx="5486400" cy="4114800"/>
          </a:xfrm>
          <a:prstGeom prst="rect">
            <a:avLst/>
          </a:prstGeom>
          <a:noFill/>
          <a:ln w="9525" cap="flat" cmpd="sng">
            <a:noFill/>
            <a:prstDash val="solid"/>
            <a:round/>
          </a:ln>
        </p:spPr>
        <p:txBody>
          <a:bodyPr vert="horz" wrap="square" lIns="91440" tIns="45720" rIns="91440" bIns="45720" anchor="t" anchorCtr="0"/>
          <a:lstStyle/>
          <a:p>
            <a:r>
              <a:rPr lang="zh-CN" altLang="en-US"/>
              <a:t>向量都是按照列向量对待的横写的加一个转置</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fld id="{CAD2D6BD-DE1B-4B5F-8B41-2702339687B9}" type="slidenum">
              <a:rPr lang="en-US" altLang="zh-CN">
                <a:latin typeface="Arial" panose="020B0604020202020204" pitchFamily="34" charset="0"/>
                <a:ea typeface="方正行楷简体" pitchFamily="2" charset="-122"/>
                <a:cs typeface="Calibri" panose="020F0502020204030204" charset="0"/>
              </a:rPr>
            </a:fld>
            <a:endParaRPr lang="zh-CN" altLang="en-US">
              <a:latin typeface="Arial" panose="020B0604020202020204" pitchFamily="34" charset="0"/>
              <a:ea typeface="方正行楷简体" pitchFamily="2" charset="-122"/>
              <a:cs typeface="Calibri" panose="020F0502020204030204" charset="0"/>
            </a:endParaRPr>
          </a:p>
        </p:txBody>
      </p:sp>
      <p:sp>
        <p:nvSpPr>
          <p:cNvPr id="104" name="幻灯片图像占位符 103"/>
          <p:cNvSpPr>
            <a:spLocks noGrp="1"/>
          </p:cNvSpPr>
          <p:nvPr>
            <p:ph type="sldImg"/>
          </p:nvPr>
        </p:nvSpPr>
        <p:spPr>
          <a:xfrm>
            <a:off x="1143000" y="685800"/>
            <a:ext cx="4572000" cy="3429000"/>
          </a:xfrm>
          <a:prstGeom prst="rect">
            <a:avLst/>
          </a:prstGeom>
          <a:noFill/>
          <a:ln w="9525" cap="flat" cmpd="sng">
            <a:solidFill>
              <a:srgbClr val="000000"/>
            </a:solidFill>
            <a:prstDash val="solid"/>
            <a:miter/>
          </a:ln>
        </p:spPr>
      </p:sp>
      <p:sp>
        <p:nvSpPr>
          <p:cNvPr id="105" name="文本占位符 104"/>
          <p:cNvSpPr>
            <a:spLocks noGrp="1"/>
          </p:cNvSpPr>
          <p:nvPr>
            <p:ph type="body" idx="1"/>
          </p:nvPr>
        </p:nvSpPr>
        <p:spPr>
          <a:xfrm>
            <a:off x="685800" y="4343400"/>
            <a:ext cx="5486400" cy="4114800"/>
          </a:xfrm>
          <a:prstGeom prst="rect">
            <a:avLst/>
          </a:prstGeom>
          <a:noFill/>
          <a:ln w="9525" cap="flat" cmpd="sng">
            <a:noFill/>
            <a:prstDash val="solid"/>
            <a:round/>
          </a:ln>
        </p:spPr>
        <p:txBody>
          <a:bodyPr vert="horz" wrap="square" lIns="91440" tIns="45720" rIns="91440" bIns="45720" anchor="t" anchorCtr="0"/>
          <a:lstStyle/>
          <a:p>
            <a:r>
              <a:rPr lang="zh-CN" altLang="en-US"/>
              <a:t>注意：数据的协方差矩阵是对称矩阵，且是非负定的。</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0" name="幻灯片图像占位符 679"/>
          <p:cNvSpPr>
            <a:spLocks noGrp="1"/>
          </p:cNvSpPr>
          <p:nvPr>
            <p:ph type="sldImg"/>
          </p:nvPr>
        </p:nvSpPr>
        <p:spPr>
          <a:xfrm>
            <a:off x="1143000" y="685800"/>
            <a:ext cx="4572000" cy="3429000"/>
          </a:xfrm>
          <a:prstGeom prst="rect">
            <a:avLst/>
          </a:prstGeom>
          <a:noFill/>
          <a:ln w="9525" cap="flat" cmpd="sng">
            <a:solidFill>
              <a:srgbClr val="000000"/>
            </a:solidFill>
            <a:prstDash val="solid"/>
            <a:miter/>
          </a:ln>
        </p:spPr>
      </p:sp>
      <p:sp>
        <p:nvSpPr>
          <p:cNvPr id="681" name="文本占位符 680"/>
          <p:cNvSpPr>
            <a:spLocks noGrp="1"/>
          </p:cNvSpPr>
          <p:nvPr>
            <p:ph type="body" idx="1"/>
          </p:nvPr>
        </p:nvSpPr>
        <p:spPr>
          <a:xfrm>
            <a:off x="685800" y="4343400"/>
            <a:ext cx="5486400" cy="4114800"/>
          </a:xfrm>
          <a:prstGeom prst="rect">
            <a:avLst/>
          </a:prstGeom>
          <a:noFill/>
          <a:ln w="9525" cap="flat" cmpd="sng">
            <a:noFill/>
            <a:prstDash val="solid"/>
            <a:round/>
          </a:ln>
        </p:spPr>
        <p:txBody>
          <a:bodyPr vert="horz" wrap="square" lIns="91440" tIns="45720" rIns="91440" bIns="45720" anchor="t" anchorCtr="0"/>
          <a:lstStyle/>
          <a:p>
            <a:endParaRPr lang="zh-CN" altLang="en-US"/>
          </a:p>
        </p:txBody>
      </p:sp>
      <p:sp>
        <p:nvSpPr>
          <p:cNvPr id="682"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fld id="{CAD2D6BD-DE1B-4B5F-8B41-2702339687B9}" type="slidenum">
              <a:rPr lang="en-US" altLang="zh-CN" sz="1200">
                <a:latin typeface="Arial" panose="020B0604020202020204" pitchFamily="34" charset="0"/>
                <a:ea typeface="宋体" panose="02010600030101010101" pitchFamily="2" charset="-122"/>
                <a:cs typeface="Calibri" panose="020F0502020204030204" charset="0"/>
              </a:rPr>
            </a:fld>
            <a:endParaRPr lang="zh-CN" altLang="en-US" sz="1200">
              <a:latin typeface="Arial" panose="020B0604020202020204" pitchFamily="34" charset="0"/>
              <a:ea typeface="宋体" panose="02010600030101010101" pitchFamily="2" charset="-122"/>
              <a:cs typeface="Calibri" panose="020F050202020403020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4" name="幻灯片图像占位符 463"/>
          <p:cNvSpPr>
            <a:spLocks noGrp="1"/>
          </p:cNvSpPr>
          <p:nvPr>
            <p:ph type="sldImg"/>
          </p:nvPr>
        </p:nvSpPr>
        <p:spPr>
          <a:xfrm>
            <a:off x="1143000" y="685800"/>
            <a:ext cx="4572000" cy="3429000"/>
          </a:xfrm>
          <a:prstGeom prst="rect">
            <a:avLst/>
          </a:prstGeom>
          <a:noFill/>
          <a:ln w="9525" cap="flat" cmpd="sng">
            <a:solidFill>
              <a:srgbClr val="000000"/>
            </a:solidFill>
            <a:prstDash val="solid"/>
            <a:miter/>
          </a:ln>
        </p:spPr>
      </p:sp>
      <p:sp>
        <p:nvSpPr>
          <p:cNvPr id="465" name="文本占位符 464"/>
          <p:cNvSpPr>
            <a:spLocks noGrp="1"/>
          </p:cNvSpPr>
          <p:nvPr>
            <p:ph type="body" idx="1"/>
          </p:nvPr>
        </p:nvSpPr>
        <p:spPr>
          <a:xfrm>
            <a:off x="685800" y="4343400"/>
            <a:ext cx="5486400" cy="4114800"/>
          </a:xfrm>
          <a:prstGeom prst="rect">
            <a:avLst/>
          </a:prstGeom>
          <a:noFill/>
          <a:ln w="9525" cap="flat" cmpd="sng">
            <a:noFill/>
            <a:prstDash val="solid"/>
            <a:round/>
          </a:ln>
        </p:spPr>
        <p:txBody>
          <a:bodyPr vert="horz" wrap="square" lIns="91440" tIns="45720" rIns="91440" bIns="45720" anchor="t" anchorCtr="0"/>
          <a:lstStyle/>
          <a:p>
            <a:endParaRPr lang="zh-CN" altLang="en-US"/>
          </a:p>
        </p:txBody>
      </p:sp>
      <p:sp>
        <p:nvSpPr>
          <p:cNvPr id="466"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fld id="{CAD2D6BD-DE1B-4B5F-8B41-2702339687B9}" type="slidenum">
              <a:rPr lang="en-US" altLang="zh-CN" sz="1200">
                <a:latin typeface="Arial" panose="020B0604020202020204" pitchFamily="34" charset="0"/>
                <a:ea typeface="宋体" panose="02010600030101010101" pitchFamily="2" charset="-122"/>
                <a:cs typeface="Calibri" panose="020F0502020204030204" charset="0"/>
              </a:rPr>
            </a:fld>
            <a:endParaRPr lang="zh-CN" altLang="en-US" sz="1200">
              <a:latin typeface="Arial" panose="020B0604020202020204" pitchFamily="34" charset="0"/>
              <a:ea typeface="宋体" panose="02010600030101010101" pitchFamily="2" charset="-122"/>
              <a:cs typeface="Calibri" panose="020F050202020403020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5" name="幻灯片图像占位符 474"/>
          <p:cNvSpPr>
            <a:spLocks noGrp="1"/>
          </p:cNvSpPr>
          <p:nvPr>
            <p:ph type="sldImg"/>
          </p:nvPr>
        </p:nvSpPr>
        <p:spPr>
          <a:xfrm>
            <a:off x="1143000" y="685800"/>
            <a:ext cx="4572000" cy="3429000"/>
          </a:xfrm>
          <a:prstGeom prst="rect">
            <a:avLst/>
          </a:prstGeom>
          <a:noFill/>
          <a:ln w="9525" cap="flat" cmpd="sng">
            <a:solidFill>
              <a:srgbClr val="000000"/>
            </a:solidFill>
            <a:prstDash val="solid"/>
            <a:miter/>
          </a:ln>
        </p:spPr>
      </p:sp>
      <p:sp>
        <p:nvSpPr>
          <p:cNvPr id="476" name="文本占位符 475"/>
          <p:cNvSpPr>
            <a:spLocks noGrp="1"/>
          </p:cNvSpPr>
          <p:nvPr>
            <p:ph type="body" idx="1"/>
          </p:nvPr>
        </p:nvSpPr>
        <p:spPr>
          <a:xfrm>
            <a:off x="685800" y="4343400"/>
            <a:ext cx="5486400" cy="4114800"/>
          </a:xfrm>
          <a:prstGeom prst="rect">
            <a:avLst/>
          </a:prstGeom>
          <a:noFill/>
          <a:ln w="9525" cap="flat" cmpd="sng">
            <a:noFill/>
            <a:prstDash val="solid"/>
            <a:round/>
          </a:ln>
        </p:spPr>
        <p:txBody>
          <a:bodyPr vert="horz" wrap="square" lIns="91440" tIns="45720" rIns="91440" bIns="45720" anchor="t" anchorCtr="0"/>
          <a:lstStyle/>
          <a:p>
            <a:endParaRPr lang="zh-CN" altLang="en-US"/>
          </a:p>
        </p:txBody>
      </p:sp>
      <p:sp>
        <p:nvSpPr>
          <p:cNvPr id="477"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fld id="{CAD2D6BD-DE1B-4B5F-8B41-2702339687B9}" type="slidenum">
              <a:rPr lang="en-US" altLang="zh-CN" sz="1200">
                <a:latin typeface="Arial" panose="020B0604020202020204" pitchFamily="34" charset="0"/>
                <a:ea typeface="宋体" panose="02010600030101010101" pitchFamily="2" charset="-122"/>
                <a:cs typeface="Calibri" panose="020F0502020204030204" charset="0"/>
              </a:rPr>
            </a:fld>
            <a:endParaRPr lang="zh-CN" altLang="en-US" sz="1200">
              <a:latin typeface="Arial" panose="020B0604020202020204" pitchFamily="34" charset="0"/>
              <a:ea typeface="宋体" panose="02010600030101010101" pitchFamily="2" charset="-122"/>
              <a:cs typeface="Calibri" panose="020F050202020403020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8" name="幻灯片图像占位符 497"/>
          <p:cNvSpPr>
            <a:spLocks noGrp="1"/>
          </p:cNvSpPr>
          <p:nvPr>
            <p:ph type="sldImg"/>
          </p:nvPr>
        </p:nvSpPr>
        <p:spPr>
          <a:xfrm>
            <a:off x="1143000" y="685800"/>
            <a:ext cx="4572000" cy="3429000"/>
          </a:xfrm>
          <a:prstGeom prst="rect">
            <a:avLst/>
          </a:prstGeom>
          <a:noFill/>
          <a:ln w="9525" cap="flat" cmpd="sng">
            <a:solidFill>
              <a:srgbClr val="000000"/>
            </a:solidFill>
            <a:prstDash val="solid"/>
            <a:miter/>
          </a:ln>
        </p:spPr>
      </p:sp>
      <p:sp>
        <p:nvSpPr>
          <p:cNvPr id="499" name="文本占位符 498"/>
          <p:cNvSpPr>
            <a:spLocks noGrp="1"/>
          </p:cNvSpPr>
          <p:nvPr>
            <p:ph type="body" idx="1"/>
          </p:nvPr>
        </p:nvSpPr>
        <p:spPr>
          <a:xfrm>
            <a:off x="685800" y="4343400"/>
            <a:ext cx="5486400" cy="4114800"/>
          </a:xfrm>
          <a:prstGeom prst="rect">
            <a:avLst/>
          </a:prstGeom>
          <a:noFill/>
          <a:ln w="9525" cap="flat" cmpd="sng">
            <a:noFill/>
            <a:prstDash val="solid"/>
            <a:round/>
          </a:ln>
        </p:spPr>
        <p:txBody>
          <a:bodyPr vert="horz" wrap="square" lIns="91440" tIns="45720" rIns="91440" bIns="45720" anchor="t" anchorCtr="0"/>
          <a:lstStyle/>
          <a:p>
            <a:endParaRPr lang="zh-CN" altLang="en-US"/>
          </a:p>
        </p:txBody>
      </p:sp>
      <p:sp>
        <p:nvSpPr>
          <p:cNvPr id="500"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fld id="{CAD2D6BD-DE1B-4B5F-8B41-2702339687B9}" type="slidenum">
              <a:rPr lang="en-US" altLang="zh-CN" sz="1200">
                <a:latin typeface="Arial" panose="020B0604020202020204" pitchFamily="34" charset="0"/>
                <a:ea typeface="宋体" panose="02010600030101010101" pitchFamily="2" charset="-122"/>
                <a:cs typeface="Calibri" panose="020F0502020204030204" charset="0"/>
              </a:rPr>
            </a:fld>
            <a:endParaRPr lang="zh-CN" altLang="en-US" sz="1200">
              <a:latin typeface="Arial" panose="020B0604020202020204" pitchFamily="34" charset="0"/>
              <a:ea typeface="宋体" panose="02010600030101010101" pitchFamily="2" charset="-122"/>
              <a:cs typeface="Calibri" panose="020F050202020403020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8" name="幻灯片图像占位符 517"/>
          <p:cNvSpPr>
            <a:spLocks noGrp="1"/>
          </p:cNvSpPr>
          <p:nvPr>
            <p:ph type="sldImg"/>
          </p:nvPr>
        </p:nvSpPr>
        <p:spPr>
          <a:xfrm>
            <a:off x="1143000" y="685800"/>
            <a:ext cx="4572000" cy="3429000"/>
          </a:xfrm>
          <a:prstGeom prst="rect">
            <a:avLst/>
          </a:prstGeom>
          <a:noFill/>
          <a:ln w="9525" cap="flat" cmpd="sng">
            <a:solidFill>
              <a:srgbClr val="000000"/>
            </a:solidFill>
            <a:prstDash val="solid"/>
            <a:miter/>
          </a:ln>
        </p:spPr>
      </p:sp>
      <p:sp>
        <p:nvSpPr>
          <p:cNvPr id="519" name="文本占位符 518"/>
          <p:cNvSpPr>
            <a:spLocks noGrp="1"/>
          </p:cNvSpPr>
          <p:nvPr>
            <p:ph type="body" idx="1"/>
          </p:nvPr>
        </p:nvSpPr>
        <p:spPr>
          <a:xfrm>
            <a:off x="685800" y="4343400"/>
            <a:ext cx="5486400" cy="4114800"/>
          </a:xfrm>
          <a:prstGeom prst="rect">
            <a:avLst/>
          </a:prstGeom>
          <a:noFill/>
          <a:ln w="9525" cap="flat" cmpd="sng">
            <a:noFill/>
            <a:prstDash val="solid"/>
            <a:round/>
          </a:ln>
        </p:spPr>
        <p:txBody>
          <a:bodyPr vert="horz" wrap="square" lIns="91440" tIns="45720" rIns="91440" bIns="45720" anchor="t" anchorCtr="0"/>
          <a:lstStyle/>
          <a:p>
            <a:endParaRPr lang="zh-CN" altLang="en-US"/>
          </a:p>
        </p:txBody>
      </p:sp>
      <p:sp>
        <p:nvSpPr>
          <p:cNvPr id="520"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fld id="{CAD2D6BD-DE1B-4B5F-8B41-2702339687B9}" type="slidenum">
              <a:rPr lang="en-US" altLang="zh-CN" sz="1200">
                <a:latin typeface="Arial" panose="020B0604020202020204" pitchFamily="34" charset="0"/>
                <a:ea typeface="宋体" panose="02010600030101010101" pitchFamily="2" charset="-122"/>
                <a:cs typeface="Calibri" panose="020F0502020204030204" charset="0"/>
              </a:rPr>
            </a:fld>
            <a:endParaRPr lang="zh-CN" altLang="en-US" sz="1200">
              <a:latin typeface="Arial" panose="020B0604020202020204" pitchFamily="34" charset="0"/>
              <a:ea typeface="宋体" panose="02010600030101010101" pitchFamily="2" charset="-122"/>
              <a:cs typeface="Calibri" panose="020F050202020403020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3" name="幻灯片图像占位符 532"/>
          <p:cNvSpPr>
            <a:spLocks noGrp="1"/>
          </p:cNvSpPr>
          <p:nvPr>
            <p:ph type="sldImg"/>
          </p:nvPr>
        </p:nvSpPr>
        <p:spPr>
          <a:xfrm>
            <a:off x="1143000" y="685800"/>
            <a:ext cx="4572000" cy="3429000"/>
          </a:xfrm>
          <a:prstGeom prst="rect">
            <a:avLst/>
          </a:prstGeom>
          <a:noFill/>
          <a:ln w="9525" cap="flat" cmpd="sng">
            <a:solidFill>
              <a:srgbClr val="000000"/>
            </a:solidFill>
            <a:prstDash val="solid"/>
            <a:miter/>
          </a:ln>
        </p:spPr>
      </p:sp>
      <p:sp>
        <p:nvSpPr>
          <p:cNvPr id="534" name="文本占位符 533"/>
          <p:cNvSpPr>
            <a:spLocks noGrp="1"/>
          </p:cNvSpPr>
          <p:nvPr>
            <p:ph type="body" idx="1"/>
          </p:nvPr>
        </p:nvSpPr>
        <p:spPr>
          <a:xfrm>
            <a:off x="685800" y="4343400"/>
            <a:ext cx="5486400" cy="4114800"/>
          </a:xfrm>
          <a:prstGeom prst="rect">
            <a:avLst/>
          </a:prstGeom>
          <a:noFill/>
          <a:ln w="9525" cap="flat" cmpd="sng">
            <a:noFill/>
            <a:prstDash val="solid"/>
            <a:round/>
          </a:ln>
        </p:spPr>
        <p:txBody>
          <a:bodyPr vert="horz" wrap="square" lIns="91440" tIns="45720" rIns="91440" bIns="45720" anchor="t" anchorCtr="0"/>
          <a:lstStyle/>
          <a:p>
            <a:endParaRPr lang="zh-CN" altLang="en-US"/>
          </a:p>
        </p:txBody>
      </p:sp>
      <p:sp>
        <p:nvSpPr>
          <p:cNvPr id="535"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fld id="{CAD2D6BD-DE1B-4B5F-8B41-2702339687B9}" type="slidenum">
              <a:rPr lang="en-US" altLang="zh-CN" sz="1200">
                <a:latin typeface="Arial" panose="020B0604020202020204" pitchFamily="34" charset="0"/>
                <a:ea typeface="宋体" panose="02010600030101010101" pitchFamily="2" charset="-122"/>
                <a:cs typeface="Calibri" panose="020F0502020204030204" charset="0"/>
              </a:rPr>
            </a:fld>
            <a:endParaRPr lang="zh-CN" altLang="en-US" sz="1200">
              <a:latin typeface="Arial" panose="020B0604020202020204" pitchFamily="34" charset="0"/>
              <a:ea typeface="宋体" panose="02010600030101010101" pitchFamily="2" charset="-122"/>
              <a:cs typeface="Calibri" panose="020F050202020403020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5" name="幻灯片图像占位符 564"/>
          <p:cNvSpPr>
            <a:spLocks noGrp="1"/>
          </p:cNvSpPr>
          <p:nvPr>
            <p:ph type="sldImg"/>
          </p:nvPr>
        </p:nvSpPr>
        <p:spPr>
          <a:xfrm>
            <a:off x="1143000" y="685800"/>
            <a:ext cx="4572000" cy="3429000"/>
          </a:xfrm>
          <a:prstGeom prst="rect">
            <a:avLst/>
          </a:prstGeom>
          <a:noFill/>
          <a:ln w="9525" cap="flat" cmpd="sng">
            <a:solidFill>
              <a:srgbClr val="000000"/>
            </a:solidFill>
            <a:prstDash val="solid"/>
            <a:miter/>
          </a:ln>
        </p:spPr>
      </p:sp>
      <p:sp>
        <p:nvSpPr>
          <p:cNvPr id="566" name="文本占位符 565"/>
          <p:cNvSpPr>
            <a:spLocks noGrp="1"/>
          </p:cNvSpPr>
          <p:nvPr>
            <p:ph type="body" idx="1"/>
          </p:nvPr>
        </p:nvSpPr>
        <p:spPr>
          <a:xfrm>
            <a:off x="685800" y="4343400"/>
            <a:ext cx="5486400" cy="4114800"/>
          </a:xfrm>
          <a:prstGeom prst="rect">
            <a:avLst/>
          </a:prstGeom>
          <a:noFill/>
          <a:ln w="9525" cap="flat" cmpd="sng">
            <a:noFill/>
            <a:prstDash val="solid"/>
            <a:round/>
          </a:ln>
        </p:spPr>
        <p:txBody>
          <a:bodyPr vert="horz" wrap="square" lIns="91440" tIns="45720" rIns="91440" bIns="45720" anchor="t" anchorCtr="0"/>
          <a:lstStyle/>
          <a:p>
            <a:endParaRPr lang="zh-CN" altLang="en-US"/>
          </a:p>
        </p:txBody>
      </p:sp>
      <p:sp>
        <p:nvSpPr>
          <p:cNvPr id="567"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fld id="{CAD2D6BD-DE1B-4B5F-8B41-2702339687B9}" type="slidenum">
              <a:rPr lang="en-US" altLang="zh-CN" sz="1200">
                <a:latin typeface="Arial" panose="020B0604020202020204" pitchFamily="34" charset="0"/>
                <a:ea typeface="宋体" panose="02010600030101010101" pitchFamily="2" charset="-122"/>
                <a:cs typeface="Calibri" panose="020F0502020204030204" charset="0"/>
              </a:rPr>
            </a:fld>
            <a:endParaRPr lang="zh-CN" altLang="en-US" sz="1200">
              <a:latin typeface="Arial" panose="020B0604020202020204" pitchFamily="34" charset="0"/>
              <a:ea typeface="宋体" panose="02010600030101010101" pitchFamily="2" charset="-122"/>
              <a:cs typeface="Calibri" panose="020F050202020403020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8" name="幻灯片图像占位符 637"/>
          <p:cNvSpPr>
            <a:spLocks noGrp="1"/>
          </p:cNvSpPr>
          <p:nvPr>
            <p:ph type="sldImg"/>
          </p:nvPr>
        </p:nvSpPr>
        <p:spPr>
          <a:xfrm>
            <a:off x="1143000" y="685800"/>
            <a:ext cx="4572000" cy="3429000"/>
          </a:xfrm>
          <a:prstGeom prst="rect">
            <a:avLst/>
          </a:prstGeom>
          <a:noFill/>
          <a:ln w="9525" cap="flat" cmpd="sng">
            <a:solidFill>
              <a:srgbClr val="000000"/>
            </a:solidFill>
            <a:prstDash val="solid"/>
            <a:miter/>
          </a:ln>
        </p:spPr>
      </p:sp>
      <p:sp>
        <p:nvSpPr>
          <p:cNvPr id="639" name="文本占位符 638"/>
          <p:cNvSpPr>
            <a:spLocks noGrp="1"/>
          </p:cNvSpPr>
          <p:nvPr>
            <p:ph type="body" idx="1"/>
          </p:nvPr>
        </p:nvSpPr>
        <p:spPr>
          <a:xfrm>
            <a:off x="685800" y="4343400"/>
            <a:ext cx="5486400" cy="4114800"/>
          </a:xfrm>
          <a:prstGeom prst="rect">
            <a:avLst/>
          </a:prstGeom>
          <a:noFill/>
          <a:ln w="9525" cap="flat" cmpd="sng">
            <a:noFill/>
            <a:prstDash val="solid"/>
            <a:round/>
          </a:ln>
        </p:spPr>
        <p:txBody>
          <a:bodyPr vert="horz" wrap="square" lIns="91440" tIns="45720" rIns="91440" bIns="45720" anchor="t" anchorCtr="0"/>
          <a:lstStyle/>
          <a:p>
            <a:endParaRPr lang="zh-CN" altLang="en-US"/>
          </a:p>
        </p:txBody>
      </p:sp>
      <p:sp>
        <p:nvSpPr>
          <p:cNvPr id="640"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fld id="{CAD2D6BD-DE1B-4B5F-8B41-2702339687B9}" type="slidenum">
              <a:rPr lang="en-US" altLang="zh-CN" sz="1200">
                <a:latin typeface="Arial" panose="020B0604020202020204" pitchFamily="34" charset="0"/>
                <a:ea typeface="宋体" panose="02010600030101010101" pitchFamily="2" charset="-122"/>
                <a:cs typeface="Calibri" panose="020F0502020204030204" charset="0"/>
              </a:rPr>
            </a:fld>
            <a:endParaRPr lang="zh-CN" altLang="en-US" sz="1200">
              <a:latin typeface="Arial" panose="020B0604020202020204" pitchFamily="34" charset="0"/>
              <a:ea typeface="宋体" panose="02010600030101010101" pitchFamily="2" charset="-122"/>
              <a:cs typeface="Calibri" panose="020F050202020403020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1" name="幻灯片图像占位符 640"/>
          <p:cNvSpPr>
            <a:spLocks noGrp="1"/>
          </p:cNvSpPr>
          <p:nvPr>
            <p:ph type="sldImg"/>
          </p:nvPr>
        </p:nvSpPr>
        <p:spPr>
          <a:xfrm>
            <a:off x="1143000" y="685800"/>
            <a:ext cx="4572000" cy="3429000"/>
          </a:xfrm>
          <a:prstGeom prst="rect">
            <a:avLst/>
          </a:prstGeom>
          <a:noFill/>
          <a:ln w="9525" cap="flat" cmpd="sng">
            <a:solidFill>
              <a:srgbClr val="000000"/>
            </a:solidFill>
            <a:prstDash val="solid"/>
            <a:miter/>
          </a:ln>
        </p:spPr>
      </p:sp>
      <p:sp>
        <p:nvSpPr>
          <p:cNvPr id="642" name="文本占位符 641"/>
          <p:cNvSpPr>
            <a:spLocks noGrp="1"/>
          </p:cNvSpPr>
          <p:nvPr>
            <p:ph type="body" idx="1"/>
          </p:nvPr>
        </p:nvSpPr>
        <p:spPr>
          <a:xfrm>
            <a:off x="685800" y="4343400"/>
            <a:ext cx="5486400" cy="4114800"/>
          </a:xfrm>
          <a:prstGeom prst="rect">
            <a:avLst/>
          </a:prstGeom>
          <a:noFill/>
          <a:ln w="9525" cap="flat" cmpd="sng">
            <a:noFill/>
            <a:prstDash val="solid"/>
            <a:round/>
          </a:ln>
        </p:spPr>
        <p:txBody>
          <a:bodyPr vert="horz" wrap="square" lIns="91440" tIns="45720" rIns="91440" bIns="45720" anchor="t" anchorCtr="0"/>
          <a:lstStyle/>
          <a:p>
            <a:endParaRPr lang="zh-CN" altLang="en-US"/>
          </a:p>
        </p:txBody>
      </p:sp>
      <p:sp>
        <p:nvSpPr>
          <p:cNvPr id="643"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fld id="{CAD2D6BD-DE1B-4B5F-8B41-2702339687B9}" type="slidenum">
              <a:rPr lang="en-US" altLang="zh-CN" sz="1200">
                <a:latin typeface="Arial" panose="020B0604020202020204" pitchFamily="34" charset="0"/>
                <a:ea typeface="宋体" panose="02010600030101010101" pitchFamily="2" charset="-122"/>
                <a:cs typeface="Calibri" panose="020F0502020204030204" charset="0"/>
              </a:rPr>
            </a:fld>
            <a:endParaRPr lang="zh-CN" altLang="en-US" sz="1200">
              <a:latin typeface="Arial" panose="020B0604020202020204" pitchFamily="34" charset="0"/>
              <a:ea typeface="宋体" panose="02010600030101010101" pitchFamily="2" charset="-122"/>
              <a:cs typeface="Calibri" panose="020F050202020403020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1" name="幻灯片图像占位符 660"/>
          <p:cNvSpPr>
            <a:spLocks noGrp="1"/>
          </p:cNvSpPr>
          <p:nvPr>
            <p:ph type="sldImg"/>
          </p:nvPr>
        </p:nvSpPr>
        <p:spPr>
          <a:xfrm>
            <a:off x="1143000" y="685800"/>
            <a:ext cx="4572000" cy="3429000"/>
          </a:xfrm>
          <a:prstGeom prst="rect">
            <a:avLst/>
          </a:prstGeom>
          <a:noFill/>
          <a:ln w="9525" cap="flat" cmpd="sng">
            <a:solidFill>
              <a:srgbClr val="000000"/>
            </a:solidFill>
            <a:prstDash val="solid"/>
            <a:miter/>
          </a:ln>
        </p:spPr>
      </p:sp>
      <p:sp>
        <p:nvSpPr>
          <p:cNvPr id="662" name="文本占位符 661"/>
          <p:cNvSpPr>
            <a:spLocks noGrp="1"/>
          </p:cNvSpPr>
          <p:nvPr>
            <p:ph type="body" idx="1"/>
          </p:nvPr>
        </p:nvSpPr>
        <p:spPr>
          <a:xfrm>
            <a:off x="685800" y="4343400"/>
            <a:ext cx="5486400" cy="4114800"/>
          </a:xfrm>
          <a:prstGeom prst="rect">
            <a:avLst/>
          </a:prstGeom>
          <a:noFill/>
          <a:ln w="9525" cap="flat" cmpd="sng">
            <a:noFill/>
            <a:prstDash val="solid"/>
            <a:round/>
          </a:ln>
        </p:spPr>
        <p:txBody>
          <a:bodyPr vert="horz" wrap="square" lIns="91440" tIns="45720" rIns="91440" bIns="45720" anchor="t" anchorCtr="0"/>
          <a:lstStyle/>
          <a:p>
            <a:endParaRPr lang="zh-CN" altLang="en-US"/>
          </a:p>
        </p:txBody>
      </p:sp>
      <p:sp>
        <p:nvSpPr>
          <p:cNvPr id="663"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fld id="{CAD2D6BD-DE1B-4B5F-8B41-2702339687B9}" type="slidenum">
              <a:rPr lang="en-US" altLang="zh-CN" sz="1200">
                <a:latin typeface="Arial" panose="020B0604020202020204" pitchFamily="34" charset="0"/>
                <a:ea typeface="宋体" panose="02010600030101010101" pitchFamily="2" charset="-122"/>
                <a:cs typeface="Calibri" panose="020F0502020204030204" charset="0"/>
              </a:rPr>
            </a:fld>
            <a:endParaRPr lang="zh-CN" altLang="en-US" sz="1200">
              <a:latin typeface="Arial" panose="020B0604020202020204" pitchFamily="34" charset="0"/>
              <a:ea typeface="宋体" panose="02010600030101010101" pitchFamily="2" charset="-122"/>
              <a:cs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 name="幻灯片图像占位符 111"/>
          <p:cNvSpPr>
            <a:spLocks noGrp="1"/>
          </p:cNvSpPr>
          <p:nvPr>
            <p:ph type="sldImg"/>
          </p:nvPr>
        </p:nvSpPr>
        <p:spPr>
          <a:xfrm>
            <a:off x="1143000" y="685800"/>
            <a:ext cx="4572000" cy="3429000"/>
          </a:xfrm>
          <a:prstGeom prst="rect">
            <a:avLst/>
          </a:prstGeom>
          <a:noFill/>
          <a:ln w="9525" cap="flat" cmpd="sng">
            <a:solidFill>
              <a:srgbClr val="000000"/>
            </a:solidFill>
            <a:prstDash val="solid"/>
            <a:miter/>
          </a:ln>
        </p:spPr>
      </p:sp>
      <p:sp>
        <p:nvSpPr>
          <p:cNvPr id="113" name="文本占位符 112"/>
          <p:cNvSpPr>
            <a:spLocks noGrp="1"/>
          </p:cNvSpPr>
          <p:nvPr>
            <p:ph type="body" idx="1"/>
          </p:nvPr>
        </p:nvSpPr>
        <p:spPr>
          <a:xfrm>
            <a:off x="685800" y="4343400"/>
            <a:ext cx="5486400" cy="4114800"/>
          </a:xfrm>
          <a:prstGeom prst="rect">
            <a:avLst/>
          </a:prstGeom>
          <a:noFill/>
          <a:ln w="9525" cap="flat" cmpd="sng">
            <a:noFill/>
            <a:prstDash val="solid"/>
            <a:round/>
          </a:ln>
        </p:spPr>
        <p:txBody>
          <a:bodyPr vert="horz" wrap="square" lIns="91440" tIns="45720" rIns="91440" bIns="45720" anchor="t" anchorCtr="0"/>
          <a:lstStyle/>
          <a:p>
            <a:endParaRPr lang="zh-CN" altLang="en-US"/>
          </a:p>
        </p:txBody>
      </p:sp>
      <p:sp>
        <p:nvSpPr>
          <p:cNvPr id="114"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fld id="{CAD2D6BD-DE1B-4B5F-8B41-2702339687B9}" type="slidenum">
              <a:rPr lang="en-US" altLang="zh-CN" sz="1200">
                <a:latin typeface="Arial" panose="020B0604020202020204" pitchFamily="34" charset="0"/>
                <a:ea typeface="宋体" panose="02010600030101010101" pitchFamily="2" charset="-122"/>
                <a:cs typeface="Calibri" panose="020F0502020204030204" charset="0"/>
              </a:rPr>
            </a:fld>
            <a:endParaRPr lang="zh-CN" altLang="en-US" sz="1200">
              <a:latin typeface="Arial" panose="020B0604020202020204" pitchFamily="34" charset="0"/>
              <a:ea typeface="宋体" panose="02010600030101010101" pitchFamily="2" charset="-122"/>
              <a:cs typeface="Calibri" panose="020F050202020403020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1" name="幻灯片图像占位符 570"/>
          <p:cNvSpPr>
            <a:spLocks noGrp="1"/>
          </p:cNvSpPr>
          <p:nvPr>
            <p:ph type="sldImg"/>
          </p:nvPr>
        </p:nvSpPr>
        <p:spPr>
          <a:xfrm>
            <a:off x="1143000" y="685800"/>
            <a:ext cx="4572000" cy="3429000"/>
          </a:xfrm>
          <a:prstGeom prst="rect">
            <a:avLst/>
          </a:prstGeom>
          <a:noFill/>
          <a:ln w="9525" cap="flat" cmpd="sng">
            <a:solidFill>
              <a:srgbClr val="000000"/>
            </a:solidFill>
            <a:prstDash val="solid"/>
            <a:miter/>
          </a:ln>
        </p:spPr>
      </p:sp>
      <p:sp>
        <p:nvSpPr>
          <p:cNvPr id="572" name="文本占位符 571"/>
          <p:cNvSpPr>
            <a:spLocks noGrp="1"/>
          </p:cNvSpPr>
          <p:nvPr>
            <p:ph type="body" idx="1"/>
          </p:nvPr>
        </p:nvSpPr>
        <p:spPr>
          <a:xfrm>
            <a:off x="685800" y="4343400"/>
            <a:ext cx="5486400" cy="4114800"/>
          </a:xfrm>
          <a:prstGeom prst="rect">
            <a:avLst/>
          </a:prstGeom>
          <a:noFill/>
          <a:ln w="9525" cap="flat" cmpd="sng">
            <a:noFill/>
            <a:prstDash val="solid"/>
            <a:round/>
          </a:ln>
        </p:spPr>
        <p:txBody>
          <a:bodyPr vert="horz" wrap="square" lIns="91440" tIns="45720" rIns="91440" bIns="45720" anchor="t" anchorCtr="0"/>
          <a:lstStyle/>
          <a:p>
            <a:endParaRPr lang="zh-CN" altLang="en-US"/>
          </a:p>
        </p:txBody>
      </p:sp>
      <p:sp>
        <p:nvSpPr>
          <p:cNvPr id="573"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fld id="{CAD2D6BD-DE1B-4B5F-8B41-2702339687B9}" type="slidenum">
              <a:rPr lang="en-US" altLang="zh-CN" sz="1200">
                <a:latin typeface="Arial" panose="020B0604020202020204" pitchFamily="34" charset="0"/>
                <a:ea typeface="宋体" panose="02010600030101010101" pitchFamily="2" charset="-122"/>
                <a:cs typeface="Calibri" panose="020F0502020204030204" charset="0"/>
              </a:rPr>
            </a:fld>
            <a:endParaRPr lang="zh-CN" altLang="en-US" sz="1200">
              <a:latin typeface="Arial" panose="020B0604020202020204" pitchFamily="34" charset="0"/>
              <a:ea typeface="宋体" panose="02010600030101010101" pitchFamily="2" charset="-122"/>
              <a:cs typeface="Calibri" panose="020F050202020403020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8" name="幻灯片图像占位符 577"/>
          <p:cNvSpPr>
            <a:spLocks noGrp="1"/>
          </p:cNvSpPr>
          <p:nvPr>
            <p:ph type="sldImg"/>
          </p:nvPr>
        </p:nvSpPr>
        <p:spPr>
          <a:xfrm>
            <a:off x="1143000" y="685800"/>
            <a:ext cx="4572000" cy="3429000"/>
          </a:xfrm>
          <a:prstGeom prst="rect">
            <a:avLst/>
          </a:prstGeom>
          <a:noFill/>
          <a:ln w="9525" cap="flat" cmpd="sng">
            <a:solidFill>
              <a:srgbClr val="000000"/>
            </a:solidFill>
            <a:prstDash val="solid"/>
            <a:miter/>
          </a:ln>
        </p:spPr>
      </p:sp>
      <p:sp>
        <p:nvSpPr>
          <p:cNvPr id="579" name="文本占位符 578"/>
          <p:cNvSpPr>
            <a:spLocks noGrp="1"/>
          </p:cNvSpPr>
          <p:nvPr>
            <p:ph type="body" idx="1"/>
          </p:nvPr>
        </p:nvSpPr>
        <p:spPr>
          <a:xfrm>
            <a:off x="685800" y="4343400"/>
            <a:ext cx="5486400" cy="4114800"/>
          </a:xfrm>
          <a:prstGeom prst="rect">
            <a:avLst/>
          </a:prstGeom>
          <a:noFill/>
          <a:ln w="9525" cap="flat" cmpd="sng">
            <a:noFill/>
            <a:prstDash val="solid"/>
            <a:round/>
          </a:ln>
        </p:spPr>
        <p:txBody>
          <a:bodyPr vert="horz" wrap="square" lIns="91440" tIns="45720" rIns="91440" bIns="45720" anchor="t" anchorCtr="0"/>
          <a:lstStyle/>
          <a:p>
            <a:endParaRPr lang="zh-CN" altLang="en-US"/>
          </a:p>
        </p:txBody>
      </p:sp>
      <p:sp>
        <p:nvSpPr>
          <p:cNvPr id="580"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fld id="{CAD2D6BD-DE1B-4B5F-8B41-2702339687B9}" type="slidenum">
              <a:rPr lang="en-US" altLang="zh-CN" sz="1200">
                <a:latin typeface="Arial" panose="020B0604020202020204" pitchFamily="34" charset="0"/>
                <a:ea typeface="宋体" panose="02010600030101010101" pitchFamily="2" charset="-122"/>
                <a:cs typeface="Calibri" panose="020F0502020204030204" charset="0"/>
              </a:rPr>
            </a:fld>
            <a:endParaRPr lang="zh-CN" altLang="en-US" sz="1200">
              <a:latin typeface="Arial" panose="020B0604020202020204" pitchFamily="34" charset="0"/>
              <a:ea typeface="宋体" panose="02010600030101010101" pitchFamily="2" charset="-122"/>
              <a:cs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fld id="{CAD2D6BD-DE1B-4B5F-8B41-2702339687B9}" type="slidenum">
              <a:rPr lang="en-US" altLang="zh-CN">
                <a:latin typeface="Arial" panose="020B0604020202020204" pitchFamily="34" charset="0"/>
                <a:ea typeface="方正行楷简体" pitchFamily="2" charset="-122"/>
                <a:cs typeface="Calibri" panose="020F0502020204030204" charset="0"/>
              </a:rPr>
            </a:fld>
            <a:endParaRPr lang="zh-CN" altLang="en-US">
              <a:latin typeface="Arial" panose="020B0604020202020204" pitchFamily="34" charset="0"/>
              <a:ea typeface="方正行楷简体" pitchFamily="2" charset="-122"/>
              <a:cs typeface="Calibri" panose="020F0502020204030204" charset="0"/>
            </a:endParaRPr>
          </a:p>
        </p:txBody>
      </p:sp>
      <p:sp>
        <p:nvSpPr>
          <p:cNvPr id="125" name="幻灯片图像占位符 124"/>
          <p:cNvSpPr>
            <a:spLocks noGrp="1"/>
          </p:cNvSpPr>
          <p:nvPr>
            <p:ph type="sldImg"/>
          </p:nvPr>
        </p:nvSpPr>
        <p:spPr>
          <a:xfrm>
            <a:off x="1143000" y="685800"/>
            <a:ext cx="4572000" cy="3429000"/>
          </a:xfrm>
          <a:prstGeom prst="rect">
            <a:avLst/>
          </a:prstGeom>
          <a:noFill/>
          <a:ln w="9525" cap="flat" cmpd="sng">
            <a:solidFill>
              <a:srgbClr val="000000"/>
            </a:solidFill>
            <a:prstDash val="solid"/>
            <a:miter/>
          </a:ln>
        </p:spPr>
      </p:sp>
      <p:sp>
        <p:nvSpPr>
          <p:cNvPr id="126" name="文本占位符 125"/>
          <p:cNvSpPr>
            <a:spLocks noGrp="1"/>
          </p:cNvSpPr>
          <p:nvPr>
            <p:ph type="body" idx="1"/>
          </p:nvPr>
        </p:nvSpPr>
        <p:spPr>
          <a:xfrm>
            <a:off x="685800" y="4343400"/>
            <a:ext cx="5486400" cy="4114800"/>
          </a:xfrm>
          <a:prstGeom prst="rect">
            <a:avLst/>
          </a:prstGeom>
          <a:noFill/>
          <a:ln w="9525" cap="flat" cmpd="sng">
            <a:noFill/>
            <a:prstDash val="solid"/>
            <a:round/>
          </a:ln>
        </p:spPr>
        <p:txBody>
          <a:bodyPr vert="horz" wrap="square" lIns="91440" tIns="45720" rIns="91440" bIns="45720" anchor="t" anchorCtr="0"/>
          <a:lstStyle/>
          <a:p>
            <a:r>
              <a:rPr lang="en-US" altLang="zh-CN"/>
              <a:t>Pearson</a:t>
            </a:r>
            <a:r>
              <a:rPr lang="zh-CN" altLang="en-US"/>
              <a:t>相关系数是随机变量的观测数据的两个分量线性相关密切程度的度量。</a:t>
            </a:r>
            <a:r>
              <a:rPr lang="en-US" altLang="zh-CN"/>
              <a:t>Pearson</a:t>
            </a:r>
            <a:r>
              <a:rPr lang="zh-CN" altLang="en-US"/>
              <a:t>介绍（基础统计学</a:t>
            </a:r>
            <a:r>
              <a:rPr lang="en-US" altLang="zh-CN"/>
              <a:t>P215</a:t>
            </a:r>
            <a:r>
              <a:rPr lang="zh-CN" altLang="en-US"/>
              <a:t>） </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 name="幻灯片图像占位符 142"/>
          <p:cNvSpPr>
            <a:spLocks noGrp="1"/>
          </p:cNvSpPr>
          <p:nvPr>
            <p:ph type="sldImg"/>
          </p:nvPr>
        </p:nvSpPr>
        <p:spPr>
          <a:xfrm>
            <a:off x="1143000" y="685800"/>
            <a:ext cx="4572000" cy="3429000"/>
          </a:xfrm>
          <a:prstGeom prst="rect">
            <a:avLst/>
          </a:prstGeom>
          <a:noFill/>
          <a:ln w="9525" cap="flat" cmpd="sng">
            <a:solidFill>
              <a:srgbClr val="000000"/>
            </a:solidFill>
            <a:prstDash val="solid"/>
            <a:miter/>
          </a:ln>
        </p:spPr>
      </p:sp>
      <p:sp>
        <p:nvSpPr>
          <p:cNvPr id="144" name="文本占位符 143"/>
          <p:cNvSpPr>
            <a:spLocks noGrp="1"/>
          </p:cNvSpPr>
          <p:nvPr>
            <p:ph type="body" idx="1"/>
          </p:nvPr>
        </p:nvSpPr>
        <p:spPr>
          <a:xfrm>
            <a:off x="685800" y="4343400"/>
            <a:ext cx="5486400" cy="4114800"/>
          </a:xfrm>
          <a:prstGeom prst="rect">
            <a:avLst/>
          </a:prstGeom>
          <a:noFill/>
          <a:ln w="9525" cap="flat" cmpd="sng">
            <a:noFill/>
            <a:prstDash val="solid"/>
            <a:round/>
          </a:ln>
        </p:spPr>
        <p:txBody>
          <a:bodyPr vert="horz" wrap="square" lIns="91440" tIns="45720" rIns="91440" bIns="45720" anchor="t" anchorCtr="0"/>
          <a:lstStyle/>
          <a:p>
            <a:endParaRPr lang="zh-CN" altLang="en-US"/>
          </a:p>
        </p:txBody>
      </p:sp>
      <p:sp>
        <p:nvSpPr>
          <p:cNvPr id="145"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fld id="{CAD2D6BD-DE1B-4B5F-8B41-2702339687B9}" type="slidenum">
              <a:rPr lang="en-US" altLang="zh-CN" sz="1200">
                <a:latin typeface="Arial" panose="020B0604020202020204" pitchFamily="34" charset="0"/>
                <a:ea typeface="宋体" panose="02010600030101010101" pitchFamily="2" charset="-122"/>
                <a:cs typeface="Calibri" panose="020F0502020204030204" charset="0"/>
              </a:rPr>
            </a:fld>
            <a:endParaRPr lang="zh-CN" altLang="en-US" sz="1200">
              <a:latin typeface="Arial" panose="020B0604020202020204" pitchFamily="34" charset="0"/>
              <a:ea typeface="宋体" panose="02010600030101010101" pitchFamily="2" charset="-122"/>
              <a:cs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 name="幻灯片图像占位符 161"/>
          <p:cNvSpPr>
            <a:spLocks noGrp="1"/>
          </p:cNvSpPr>
          <p:nvPr>
            <p:ph type="sldImg"/>
          </p:nvPr>
        </p:nvSpPr>
        <p:spPr>
          <a:xfrm>
            <a:off x="1143000" y="685800"/>
            <a:ext cx="4572000" cy="3429000"/>
          </a:xfrm>
          <a:prstGeom prst="rect">
            <a:avLst/>
          </a:prstGeom>
          <a:noFill/>
          <a:ln w="9525" cap="flat" cmpd="sng">
            <a:solidFill>
              <a:srgbClr val="000000"/>
            </a:solidFill>
            <a:prstDash val="solid"/>
            <a:miter/>
          </a:ln>
        </p:spPr>
      </p:sp>
      <p:sp>
        <p:nvSpPr>
          <p:cNvPr id="163" name="文本占位符 162"/>
          <p:cNvSpPr>
            <a:spLocks noGrp="1"/>
          </p:cNvSpPr>
          <p:nvPr>
            <p:ph type="body" idx="1"/>
          </p:nvPr>
        </p:nvSpPr>
        <p:spPr>
          <a:xfrm>
            <a:off x="685800" y="4343400"/>
            <a:ext cx="5486400" cy="4114800"/>
          </a:xfrm>
          <a:prstGeom prst="rect">
            <a:avLst/>
          </a:prstGeom>
          <a:noFill/>
          <a:ln w="9525" cap="flat" cmpd="sng">
            <a:noFill/>
            <a:prstDash val="solid"/>
            <a:round/>
          </a:ln>
        </p:spPr>
        <p:txBody>
          <a:bodyPr vert="horz" wrap="square" lIns="91440" tIns="45720" rIns="91440" bIns="45720" anchor="t" anchorCtr="0"/>
          <a:lstStyle/>
          <a:p>
            <a:endParaRPr lang="zh-CN" altLang="en-US"/>
          </a:p>
        </p:txBody>
      </p:sp>
      <p:sp>
        <p:nvSpPr>
          <p:cNvPr id="164"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fld id="{CAD2D6BD-DE1B-4B5F-8B41-2702339687B9}" type="slidenum">
              <a:rPr lang="en-US" altLang="zh-CN" sz="1200">
                <a:latin typeface="Arial" panose="020B0604020202020204" pitchFamily="34" charset="0"/>
                <a:ea typeface="宋体" panose="02010600030101010101" pitchFamily="2" charset="-122"/>
                <a:cs typeface="Calibri" panose="020F0502020204030204" charset="0"/>
              </a:rPr>
            </a:fld>
            <a:endParaRPr lang="zh-CN" altLang="en-US" sz="1200">
              <a:latin typeface="Arial" panose="020B0604020202020204" pitchFamily="34" charset="0"/>
              <a:ea typeface="宋体" panose="02010600030101010101" pitchFamily="2" charset="-122"/>
              <a:cs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fld id="{CAD2D6BD-DE1B-4B5F-8B41-2702339687B9}" type="slidenum">
              <a:rPr lang="en-US" altLang="zh-CN">
                <a:latin typeface="Arial" panose="020B0604020202020204" pitchFamily="34" charset="0"/>
                <a:ea typeface="方正行楷简体" pitchFamily="2" charset="-122"/>
                <a:cs typeface="Calibri" panose="020F0502020204030204" charset="0"/>
              </a:rPr>
            </a:fld>
            <a:endParaRPr lang="zh-CN" altLang="en-US">
              <a:latin typeface="Arial" panose="020B0604020202020204" pitchFamily="34" charset="0"/>
              <a:ea typeface="方正行楷简体" pitchFamily="2" charset="-122"/>
              <a:cs typeface="Calibri" panose="020F0502020204030204" charset="0"/>
            </a:endParaRPr>
          </a:p>
        </p:txBody>
      </p:sp>
      <p:sp>
        <p:nvSpPr>
          <p:cNvPr id="208" name="幻灯片图像占位符 207"/>
          <p:cNvSpPr>
            <a:spLocks noGrp="1"/>
          </p:cNvSpPr>
          <p:nvPr>
            <p:ph type="sldImg"/>
          </p:nvPr>
        </p:nvSpPr>
        <p:spPr>
          <a:xfrm>
            <a:off x="1143000" y="685800"/>
            <a:ext cx="4572000" cy="3429000"/>
          </a:xfrm>
          <a:prstGeom prst="rect">
            <a:avLst/>
          </a:prstGeom>
          <a:noFill/>
          <a:ln w="9525" cap="flat" cmpd="sng">
            <a:solidFill>
              <a:srgbClr val="000000"/>
            </a:solidFill>
            <a:prstDash val="solid"/>
            <a:miter/>
          </a:ln>
        </p:spPr>
      </p:sp>
      <p:sp>
        <p:nvSpPr>
          <p:cNvPr id="209" name="文本占位符 208"/>
          <p:cNvSpPr>
            <a:spLocks noGrp="1"/>
          </p:cNvSpPr>
          <p:nvPr>
            <p:ph type="body" idx="1"/>
          </p:nvPr>
        </p:nvSpPr>
        <p:spPr>
          <a:xfrm>
            <a:off x="685800" y="4343400"/>
            <a:ext cx="5486400" cy="4114800"/>
          </a:xfrm>
          <a:prstGeom prst="rect">
            <a:avLst/>
          </a:prstGeom>
          <a:noFill/>
          <a:ln w="9525" cap="flat" cmpd="sng">
            <a:noFill/>
            <a:prstDash val="solid"/>
            <a:round/>
          </a:ln>
        </p:spPr>
        <p:txBody>
          <a:bodyPr vert="horz" wrap="square" lIns="91440" tIns="45720" rIns="91440" bIns="45720" anchor="t" anchorCtr="0"/>
          <a:lstStyle/>
          <a:p>
            <a:r>
              <a:rPr lang="zh-CN" altLang="en-US"/>
              <a:t>由二维观测数据 可以算得相关系数且一般不等于零，但当二元总体的两个分量不相关，用直接计算得的数据相关系数去度量之间的关联性是没有意义的。 </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fld id="{CAD2D6BD-DE1B-4B5F-8B41-2702339687B9}" type="slidenum">
              <a:rPr lang="en-US" altLang="zh-CN">
                <a:latin typeface="Arial" panose="020B0604020202020204" pitchFamily="34" charset="0"/>
                <a:ea typeface="方正行楷简体" pitchFamily="2" charset="-122"/>
                <a:cs typeface="Calibri" panose="020F0502020204030204" charset="0"/>
              </a:rPr>
            </a:fld>
            <a:endParaRPr lang="zh-CN" altLang="en-US">
              <a:latin typeface="Arial" panose="020B0604020202020204" pitchFamily="34" charset="0"/>
              <a:ea typeface="方正行楷简体" pitchFamily="2" charset="-122"/>
              <a:cs typeface="Calibri" panose="020F0502020204030204" charset="0"/>
            </a:endParaRPr>
          </a:p>
        </p:txBody>
      </p:sp>
      <p:sp>
        <p:nvSpPr>
          <p:cNvPr id="226" name="幻灯片图像占位符 225"/>
          <p:cNvSpPr>
            <a:spLocks noGrp="1"/>
          </p:cNvSpPr>
          <p:nvPr>
            <p:ph type="sldImg"/>
          </p:nvPr>
        </p:nvSpPr>
        <p:spPr>
          <a:xfrm>
            <a:off x="1143000" y="685800"/>
            <a:ext cx="4572000" cy="3429000"/>
          </a:xfrm>
          <a:prstGeom prst="rect">
            <a:avLst/>
          </a:prstGeom>
          <a:noFill/>
          <a:ln w="9525" cap="flat" cmpd="sng">
            <a:solidFill>
              <a:srgbClr val="000000"/>
            </a:solidFill>
            <a:prstDash val="solid"/>
            <a:miter/>
          </a:ln>
        </p:spPr>
      </p:sp>
      <p:sp>
        <p:nvSpPr>
          <p:cNvPr id="227" name="文本占位符 226"/>
          <p:cNvSpPr>
            <a:spLocks noGrp="1"/>
          </p:cNvSpPr>
          <p:nvPr>
            <p:ph type="body" idx="1"/>
          </p:nvPr>
        </p:nvSpPr>
        <p:spPr>
          <a:xfrm>
            <a:off x="685800" y="4343400"/>
            <a:ext cx="5486400" cy="4114800"/>
          </a:xfrm>
          <a:prstGeom prst="rect">
            <a:avLst/>
          </a:prstGeom>
          <a:noFill/>
          <a:ln w="9525" cap="flat" cmpd="sng">
            <a:noFill/>
            <a:prstDash val="solid"/>
            <a:round/>
          </a:ln>
        </p:spPr>
        <p:txBody>
          <a:bodyPr vert="horz" wrap="square" lIns="91440" tIns="45720" rIns="91440" bIns="45720" anchor="t" anchorCtr="0"/>
          <a:lstStyle/>
          <a:p>
            <a:r>
              <a:rPr lang="zh-CN" altLang="en-US" b="1">
                <a:solidFill>
                  <a:srgbClr val="FF0000"/>
                </a:solidFill>
              </a:rPr>
              <a:t>注意：</a:t>
            </a:r>
            <a:r>
              <a:rPr lang="zh-CN" altLang="en-US" b="1"/>
              <a:t>为保证秩统计量唯一性，规定：</a:t>
            </a:r>
            <a:endParaRPr lang="en-US" altLang="zh-CN" b="1"/>
          </a:p>
          <a:p>
            <a:r>
              <a:rPr lang="zh-CN" altLang="en-US" b="1"/>
              <a:t>      相同观测值，秩统计量取应排序的平均值。</a:t>
            </a:r>
            <a:endParaRPr lang="zh-CN" altLang="en-US" b="1"/>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7" name="编号占位符"/>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fld id="{CAD2D6BD-DE1B-4B5F-8B41-2702339687B9}" type="slidenum">
              <a:rPr lang="en-US" altLang="zh-CN">
                <a:latin typeface="Arial" panose="020B0604020202020204" pitchFamily="34" charset="0"/>
                <a:ea typeface="方正行楷简体" pitchFamily="2" charset="-122"/>
                <a:cs typeface="Calibri" panose="020F0502020204030204" charset="0"/>
              </a:rPr>
            </a:fld>
            <a:endParaRPr lang="zh-CN" altLang="en-US">
              <a:latin typeface="Arial" panose="020B0604020202020204" pitchFamily="34" charset="0"/>
              <a:ea typeface="方正行楷简体" pitchFamily="2" charset="-122"/>
              <a:cs typeface="Calibri" panose="020F0502020204030204" charset="0"/>
            </a:endParaRPr>
          </a:p>
        </p:txBody>
      </p:sp>
      <p:sp>
        <p:nvSpPr>
          <p:cNvPr id="238" name="幻灯片图像占位符 237"/>
          <p:cNvSpPr>
            <a:spLocks noGrp="1"/>
          </p:cNvSpPr>
          <p:nvPr>
            <p:ph type="sldImg"/>
          </p:nvPr>
        </p:nvSpPr>
        <p:spPr>
          <a:xfrm>
            <a:off x="1143000" y="685800"/>
            <a:ext cx="4572000" cy="3429000"/>
          </a:xfrm>
          <a:prstGeom prst="rect">
            <a:avLst/>
          </a:prstGeom>
          <a:noFill/>
          <a:ln w="9525" cap="flat" cmpd="sng">
            <a:solidFill>
              <a:srgbClr val="000000"/>
            </a:solidFill>
            <a:prstDash val="solid"/>
            <a:miter/>
          </a:ln>
        </p:spPr>
      </p:sp>
      <p:sp>
        <p:nvSpPr>
          <p:cNvPr id="239" name="文本占位符 238"/>
          <p:cNvSpPr>
            <a:spLocks noGrp="1"/>
          </p:cNvSpPr>
          <p:nvPr>
            <p:ph type="body" idx="1"/>
          </p:nvPr>
        </p:nvSpPr>
        <p:spPr>
          <a:xfrm>
            <a:off x="685800" y="4343400"/>
            <a:ext cx="5486400" cy="4114800"/>
          </a:xfrm>
          <a:prstGeom prst="rect">
            <a:avLst/>
          </a:prstGeom>
          <a:noFill/>
          <a:ln w="9525" cap="flat" cmpd="sng">
            <a:noFill/>
            <a:prstDash val="solid"/>
            <a:round/>
          </a:ln>
        </p:spPr>
        <p:txBody>
          <a:bodyPr vert="horz" wrap="square" lIns="91440" tIns="45720" rIns="91440" bIns="45720" anchor="t" anchorCtr="0"/>
          <a:lstStyle/>
          <a:p>
            <a:r>
              <a:rPr lang="zh-CN" altLang="en-US">
                <a:solidFill>
                  <a:srgbClr val="0099FF"/>
                </a:solidFill>
              </a:rPr>
              <a:t>当</a:t>
            </a:r>
            <a:r>
              <a:rPr lang="en-US" altLang="zh-CN">
                <a:solidFill>
                  <a:srgbClr val="0099FF"/>
                </a:solidFill>
              </a:rPr>
              <a:t>X,Y</a:t>
            </a:r>
            <a:r>
              <a:rPr lang="zh-CN" altLang="en-US">
                <a:solidFill>
                  <a:srgbClr val="0099FF"/>
                </a:solidFill>
              </a:rPr>
              <a:t>相关性较强</a:t>
            </a:r>
            <a:r>
              <a:rPr lang="en-US" altLang="zh-CN">
                <a:solidFill>
                  <a:srgbClr val="0099FF"/>
                </a:solidFill>
              </a:rPr>
              <a:t>,</a:t>
            </a:r>
            <a:r>
              <a:rPr lang="zh-CN" altLang="en-US">
                <a:solidFill>
                  <a:srgbClr val="0099FF"/>
                </a:solidFill>
              </a:rPr>
              <a:t>则两组秩统计量相关性也较强</a:t>
            </a:r>
            <a:endParaRPr lang="zh-CN" altLang="en-US">
              <a:solidFill>
                <a:srgbClr val="0099FF"/>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标题"/>
          <p:cNvSpPr>
            <a:spLocks noGrp="1"/>
          </p:cNvSpPr>
          <p:nvPr>
            <p:ph type="ctrTitle"/>
          </p:nvPr>
        </p:nvSpPr>
        <p:spPr>
          <a:xfrm>
            <a:off x="685800" y="2130425"/>
            <a:ext cx="7772400" cy="1470024"/>
          </a:xfrm>
          <a:prstGeom prst="rect">
            <a:avLst/>
          </a:prstGeom>
          <a:ln w="9525" cap="flat" cmpd="sng">
            <a:noFill/>
            <a:prstDash val="solid"/>
            <a:round/>
          </a:ln>
        </p:spPr>
        <p:txBody>
          <a:bodyPr/>
          <a:lstStyle/>
          <a:p>
            <a:r>
              <a:rPr lang="zh-CN" altLang="en-US"/>
              <a:t>单击此处编辑母版标题样式</a:t>
            </a:r>
            <a:endParaRPr lang="zh-CN" altLang="en-US"/>
          </a:p>
        </p:txBody>
      </p:sp>
      <p:sp>
        <p:nvSpPr>
          <p:cNvPr id="8" name="文本"/>
          <p:cNvSpPr>
            <a:spLocks noGrp="1"/>
          </p:cNvSpPr>
          <p:nvPr>
            <p:ph type="subTitle" idx="1"/>
          </p:nvPr>
        </p:nvSpPr>
        <p:spPr>
          <a:xfrm>
            <a:off x="1371600" y="3886200"/>
            <a:ext cx="6400800" cy="1752600"/>
          </a:xfrm>
          <a:prstGeom prst="rect">
            <a:avLst/>
          </a:prstGeom>
          <a:ln w="9525" cap="flat" cmpd="sng">
            <a:noFill/>
            <a:prstDash val="solid"/>
            <a:round/>
          </a:ln>
        </p:spPr>
        <p:txBody>
          <a:bodyPr/>
          <a:lstStyle>
            <a:lvl1pPr marL="0" indent="0" algn="ctr" defTabSz="914400" fontAlgn="base" hangingPunct="1">
              <a:buNone/>
            </a:lvl1pPr>
            <a:lvl2pPr marL="457200" indent="0" algn="ctr" defTabSz="914400" fontAlgn="base" hangingPunct="1">
              <a:buNone/>
            </a:lvl2pPr>
            <a:lvl3pPr marL="914400" indent="0" algn="ctr" defTabSz="914400" fontAlgn="base" hangingPunct="1">
              <a:buNone/>
            </a:lvl3pPr>
            <a:lvl4pPr marL="1371600" indent="0" algn="ctr" defTabSz="914400" fontAlgn="base" hangingPunct="1">
              <a:buNone/>
            </a:lvl4pPr>
            <a:lvl5pPr marL="1828800" indent="0" algn="ctr" defTabSz="914400" fontAlgn="base" hangingPunct="1">
              <a:buNone/>
            </a:lvl5pPr>
            <a:lvl6pPr marL="2286000" indent="0" algn="ctr" defTabSz="914400" fontAlgn="base" hangingPunct="1">
              <a:buNone/>
            </a:lvl6pPr>
            <a:lvl7pPr marL="2743200" indent="0" algn="ctr" defTabSz="914400" fontAlgn="base" hangingPunct="1">
              <a:buNone/>
            </a:lvl7pPr>
            <a:lvl8pPr marL="3200400" indent="0" algn="ctr" defTabSz="914400" fontAlgn="base" hangingPunct="1">
              <a:buNone/>
            </a:lvl8pPr>
            <a:lvl9pPr marL="3200400" indent="0" algn="ctr" defTabSz="914400" fontAlgn="base" hangingPunct="1">
              <a:buNone/>
            </a:lvl9pPr>
          </a:lstStyle>
          <a:p>
            <a:r>
              <a:rPr lang="zh-CN" altLang="en-US"/>
              <a:t>单击此处编辑母版副标题样式</a:t>
            </a:r>
            <a:endParaRPr lang="zh-CN" altLang="en-US"/>
          </a:p>
        </p:txBody>
      </p:sp>
      <p:sp>
        <p:nvSpPr>
          <p:cNvPr id="9" name="日期占位符"/>
          <p:cNvSpPr>
            <a:spLocks noGrp="1"/>
          </p:cNvSpPr>
          <p:nvPr>
            <p:ph type="dt" idx="10"/>
          </p:nvPr>
        </p:nvSpPr>
        <p:spPr>
          <a:xfrm>
            <a:off x="457200" y="6245225"/>
            <a:ext cx="2133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pPr marL="0" indent="0"/>
            <a:fld id="{CAD2D6BD-DE1B-4B5F-8B41-2702339687B9}" type="datetime5">
              <a:rPr lang="zh-CN" altLang="en-US"/>
            </a:fld>
            <a:endParaRPr lang="zh-CN" altLang="en-US"/>
          </a:p>
        </p:txBody>
      </p:sp>
      <p:sp>
        <p:nvSpPr>
          <p:cNvPr id="10" name="页脚占位符"/>
          <p:cNvSpPr>
            <a:spLocks noGrp="1"/>
          </p:cNvSpPr>
          <p:nvPr>
            <p:ph type="ftr" idx="11"/>
          </p:nvPr>
        </p:nvSpPr>
        <p:spPr>
          <a:xfrm>
            <a:off x="3124200" y="6245225"/>
            <a:ext cx="2895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pPr marL="0" indent="0"/>
            <a:endParaRPr lang="zh-CN" altLang="en-US"/>
          </a:p>
        </p:txBody>
      </p:sp>
      <p:sp>
        <p:nvSpPr>
          <p:cNvPr id="11"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pPr marL="0" indent="0"/>
            <a:fld id="{CAD2D6BD-DE1B-4B5F-8B41-2702339687B9}" type="slidenum">
              <a:rPr lang="en-US" altLang="zh-CN"/>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56" name="标题"/>
          <p:cNvSpPr>
            <a:spLocks noGrp="1"/>
          </p:cNvSpPr>
          <p:nvPr>
            <p:ph type="title"/>
          </p:nvPr>
        </p:nvSpPr>
        <p:spPr>
          <a:xfrm>
            <a:off x="457200" y="274638"/>
            <a:ext cx="8229600" cy="1143000"/>
          </a:xfrm>
          <a:prstGeom prst="rect">
            <a:avLst/>
          </a:prstGeom>
          <a:ln w="9525" cap="flat" cmpd="sng">
            <a:noFill/>
            <a:prstDash val="solid"/>
            <a:round/>
          </a:ln>
        </p:spPr>
        <p:txBody>
          <a:bodyPr/>
          <a:lstStyle>
            <a:lvl1pPr marL="0" indent="0" defTabSz="914400" fontAlgn="base" hangingPunct="1"/>
          </a:lstStyle>
          <a:p>
            <a:pPr marL="0" indent="0"/>
            <a:r>
              <a:rPr lang="zh-CN" altLang="en-US"/>
              <a:t>单击此处编辑母版标题样式</a:t>
            </a:r>
            <a:endParaRPr lang="zh-CN" altLang="en-US"/>
          </a:p>
        </p:txBody>
      </p:sp>
      <p:sp>
        <p:nvSpPr>
          <p:cNvPr id="57" name="竖排文字占位符"/>
          <p:cNvSpPr>
            <a:spLocks noGrp="1"/>
          </p:cNvSpPr>
          <p:nvPr>
            <p:ph type="body" orient="vert" idx="1"/>
          </p:nvPr>
        </p:nvSpPr>
        <p:spPr>
          <a:xfrm>
            <a:off x="457200" y="1600200"/>
            <a:ext cx="8229600" cy="4525963"/>
          </a:xfrm>
          <a:prstGeom prst="rect">
            <a:avLst/>
          </a:prstGeom>
          <a:ln w="9525" cap="flat" cmpd="sng">
            <a:noFill/>
            <a:prstDash val="solid"/>
            <a:round/>
          </a:ln>
        </p:spPr>
        <p:txBody>
          <a:bodyPr vert="eaVert"/>
          <a:lstStyle>
            <a:lvl1pPr marL="342900" indent="-342900" defTabSz="914400" fontAlgn="base" hangingPunct="1"/>
            <a:lvl2pPr marL="742950" indent="-285750" defTabSz="914400" fontAlgn="base" hangingPunct="1"/>
          </a:lstStyle>
          <a:p>
            <a:pPr marL="342900" indent="-342900"/>
            <a:r>
              <a:rPr lang="zh-CN" altLang="en-US"/>
              <a:t>单击此处编辑母版文本样式</a:t>
            </a:r>
            <a:endParaRPr lang="en-US" altLang="zh-CN"/>
          </a:p>
          <a:p>
            <a:pPr marL="742950" lvl="1" indent="-285750"/>
            <a:r>
              <a:rPr lang="zh-CN" altLang="en-US"/>
              <a:t>第二级</a:t>
            </a:r>
            <a:endParaRPr lang="en-US" altLang="zh-CN"/>
          </a:p>
          <a:p>
            <a:pPr marL="1143000" lvl="2" indent="-228600"/>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
        <p:nvSpPr>
          <p:cNvPr id="58" name="日期占位符"/>
          <p:cNvSpPr>
            <a:spLocks noGrp="1"/>
          </p:cNvSpPr>
          <p:nvPr>
            <p:ph type="dt" idx="10"/>
          </p:nvPr>
        </p:nvSpPr>
        <p:spPr>
          <a:xfrm>
            <a:off x="457200" y="6245225"/>
            <a:ext cx="2133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fld id="{CAD2D6BD-DE1B-4B5F-8B41-2702339687B9}" type="datetime5">
              <a:rPr lang="zh-CN" altLang="en-US"/>
            </a:fld>
            <a:endParaRPr lang="zh-CN" altLang="en-US"/>
          </a:p>
        </p:txBody>
      </p:sp>
      <p:sp>
        <p:nvSpPr>
          <p:cNvPr id="59" name="页脚占位符"/>
          <p:cNvSpPr>
            <a:spLocks noGrp="1"/>
          </p:cNvSpPr>
          <p:nvPr>
            <p:ph type="ftr" idx="11"/>
          </p:nvPr>
        </p:nvSpPr>
        <p:spPr>
          <a:xfrm>
            <a:off x="3124200" y="6245225"/>
            <a:ext cx="2895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pPr marL="0" indent="0"/>
            <a:endParaRPr lang="zh-CN" altLang="en-US"/>
          </a:p>
        </p:txBody>
      </p:sp>
      <p:sp>
        <p:nvSpPr>
          <p:cNvPr id="60"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pPr marL="0" indent="0"/>
            <a:fld id="{CAD2D6BD-DE1B-4B5F-8B41-2702339687B9}" type="slidenum">
              <a:rPr lang="en-US" altLang="zh-CN"/>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61" name="竖排标题"/>
          <p:cNvSpPr>
            <a:spLocks noGrp="1"/>
          </p:cNvSpPr>
          <p:nvPr>
            <p:ph type="title" orient="vert"/>
          </p:nvPr>
        </p:nvSpPr>
        <p:spPr>
          <a:xfrm>
            <a:off x="6629400" y="274638"/>
            <a:ext cx="2057400" cy="5851524"/>
          </a:xfrm>
          <a:prstGeom prst="rect">
            <a:avLst/>
          </a:prstGeom>
          <a:ln w="9525" cap="flat" cmpd="sng">
            <a:noFill/>
            <a:prstDash val="solid"/>
            <a:round/>
          </a:ln>
        </p:spPr>
        <p:txBody>
          <a:bodyPr vert="eaVert"/>
          <a:lstStyle>
            <a:lvl1pPr marL="0" indent="0" defTabSz="914400" fontAlgn="base" hangingPunct="1"/>
          </a:lstStyle>
          <a:p>
            <a:pPr marL="0" indent="0"/>
            <a:r>
              <a:rPr lang="zh-CN" altLang="en-US"/>
              <a:t>单击此处编辑母版标题样式</a:t>
            </a:r>
            <a:endParaRPr lang="zh-CN" altLang="en-US"/>
          </a:p>
        </p:txBody>
      </p:sp>
      <p:sp>
        <p:nvSpPr>
          <p:cNvPr id="62" name="竖排文字占位符"/>
          <p:cNvSpPr>
            <a:spLocks noGrp="1"/>
          </p:cNvSpPr>
          <p:nvPr>
            <p:ph type="body" orient="vert" idx="1"/>
          </p:nvPr>
        </p:nvSpPr>
        <p:spPr>
          <a:xfrm>
            <a:off x="457200" y="274638"/>
            <a:ext cx="6019799" cy="5851524"/>
          </a:xfrm>
          <a:prstGeom prst="rect">
            <a:avLst/>
          </a:prstGeom>
          <a:ln w="9525" cap="flat" cmpd="sng">
            <a:noFill/>
            <a:prstDash val="solid"/>
            <a:round/>
          </a:ln>
        </p:spPr>
        <p:txBody>
          <a:bodyPr vert="eaVert"/>
          <a:lstStyle>
            <a:lvl1pPr marL="342900" indent="-342900" defTabSz="914400" fontAlgn="base" hangingPunct="1"/>
            <a:lvl2pPr marL="742950" indent="-285750" defTabSz="914400" fontAlgn="base" hangingPunct="1"/>
          </a:lstStyle>
          <a:p>
            <a:pPr marL="342900" indent="-342900"/>
            <a:r>
              <a:rPr lang="zh-CN" altLang="en-US"/>
              <a:t>单击此处编辑母版文本样式</a:t>
            </a:r>
            <a:endParaRPr lang="en-US" altLang="zh-CN"/>
          </a:p>
          <a:p>
            <a:pPr marL="742950" lvl="1" indent="-285750"/>
            <a:r>
              <a:rPr lang="zh-CN" altLang="en-US"/>
              <a:t>第二级</a:t>
            </a:r>
            <a:endParaRPr lang="en-US" altLang="zh-CN"/>
          </a:p>
          <a:p>
            <a:pPr marL="1143000" lvl="2" indent="-228600"/>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
        <p:nvSpPr>
          <p:cNvPr id="63" name="日期占位符"/>
          <p:cNvSpPr>
            <a:spLocks noGrp="1"/>
          </p:cNvSpPr>
          <p:nvPr>
            <p:ph type="dt" idx="10"/>
          </p:nvPr>
        </p:nvSpPr>
        <p:spPr>
          <a:xfrm>
            <a:off x="457200" y="6245225"/>
            <a:ext cx="2133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fld id="{CAD2D6BD-DE1B-4B5F-8B41-2702339687B9}" type="datetime5">
              <a:rPr lang="zh-CN" altLang="en-US"/>
            </a:fld>
            <a:endParaRPr lang="zh-CN" altLang="en-US"/>
          </a:p>
        </p:txBody>
      </p:sp>
      <p:sp>
        <p:nvSpPr>
          <p:cNvPr id="64" name="页脚占位符"/>
          <p:cNvSpPr>
            <a:spLocks noGrp="1"/>
          </p:cNvSpPr>
          <p:nvPr>
            <p:ph type="ftr" idx="11"/>
          </p:nvPr>
        </p:nvSpPr>
        <p:spPr>
          <a:xfrm>
            <a:off x="3124200" y="6245225"/>
            <a:ext cx="2895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pPr marL="0" indent="0"/>
            <a:endParaRPr lang="zh-CN" altLang="en-US"/>
          </a:p>
        </p:txBody>
      </p:sp>
      <p:sp>
        <p:nvSpPr>
          <p:cNvPr id="65"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pPr marL="0" indent="0"/>
            <a:fld id="{CAD2D6BD-DE1B-4B5F-8B41-2702339687B9}" type="slidenum">
              <a:rPr lang="en-US" altLang="zh-CN"/>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2" name="标题"/>
          <p:cNvSpPr>
            <a:spLocks noGrp="1"/>
          </p:cNvSpPr>
          <p:nvPr>
            <p:ph type="title"/>
          </p:nvPr>
        </p:nvSpPr>
        <p:spPr>
          <a:xfrm>
            <a:off x="457200" y="274638"/>
            <a:ext cx="8229600" cy="1143000"/>
          </a:xfrm>
          <a:prstGeom prst="rect">
            <a:avLst/>
          </a:prstGeom>
          <a:ln w="9525" cap="flat" cmpd="sng">
            <a:noFill/>
            <a:prstDash val="solid"/>
            <a:round/>
          </a:ln>
        </p:spPr>
        <p:txBody>
          <a:bodyPr/>
          <a:lstStyle>
            <a:lvl1pPr marL="0" indent="0" defTabSz="914400" fontAlgn="base" hangingPunct="1"/>
          </a:lstStyle>
          <a:p>
            <a:pPr marL="0" indent="0"/>
            <a:r>
              <a:rPr lang="zh-CN" altLang="en-US"/>
              <a:t>单击此处编辑母版标题样式</a:t>
            </a:r>
            <a:endParaRPr lang="zh-CN" altLang="en-US"/>
          </a:p>
        </p:txBody>
      </p:sp>
      <p:sp>
        <p:nvSpPr>
          <p:cNvPr id="13" name="内容占位符"/>
          <p:cNvSpPr>
            <a:spLocks noGrp="1"/>
          </p:cNvSpPr>
          <p:nvPr>
            <p:ph idx="1"/>
          </p:nvPr>
        </p:nvSpPr>
        <p:spPr>
          <a:xfrm>
            <a:off x="457200" y="1600200"/>
            <a:ext cx="8229600" cy="4525963"/>
          </a:xfrm>
          <a:prstGeom prst="rect">
            <a:avLst/>
          </a:prstGeom>
          <a:ln w="9525" cap="flat" cmpd="sng">
            <a:noFill/>
            <a:prstDash val="solid"/>
            <a:round/>
          </a:ln>
        </p:spPr>
        <p:txBody>
          <a:bodyPr/>
          <a:lstStyle>
            <a:lvl1pPr marL="342900" indent="-342900" defTabSz="914400" fontAlgn="base" hangingPunct="1"/>
            <a:lvl2pPr marL="742950" indent="-285750" defTabSz="914400" fontAlgn="base" hangingPunct="1"/>
          </a:lstStyle>
          <a:p>
            <a:pPr marL="342900" indent="-342900"/>
            <a:r>
              <a:rPr lang="zh-CN" altLang="en-US"/>
              <a:t>单击此处编辑母版文本样式</a:t>
            </a:r>
            <a:endParaRPr lang="en-US" altLang="zh-CN"/>
          </a:p>
          <a:p>
            <a:pPr marL="742950" lvl="1" indent="-285750"/>
            <a:r>
              <a:rPr lang="zh-CN" altLang="en-US"/>
              <a:t>第二级</a:t>
            </a:r>
            <a:endParaRPr lang="en-US" altLang="zh-CN"/>
          </a:p>
          <a:p>
            <a:pPr marL="1143000" lvl="2" indent="-228600"/>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
        <p:nvSpPr>
          <p:cNvPr id="14" name="日期占位符"/>
          <p:cNvSpPr>
            <a:spLocks noGrp="1"/>
          </p:cNvSpPr>
          <p:nvPr>
            <p:ph type="dt" idx="10"/>
          </p:nvPr>
        </p:nvSpPr>
        <p:spPr>
          <a:xfrm>
            <a:off x="457200" y="6245225"/>
            <a:ext cx="2133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fld id="{CAD2D6BD-DE1B-4B5F-8B41-2702339687B9}" type="datetime5">
              <a:rPr lang="zh-CN" altLang="en-US"/>
            </a:fld>
            <a:endParaRPr lang="zh-CN" altLang="en-US"/>
          </a:p>
        </p:txBody>
      </p:sp>
      <p:sp>
        <p:nvSpPr>
          <p:cNvPr id="15" name="页脚占位符"/>
          <p:cNvSpPr>
            <a:spLocks noGrp="1"/>
          </p:cNvSpPr>
          <p:nvPr>
            <p:ph type="ftr" idx="11"/>
          </p:nvPr>
        </p:nvSpPr>
        <p:spPr>
          <a:xfrm>
            <a:off x="3124200" y="6245225"/>
            <a:ext cx="2895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pPr marL="0" indent="0"/>
            <a:endParaRPr lang="zh-CN" altLang="en-US"/>
          </a:p>
        </p:txBody>
      </p:sp>
      <p:sp>
        <p:nvSpPr>
          <p:cNvPr id="16"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pPr marL="0" indent="0"/>
            <a:fld id="{CAD2D6BD-DE1B-4B5F-8B41-2702339687B9}" type="slidenum">
              <a:rPr lang="en-US" altLang="zh-CN"/>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7" name="标题"/>
          <p:cNvSpPr>
            <a:spLocks noGrp="1"/>
          </p:cNvSpPr>
          <p:nvPr>
            <p:ph type="title"/>
          </p:nvPr>
        </p:nvSpPr>
        <p:spPr>
          <a:xfrm>
            <a:off x="722313" y="4406900"/>
            <a:ext cx="7772400" cy="1362075"/>
          </a:xfrm>
          <a:prstGeom prst="rect">
            <a:avLst/>
          </a:prstGeom>
          <a:ln w="9525" cap="flat" cmpd="sng">
            <a:noFill/>
            <a:prstDash val="solid"/>
            <a:round/>
          </a:ln>
        </p:spPr>
        <p:txBody>
          <a:bodyPr anchor="t" anchorCtr="0"/>
          <a:lstStyle>
            <a:lvl1pPr marL="0" indent="0" algn="l" defTabSz="914400" fontAlgn="base" hangingPunct="1">
              <a:defRPr sz="4000" b="1" cap="all"/>
            </a:lvl1pPr>
          </a:lstStyle>
          <a:p>
            <a:pPr marL="0" indent="0"/>
            <a:r>
              <a:rPr lang="zh-CN" altLang="en-US"/>
              <a:t>单击此处编辑母版标题样式</a:t>
            </a:r>
            <a:endParaRPr lang="zh-CN" altLang="en-US"/>
          </a:p>
        </p:txBody>
      </p:sp>
      <p:sp>
        <p:nvSpPr>
          <p:cNvPr id="18" name="文本"/>
          <p:cNvSpPr>
            <a:spLocks noGrp="1"/>
          </p:cNvSpPr>
          <p:nvPr>
            <p:ph type="body" idx="1"/>
          </p:nvPr>
        </p:nvSpPr>
        <p:spPr>
          <a:xfrm>
            <a:off x="722313" y="2906713"/>
            <a:ext cx="7772400" cy="1500187"/>
          </a:xfrm>
          <a:prstGeom prst="rect">
            <a:avLst/>
          </a:prstGeom>
          <a:ln w="9525" cap="flat" cmpd="sng">
            <a:noFill/>
            <a:prstDash val="solid"/>
            <a:round/>
          </a:ln>
        </p:spPr>
        <p:txBody>
          <a:bodyPr anchor="b" anchorCtr="0"/>
          <a:lstStyle>
            <a:lvl1pPr marL="0" indent="0" defTabSz="914400" fontAlgn="base" hangingPunct="1">
              <a:buNone/>
              <a:defRPr sz="2000"/>
            </a:lvl1pPr>
            <a:lvl2pPr marL="457200" indent="0" defTabSz="914400" fontAlgn="base" hangingPunct="1">
              <a:buNone/>
              <a:defRPr sz="1800"/>
            </a:lvl2pPr>
            <a:lvl3pPr marL="914400" indent="0" defTabSz="914400" fontAlgn="base" hangingPunct="1">
              <a:buNone/>
              <a:defRPr sz="1600"/>
            </a:lvl3pPr>
            <a:lvl4pPr marL="1371600" indent="0" defTabSz="914400" fontAlgn="base" hangingPunct="1">
              <a:buNone/>
              <a:defRPr sz="1400"/>
            </a:lvl4pPr>
            <a:lvl5pPr marL="1828800" indent="0" defTabSz="914400" fontAlgn="base" hangingPunct="1">
              <a:buNone/>
              <a:defRPr sz="1400"/>
            </a:lvl5pPr>
            <a:lvl6pPr marL="2286000" indent="0" defTabSz="914400" fontAlgn="base" hangingPunct="1">
              <a:buNone/>
              <a:defRPr sz="1400"/>
            </a:lvl6pPr>
            <a:lvl7pPr marL="2743200" indent="0" defTabSz="914400" fontAlgn="base" hangingPunct="1">
              <a:buNone/>
              <a:defRPr sz="1400"/>
            </a:lvl7pPr>
            <a:lvl8pPr marL="3200400" indent="0" defTabSz="914400" fontAlgn="base" hangingPunct="1">
              <a:buNone/>
              <a:defRPr sz="1400"/>
            </a:lvl8pPr>
            <a:lvl9pPr marL="3200400" indent="0" defTabSz="914400" fontAlgn="base" hangingPunct="1">
              <a:buNone/>
              <a:defRPr sz="1400"/>
            </a:lvl9pPr>
          </a:lstStyle>
          <a:p>
            <a:pPr marL="0" indent="0"/>
            <a:r>
              <a:rPr lang="zh-CN" altLang="en-US"/>
              <a:t>单击此处编辑母版文本样式</a:t>
            </a:r>
            <a:endParaRPr lang="zh-CN" altLang="en-US"/>
          </a:p>
        </p:txBody>
      </p:sp>
      <p:sp>
        <p:nvSpPr>
          <p:cNvPr id="19" name="日期占位符"/>
          <p:cNvSpPr>
            <a:spLocks noGrp="1"/>
          </p:cNvSpPr>
          <p:nvPr>
            <p:ph type="dt" idx="10"/>
          </p:nvPr>
        </p:nvSpPr>
        <p:spPr>
          <a:xfrm>
            <a:off x="457200" y="6245225"/>
            <a:ext cx="2133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pPr marL="0" indent="0"/>
            <a:fld id="{CAD2D6BD-DE1B-4B5F-8B41-2702339687B9}" type="datetime5">
              <a:rPr lang="zh-CN" altLang="en-US"/>
            </a:fld>
            <a:endParaRPr lang="zh-CN" altLang="en-US"/>
          </a:p>
        </p:txBody>
      </p:sp>
      <p:sp>
        <p:nvSpPr>
          <p:cNvPr id="20" name="页脚占位符"/>
          <p:cNvSpPr>
            <a:spLocks noGrp="1"/>
          </p:cNvSpPr>
          <p:nvPr>
            <p:ph type="ftr" idx="11"/>
          </p:nvPr>
        </p:nvSpPr>
        <p:spPr>
          <a:xfrm>
            <a:off x="3124200" y="6245225"/>
            <a:ext cx="2895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pPr marL="0" indent="0"/>
            <a:endParaRPr lang="zh-CN" altLang="en-US"/>
          </a:p>
        </p:txBody>
      </p:sp>
      <p:sp>
        <p:nvSpPr>
          <p:cNvPr id="21"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pPr marL="0" indent="0"/>
            <a:fld id="{CAD2D6BD-DE1B-4B5F-8B41-2702339687B9}" type="slidenum">
              <a:rPr lang="en-US" altLang="zh-CN"/>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2" name="标题"/>
          <p:cNvSpPr>
            <a:spLocks noGrp="1"/>
          </p:cNvSpPr>
          <p:nvPr>
            <p:ph type="title"/>
          </p:nvPr>
        </p:nvSpPr>
        <p:spPr>
          <a:xfrm>
            <a:off x="457200" y="274638"/>
            <a:ext cx="8229600" cy="1143000"/>
          </a:xfrm>
          <a:prstGeom prst="rect">
            <a:avLst/>
          </a:prstGeom>
          <a:ln w="9525" cap="flat" cmpd="sng">
            <a:noFill/>
            <a:prstDash val="solid"/>
            <a:round/>
          </a:ln>
        </p:spPr>
        <p:txBody>
          <a:bodyPr/>
          <a:lstStyle>
            <a:lvl1pPr marL="0" indent="0" defTabSz="914400" fontAlgn="base" hangingPunct="1"/>
          </a:lstStyle>
          <a:p>
            <a:pPr marL="0" indent="0"/>
            <a:r>
              <a:rPr lang="zh-CN" altLang="en-US"/>
              <a:t>单击此处编辑母版标题样式</a:t>
            </a:r>
            <a:endParaRPr lang="zh-CN" altLang="en-US"/>
          </a:p>
        </p:txBody>
      </p:sp>
      <p:sp>
        <p:nvSpPr>
          <p:cNvPr id="23" name="内容占位符"/>
          <p:cNvSpPr>
            <a:spLocks noGrp="1"/>
          </p:cNvSpPr>
          <p:nvPr>
            <p:ph idx="1"/>
          </p:nvPr>
        </p:nvSpPr>
        <p:spPr>
          <a:xfrm>
            <a:off x="457200" y="1600200"/>
            <a:ext cx="4038600" cy="4525963"/>
          </a:xfrm>
          <a:prstGeom prst="rect">
            <a:avLst/>
          </a:prstGeom>
          <a:ln w="9525" cap="flat" cmpd="sng">
            <a:noFill/>
            <a:prstDash val="solid"/>
            <a:round/>
          </a:ln>
        </p:spPr>
        <p:txBody>
          <a:bodyPr/>
          <a:lstStyle>
            <a:lvl1pPr marL="342900" indent="-342900" defTabSz="914400" fontAlgn="base" hangingPunct="1">
              <a:defRPr sz="2800"/>
            </a:lvl1pPr>
            <a:lvl2pPr marL="742950" indent="-285750" defTabSz="914400" fontAlgn="base" hangingPunct="1">
              <a:defRPr sz="2400"/>
            </a:lvl2pPr>
            <a:lvl3pPr marL="1143000" indent="-228600" defTabSz="914400" fontAlgn="base" hangingPunct="1">
              <a:defRPr sz="2000"/>
            </a:lvl3pPr>
            <a:lvl4pPr marL="1600200" indent="-228600" defTabSz="914400" fontAlgn="base" hangingPunct="1">
              <a:defRPr sz="1800"/>
            </a:lvl4pPr>
            <a:lvl5pPr marL="2057400" indent="-228600" defTabSz="914400" fontAlgn="base" hangingPunct="1">
              <a:defRPr sz="1800"/>
            </a:lvl5pPr>
          </a:lstStyle>
          <a:p>
            <a:pPr marL="342900" indent="-342900"/>
            <a:r>
              <a:rPr lang="zh-CN" altLang="en-US"/>
              <a:t>单击此处编辑母版文本样式</a:t>
            </a:r>
            <a:endParaRPr lang="en-US" altLang="zh-CN"/>
          </a:p>
          <a:p>
            <a:pPr marL="742950" lvl="1" indent="-285750"/>
            <a:r>
              <a:rPr lang="zh-CN" altLang="en-US"/>
              <a:t>第二级</a:t>
            </a:r>
            <a:endParaRPr lang="en-US" altLang="zh-CN"/>
          </a:p>
          <a:p>
            <a:pPr marL="1143000" lvl="2" indent="-228600"/>
            <a:r>
              <a:rPr lang="zh-CN" altLang="en-US"/>
              <a:t>第三级</a:t>
            </a:r>
            <a:endParaRPr lang="en-US" altLang="zh-CN"/>
          </a:p>
          <a:p>
            <a:pPr marL="1600200" lvl="3" indent="-228600"/>
            <a:r>
              <a:rPr lang="zh-CN" altLang="en-US"/>
              <a:t>第四级</a:t>
            </a:r>
            <a:endParaRPr lang="en-US" altLang="zh-CN"/>
          </a:p>
          <a:p>
            <a:pPr marL="2057400" lvl="4" indent="-228600"/>
            <a:r>
              <a:rPr lang="zh-CN" altLang="en-US"/>
              <a:t>第五级</a:t>
            </a:r>
            <a:endParaRPr lang="zh-CN" altLang="en-US"/>
          </a:p>
        </p:txBody>
      </p:sp>
      <p:sp>
        <p:nvSpPr>
          <p:cNvPr id="24" name="内容占位符"/>
          <p:cNvSpPr>
            <a:spLocks noGrp="1"/>
          </p:cNvSpPr>
          <p:nvPr>
            <p:ph idx="2"/>
          </p:nvPr>
        </p:nvSpPr>
        <p:spPr>
          <a:xfrm>
            <a:off x="4648200" y="1600200"/>
            <a:ext cx="4038600" cy="4525963"/>
          </a:xfrm>
          <a:prstGeom prst="rect">
            <a:avLst/>
          </a:prstGeom>
          <a:ln w="9525" cap="flat" cmpd="sng">
            <a:noFill/>
            <a:prstDash val="solid"/>
            <a:round/>
          </a:ln>
        </p:spPr>
        <p:txBody>
          <a:bodyPr/>
          <a:lstStyle>
            <a:lvl1pPr marL="342900" indent="-342900" defTabSz="914400" fontAlgn="base" hangingPunct="1">
              <a:defRPr sz="2800"/>
            </a:lvl1pPr>
            <a:lvl2pPr marL="742950" indent="-285750" defTabSz="914400" fontAlgn="base" hangingPunct="1">
              <a:defRPr sz="2400"/>
            </a:lvl2pPr>
            <a:lvl3pPr marL="1143000" indent="-228600" defTabSz="914400" fontAlgn="base" hangingPunct="1">
              <a:defRPr sz="2000"/>
            </a:lvl3pPr>
            <a:lvl4pPr marL="1600200" indent="-228600" defTabSz="914400" fontAlgn="base" hangingPunct="1">
              <a:defRPr sz="1800"/>
            </a:lvl4pPr>
            <a:lvl5pPr marL="2057400" indent="-228600" defTabSz="914400" fontAlgn="base" hangingPunct="1">
              <a:defRPr sz="1800"/>
            </a:lvl5pPr>
          </a:lstStyle>
          <a:p>
            <a:pPr marL="342900" indent="-342900"/>
            <a:r>
              <a:rPr lang="zh-CN" altLang="en-US"/>
              <a:t>单击此处编辑母版文本样式</a:t>
            </a:r>
            <a:endParaRPr lang="en-US" altLang="zh-CN"/>
          </a:p>
          <a:p>
            <a:pPr marL="742950" lvl="1" indent="-285750"/>
            <a:r>
              <a:rPr lang="zh-CN" altLang="en-US"/>
              <a:t>第二级</a:t>
            </a:r>
            <a:endParaRPr lang="en-US" altLang="zh-CN"/>
          </a:p>
          <a:p>
            <a:pPr marL="1143000" lvl="2" indent="-228600"/>
            <a:r>
              <a:rPr lang="zh-CN" altLang="en-US"/>
              <a:t>第三级</a:t>
            </a:r>
            <a:endParaRPr lang="en-US" altLang="zh-CN"/>
          </a:p>
          <a:p>
            <a:pPr marL="1600200" lvl="3" indent="-228600"/>
            <a:r>
              <a:rPr lang="zh-CN" altLang="en-US"/>
              <a:t>第四级</a:t>
            </a:r>
            <a:endParaRPr lang="en-US" altLang="zh-CN"/>
          </a:p>
          <a:p>
            <a:pPr marL="2057400" lvl="4" indent="-228600"/>
            <a:r>
              <a:rPr lang="zh-CN" altLang="en-US"/>
              <a:t>第五级</a:t>
            </a:r>
            <a:endParaRPr lang="zh-CN" altLang="en-US"/>
          </a:p>
        </p:txBody>
      </p:sp>
      <p:sp>
        <p:nvSpPr>
          <p:cNvPr id="25" name="日期占位符"/>
          <p:cNvSpPr>
            <a:spLocks noGrp="1"/>
          </p:cNvSpPr>
          <p:nvPr>
            <p:ph type="dt" idx="10"/>
          </p:nvPr>
        </p:nvSpPr>
        <p:spPr>
          <a:xfrm>
            <a:off x="457200" y="6245225"/>
            <a:ext cx="2133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pPr marL="0" indent="0"/>
            <a:fld id="{CAD2D6BD-DE1B-4B5F-8B41-2702339687B9}" type="datetime5">
              <a:rPr lang="zh-CN" altLang="en-US"/>
            </a:fld>
            <a:endParaRPr lang="zh-CN" altLang="en-US"/>
          </a:p>
        </p:txBody>
      </p:sp>
      <p:sp>
        <p:nvSpPr>
          <p:cNvPr id="26" name="页脚占位符"/>
          <p:cNvSpPr>
            <a:spLocks noGrp="1"/>
          </p:cNvSpPr>
          <p:nvPr>
            <p:ph type="ftr" idx="11"/>
          </p:nvPr>
        </p:nvSpPr>
        <p:spPr>
          <a:xfrm>
            <a:off x="3124200" y="6245225"/>
            <a:ext cx="2895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pPr marL="0" indent="0"/>
            <a:endParaRPr lang="zh-CN" altLang="en-US"/>
          </a:p>
        </p:txBody>
      </p:sp>
      <p:sp>
        <p:nvSpPr>
          <p:cNvPr id="27"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pPr marL="0" indent="0"/>
            <a:fld id="{CAD2D6BD-DE1B-4B5F-8B41-2702339687B9}" type="slidenum">
              <a:rPr lang="en-US" altLang="zh-CN"/>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8" name="标题"/>
          <p:cNvSpPr>
            <a:spLocks noGrp="1"/>
          </p:cNvSpPr>
          <p:nvPr>
            <p:ph type="title"/>
          </p:nvPr>
        </p:nvSpPr>
        <p:spPr>
          <a:xfrm>
            <a:off x="457200" y="274638"/>
            <a:ext cx="8229600" cy="1143000"/>
          </a:xfrm>
          <a:prstGeom prst="rect">
            <a:avLst/>
          </a:prstGeom>
          <a:ln w="9525" cap="flat" cmpd="sng">
            <a:noFill/>
            <a:prstDash val="solid"/>
            <a:round/>
          </a:ln>
        </p:spPr>
        <p:txBody>
          <a:bodyPr/>
          <a:lstStyle>
            <a:lvl1pPr marL="0" indent="0" defTabSz="914400" fontAlgn="base" hangingPunct="1"/>
          </a:lstStyle>
          <a:p>
            <a:pPr marL="0" indent="0"/>
            <a:r>
              <a:rPr lang="zh-CN" altLang="en-US"/>
              <a:t>单击此处编辑母版标题样式</a:t>
            </a:r>
            <a:endParaRPr lang="zh-CN" altLang="en-US"/>
          </a:p>
        </p:txBody>
      </p:sp>
      <p:sp>
        <p:nvSpPr>
          <p:cNvPr id="29" name="文本"/>
          <p:cNvSpPr>
            <a:spLocks noGrp="1"/>
          </p:cNvSpPr>
          <p:nvPr>
            <p:ph type="body" idx="1"/>
          </p:nvPr>
        </p:nvSpPr>
        <p:spPr>
          <a:xfrm>
            <a:off x="457200" y="1535113"/>
            <a:ext cx="4040188" cy="639762"/>
          </a:xfrm>
          <a:prstGeom prst="rect">
            <a:avLst/>
          </a:prstGeom>
          <a:ln w="9525" cap="flat" cmpd="sng">
            <a:noFill/>
            <a:prstDash val="solid"/>
            <a:round/>
          </a:ln>
        </p:spPr>
        <p:txBody>
          <a:bodyPr anchor="b" anchorCtr="0"/>
          <a:lstStyle>
            <a:lvl1pPr marL="0" indent="0" defTabSz="914400" fontAlgn="base" hangingPunct="1">
              <a:buNone/>
              <a:defRPr sz="2400" b="1"/>
            </a:lvl1pPr>
            <a:lvl2pPr marL="457200" indent="0" defTabSz="914400" fontAlgn="base" hangingPunct="1">
              <a:buNone/>
              <a:defRPr sz="2000" b="1"/>
            </a:lvl2pPr>
            <a:lvl3pPr marL="914400" indent="0" defTabSz="914400" fontAlgn="base" hangingPunct="1">
              <a:buNone/>
              <a:defRPr sz="1800" b="1"/>
            </a:lvl3pPr>
            <a:lvl4pPr marL="1371600" indent="0" defTabSz="914400" fontAlgn="base" hangingPunct="1">
              <a:buNone/>
              <a:defRPr sz="1600" b="1"/>
            </a:lvl4pPr>
            <a:lvl5pPr marL="1828800" indent="0" defTabSz="914400" fontAlgn="base" hangingPunct="1">
              <a:buNone/>
              <a:defRPr sz="1600" b="1"/>
            </a:lvl5pPr>
            <a:lvl6pPr marL="2286000" indent="0" defTabSz="914400" fontAlgn="base" hangingPunct="1">
              <a:buNone/>
              <a:defRPr sz="1600" b="1"/>
            </a:lvl6pPr>
            <a:lvl7pPr marL="2743200" indent="0" defTabSz="914400" fontAlgn="base" hangingPunct="1">
              <a:buNone/>
              <a:defRPr sz="1600" b="1"/>
            </a:lvl7pPr>
            <a:lvl8pPr marL="3200400" indent="0" defTabSz="914400" fontAlgn="base" hangingPunct="1">
              <a:buNone/>
              <a:defRPr sz="1600" b="1"/>
            </a:lvl8pPr>
            <a:lvl9pPr marL="3200400" indent="0" defTabSz="914400" fontAlgn="base" hangingPunct="1">
              <a:buNone/>
              <a:defRPr sz="1600" b="1"/>
            </a:lvl9pPr>
          </a:lstStyle>
          <a:p>
            <a:pPr marL="0" indent="0"/>
            <a:r>
              <a:rPr lang="zh-CN" altLang="en-US"/>
              <a:t>单击此处编辑母版文本样式</a:t>
            </a:r>
            <a:endParaRPr lang="zh-CN" altLang="en-US"/>
          </a:p>
        </p:txBody>
      </p:sp>
      <p:sp>
        <p:nvSpPr>
          <p:cNvPr id="30" name="内容占位符"/>
          <p:cNvSpPr>
            <a:spLocks noGrp="1"/>
          </p:cNvSpPr>
          <p:nvPr>
            <p:ph idx="2"/>
          </p:nvPr>
        </p:nvSpPr>
        <p:spPr>
          <a:xfrm>
            <a:off x="457200" y="2174875"/>
            <a:ext cx="4040188" cy="3951288"/>
          </a:xfrm>
          <a:prstGeom prst="rect">
            <a:avLst/>
          </a:prstGeom>
          <a:ln w="9525" cap="flat" cmpd="sng">
            <a:noFill/>
            <a:prstDash val="solid"/>
            <a:round/>
          </a:ln>
        </p:spPr>
        <p:txBody>
          <a:bodyPr/>
          <a:lstStyle>
            <a:lvl1pPr marL="342900" indent="-342900" defTabSz="914400" fontAlgn="base" hangingPunct="1">
              <a:defRPr sz="2400"/>
            </a:lvl1pPr>
            <a:lvl2pPr marL="742950" indent="-285750" defTabSz="914400" fontAlgn="base" hangingPunct="1">
              <a:defRPr sz="2000"/>
            </a:lvl2pPr>
            <a:lvl3pPr marL="1143000" indent="-228600" defTabSz="914400" fontAlgn="base" hangingPunct="1">
              <a:defRPr sz="1800"/>
            </a:lvl3pPr>
            <a:lvl4pPr marL="1600200" indent="-228600" defTabSz="914400" fontAlgn="base" hangingPunct="1">
              <a:defRPr sz="1600"/>
            </a:lvl4pPr>
            <a:lvl5pPr marL="2057400" indent="-228600" defTabSz="914400" fontAlgn="base" hangingPunct="1">
              <a:defRPr sz="1600"/>
            </a:lvl5pPr>
          </a:lstStyle>
          <a:p>
            <a:pPr marL="342900" indent="-342900"/>
            <a:r>
              <a:rPr lang="zh-CN" altLang="en-US"/>
              <a:t>单击此处编辑母版文本样式</a:t>
            </a:r>
            <a:endParaRPr lang="en-US" altLang="zh-CN"/>
          </a:p>
          <a:p>
            <a:pPr marL="742950" lvl="1" indent="-285750"/>
            <a:r>
              <a:rPr lang="zh-CN" altLang="en-US"/>
              <a:t>第二级</a:t>
            </a:r>
            <a:endParaRPr lang="en-US" altLang="zh-CN"/>
          </a:p>
          <a:p>
            <a:pPr marL="1143000" lvl="2" indent="-228600"/>
            <a:r>
              <a:rPr lang="zh-CN" altLang="en-US"/>
              <a:t>第三级</a:t>
            </a:r>
            <a:endParaRPr lang="en-US" altLang="zh-CN"/>
          </a:p>
          <a:p>
            <a:pPr marL="1600200" lvl="3" indent="-228600"/>
            <a:r>
              <a:rPr lang="zh-CN" altLang="en-US"/>
              <a:t>第四级</a:t>
            </a:r>
            <a:endParaRPr lang="en-US" altLang="zh-CN"/>
          </a:p>
          <a:p>
            <a:pPr marL="2057400" lvl="4" indent="-228600"/>
            <a:r>
              <a:rPr lang="zh-CN" altLang="en-US"/>
              <a:t>第五级</a:t>
            </a:r>
            <a:endParaRPr lang="zh-CN" altLang="en-US"/>
          </a:p>
        </p:txBody>
      </p:sp>
      <p:sp>
        <p:nvSpPr>
          <p:cNvPr id="31" name="文本"/>
          <p:cNvSpPr>
            <a:spLocks noGrp="1"/>
          </p:cNvSpPr>
          <p:nvPr>
            <p:ph type="body" idx="3"/>
          </p:nvPr>
        </p:nvSpPr>
        <p:spPr>
          <a:xfrm>
            <a:off x="4645025" y="1535113"/>
            <a:ext cx="4041775" cy="639762"/>
          </a:xfrm>
          <a:prstGeom prst="rect">
            <a:avLst/>
          </a:prstGeom>
          <a:ln w="9525" cap="flat" cmpd="sng">
            <a:noFill/>
            <a:prstDash val="solid"/>
            <a:round/>
          </a:ln>
        </p:spPr>
        <p:txBody>
          <a:bodyPr anchor="b" anchorCtr="0"/>
          <a:lstStyle>
            <a:lvl1pPr marL="0" indent="0" defTabSz="914400" fontAlgn="base" hangingPunct="1">
              <a:buNone/>
              <a:defRPr sz="2400" b="1"/>
            </a:lvl1pPr>
            <a:lvl2pPr marL="457200" indent="0" defTabSz="914400" fontAlgn="base" hangingPunct="1">
              <a:buNone/>
              <a:defRPr sz="2000" b="1"/>
            </a:lvl2pPr>
            <a:lvl3pPr marL="914400" indent="0" defTabSz="914400" fontAlgn="base" hangingPunct="1">
              <a:buNone/>
              <a:defRPr sz="1800" b="1"/>
            </a:lvl3pPr>
            <a:lvl4pPr marL="1371600" indent="0" defTabSz="914400" fontAlgn="base" hangingPunct="1">
              <a:buNone/>
              <a:defRPr sz="1600" b="1"/>
            </a:lvl4pPr>
            <a:lvl5pPr marL="1828800" indent="0" defTabSz="914400" fontAlgn="base" hangingPunct="1">
              <a:buNone/>
              <a:defRPr sz="1600" b="1"/>
            </a:lvl5pPr>
            <a:lvl6pPr marL="2286000" indent="0" defTabSz="914400" fontAlgn="base" hangingPunct="1">
              <a:buNone/>
              <a:defRPr sz="1600" b="1"/>
            </a:lvl6pPr>
            <a:lvl7pPr marL="2743200" indent="0" defTabSz="914400" fontAlgn="base" hangingPunct="1">
              <a:buNone/>
              <a:defRPr sz="1600" b="1"/>
            </a:lvl7pPr>
            <a:lvl8pPr marL="3200400" indent="0" defTabSz="914400" fontAlgn="base" hangingPunct="1">
              <a:buNone/>
              <a:defRPr sz="1600" b="1"/>
            </a:lvl8pPr>
            <a:lvl9pPr marL="3200400" indent="0" defTabSz="914400" fontAlgn="base" hangingPunct="1">
              <a:buNone/>
              <a:defRPr sz="1600" b="1"/>
            </a:lvl9pPr>
          </a:lstStyle>
          <a:p>
            <a:pPr marL="0" indent="0"/>
            <a:r>
              <a:rPr lang="zh-CN" altLang="en-US"/>
              <a:t>单击此处编辑母版文本样式</a:t>
            </a:r>
            <a:endParaRPr lang="zh-CN" altLang="en-US"/>
          </a:p>
        </p:txBody>
      </p:sp>
      <p:sp>
        <p:nvSpPr>
          <p:cNvPr id="32" name="内容占位符"/>
          <p:cNvSpPr>
            <a:spLocks noGrp="1"/>
          </p:cNvSpPr>
          <p:nvPr>
            <p:ph idx="4"/>
          </p:nvPr>
        </p:nvSpPr>
        <p:spPr>
          <a:xfrm>
            <a:off x="4645025" y="2174875"/>
            <a:ext cx="4041775" cy="3951288"/>
          </a:xfrm>
          <a:prstGeom prst="rect">
            <a:avLst/>
          </a:prstGeom>
          <a:ln w="9525" cap="flat" cmpd="sng">
            <a:noFill/>
            <a:prstDash val="solid"/>
            <a:round/>
          </a:ln>
        </p:spPr>
        <p:txBody>
          <a:bodyPr/>
          <a:lstStyle>
            <a:lvl1pPr marL="342900" indent="-342900" defTabSz="914400" fontAlgn="base" hangingPunct="1">
              <a:defRPr sz="2400"/>
            </a:lvl1pPr>
            <a:lvl2pPr marL="742950" indent="-285750" defTabSz="914400" fontAlgn="base" hangingPunct="1">
              <a:defRPr sz="2000"/>
            </a:lvl2pPr>
            <a:lvl3pPr marL="1143000" indent="-228600" defTabSz="914400" fontAlgn="base" hangingPunct="1">
              <a:defRPr sz="1800"/>
            </a:lvl3pPr>
            <a:lvl4pPr marL="1600200" indent="-228600" defTabSz="914400" fontAlgn="base" hangingPunct="1">
              <a:defRPr sz="1600"/>
            </a:lvl4pPr>
            <a:lvl5pPr marL="2057400" indent="-228600" defTabSz="914400" fontAlgn="base" hangingPunct="1">
              <a:defRPr sz="1600"/>
            </a:lvl5pPr>
          </a:lstStyle>
          <a:p>
            <a:pPr marL="342900" indent="-342900"/>
            <a:r>
              <a:rPr lang="zh-CN" altLang="en-US"/>
              <a:t>单击此处编辑母版文本样式</a:t>
            </a:r>
            <a:endParaRPr lang="en-US" altLang="zh-CN"/>
          </a:p>
          <a:p>
            <a:pPr marL="742950" lvl="1" indent="-285750"/>
            <a:r>
              <a:rPr lang="zh-CN" altLang="en-US"/>
              <a:t>第二级</a:t>
            </a:r>
            <a:endParaRPr lang="en-US" altLang="zh-CN"/>
          </a:p>
          <a:p>
            <a:pPr marL="1143000" lvl="2" indent="-228600"/>
            <a:r>
              <a:rPr lang="zh-CN" altLang="en-US"/>
              <a:t>第三级</a:t>
            </a:r>
            <a:endParaRPr lang="en-US" altLang="zh-CN"/>
          </a:p>
          <a:p>
            <a:pPr marL="1600200" lvl="3" indent="-228600"/>
            <a:r>
              <a:rPr lang="zh-CN" altLang="en-US"/>
              <a:t>第四级</a:t>
            </a:r>
            <a:endParaRPr lang="en-US" altLang="zh-CN"/>
          </a:p>
          <a:p>
            <a:pPr marL="2057400" lvl="4" indent="-228600"/>
            <a:r>
              <a:rPr lang="zh-CN" altLang="en-US"/>
              <a:t>第五级</a:t>
            </a:r>
            <a:endParaRPr lang="zh-CN" altLang="en-US"/>
          </a:p>
        </p:txBody>
      </p:sp>
      <p:sp>
        <p:nvSpPr>
          <p:cNvPr id="33" name="日期占位符"/>
          <p:cNvSpPr>
            <a:spLocks noGrp="1"/>
          </p:cNvSpPr>
          <p:nvPr>
            <p:ph type="dt" idx="10"/>
          </p:nvPr>
        </p:nvSpPr>
        <p:spPr>
          <a:xfrm>
            <a:off x="457200" y="6245225"/>
            <a:ext cx="2133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pPr marL="0" indent="0"/>
            <a:fld id="{CAD2D6BD-DE1B-4B5F-8B41-2702339687B9}" type="datetime5">
              <a:rPr lang="zh-CN" altLang="en-US"/>
            </a:fld>
            <a:endParaRPr lang="zh-CN" altLang="en-US"/>
          </a:p>
        </p:txBody>
      </p:sp>
      <p:sp>
        <p:nvSpPr>
          <p:cNvPr id="34" name="页脚占位符"/>
          <p:cNvSpPr>
            <a:spLocks noGrp="1"/>
          </p:cNvSpPr>
          <p:nvPr>
            <p:ph type="ftr" idx="11"/>
          </p:nvPr>
        </p:nvSpPr>
        <p:spPr>
          <a:xfrm>
            <a:off x="3124200" y="6245225"/>
            <a:ext cx="2895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pPr marL="0" indent="0"/>
            <a:endParaRPr lang="zh-CN" altLang="en-US"/>
          </a:p>
        </p:txBody>
      </p:sp>
      <p:sp>
        <p:nvSpPr>
          <p:cNvPr id="35"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pPr marL="0" indent="0"/>
            <a:fld id="{CAD2D6BD-DE1B-4B5F-8B41-2702339687B9}" type="slidenum">
              <a:rPr lang="en-US" altLang="zh-CN"/>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6" name="标题"/>
          <p:cNvSpPr>
            <a:spLocks noGrp="1"/>
          </p:cNvSpPr>
          <p:nvPr>
            <p:ph type="title"/>
          </p:nvPr>
        </p:nvSpPr>
        <p:spPr>
          <a:xfrm>
            <a:off x="457200" y="274638"/>
            <a:ext cx="8229600" cy="1143000"/>
          </a:xfrm>
          <a:prstGeom prst="rect">
            <a:avLst/>
          </a:prstGeom>
          <a:ln w="9525" cap="flat" cmpd="sng">
            <a:noFill/>
            <a:prstDash val="solid"/>
            <a:round/>
          </a:ln>
        </p:spPr>
        <p:txBody>
          <a:bodyPr/>
          <a:lstStyle>
            <a:lvl1pPr marL="0" indent="0" defTabSz="914400" fontAlgn="base" hangingPunct="1"/>
          </a:lstStyle>
          <a:p>
            <a:pPr marL="0" indent="0"/>
            <a:r>
              <a:rPr lang="zh-CN" altLang="en-US"/>
              <a:t>单击此处编辑母版标题样式</a:t>
            </a:r>
            <a:endParaRPr lang="zh-CN" altLang="en-US"/>
          </a:p>
        </p:txBody>
      </p:sp>
      <p:sp>
        <p:nvSpPr>
          <p:cNvPr id="37" name="日期占位符"/>
          <p:cNvSpPr>
            <a:spLocks noGrp="1"/>
          </p:cNvSpPr>
          <p:nvPr>
            <p:ph type="dt" idx="10"/>
          </p:nvPr>
        </p:nvSpPr>
        <p:spPr>
          <a:xfrm>
            <a:off x="457200" y="6245225"/>
            <a:ext cx="2133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pPr marL="0" indent="0"/>
            <a:fld id="{CAD2D6BD-DE1B-4B5F-8B41-2702339687B9}" type="datetime5">
              <a:rPr lang="zh-CN" altLang="en-US"/>
            </a:fld>
            <a:endParaRPr lang="zh-CN" altLang="en-US"/>
          </a:p>
        </p:txBody>
      </p:sp>
      <p:sp>
        <p:nvSpPr>
          <p:cNvPr id="38" name="页脚占位符"/>
          <p:cNvSpPr>
            <a:spLocks noGrp="1"/>
          </p:cNvSpPr>
          <p:nvPr>
            <p:ph type="ftr" idx="11"/>
          </p:nvPr>
        </p:nvSpPr>
        <p:spPr>
          <a:xfrm>
            <a:off x="3124200" y="6245225"/>
            <a:ext cx="2895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pPr marL="0" indent="0"/>
            <a:endParaRPr lang="zh-CN" altLang="en-US"/>
          </a:p>
        </p:txBody>
      </p:sp>
      <p:sp>
        <p:nvSpPr>
          <p:cNvPr id="39"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pPr marL="0" indent="0"/>
            <a:fld id="{CAD2D6BD-DE1B-4B5F-8B41-2702339687B9}" type="slidenum">
              <a:rPr lang="en-US" altLang="zh-CN"/>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0" name="日期占位符"/>
          <p:cNvSpPr>
            <a:spLocks noGrp="1"/>
          </p:cNvSpPr>
          <p:nvPr>
            <p:ph type="dt" idx="10"/>
          </p:nvPr>
        </p:nvSpPr>
        <p:spPr>
          <a:xfrm>
            <a:off x="457200" y="6245225"/>
            <a:ext cx="2133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pPr marL="0" indent="0"/>
            <a:fld id="{CAD2D6BD-DE1B-4B5F-8B41-2702339687B9}" type="datetime5">
              <a:rPr lang="zh-CN" altLang="en-US"/>
            </a:fld>
            <a:endParaRPr lang="zh-CN" altLang="en-US"/>
          </a:p>
        </p:txBody>
      </p:sp>
      <p:sp>
        <p:nvSpPr>
          <p:cNvPr id="41" name="页脚占位符"/>
          <p:cNvSpPr>
            <a:spLocks noGrp="1"/>
          </p:cNvSpPr>
          <p:nvPr>
            <p:ph type="ftr" idx="11"/>
          </p:nvPr>
        </p:nvSpPr>
        <p:spPr>
          <a:xfrm>
            <a:off x="3124200" y="6245225"/>
            <a:ext cx="2895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pPr marL="0" indent="0"/>
            <a:endParaRPr lang="zh-CN" altLang="en-US"/>
          </a:p>
        </p:txBody>
      </p:sp>
      <p:sp>
        <p:nvSpPr>
          <p:cNvPr id="42"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pPr marL="0" indent="0"/>
            <a:fld id="{CAD2D6BD-DE1B-4B5F-8B41-2702339687B9}" type="slidenum">
              <a:rPr lang="en-US" altLang="zh-CN"/>
            </a:fld>
            <a:endParaRPr lang="zh-CN" altLang="en-US"/>
          </a:p>
        </p:txBody>
      </p:sp>
      <p:pic>
        <p:nvPicPr>
          <p:cNvPr id="43" name="图片"/>
          <p:cNvPicPr>
            <a:picLocks noChangeAspect="1"/>
          </p:cNvPicPr>
          <p:nvPr userDrawn="1"/>
        </p:nvPicPr>
        <p:blipFill>
          <a:blip r:embed="rId2" cstate="print"/>
          <a:stretch>
            <a:fillRect/>
          </a:stretch>
        </p:blipFill>
        <p:spPr>
          <a:xfrm>
            <a:off x="36069" y="-26946"/>
            <a:ext cx="9071862" cy="6272172"/>
          </a:xfrm>
          <a:prstGeom prst="rect">
            <a:avLst/>
          </a:prstGeom>
          <a:noFill/>
          <a:ln w="9525" cap="flat" cmpd="sng">
            <a:noFill/>
            <a:prstDash val="solid"/>
            <a:miter/>
          </a:ln>
        </p:spPr>
      </p:pic>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44" name="标题"/>
          <p:cNvSpPr>
            <a:spLocks noGrp="1"/>
          </p:cNvSpPr>
          <p:nvPr>
            <p:ph type="title"/>
          </p:nvPr>
        </p:nvSpPr>
        <p:spPr>
          <a:xfrm>
            <a:off x="457200" y="273050"/>
            <a:ext cx="3008313" cy="1162049"/>
          </a:xfrm>
          <a:prstGeom prst="rect">
            <a:avLst/>
          </a:prstGeom>
          <a:ln w="9525" cap="flat" cmpd="sng">
            <a:noFill/>
            <a:prstDash val="solid"/>
            <a:round/>
          </a:ln>
        </p:spPr>
        <p:txBody>
          <a:bodyPr anchor="b" anchorCtr="0"/>
          <a:lstStyle>
            <a:lvl1pPr marL="0" indent="0" algn="l" defTabSz="914400" fontAlgn="base" hangingPunct="1">
              <a:defRPr sz="2000" b="1"/>
            </a:lvl1pPr>
          </a:lstStyle>
          <a:p>
            <a:pPr marL="0" indent="0"/>
            <a:r>
              <a:rPr lang="zh-CN" altLang="en-US"/>
              <a:t>单击此处编辑母版标题样式</a:t>
            </a:r>
            <a:endParaRPr lang="zh-CN" altLang="en-US"/>
          </a:p>
        </p:txBody>
      </p:sp>
      <p:sp>
        <p:nvSpPr>
          <p:cNvPr id="45" name="内容占位符"/>
          <p:cNvSpPr>
            <a:spLocks noGrp="1"/>
          </p:cNvSpPr>
          <p:nvPr>
            <p:ph idx="1"/>
          </p:nvPr>
        </p:nvSpPr>
        <p:spPr>
          <a:xfrm>
            <a:off x="3575050" y="273050"/>
            <a:ext cx="5111750" cy="5853113"/>
          </a:xfrm>
          <a:prstGeom prst="rect">
            <a:avLst/>
          </a:prstGeom>
          <a:ln w="9525" cap="flat" cmpd="sng">
            <a:noFill/>
            <a:prstDash val="solid"/>
            <a:round/>
          </a:ln>
        </p:spPr>
        <p:txBody>
          <a:bodyPr/>
          <a:lstStyle>
            <a:lvl1pPr marL="342900" indent="-342900" defTabSz="914400" fontAlgn="base" hangingPunct="1">
              <a:defRPr sz="3200"/>
            </a:lvl1pPr>
            <a:lvl2pPr marL="742950" indent="-285750" defTabSz="914400" fontAlgn="base" hangingPunct="1">
              <a:defRPr sz="2800"/>
            </a:lvl2pPr>
            <a:lvl3pPr marL="1143000" indent="-228600" defTabSz="914400" fontAlgn="base" hangingPunct="1">
              <a:defRPr sz="2400"/>
            </a:lvl3pPr>
            <a:lvl4pPr marL="1600200" indent="-228600" defTabSz="914400" fontAlgn="base" hangingPunct="1">
              <a:defRPr sz="2000"/>
            </a:lvl4pPr>
            <a:lvl5pPr marL="2057400" indent="-228600" defTabSz="914400" fontAlgn="base" hangingPunct="1">
              <a:defRPr sz="2000"/>
            </a:lvl5pPr>
          </a:lstStyle>
          <a:p>
            <a:pPr marL="342900" indent="-342900"/>
            <a:r>
              <a:rPr lang="zh-CN" altLang="en-US"/>
              <a:t>单击此处编辑母版文本样式</a:t>
            </a:r>
            <a:endParaRPr lang="en-US" altLang="zh-CN"/>
          </a:p>
          <a:p>
            <a:pPr marL="742950" lvl="1" indent="-285750"/>
            <a:r>
              <a:rPr lang="zh-CN" altLang="en-US"/>
              <a:t>第二级</a:t>
            </a:r>
            <a:endParaRPr lang="en-US" altLang="zh-CN"/>
          </a:p>
          <a:p>
            <a:pPr marL="1143000" lvl="2" indent="-228600"/>
            <a:r>
              <a:rPr lang="zh-CN" altLang="en-US"/>
              <a:t>第三级</a:t>
            </a:r>
            <a:endParaRPr lang="en-US" altLang="zh-CN"/>
          </a:p>
          <a:p>
            <a:pPr marL="1600200" lvl="3" indent="-228600"/>
            <a:r>
              <a:rPr lang="zh-CN" altLang="en-US"/>
              <a:t>第四级</a:t>
            </a:r>
            <a:endParaRPr lang="en-US" altLang="zh-CN"/>
          </a:p>
          <a:p>
            <a:pPr marL="2057400" lvl="4" indent="-228600"/>
            <a:r>
              <a:rPr lang="zh-CN" altLang="en-US"/>
              <a:t>第五级</a:t>
            </a:r>
            <a:endParaRPr lang="zh-CN" altLang="en-US"/>
          </a:p>
        </p:txBody>
      </p:sp>
      <p:sp>
        <p:nvSpPr>
          <p:cNvPr id="46" name="文本"/>
          <p:cNvSpPr>
            <a:spLocks noGrp="1"/>
          </p:cNvSpPr>
          <p:nvPr>
            <p:ph type="body" idx="2"/>
          </p:nvPr>
        </p:nvSpPr>
        <p:spPr>
          <a:xfrm>
            <a:off x="457200" y="1435100"/>
            <a:ext cx="3008313" cy="4691063"/>
          </a:xfrm>
          <a:prstGeom prst="rect">
            <a:avLst/>
          </a:prstGeom>
          <a:ln w="9525" cap="flat" cmpd="sng">
            <a:noFill/>
            <a:prstDash val="solid"/>
            <a:round/>
          </a:ln>
        </p:spPr>
        <p:txBody>
          <a:bodyPr/>
          <a:lstStyle>
            <a:lvl1pPr marL="0" indent="0" defTabSz="914400" fontAlgn="base" hangingPunct="1">
              <a:buNone/>
              <a:defRPr sz="1400"/>
            </a:lvl1pPr>
            <a:lvl2pPr marL="457200" indent="0" defTabSz="914400" fontAlgn="base" hangingPunct="1">
              <a:buNone/>
              <a:defRPr sz="1200"/>
            </a:lvl2pPr>
            <a:lvl3pPr marL="914400" indent="0" defTabSz="914400" fontAlgn="base" hangingPunct="1">
              <a:buNone/>
              <a:defRPr sz="1000"/>
            </a:lvl3pPr>
            <a:lvl4pPr marL="1371600" indent="0" defTabSz="914400" fontAlgn="base" hangingPunct="1">
              <a:buNone/>
              <a:defRPr sz="900"/>
            </a:lvl4pPr>
            <a:lvl5pPr marL="1828800" indent="0" defTabSz="914400" fontAlgn="base" hangingPunct="1">
              <a:buNone/>
              <a:defRPr sz="900"/>
            </a:lvl5pPr>
            <a:lvl6pPr marL="2286000" indent="0" defTabSz="914400" fontAlgn="base" hangingPunct="1">
              <a:buNone/>
              <a:defRPr sz="900"/>
            </a:lvl6pPr>
            <a:lvl7pPr marL="2743200" indent="0" defTabSz="914400" fontAlgn="base" hangingPunct="1">
              <a:buNone/>
              <a:defRPr sz="900"/>
            </a:lvl7pPr>
            <a:lvl8pPr marL="3200400" indent="0" defTabSz="914400" fontAlgn="base" hangingPunct="1">
              <a:buNone/>
              <a:defRPr sz="900"/>
            </a:lvl8pPr>
            <a:lvl9pPr marL="3200400" indent="0" defTabSz="914400" fontAlgn="base" hangingPunct="1">
              <a:buNone/>
              <a:defRPr sz="900"/>
            </a:lvl9pPr>
          </a:lstStyle>
          <a:p>
            <a:pPr marL="0" indent="0"/>
            <a:r>
              <a:rPr lang="zh-CN" altLang="en-US"/>
              <a:t>单击此处编辑母版文本样式</a:t>
            </a:r>
            <a:endParaRPr lang="zh-CN" altLang="en-US"/>
          </a:p>
        </p:txBody>
      </p:sp>
      <p:sp>
        <p:nvSpPr>
          <p:cNvPr id="47" name="日期占位符"/>
          <p:cNvSpPr>
            <a:spLocks noGrp="1"/>
          </p:cNvSpPr>
          <p:nvPr>
            <p:ph type="dt" idx="10"/>
          </p:nvPr>
        </p:nvSpPr>
        <p:spPr>
          <a:xfrm>
            <a:off x="457200" y="6245225"/>
            <a:ext cx="2133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pPr marL="0" indent="0"/>
            <a:fld id="{CAD2D6BD-DE1B-4B5F-8B41-2702339687B9}" type="datetime5">
              <a:rPr lang="zh-CN" altLang="en-US"/>
            </a:fld>
            <a:endParaRPr lang="zh-CN" altLang="en-US"/>
          </a:p>
        </p:txBody>
      </p:sp>
      <p:sp>
        <p:nvSpPr>
          <p:cNvPr id="48" name="页脚占位符"/>
          <p:cNvSpPr>
            <a:spLocks noGrp="1"/>
          </p:cNvSpPr>
          <p:nvPr>
            <p:ph type="ftr" idx="11"/>
          </p:nvPr>
        </p:nvSpPr>
        <p:spPr>
          <a:xfrm>
            <a:off x="3124200" y="6245225"/>
            <a:ext cx="2895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pPr marL="0" indent="0"/>
            <a:endParaRPr lang="zh-CN" altLang="en-US"/>
          </a:p>
        </p:txBody>
      </p:sp>
      <p:sp>
        <p:nvSpPr>
          <p:cNvPr id="49"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pPr marL="0" indent="0"/>
            <a:fld id="{CAD2D6BD-DE1B-4B5F-8B41-2702339687B9}" type="slidenum">
              <a:rPr lang="en-US" altLang="zh-CN"/>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0" name="标题"/>
          <p:cNvSpPr>
            <a:spLocks noGrp="1"/>
          </p:cNvSpPr>
          <p:nvPr>
            <p:ph type="title"/>
          </p:nvPr>
        </p:nvSpPr>
        <p:spPr>
          <a:xfrm>
            <a:off x="1792288" y="4800600"/>
            <a:ext cx="5486400" cy="566738"/>
          </a:xfrm>
          <a:prstGeom prst="rect">
            <a:avLst/>
          </a:prstGeom>
          <a:ln w="9525" cap="flat" cmpd="sng">
            <a:noFill/>
            <a:prstDash val="solid"/>
            <a:round/>
          </a:ln>
        </p:spPr>
        <p:txBody>
          <a:bodyPr anchor="b" anchorCtr="0"/>
          <a:lstStyle>
            <a:lvl1pPr marL="0" indent="0" algn="l" defTabSz="914400" fontAlgn="base" hangingPunct="1">
              <a:defRPr sz="2000" b="1"/>
            </a:lvl1pPr>
          </a:lstStyle>
          <a:p>
            <a:pPr marL="0" indent="0"/>
            <a:r>
              <a:rPr lang="zh-CN" altLang="en-US"/>
              <a:t>单击此处编辑母版标题样式</a:t>
            </a:r>
            <a:endParaRPr lang="zh-CN" altLang="en-US"/>
          </a:p>
        </p:txBody>
      </p:sp>
      <p:sp>
        <p:nvSpPr>
          <p:cNvPr id="51" name="图片"/>
          <p:cNvSpPr>
            <a:spLocks noGrp="1"/>
          </p:cNvSpPr>
          <p:nvPr>
            <p:ph type="pic" idx="1"/>
          </p:nvPr>
        </p:nvSpPr>
        <p:spPr>
          <a:xfrm>
            <a:off x="1792288" y="612775"/>
            <a:ext cx="5486400" cy="4114800"/>
          </a:xfrm>
          <a:prstGeom prst="rect">
            <a:avLst/>
          </a:prstGeom>
          <a:ln w="9525" cap="flat" cmpd="sng">
            <a:noFill/>
            <a:prstDash val="solid"/>
            <a:round/>
          </a:ln>
        </p:spPr>
        <p:txBody>
          <a:bodyPr/>
          <a:p/>
        </p:txBody>
      </p:sp>
      <p:sp>
        <p:nvSpPr>
          <p:cNvPr id="52" name="文本"/>
          <p:cNvSpPr>
            <a:spLocks noGrp="1"/>
          </p:cNvSpPr>
          <p:nvPr>
            <p:ph type="body" idx="2"/>
          </p:nvPr>
        </p:nvSpPr>
        <p:spPr>
          <a:xfrm>
            <a:off x="1792288" y="5367338"/>
            <a:ext cx="5486400" cy="804861"/>
          </a:xfrm>
          <a:prstGeom prst="rect">
            <a:avLst/>
          </a:prstGeom>
          <a:ln w="9525" cap="flat" cmpd="sng">
            <a:noFill/>
            <a:prstDash val="solid"/>
            <a:round/>
          </a:ln>
        </p:spPr>
        <p:txBody>
          <a:bodyPr/>
          <a:lstStyle>
            <a:lvl1pPr marL="0" indent="0" defTabSz="914400" fontAlgn="base" hangingPunct="1">
              <a:buNone/>
              <a:defRPr sz="1400"/>
            </a:lvl1pPr>
            <a:lvl2pPr marL="457200" indent="0" defTabSz="914400" fontAlgn="base" hangingPunct="1">
              <a:buNone/>
              <a:defRPr sz="1200"/>
            </a:lvl2pPr>
            <a:lvl3pPr marL="914400" indent="0" defTabSz="914400" fontAlgn="base" hangingPunct="1">
              <a:buNone/>
              <a:defRPr sz="1000"/>
            </a:lvl3pPr>
            <a:lvl4pPr marL="1371600" indent="0" defTabSz="914400" fontAlgn="base" hangingPunct="1">
              <a:buNone/>
              <a:defRPr sz="900"/>
            </a:lvl4pPr>
            <a:lvl5pPr marL="1828800" indent="0" defTabSz="914400" fontAlgn="base" hangingPunct="1">
              <a:buNone/>
              <a:defRPr sz="900"/>
            </a:lvl5pPr>
            <a:lvl6pPr marL="2286000" indent="0" defTabSz="914400" fontAlgn="base" hangingPunct="1">
              <a:buNone/>
              <a:defRPr sz="900"/>
            </a:lvl6pPr>
            <a:lvl7pPr marL="2743200" indent="0" defTabSz="914400" fontAlgn="base" hangingPunct="1">
              <a:buNone/>
              <a:defRPr sz="900"/>
            </a:lvl7pPr>
            <a:lvl8pPr marL="3200400" indent="0" defTabSz="914400" fontAlgn="base" hangingPunct="1">
              <a:buNone/>
              <a:defRPr sz="900"/>
            </a:lvl8pPr>
            <a:lvl9pPr marL="3200400" indent="0" defTabSz="914400" fontAlgn="base" hangingPunct="1">
              <a:buNone/>
              <a:defRPr sz="900"/>
            </a:lvl9pPr>
          </a:lstStyle>
          <a:p>
            <a:pPr marL="0" indent="0"/>
            <a:r>
              <a:rPr lang="zh-CN" altLang="en-US"/>
              <a:t>单击此处编辑母版文本样式</a:t>
            </a:r>
            <a:endParaRPr lang="zh-CN" altLang="en-US"/>
          </a:p>
        </p:txBody>
      </p:sp>
      <p:sp>
        <p:nvSpPr>
          <p:cNvPr id="53" name="日期占位符"/>
          <p:cNvSpPr>
            <a:spLocks noGrp="1"/>
          </p:cNvSpPr>
          <p:nvPr>
            <p:ph type="dt" idx="10"/>
          </p:nvPr>
        </p:nvSpPr>
        <p:spPr>
          <a:xfrm>
            <a:off x="457200" y="6245225"/>
            <a:ext cx="2133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pPr marL="0" indent="0"/>
            <a:fld id="{CAD2D6BD-DE1B-4B5F-8B41-2702339687B9}" type="datetime5">
              <a:rPr lang="zh-CN" altLang="en-US"/>
            </a:fld>
            <a:endParaRPr lang="zh-CN" altLang="en-US"/>
          </a:p>
        </p:txBody>
      </p:sp>
      <p:sp>
        <p:nvSpPr>
          <p:cNvPr id="54" name="页脚占位符"/>
          <p:cNvSpPr>
            <a:spLocks noGrp="1"/>
          </p:cNvSpPr>
          <p:nvPr>
            <p:ph type="ftr" idx="11"/>
          </p:nvPr>
        </p:nvSpPr>
        <p:spPr>
          <a:xfrm>
            <a:off x="3124200" y="6245225"/>
            <a:ext cx="2895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pPr marL="0" indent="0"/>
            <a:endParaRPr lang="zh-CN" altLang="en-US"/>
          </a:p>
        </p:txBody>
      </p:sp>
      <p:sp>
        <p:nvSpPr>
          <p:cNvPr id="55"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a:lstStyle>
            <a:lvl1pPr marL="0" indent="0" defTabSz="914400" fontAlgn="base" hangingPunct="1">
              <a:defRPr>
                <a:latin typeface="Arial" panose="020B0604020202020204" pitchFamily="34" charset="0"/>
                <a:ea typeface="方正行楷简体" pitchFamily="2" charset="-122"/>
                <a:cs typeface="Arial" panose="020B0604020202020204" pitchFamily="34" charset="0"/>
              </a:defRPr>
            </a:lvl1pPr>
          </a:lstStyle>
          <a:p>
            <a:pPr marL="0" indent="0"/>
            <a:fld id="{CAD2D6BD-DE1B-4B5F-8B41-2702339687B9}" type="slidenum">
              <a:rPr lang="en-US" altLang="zh-CN"/>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
          <p:cNvSpPr>
            <a:spLocks noGrp="1"/>
          </p:cNvSpPr>
          <p:nvPr>
            <p:ph type="title"/>
          </p:nvPr>
        </p:nvSpPr>
        <p:spPr>
          <a:xfrm>
            <a:off x="457200" y="274638"/>
            <a:ext cx="8229600" cy="114300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endParaRPr lang="zh-CN" altLang="en-US"/>
          </a:p>
        </p:txBody>
      </p:sp>
      <p:sp>
        <p:nvSpPr>
          <p:cNvPr id="3" name="文本"/>
          <p:cNvSpPr>
            <a:spLocks noGrp="1"/>
          </p:cNvSpPr>
          <p:nvPr>
            <p:ph type="body" idx="1"/>
          </p:nvPr>
        </p:nvSpPr>
        <p:spPr>
          <a:xfrm>
            <a:off x="457200" y="1600200"/>
            <a:ext cx="8229600" cy="4525963"/>
          </a:xfrm>
          <a:prstGeom prst="rect">
            <a:avLst/>
          </a:prstGeom>
          <a:noFill/>
          <a:ln w="9525" cap="flat" cmpd="sng">
            <a:noFill/>
            <a:prstDash val="solid"/>
            <a:round/>
          </a:ln>
        </p:spPr>
        <p:txBody>
          <a:bodyPr vert="horz" wrap="square" lIns="91440" tIns="45720" rIns="91440" bIns="45720" anchor="t" anchorCtr="0"/>
          <a:lstStyle/>
          <a:p>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
        <p:nvSpPr>
          <p:cNvPr id="4" name="日期占位符"/>
          <p:cNvSpPr>
            <a:spLocks noGrp="1"/>
          </p:cNvSpPr>
          <p:nvPr>
            <p:ph type="dt" idx="2"/>
          </p:nvPr>
        </p:nvSpPr>
        <p:spPr>
          <a:xfrm>
            <a:off x="457200" y="6245225"/>
            <a:ext cx="2133600" cy="476249"/>
          </a:xfrm>
          <a:prstGeom prst="rect">
            <a:avLst/>
          </a:prstGeom>
          <a:noFill/>
          <a:ln w="9525" cap="flat" cmpd="sng">
            <a:noFill/>
            <a:prstDash val="solid"/>
            <a:round/>
          </a:ln>
        </p:spPr>
        <p:txBody>
          <a:bodyPr vert="horz" wrap="square" lIns="91440" tIns="45720" rIns="91440" bIns="45720" anchor="t" anchorCtr="0"/>
          <a:lstStyle>
            <a:lvl1pPr defTabSz="914400" fontAlgn="base" hangingPunct="0">
              <a:spcBef>
                <a:spcPts val="0"/>
              </a:spcBef>
              <a:buNone/>
              <a:defRPr sz="1400">
                <a:latin typeface="Arial" panose="020B0604020202020204" pitchFamily="34" charset="0"/>
                <a:ea typeface="宋体" panose="02010600030101010101" pitchFamily="2" charset="-122"/>
                <a:cs typeface="Arial" panose="020B0604020202020204" pitchFamily="34" charset="0"/>
              </a:defRPr>
            </a:lvl1pPr>
          </a:lstStyle>
          <a:p>
            <a:fld id="{CAD2D6BD-DE1B-4B5F-8B41-2702339687B9}" type="datetime5">
              <a:rPr lang="zh-CN" altLang="en-US"/>
            </a:fld>
            <a:endParaRPr lang="zh-CN" altLang="en-US"/>
          </a:p>
        </p:txBody>
      </p:sp>
      <p:sp>
        <p:nvSpPr>
          <p:cNvPr id="5" name="页脚占位符"/>
          <p:cNvSpPr>
            <a:spLocks noGrp="1"/>
          </p:cNvSpPr>
          <p:nvPr>
            <p:ph type="ftr" idx="3"/>
          </p:nvPr>
        </p:nvSpPr>
        <p:spPr>
          <a:xfrm>
            <a:off x="3124200" y="6245225"/>
            <a:ext cx="2895600" cy="476249"/>
          </a:xfrm>
          <a:prstGeom prst="rect">
            <a:avLst/>
          </a:prstGeom>
          <a:noFill/>
          <a:ln w="9525" cap="flat" cmpd="sng">
            <a:noFill/>
            <a:prstDash val="solid"/>
            <a:round/>
          </a:ln>
        </p:spPr>
        <p:txBody>
          <a:bodyPr vert="horz" wrap="square" lIns="91440" tIns="45720" rIns="91440" bIns="45720" anchor="t" anchorCtr="0"/>
          <a:lstStyle>
            <a:lvl1pPr algn="ctr" defTabSz="914400" fontAlgn="base" hangingPunct="0">
              <a:spcBef>
                <a:spcPts val="0"/>
              </a:spcBef>
              <a:buNone/>
              <a:defRPr sz="1400">
                <a:latin typeface="Arial" panose="020B0604020202020204" pitchFamily="34" charset="0"/>
                <a:ea typeface="宋体" panose="02010600030101010101" pitchFamily="2" charset="-122"/>
                <a:cs typeface="Arial" panose="020B0604020202020204" pitchFamily="34" charset="0"/>
              </a:defRPr>
            </a:lvl1pPr>
          </a:lstStyle>
          <a:p>
            <a:endParaRPr lang="zh-CN" altLang="en-US"/>
          </a:p>
        </p:txBody>
      </p:sp>
      <p:sp>
        <p:nvSpPr>
          <p:cNvPr id="6" name="编号占位符"/>
          <p:cNvSpPr>
            <a:spLocks noGrp="1"/>
          </p:cNvSpPr>
          <p:nvPr>
            <p:ph type="sldNum" idx="4"/>
          </p:nvPr>
        </p:nvSpPr>
        <p:spPr>
          <a:xfrm>
            <a:off x="6553200" y="6245225"/>
            <a:ext cx="2133600" cy="476249"/>
          </a:xfrm>
          <a:prstGeom prst="rect">
            <a:avLst/>
          </a:prstGeom>
          <a:noFill/>
          <a:ln w="9525" cap="flat" cmpd="sng">
            <a:noFill/>
            <a:prstDash val="solid"/>
            <a:round/>
          </a:ln>
        </p:spPr>
        <p:txBody>
          <a:bodyPr vert="horz" wrap="square" lIns="91440" tIns="45720" rIns="91440" bIns="45720" anchor="t" anchorCtr="0"/>
          <a:lstStyle>
            <a:lvl1pPr algn="r" defTabSz="914400" fontAlgn="base" hangingPunct="0">
              <a:spcBef>
                <a:spcPts val="0"/>
              </a:spcBef>
              <a:buNone/>
              <a:defRPr sz="1400">
                <a:latin typeface="Arial" panose="020B0604020202020204" pitchFamily="34" charset="0"/>
                <a:ea typeface="宋体" panose="02010600030101010101" pitchFamily="2" charset="-122"/>
                <a:cs typeface="Arial" panose="020B0604020202020204" pitchFamily="34" charset="0"/>
              </a:defRPr>
            </a:lvl1pPr>
          </a:lstStyle>
          <a:p>
            <a:fld id="{CAD2D6BD-DE1B-4B5F-8B41-2702339687B9}" type="slidenum">
              <a:rPr lang="en-US" altLang="zh-CN"/>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marL="0" indent="0" algn="ctr" defTabSz="914400" fontAlgn="base" hangingPunct="1">
        <a:spcBef>
          <a:spcPts val="0"/>
        </a:spcBef>
        <a:spcAft>
          <a:spcPts val="0"/>
        </a:spcAft>
        <a:defRPr sz="4400">
          <a:solidFill>
            <a:schemeClr val="tx2"/>
          </a:solidFill>
          <a:latin typeface="Arial" panose="020B0604020202020204" pitchFamily="34" charset="0"/>
          <a:ea typeface="宋体" panose="02010600030101010101" pitchFamily="2" charset="-122"/>
          <a:cs typeface="Arial" panose="020B0604020202020204" pitchFamily="34" charset="0"/>
        </a:defRPr>
      </a:lvl1pPr>
    </p:titleStyle>
    <p:bodyStyle>
      <a:lvl1pPr marL="342900" indent="-342900" algn="l" defTabSz="914400" fontAlgn="base" hangingPunct="1">
        <a:spcBef>
          <a:spcPct val="20000"/>
        </a:spcBef>
        <a:spcAft>
          <a:spcPts val="0"/>
        </a:spcAft>
        <a:buChar char="•"/>
        <a:defRPr sz="3200">
          <a:solidFill>
            <a:schemeClr val="tx1"/>
          </a:solidFill>
          <a:latin typeface="Arial" panose="020B0604020202020204" pitchFamily="34" charset="0"/>
          <a:ea typeface="宋体" panose="02010600030101010101" pitchFamily="2" charset="-122"/>
          <a:cs typeface="Arial" panose="020B0604020202020204" pitchFamily="34" charset="0"/>
        </a:defRPr>
      </a:lvl1pPr>
      <a:lvl2pPr marL="742950" indent="-285750" algn="l" defTabSz="914400" fontAlgn="base" hangingPunct="1">
        <a:spcBef>
          <a:spcPct val="20000"/>
        </a:spcBef>
        <a:spcAft>
          <a:spcPts val="0"/>
        </a:spcAft>
        <a:buChar char="–"/>
        <a:defRPr sz="2800">
          <a:solidFill>
            <a:schemeClr val="tx1"/>
          </a:solidFill>
          <a:latin typeface="Arial" panose="020B0604020202020204" pitchFamily="34" charset="0"/>
          <a:ea typeface="宋体" panose="02010600030101010101" pitchFamily="2" charset="-122"/>
        </a:defRPr>
      </a:lvl2pPr>
      <a:lvl3pPr marL="1143000" indent="-228600" algn="l" defTabSz="914400" fontAlgn="base" hangingPunct="1">
        <a:spcBef>
          <a:spcPct val="20000"/>
        </a:spcBef>
        <a:spcAft>
          <a:spcPts val="0"/>
        </a:spcAft>
        <a:buChar char="•"/>
        <a:defRPr sz="2400">
          <a:solidFill>
            <a:schemeClr val="tx1"/>
          </a:solidFill>
          <a:latin typeface="Arial" panose="020B0604020202020204" pitchFamily="34" charset="0"/>
          <a:ea typeface="宋体" panose="02010600030101010101" pitchFamily="2" charset="-122"/>
        </a:defRPr>
      </a:lvl3pPr>
      <a:lvl4pPr marL="1600200" indent="-228600" algn="l" defTabSz="914400" fontAlgn="base" hangingPunct="1">
        <a:spcBef>
          <a:spcPct val="20000"/>
        </a:spcBef>
        <a:spcAft>
          <a:spcPts val="0"/>
        </a:spcAft>
        <a:buChar char="–"/>
        <a:defRPr sz="2000">
          <a:solidFill>
            <a:schemeClr val="tx1"/>
          </a:solidFill>
          <a:latin typeface="Arial" panose="020B0604020202020204" pitchFamily="34" charset="0"/>
          <a:ea typeface="宋体" panose="02010600030101010101" pitchFamily="2" charset="-122"/>
        </a:defRPr>
      </a:lvl4pPr>
      <a:lvl5pPr marL="2057400" indent="-228600" algn="l" defTabSz="914400" fontAlgn="base" hangingPunct="1">
        <a:spcBef>
          <a:spcPct val="20000"/>
        </a:spcBef>
        <a:spcAft>
          <a:spcPts val="0"/>
        </a:spcAft>
        <a:buChar char="»"/>
        <a:defRPr sz="2000">
          <a:solidFill>
            <a:schemeClr val="tx1"/>
          </a:solidFill>
          <a:latin typeface="Arial" panose="020B0604020202020204" pitchFamily="34" charset="0"/>
          <a:ea typeface="宋体" panose="02010600030101010101" pitchFamily="2" charset="-122"/>
        </a:defRPr>
      </a:lvl5pPr>
      <a:lvl6pPr marL="2514600" indent="-228600" algn="l" defTabSz="914400" fontAlgn="base" hangingPunct="1">
        <a:spcBef>
          <a:spcPct val="20000"/>
        </a:spcBef>
        <a:spcAft>
          <a:spcPts val="0"/>
        </a:spcAft>
        <a:buChar char="»"/>
        <a:defRPr sz="2000">
          <a:solidFill>
            <a:schemeClr val="tx1"/>
          </a:solidFill>
          <a:latin typeface="Arial" panose="020B0604020202020204" pitchFamily="34" charset="0"/>
          <a:ea typeface="宋体" panose="02010600030101010101" pitchFamily="2" charset="-122"/>
        </a:defRPr>
      </a:lvl6pPr>
      <a:lvl7pPr marL="2971800" indent="-228600" algn="l" defTabSz="914400" fontAlgn="base" hangingPunct="1">
        <a:spcBef>
          <a:spcPct val="20000"/>
        </a:spcBef>
        <a:spcAft>
          <a:spcPts val="0"/>
        </a:spcAft>
        <a:buChar char="»"/>
        <a:defRPr sz="2000">
          <a:solidFill>
            <a:schemeClr val="tx1"/>
          </a:solidFill>
          <a:latin typeface="Arial" panose="020B0604020202020204" pitchFamily="34" charset="0"/>
          <a:ea typeface="宋体" panose="02010600030101010101" pitchFamily="2" charset="-122"/>
        </a:defRPr>
      </a:lvl7pPr>
      <a:lvl8pPr marL="3429000" indent="-228600" algn="l" defTabSz="914400" fontAlgn="base" hangingPunct="1">
        <a:spcBef>
          <a:spcPct val="20000"/>
        </a:spcBef>
        <a:spcAft>
          <a:spcPts val="0"/>
        </a:spcAft>
        <a:buChar char="»"/>
        <a:defRPr sz="2000">
          <a:solidFill>
            <a:schemeClr val="tx1"/>
          </a:solidFill>
          <a:latin typeface="Arial" panose="020B0604020202020204" pitchFamily="34" charset="0"/>
          <a:ea typeface="宋体" panose="02010600030101010101" pitchFamily="2" charset="-122"/>
        </a:defRPr>
      </a:lvl8pPr>
      <a:lvl9pPr marL="3429000" indent="-228600" algn="l" defTabSz="914400" fontAlgn="base" hangingPunct="1">
        <a:spcBef>
          <a:spcPct val="20000"/>
        </a:spcBef>
        <a:spcAft>
          <a:spcPts val="0"/>
        </a:spcAft>
        <a:buChar char="»"/>
        <a:defRPr sz="2000">
          <a:solidFill>
            <a:schemeClr val="tx1"/>
          </a:solidFill>
          <a:latin typeface="Arial" panose="020B0604020202020204" pitchFamily="34" charset="0"/>
          <a:ea typeface="宋体" panose="02010600030101010101" pitchFamily="2" charset="-122"/>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5.emf"/><Relationship Id="rId7" Type="http://schemas.openxmlformats.org/officeDocument/2006/relationships/oleObject" Target="../embeddings/oleObject53.bin"/><Relationship Id="rId6" Type="http://schemas.openxmlformats.org/officeDocument/2006/relationships/image" Target="../media/image54.wmf"/><Relationship Id="rId5" Type="http://schemas.openxmlformats.org/officeDocument/2006/relationships/oleObject" Target="../embeddings/oleObject52.bin"/><Relationship Id="rId4" Type="http://schemas.openxmlformats.org/officeDocument/2006/relationships/image" Target="../media/image53.wmf"/><Relationship Id="rId3" Type="http://schemas.openxmlformats.org/officeDocument/2006/relationships/oleObject" Target="../embeddings/oleObject51.bin"/><Relationship Id="rId2" Type="http://schemas.openxmlformats.org/officeDocument/2006/relationships/image" Target="../media/image52.wmf"/><Relationship Id="rId11" Type="http://schemas.openxmlformats.org/officeDocument/2006/relationships/notesSlide" Target="../notesSlides/notesSlide10.xml"/><Relationship Id="rId10" Type="http://schemas.openxmlformats.org/officeDocument/2006/relationships/vmlDrawing" Target="../drawings/vmlDrawing9.vml"/><Relationship Id="rId1" Type="http://schemas.openxmlformats.org/officeDocument/2006/relationships/oleObject" Target="../embeddings/oleObject50.bin"/></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56.emf"/><Relationship Id="rId1" Type="http://schemas.openxmlformats.org/officeDocument/2006/relationships/oleObject" Target="../embeddings/oleObject54.bin"/></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7.xml"/><Relationship Id="rId3" Type="http://schemas.openxmlformats.org/officeDocument/2006/relationships/image" Target="../media/image57.wmf"/><Relationship Id="rId2" Type="http://schemas.openxmlformats.org/officeDocument/2006/relationships/oleObject" Target="../embeddings/oleObject55.bin"/><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7.xml"/><Relationship Id="rId2" Type="http://schemas.openxmlformats.org/officeDocument/2006/relationships/image" Target="../media/image58.wmf"/><Relationship Id="rId1" Type="http://schemas.openxmlformats.org/officeDocument/2006/relationships/oleObject" Target="../embeddings/oleObject56.bin"/></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vmlDrawing" Target="../drawings/vmlDrawing13.vml"/><Relationship Id="rId5" Type="http://schemas.openxmlformats.org/officeDocument/2006/relationships/slideLayout" Target="../slideLayouts/slideLayout7.xml"/><Relationship Id="rId4" Type="http://schemas.openxmlformats.org/officeDocument/2006/relationships/image" Target="../media/image60.wmf"/><Relationship Id="rId3" Type="http://schemas.openxmlformats.org/officeDocument/2006/relationships/oleObject" Target="../embeddings/oleObject58.bin"/><Relationship Id="rId2" Type="http://schemas.openxmlformats.org/officeDocument/2006/relationships/image" Target="../media/image59.wmf"/><Relationship Id="rId1" Type="http://schemas.openxmlformats.org/officeDocument/2006/relationships/oleObject" Target="../embeddings/oleObject57.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63.bin"/><Relationship Id="rId8" Type="http://schemas.openxmlformats.org/officeDocument/2006/relationships/image" Target="../media/image64.wmf"/><Relationship Id="rId7" Type="http://schemas.openxmlformats.org/officeDocument/2006/relationships/oleObject" Target="../embeddings/oleObject62.bin"/><Relationship Id="rId6" Type="http://schemas.openxmlformats.org/officeDocument/2006/relationships/image" Target="../media/image63.wmf"/><Relationship Id="rId5" Type="http://schemas.openxmlformats.org/officeDocument/2006/relationships/oleObject" Target="../embeddings/oleObject61.bin"/><Relationship Id="rId4" Type="http://schemas.openxmlformats.org/officeDocument/2006/relationships/image" Target="../media/image62.wmf"/><Relationship Id="rId3" Type="http://schemas.openxmlformats.org/officeDocument/2006/relationships/oleObject" Target="../embeddings/oleObject60.bin"/><Relationship Id="rId2" Type="http://schemas.openxmlformats.org/officeDocument/2006/relationships/image" Target="../media/image61.wmf"/><Relationship Id="rId13" Type="http://schemas.openxmlformats.org/officeDocument/2006/relationships/notesSlide" Target="../notesSlides/notesSlide13.xml"/><Relationship Id="rId12" Type="http://schemas.openxmlformats.org/officeDocument/2006/relationships/vmlDrawing" Target="../drawings/vmlDrawing14.vml"/><Relationship Id="rId11" Type="http://schemas.openxmlformats.org/officeDocument/2006/relationships/slideLayout" Target="../slideLayouts/slideLayout7.xml"/><Relationship Id="rId10" Type="http://schemas.openxmlformats.org/officeDocument/2006/relationships/image" Target="../media/image65.wmf"/><Relationship Id="rId1" Type="http://schemas.openxmlformats.org/officeDocument/2006/relationships/oleObject" Target="../embeddings/oleObject59.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9.wmf"/><Relationship Id="rId7" Type="http://schemas.openxmlformats.org/officeDocument/2006/relationships/oleObject" Target="../embeddings/oleObject67.bin"/><Relationship Id="rId6" Type="http://schemas.openxmlformats.org/officeDocument/2006/relationships/image" Target="../media/image68.emf"/><Relationship Id="rId5" Type="http://schemas.openxmlformats.org/officeDocument/2006/relationships/oleObject" Target="../embeddings/oleObject66.bin"/><Relationship Id="rId4" Type="http://schemas.openxmlformats.org/officeDocument/2006/relationships/image" Target="../media/image67.wmf"/><Relationship Id="rId3" Type="http://schemas.openxmlformats.org/officeDocument/2006/relationships/oleObject" Target="../embeddings/oleObject65.bin"/><Relationship Id="rId2" Type="http://schemas.openxmlformats.org/officeDocument/2006/relationships/image" Target="../media/image66.wmf"/><Relationship Id="rId11" Type="http://schemas.openxmlformats.org/officeDocument/2006/relationships/notesSlide" Target="../notesSlides/notesSlide15.xml"/><Relationship Id="rId10" Type="http://schemas.openxmlformats.org/officeDocument/2006/relationships/vmlDrawing" Target="../drawings/vmlDrawing15.vml"/><Relationship Id="rId1" Type="http://schemas.openxmlformats.org/officeDocument/2006/relationships/oleObject" Target="../embeddings/oleObject64.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72.bin"/><Relationship Id="rId8" Type="http://schemas.openxmlformats.org/officeDocument/2006/relationships/image" Target="../media/image73.wmf"/><Relationship Id="rId7" Type="http://schemas.openxmlformats.org/officeDocument/2006/relationships/oleObject" Target="../embeddings/oleObject71.bin"/><Relationship Id="rId6" Type="http://schemas.openxmlformats.org/officeDocument/2006/relationships/image" Target="../media/image72.wmf"/><Relationship Id="rId5" Type="http://schemas.openxmlformats.org/officeDocument/2006/relationships/oleObject" Target="../embeddings/oleObject70.bin"/><Relationship Id="rId4" Type="http://schemas.openxmlformats.org/officeDocument/2006/relationships/image" Target="../media/image71.wmf"/><Relationship Id="rId3" Type="http://schemas.openxmlformats.org/officeDocument/2006/relationships/oleObject" Target="../embeddings/oleObject69.bin"/><Relationship Id="rId2" Type="http://schemas.openxmlformats.org/officeDocument/2006/relationships/image" Target="../media/image70.wmf"/><Relationship Id="rId17" Type="http://schemas.openxmlformats.org/officeDocument/2006/relationships/notesSlide" Target="../notesSlides/notesSlide16.xml"/><Relationship Id="rId16" Type="http://schemas.openxmlformats.org/officeDocument/2006/relationships/vmlDrawing" Target="../drawings/vmlDrawing16.vml"/><Relationship Id="rId15" Type="http://schemas.openxmlformats.org/officeDocument/2006/relationships/slideLayout" Target="../slideLayouts/slideLayout7.xml"/><Relationship Id="rId14" Type="http://schemas.openxmlformats.org/officeDocument/2006/relationships/image" Target="../media/image76.wmf"/><Relationship Id="rId13" Type="http://schemas.openxmlformats.org/officeDocument/2006/relationships/oleObject" Target="../embeddings/oleObject74.bin"/><Relationship Id="rId12" Type="http://schemas.openxmlformats.org/officeDocument/2006/relationships/image" Target="../media/image75.emf"/><Relationship Id="rId11" Type="http://schemas.openxmlformats.org/officeDocument/2006/relationships/oleObject" Target="../embeddings/oleObject73.bin"/><Relationship Id="rId10" Type="http://schemas.openxmlformats.org/officeDocument/2006/relationships/image" Target="../media/image74.wmf"/><Relationship Id="rId1" Type="http://schemas.openxmlformats.org/officeDocument/2006/relationships/oleObject" Target="../embeddings/oleObject68.bin"/></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vmlDrawing" Target="../drawings/vmlDrawing17.vml"/><Relationship Id="rId7" Type="http://schemas.openxmlformats.org/officeDocument/2006/relationships/slideLayout" Target="../slideLayouts/slideLayout7.xml"/><Relationship Id="rId6" Type="http://schemas.openxmlformats.org/officeDocument/2006/relationships/image" Target="../media/image79.emf"/><Relationship Id="rId5" Type="http://schemas.openxmlformats.org/officeDocument/2006/relationships/oleObject" Target="../embeddings/oleObject77.bin"/><Relationship Id="rId4" Type="http://schemas.openxmlformats.org/officeDocument/2006/relationships/image" Target="../media/image78.wmf"/><Relationship Id="rId3" Type="http://schemas.openxmlformats.org/officeDocument/2006/relationships/oleObject" Target="../embeddings/oleObject76.bin"/><Relationship Id="rId2" Type="http://schemas.openxmlformats.org/officeDocument/2006/relationships/image" Target="../media/image77.wmf"/><Relationship Id="rId1" Type="http://schemas.openxmlformats.org/officeDocument/2006/relationships/oleObject" Target="../embeddings/oleObject75.bin"/></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emf"/><Relationship Id="rId7" Type="http://schemas.openxmlformats.org/officeDocument/2006/relationships/oleObject" Target="../embeddings/oleObject4.bin"/><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1" Type="http://schemas.openxmlformats.org/officeDocument/2006/relationships/notesSlide" Target="../notesSlides/notesSlide2.xml"/><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vmlDrawing" Target="../drawings/vmlDrawing18.vml"/><Relationship Id="rId7" Type="http://schemas.openxmlformats.org/officeDocument/2006/relationships/slideLayout" Target="../slideLayouts/slideLayout7.xml"/><Relationship Id="rId6" Type="http://schemas.openxmlformats.org/officeDocument/2006/relationships/image" Target="../media/image82.emf"/><Relationship Id="rId5" Type="http://schemas.openxmlformats.org/officeDocument/2006/relationships/oleObject" Target="../embeddings/oleObject80.bin"/><Relationship Id="rId4" Type="http://schemas.openxmlformats.org/officeDocument/2006/relationships/image" Target="../media/image81.wmf"/><Relationship Id="rId3" Type="http://schemas.openxmlformats.org/officeDocument/2006/relationships/oleObject" Target="../embeddings/oleObject79.bin"/><Relationship Id="rId2" Type="http://schemas.openxmlformats.org/officeDocument/2006/relationships/image" Target="../media/image80.wmf"/><Relationship Id="rId1" Type="http://schemas.openxmlformats.org/officeDocument/2006/relationships/oleObject" Target="../embeddings/oleObject78.bin"/></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6.emf"/><Relationship Id="rId7" Type="http://schemas.openxmlformats.org/officeDocument/2006/relationships/oleObject" Target="../embeddings/oleObject84.bin"/><Relationship Id="rId6" Type="http://schemas.openxmlformats.org/officeDocument/2006/relationships/image" Target="../media/image85.wmf"/><Relationship Id="rId5" Type="http://schemas.openxmlformats.org/officeDocument/2006/relationships/oleObject" Target="../embeddings/oleObject83.bin"/><Relationship Id="rId4" Type="http://schemas.openxmlformats.org/officeDocument/2006/relationships/image" Target="../media/image84.wmf"/><Relationship Id="rId3" Type="http://schemas.openxmlformats.org/officeDocument/2006/relationships/oleObject" Target="../embeddings/oleObject82.bin"/><Relationship Id="rId2" Type="http://schemas.openxmlformats.org/officeDocument/2006/relationships/image" Target="../media/image83.emf"/><Relationship Id="rId11" Type="http://schemas.openxmlformats.org/officeDocument/2006/relationships/notesSlide" Target="../notesSlides/notesSlide19.xml"/><Relationship Id="rId10" Type="http://schemas.openxmlformats.org/officeDocument/2006/relationships/vmlDrawing" Target="../drawings/vmlDrawing19.vml"/><Relationship Id="rId1" Type="http://schemas.openxmlformats.org/officeDocument/2006/relationships/oleObject" Target="../embeddings/oleObject8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89.bin"/><Relationship Id="rId8" Type="http://schemas.openxmlformats.org/officeDocument/2006/relationships/image" Target="../media/image90.wmf"/><Relationship Id="rId7" Type="http://schemas.openxmlformats.org/officeDocument/2006/relationships/oleObject" Target="../embeddings/oleObject88.bin"/><Relationship Id="rId6" Type="http://schemas.openxmlformats.org/officeDocument/2006/relationships/image" Target="../media/image89.wmf"/><Relationship Id="rId5" Type="http://schemas.openxmlformats.org/officeDocument/2006/relationships/oleObject" Target="../embeddings/oleObject87.bin"/><Relationship Id="rId4" Type="http://schemas.openxmlformats.org/officeDocument/2006/relationships/image" Target="../media/image88.wmf"/><Relationship Id="rId3" Type="http://schemas.openxmlformats.org/officeDocument/2006/relationships/oleObject" Target="../embeddings/oleObject86.bin"/><Relationship Id="rId23" Type="http://schemas.openxmlformats.org/officeDocument/2006/relationships/notesSlide" Target="../notesSlides/notesSlide21.xml"/><Relationship Id="rId22" Type="http://schemas.openxmlformats.org/officeDocument/2006/relationships/vmlDrawing" Target="../drawings/vmlDrawing20.vml"/><Relationship Id="rId21" Type="http://schemas.openxmlformats.org/officeDocument/2006/relationships/slideLayout" Target="../slideLayouts/slideLayout7.xml"/><Relationship Id="rId20" Type="http://schemas.openxmlformats.org/officeDocument/2006/relationships/image" Target="../media/image96.wmf"/><Relationship Id="rId2" Type="http://schemas.openxmlformats.org/officeDocument/2006/relationships/image" Target="../media/image87.wmf"/><Relationship Id="rId19" Type="http://schemas.openxmlformats.org/officeDocument/2006/relationships/oleObject" Target="../embeddings/oleObject94.bin"/><Relationship Id="rId18" Type="http://schemas.openxmlformats.org/officeDocument/2006/relationships/image" Target="../media/image95.wmf"/><Relationship Id="rId17" Type="http://schemas.openxmlformats.org/officeDocument/2006/relationships/oleObject" Target="../embeddings/oleObject93.bin"/><Relationship Id="rId16" Type="http://schemas.openxmlformats.org/officeDocument/2006/relationships/image" Target="../media/image94.wmf"/><Relationship Id="rId15" Type="http://schemas.openxmlformats.org/officeDocument/2006/relationships/oleObject" Target="../embeddings/oleObject92.bin"/><Relationship Id="rId14" Type="http://schemas.openxmlformats.org/officeDocument/2006/relationships/image" Target="../media/image93.wmf"/><Relationship Id="rId13" Type="http://schemas.openxmlformats.org/officeDocument/2006/relationships/oleObject" Target="../embeddings/oleObject91.bin"/><Relationship Id="rId12" Type="http://schemas.openxmlformats.org/officeDocument/2006/relationships/image" Target="../media/image92.wmf"/><Relationship Id="rId11" Type="http://schemas.openxmlformats.org/officeDocument/2006/relationships/oleObject" Target="../embeddings/oleObject90.bin"/><Relationship Id="rId10" Type="http://schemas.openxmlformats.org/officeDocument/2006/relationships/image" Target="../media/image91.wmf"/><Relationship Id="rId1" Type="http://schemas.openxmlformats.org/officeDocument/2006/relationships/oleObject" Target="../embeddings/oleObject85.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99.bin"/><Relationship Id="rId8" Type="http://schemas.openxmlformats.org/officeDocument/2006/relationships/image" Target="../media/image100.wmf"/><Relationship Id="rId7" Type="http://schemas.openxmlformats.org/officeDocument/2006/relationships/oleObject" Target="../embeddings/oleObject98.bin"/><Relationship Id="rId6" Type="http://schemas.openxmlformats.org/officeDocument/2006/relationships/image" Target="../media/image99.wmf"/><Relationship Id="rId5" Type="http://schemas.openxmlformats.org/officeDocument/2006/relationships/oleObject" Target="../embeddings/oleObject97.bin"/><Relationship Id="rId4" Type="http://schemas.openxmlformats.org/officeDocument/2006/relationships/image" Target="../media/image98.emf"/><Relationship Id="rId3" Type="http://schemas.openxmlformats.org/officeDocument/2006/relationships/oleObject" Target="../embeddings/oleObject96.bin"/><Relationship Id="rId2" Type="http://schemas.openxmlformats.org/officeDocument/2006/relationships/image" Target="../media/image97.wmf"/><Relationship Id="rId13" Type="http://schemas.openxmlformats.org/officeDocument/2006/relationships/notesSlide" Target="../notesSlides/notesSlide22.xml"/><Relationship Id="rId12" Type="http://schemas.openxmlformats.org/officeDocument/2006/relationships/vmlDrawing" Target="../drawings/vmlDrawing21.vml"/><Relationship Id="rId11" Type="http://schemas.openxmlformats.org/officeDocument/2006/relationships/slideLayout" Target="../slideLayouts/slideLayout7.xml"/><Relationship Id="rId10" Type="http://schemas.openxmlformats.org/officeDocument/2006/relationships/image" Target="../media/image101.wmf"/><Relationship Id="rId1" Type="http://schemas.openxmlformats.org/officeDocument/2006/relationships/oleObject" Target="../embeddings/oleObject95.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104.bin"/><Relationship Id="rId8" Type="http://schemas.openxmlformats.org/officeDocument/2006/relationships/image" Target="../media/image105.wmf"/><Relationship Id="rId7" Type="http://schemas.openxmlformats.org/officeDocument/2006/relationships/oleObject" Target="../embeddings/oleObject103.bin"/><Relationship Id="rId6" Type="http://schemas.openxmlformats.org/officeDocument/2006/relationships/image" Target="../media/image104.wmf"/><Relationship Id="rId5" Type="http://schemas.openxmlformats.org/officeDocument/2006/relationships/oleObject" Target="../embeddings/oleObject102.bin"/><Relationship Id="rId4" Type="http://schemas.openxmlformats.org/officeDocument/2006/relationships/image" Target="../media/image103.wmf"/><Relationship Id="rId3" Type="http://schemas.openxmlformats.org/officeDocument/2006/relationships/oleObject" Target="../embeddings/oleObject101.bin"/><Relationship Id="rId21" Type="http://schemas.openxmlformats.org/officeDocument/2006/relationships/notesSlide" Target="../notesSlides/notesSlide23.xml"/><Relationship Id="rId20" Type="http://schemas.openxmlformats.org/officeDocument/2006/relationships/vmlDrawing" Target="../drawings/vmlDrawing22.vml"/><Relationship Id="rId2" Type="http://schemas.openxmlformats.org/officeDocument/2006/relationships/image" Target="../media/image102.wmf"/><Relationship Id="rId19" Type="http://schemas.openxmlformats.org/officeDocument/2006/relationships/slideLayout" Target="../slideLayouts/slideLayout7.xml"/><Relationship Id="rId18" Type="http://schemas.openxmlformats.org/officeDocument/2006/relationships/image" Target="../media/image110.wmf"/><Relationship Id="rId17" Type="http://schemas.openxmlformats.org/officeDocument/2006/relationships/oleObject" Target="../embeddings/oleObject108.bin"/><Relationship Id="rId16" Type="http://schemas.openxmlformats.org/officeDocument/2006/relationships/image" Target="../media/image109.wmf"/><Relationship Id="rId15" Type="http://schemas.openxmlformats.org/officeDocument/2006/relationships/oleObject" Target="../embeddings/oleObject107.bin"/><Relationship Id="rId14" Type="http://schemas.openxmlformats.org/officeDocument/2006/relationships/image" Target="../media/image108.wmf"/><Relationship Id="rId13" Type="http://schemas.openxmlformats.org/officeDocument/2006/relationships/oleObject" Target="../embeddings/oleObject106.bin"/><Relationship Id="rId12" Type="http://schemas.openxmlformats.org/officeDocument/2006/relationships/image" Target="../media/image107.wmf"/><Relationship Id="rId11" Type="http://schemas.openxmlformats.org/officeDocument/2006/relationships/oleObject" Target="../embeddings/oleObject105.bin"/><Relationship Id="rId10" Type="http://schemas.openxmlformats.org/officeDocument/2006/relationships/image" Target="../media/image106.wmf"/><Relationship Id="rId1" Type="http://schemas.openxmlformats.org/officeDocument/2006/relationships/oleObject" Target="../embeddings/oleObject100.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113.bin"/><Relationship Id="rId8" Type="http://schemas.openxmlformats.org/officeDocument/2006/relationships/image" Target="../media/image114.wmf"/><Relationship Id="rId7" Type="http://schemas.openxmlformats.org/officeDocument/2006/relationships/oleObject" Target="../embeddings/oleObject112.bin"/><Relationship Id="rId6" Type="http://schemas.openxmlformats.org/officeDocument/2006/relationships/image" Target="../media/image113.wmf"/><Relationship Id="rId5" Type="http://schemas.openxmlformats.org/officeDocument/2006/relationships/oleObject" Target="../embeddings/oleObject111.bin"/><Relationship Id="rId4" Type="http://schemas.openxmlformats.org/officeDocument/2006/relationships/image" Target="../media/image112.wmf"/><Relationship Id="rId3" Type="http://schemas.openxmlformats.org/officeDocument/2006/relationships/oleObject" Target="../embeddings/oleObject110.bin"/><Relationship Id="rId2" Type="http://schemas.openxmlformats.org/officeDocument/2006/relationships/image" Target="../media/image111.wmf"/><Relationship Id="rId17" Type="http://schemas.openxmlformats.org/officeDocument/2006/relationships/notesSlide" Target="../notesSlides/notesSlide24.xml"/><Relationship Id="rId16" Type="http://schemas.openxmlformats.org/officeDocument/2006/relationships/vmlDrawing" Target="../drawings/vmlDrawing23.vml"/><Relationship Id="rId15" Type="http://schemas.openxmlformats.org/officeDocument/2006/relationships/slideLayout" Target="../slideLayouts/slideLayout7.xml"/><Relationship Id="rId14" Type="http://schemas.openxmlformats.org/officeDocument/2006/relationships/image" Target="../media/image117.wmf"/><Relationship Id="rId13" Type="http://schemas.openxmlformats.org/officeDocument/2006/relationships/oleObject" Target="../embeddings/oleObject115.bin"/><Relationship Id="rId12" Type="http://schemas.openxmlformats.org/officeDocument/2006/relationships/image" Target="../media/image116.wmf"/><Relationship Id="rId11" Type="http://schemas.openxmlformats.org/officeDocument/2006/relationships/oleObject" Target="../embeddings/oleObject114.bin"/><Relationship Id="rId10" Type="http://schemas.openxmlformats.org/officeDocument/2006/relationships/image" Target="../media/image115.wmf"/><Relationship Id="rId1" Type="http://schemas.openxmlformats.org/officeDocument/2006/relationships/oleObject" Target="../embeddings/oleObject109.bin"/></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21.wmf"/><Relationship Id="rId7" Type="http://schemas.openxmlformats.org/officeDocument/2006/relationships/oleObject" Target="../embeddings/oleObject119.bin"/><Relationship Id="rId6" Type="http://schemas.openxmlformats.org/officeDocument/2006/relationships/image" Target="../media/image120.wmf"/><Relationship Id="rId5" Type="http://schemas.openxmlformats.org/officeDocument/2006/relationships/oleObject" Target="../embeddings/oleObject118.bin"/><Relationship Id="rId4" Type="http://schemas.openxmlformats.org/officeDocument/2006/relationships/image" Target="../media/image119.wmf"/><Relationship Id="rId3" Type="http://schemas.openxmlformats.org/officeDocument/2006/relationships/oleObject" Target="../embeddings/oleObject117.bin"/><Relationship Id="rId2" Type="http://schemas.openxmlformats.org/officeDocument/2006/relationships/image" Target="../media/image118.wmf"/><Relationship Id="rId11" Type="http://schemas.openxmlformats.org/officeDocument/2006/relationships/notesSlide" Target="../notesSlides/notesSlide25.xml"/><Relationship Id="rId10" Type="http://schemas.openxmlformats.org/officeDocument/2006/relationships/vmlDrawing" Target="../drawings/vmlDrawing24.vml"/><Relationship Id="rId1" Type="http://schemas.openxmlformats.org/officeDocument/2006/relationships/oleObject" Target="../embeddings/oleObject116.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124.bin"/><Relationship Id="rId8" Type="http://schemas.openxmlformats.org/officeDocument/2006/relationships/image" Target="../media/image125.wmf"/><Relationship Id="rId7" Type="http://schemas.openxmlformats.org/officeDocument/2006/relationships/oleObject" Target="../embeddings/oleObject123.bin"/><Relationship Id="rId6" Type="http://schemas.openxmlformats.org/officeDocument/2006/relationships/image" Target="../media/image124.wmf"/><Relationship Id="rId5" Type="http://schemas.openxmlformats.org/officeDocument/2006/relationships/oleObject" Target="../embeddings/oleObject122.bin"/><Relationship Id="rId4" Type="http://schemas.openxmlformats.org/officeDocument/2006/relationships/image" Target="../media/image123.wmf"/><Relationship Id="rId3" Type="http://schemas.openxmlformats.org/officeDocument/2006/relationships/oleObject" Target="../embeddings/oleObject121.bin"/><Relationship Id="rId29" Type="http://schemas.openxmlformats.org/officeDocument/2006/relationships/notesSlide" Target="../notesSlides/notesSlide26.xml"/><Relationship Id="rId28" Type="http://schemas.openxmlformats.org/officeDocument/2006/relationships/vmlDrawing" Target="../drawings/vmlDrawing25.vml"/><Relationship Id="rId27" Type="http://schemas.openxmlformats.org/officeDocument/2006/relationships/slideLayout" Target="../slideLayouts/slideLayout7.xml"/><Relationship Id="rId26" Type="http://schemas.openxmlformats.org/officeDocument/2006/relationships/image" Target="../media/image134.emf"/><Relationship Id="rId25" Type="http://schemas.openxmlformats.org/officeDocument/2006/relationships/oleObject" Target="../embeddings/oleObject132.bin"/><Relationship Id="rId24" Type="http://schemas.openxmlformats.org/officeDocument/2006/relationships/image" Target="../media/image133.wmf"/><Relationship Id="rId23" Type="http://schemas.openxmlformats.org/officeDocument/2006/relationships/oleObject" Target="../embeddings/oleObject131.bin"/><Relationship Id="rId22" Type="http://schemas.openxmlformats.org/officeDocument/2006/relationships/image" Target="../media/image132.emf"/><Relationship Id="rId21" Type="http://schemas.openxmlformats.org/officeDocument/2006/relationships/oleObject" Target="../embeddings/oleObject130.bin"/><Relationship Id="rId20" Type="http://schemas.openxmlformats.org/officeDocument/2006/relationships/image" Target="../media/image131.wmf"/><Relationship Id="rId2" Type="http://schemas.openxmlformats.org/officeDocument/2006/relationships/image" Target="../media/image122.wmf"/><Relationship Id="rId19" Type="http://schemas.openxmlformats.org/officeDocument/2006/relationships/oleObject" Target="../embeddings/oleObject129.bin"/><Relationship Id="rId18" Type="http://schemas.openxmlformats.org/officeDocument/2006/relationships/image" Target="../media/image130.wmf"/><Relationship Id="rId17" Type="http://schemas.openxmlformats.org/officeDocument/2006/relationships/oleObject" Target="../embeddings/oleObject128.bin"/><Relationship Id="rId16" Type="http://schemas.openxmlformats.org/officeDocument/2006/relationships/image" Target="../media/image129.wmf"/><Relationship Id="rId15" Type="http://schemas.openxmlformats.org/officeDocument/2006/relationships/oleObject" Target="../embeddings/oleObject127.bin"/><Relationship Id="rId14" Type="http://schemas.openxmlformats.org/officeDocument/2006/relationships/image" Target="../media/image128.wmf"/><Relationship Id="rId13" Type="http://schemas.openxmlformats.org/officeDocument/2006/relationships/oleObject" Target="../embeddings/oleObject126.bin"/><Relationship Id="rId12" Type="http://schemas.openxmlformats.org/officeDocument/2006/relationships/image" Target="../media/image127.wmf"/><Relationship Id="rId11" Type="http://schemas.openxmlformats.org/officeDocument/2006/relationships/oleObject" Target="../embeddings/oleObject125.bin"/><Relationship Id="rId10" Type="http://schemas.openxmlformats.org/officeDocument/2006/relationships/image" Target="../media/image126.wmf"/><Relationship Id="rId1" Type="http://schemas.openxmlformats.org/officeDocument/2006/relationships/oleObject" Target="../embeddings/oleObject120.bin"/></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vmlDrawing" Target="../drawings/vmlDrawing26.vml"/><Relationship Id="rId3" Type="http://schemas.openxmlformats.org/officeDocument/2006/relationships/slideLayout" Target="../slideLayouts/slideLayout7.xml"/><Relationship Id="rId2" Type="http://schemas.openxmlformats.org/officeDocument/2006/relationships/image" Target="../media/image135.wmf"/><Relationship Id="rId1" Type="http://schemas.openxmlformats.org/officeDocument/2006/relationships/oleObject" Target="../embeddings/oleObject133.bin"/></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vmlDrawing" Target="../drawings/vmlDrawing2.vml"/><Relationship Id="rId7" Type="http://schemas.openxmlformats.org/officeDocument/2006/relationships/slideLayout" Target="../slideLayouts/slideLayout7.x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emf"/><Relationship Id="rId3" Type="http://schemas.openxmlformats.org/officeDocument/2006/relationships/oleObject" Target="../embeddings/oleObject6.bin"/><Relationship Id="rId2" Type="http://schemas.openxmlformats.org/officeDocument/2006/relationships/image" Target="../media/image6.wmf"/><Relationship Id="rId10" Type="http://schemas.openxmlformats.org/officeDocument/2006/relationships/comments" Target="../comments/comment1.xml"/><Relationship Id="rId1"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vmlDrawing" Target="../drawings/vmlDrawing27.vml"/><Relationship Id="rId5" Type="http://schemas.openxmlformats.org/officeDocument/2006/relationships/slideLayout" Target="../slideLayouts/slideLayout7.xml"/><Relationship Id="rId4" Type="http://schemas.openxmlformats.org/officeDocument/2006/relationships/image" Target="../media/image137.wmf"/><Relationship Id="rId3" Type="http://schemas.openxmlformats.org/officeDocument/2006/relationships/oleObject" Target="../embeddings/oleObject135.bin"/><Relationship Id="rId2" Type="http://schemas.openxmlformats.org/officeDocument/2006/relationships/image" Target="../media/image136.wmf"/><Relationship Id="rId1" Type="http://schemas.openxmlformats.org/officeDocument/2006/relationships/oleObject" Target="../embeddings/oleObject134.bin"/></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28.vml"/><Relationship Id="rId5" Type="http://schemas.openxmlformats.org/officeDocument/2006/relationships/slideLayout" Target="../slideLayouts/slideLayout7.xml"/><Relationship Id="rId4" Type="http://schemas.openxmlformats.org/officeDocument/2006/relationships/image" Target="../media/image139.wmf"/><Relationship Id="rId3" Type="http://schemas.openxmlformats.org/officeDocument/2006/relationships/oleObject" Target="../embeddings/oleObject137.bin"/><Relationship Id="rId2" Type="http://schemas.openxmlformats.org/officeDocument/2006/relationships/image" Target="../media/image138.wmf"/><Relationship Id="rId1" Type="http://schemas.openxmlformats.org/officeDocument/2006/relationships/oleObject" Target="../embeddings/oleObject136.bin"/></Relationships>
</file>

<file path=ppt/slides/_rels/slide32.xml.rels><?xml version="1.0" encoding="UTF-8" standalone="yes"?>
<Relationships xmlns="http://schemas.openxmlformats.org/package/2006/relationships"><Relationship Id="rId9" Type="http://schemas.openxmlformats.org/officeDocument/2006/relationships/notesSlide" Target="../notesSlides/notesSlide29.xml"/><Relationship Id="rId8" Type="http://schemas.openxmlformats.org/officeDocument/2006/relationships/vmlDrawing" Target="../drawings/vmlDrawing29.vml"/><Relationship Id="rId7" Type="http://schemas.openxmlformats.org/officeDocument/2006/relationships/slideLayout" Target="../slideLayouts/slideLayout7.xml"/><Relationship Id="rId6" Type="http://schemas.openxmlformats.org/officeDocument/2006/relationships/image" Target="../media/image142.wmf"/><Relationship Id="rId5" Type="http://schemas.openxmlformats.org/officeDocument/2006/relationships/oleObject" Target="../embeddings/oleObject140.bin"/><Relationship Id="rId4" Type="http://schemas.openxmlformats.org/officeDocument/2006/relationships/image" Target="../media/image141.wmf"/><Relationship Id="rId3" Type="http://schemas.openxmlformats.org/officeDocument/2006/relationships/oleObject" Target="../embeddings/oleObject139.bin"/><Relationship Id="rId2" Type="http://schemas.openxmlformats.org/officeDocument/2006/relationships/image" Target="../media/image140.wmf"/><Relationship Id="rId1" Type="http://schemas.openxmlformats.org/officeDocument/2006/relationships/oleObject" Target="../embeddings/oleObject138.bin"/></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vmlDrawing" Target="../drawings/vmlDrawing30.vml"/><Relationship Id="rId3" Type="http://schemas.openxmlformats.org/officeDocument/2006/relationships/slideLayout" Target="../slideLayouts/slideLayout7.xml"/><Relationship Id="rId2" Type="http://schemas.openxmlformats.org/officeDocument/2006/relationships/image" Target="../media/image143.emf"/><Relationship Id="rId1" Type="http://schemas.openxmlformats.org/officeDocument/2006/relationships/oleObject" Target="../embeddings/oleObject141.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2.emf"/><Relationship Id="rId7" Type="http://schemas.openxmlformats.org/officeDocument/2006/relationships/oleObject" Target="../embeddings/oleObject11.bin"/><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 Id="rId3" Type="http://schemas.openxmlformats.org/officeDocument/2006/relationships/oleObject" Target="../embeddings/oleObject9.bin"/><Relationship Id="rId2" Type="http://schemas.openxmlformats.org/officeDocument/2006/relationships/image" Target="../media/image9.wmf"/><Relationship Id="rId11" Type="http://schemas.openxmlformats.org/officeDocument/2006/relationships/notesSlide" Target="../notesSlides/notesSlide4.xml"/><Relationship Id="rId10" Type="http://schemas.openxmlformats.org/officeDocument/2006/relationships/vmlDrawing" Target="../drawings/vmlDrawing3.vml"/><Relationship Id="rId1"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16.wmf"/><Relationship Id="rId7" Type="http://schemas.openxmlformats.org/officeDocument/2006/relationships/oleObject" Target="../embeddings/oleObject15.bin"/><Relationship Id="rId6" Type="http://schemas.openxmlformats.org/officeDocument/2006/relationships/image" Target="../media/image15.wmf"/><Relationship Id="rId5" Type="http://schemas.openxmlformats.org/officeDocument/2006/relationships/oleObject" Target="../embeddings/oleObject14.bin"/><Relationship Id="rId4" Type="http://schemas.openxmlformats.org/officeDocument/2006/relationships/image" Target="../media/image14.wmf"/><Relationship Id="rId3" Type="http://schemas.openxmlformats.org/officeDocument/2006/relationships/oleObject" Target="../embeddings/oleObject13.bin"/><Relationship Id="rId23" Type="http://schemas.openxmlformats.org/officeDocument/2006/relationships/notesSlide" Target="../notesSlides/notesSlide5.xml"/><Relationship Id="rId22" Type="http://schemas.openxmlformats.org/officeDocument/2006/relationships/vmlDrawing" Target="../drawings/vmlDrawing4.vml"/><Relationship Id="rId21" Type="http://schemas.openxmlformats.org/officeDocument/2006/relationships/slideLayout" Target="../slideLayouts/slideLayout7.xml"/><Relationship Id="rId20" Type="http://schemas.openxmlformats.org/officeDocument/2006/relationships/image" Target="../media/image22.wmf"/><Relationship Id="rId2" Type="http://schemas.openxmlformats.org/officeDocument/2006/relationships/image" Target="../media/image13.wmf"/><Relationship Id="rId19" Type="http://schemas.openxmlformats.org/officeDocument/2006/relationships/oleObject" Target="../embeddings/oleObject21.bin"/><Relationship Id="rId18" Type="http://schemas.openxmlformats.org/officeDocument/2006/relationships/image" Target="../media/image21.wmf"/><Relationship Id="rId17" Type="http://schemas.openxmlformats.org/officeDocument/2006/relationships/oleObject" Target="../embeddings/oleObject20.bin"/><Relationship Id="rId16" Type="http://schemas.openxmlformats.org/officeDocument/2006/relationships/image" Target="../media/image20.wmf"/><Relationship Id="rId15" Type="http://schemas.openxmlformats.org/officeDocument/2006/relationships/oleObject" Target="../embeddings/oleObject19.bin"/><Relationship Id="rId14" Type="http://schemas.openxmlformats.org/officeDocument/2006/relationships/image" Target="../media/image19.wmf"/><Relationship Id="rId13" Type="http://schemas.openxmlformats.org/officeDocument/2006/relationships/oleObject" Target="../embeddings/oleObject18.bin"/><Relationship Id="rId12" Type="http://schemas.openxmlformats.org/officeDocument/2006/relationships/image" Target="../media/image18.wmf"/><Relationship Id="rId11" Type="http://schemas.openxmlformats.org/officeDocument/2006/relationships/oleObject" Target="../embeddings/oleObject17.bin"/><Relationship Id="rId10" Type="http://schemas.openxmlformats.org/officeDocument/2006/relationships/image" Target="../media/image17.emf"/><Relationship Id="rId1" Type="http://schemas.openxmlformats.org/officeDocument/2006/relationships/oleObject" Target="../embeddings/oleObject12.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26.bin"/><Relationship Id="rId8" Type="http://schemas.openxmlformats.org/officeDocument/2006/relationships/image" Target="../media/image26.wmf"/><Relationship Id="rId7" Type="http://schemas.openxmlformats.org/officeDocument/2006/relationships/oleObject" Target="../embeddings/oleObject25.bin"/><Relationship Id="rId6" Type="http://schemas.openxmlformats.org/officeDocument/2006/relationships/image" Target="../media/image25.wmf"/><Relationship Id="rId5" Type="http://schemas.openxmlformats.org/officeDocument/2006/relationships/oleObject" Target="../embeddings/oleObject24.bin"/><Relationship Id="rId4" Type="http://schemas.openxmlformats.org/officeDocument/2006/relationships/image" Target="../media/image24.wmf"/><Relationship Id="rId3" Type="http://schemas.openxmlformats.org/officeDocument/2006/relationships/oleObject" Target="../embeddings/oleObject23.bin"/><Relationship Id="rId2" Type="http://schemas.openxmlformats.org/officeDocument/2006/relationships/image" Target="../media/image23.wmf"/><Relationship Id="rId17" Type="http://schemas.openxmlformats.org/officeDocument/2006/relationships/notesSlide" Target="../notesSlides/notesSlide6.xml"/><Relationship Id="rId16" Type="http://schemas.openxmlformats.org/officeDocument/2006/relationships/vmlDrawing" Target="../drawings/vmlDrawing5.vml"/><Relationship Id="rId15" Type="http://schemas.openxmlformats.org/officeDocument/2006/relationships/slideLayout" Target="../slideLayouts/slideLayout7.xml"/><Relationship Id="rId14" Type="http://schemas.openxmlformats.org/officeDocument/2006/relationships/image" Target="../media/image29.wmf"/><Relationship Id="rId13" Type="http://schemas.openxmlformats.org/officeDocument/2006/relationships/oleObject" Target="../embeddings/oleObject28.bin"/><Relationship Id="rId12" Type="http://schemas.openxmlformats.org/officeDocument/2006/relationships/image" Target="../media/image28.wmf"/><Relationship Id="rId11" Type="http://schemas.openxmlformats.org/officeDocument/2006/relationships/oleObject" Target="../embeddings/oleObject27.bin"/><Relationship Id="rId10" Type="http://schemas.openxmlformats.org/officeDocument/2006/relationships/image" Target="../media/image27.wmf"/><Relationship Id="rId1" Type="http://schemas.openxmlformats.org/officeDocument/2006/relationships/oleObject" Target="../embeddings/oleObject22.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33.bin"/><Relationship Id="rId8" Type="http://schemas.openxmlformats.org/officeDocument/2006/relationships/image" Target="../media/image32.wmf"/><Relationship Id="rId7" Type="http://schemas.openxmlformats.org/officeDocument/2006/relationships/oleObject" Target="../embeddings/oleObject32.bin"/><Relationship Id="rId6" Type="http://schemas.openxmlformats.org/officeDocument/2006/relationships/image" Target="../media/image31.wmf"/><Relationship Id="rId5" Type="http://schemas.openxmlformats.org/officeDocument/2006/relationships/oleObject" Target="../embeddings/oleObject31.bin"/><Relationship Id="rId4" Type="http://schemas.openxmlformats.org/officeDocument/2006/relationships/image" Target="../media/image3.wmf"/><Relationship Id="rId3" Type="http://schemas.openxmlformats.org/officeDocument/2006/relationships/oleObject" Target="../embeddings/oleObject30.bin"/><Relationship Id="rId28" Type="http://schemas.openxmlformats.org/officeDocument/2006/relationships/notesSlide" Target="../notesSlides/notesSlide7.xml"/><Relationship Id="rId27" Type="http://schemas.openxmlformats.org/officeDocument/2006/relationships/vmlDrawing" Target="../drawings/vmlDrawing6.vml"/><Relationship Id="rId26" Type="http://schemas.openxmlformats.org/officeDocument/2006/relationships/slideLayout" Target="../slideLayouts/slideLayout7.xml"/><Relationship Id="rId25" Type="http://schemas.openxmlformats.org/officeDocument/2006/relationships/image" Target="../media/image41.wmf"/><Relationship Id="rId24" Type="http://schemas.openxmlformats.org/officeDocument/2006/relationships/oleObject" Target="../embeddings/oleObject40.bin"/><Relationship Id="rId23" Type="http://schemas.openxmlformats.org/officeDocument/2006/relationships/image" Target="../media/image40.wmf"/><Relationship Id="rId22" Type="http://schemas.openxmlformats.org/officeDocument/2006/relationships/oleObject" Target="../embeddings/oleObject39.bin"/><Relationship Id="rId21" Type="http://schemas.openxmlformats.org/officeDocument/2006/relationships/image" Target="../media/image39.emf"/><Relationship Id="rId20" Type="http://schemas.openxmlformats.org/officeDocument/2006/relationships/image" Target="../media/image38.wmf"/><Relationship Id="rId2" Type="http://schemas.openxmlformats.org/officeDocument/2006/relationships/image" Target="../media/image30.wmf"/><Relationship Id="rId19" Type="http://schemas.openxmlformats.org/officeDocument/2006/relationships/oleObject" Target="../embeddings/oleObject38.bin"/><Relationship Id="rId18" Type="http://schemas.openxmlformats.org/officeDocument/2006/relationships/image" Target="../media/image37.wmf"/><Relationship Id="rId17" Type="http://schemas.openxmlformats.org/officeDocument/2006/relationships/oleObject" Target="../embeddings/oleObject37.bin"/><Relationship Id="rId16" Type="http://schemas.openxmlformats.org/officeDocument/2006/relationships/image" Target="../media/image36.wmf"/><Relationship Id="rId15" Type="http://schemas.openxmlformats.org/officeDocument/2006/relationships/oleObject" Target="../embeddings/oleObject36.bin"/><Relationship Id="rId14" Type="http://schemas.openxmlformats.org/officeDocument/2006/relationships/image" Target="../media/image35.wmf"/><Relationship Id="rId13" Type="http://schemas.openxmlformats.org/officeDocument/2006/relationships/oleObject" Target="../embeddings/oleObject35.bin"/><Relationship Id="rId12" Type="http://schemas.openxmlformats.org/officeDocument/2006/relationships/image" Target="../media/image34.wmf"/><Relationship Id="rId11" Type="http://schemas.openxmlformats.org/officeDocument/2006/relationships/oleObject" Target="../embeddings/oleObject34.bin"/><Relationship Id="rId10" Type="http://schemas.openxmlformats.org/officeDocument/2006/relationships/image" Target="../media/image33.emf"/><Relationship Id="rId1" Type="http://schemas.openxmlformats.org/officeDocument/2006/relationships/oleObject" Target="../embeddings/oleObject29.bin"/></Relationships>
</file>

<file path=ppt/slides/_rels/slide8.xml.rels><?xml version="1.0" encoding="UTF-8" standalone="yes"?>
<Relationships xmlns="http://schemas.openxmlformats.org/package/2006/relationships"><Relationship Id="rId9" Type="http://schemas.openxmlformats.org/officeDocument/2006/relationships/image" Target="../media/image46.emf"/><Relationship Id="rId8" Type="http://schemas.openxmlformats.org/officeDocument/2006/relationships/image" Target="../media/image45.emf"/><Relationship Id="rId7" Type="http://schemas.openxmlformats.org/officeDocument/2006/relationships/oleObject" Target="../embeddings/oleObject44.bin"/><Relationship Id="rId6" Type="http://schemas.openxmlformats.org/officeDocument/2006/relationships/image" Target="../media/image44.wmf"/><Relationship Id="rId5" Type="http://schemas.openxmlformats.org/officeDocument/2006/relationships/oleObject" Target="../embeddings/oleObject43.bin"/><Relationship Id="rId4" Type="http://schemas.openxmlformats.org/officeDocument/2006/relationships/image" Target="../media/image43.wmf"/><Relationship Id="rId3" Type="http://schemas.openxmlformats.org/officeDocument/2006/relationships/oleObject" Target="../embeddings/oleObject42.bin"/><Relationship Id="rId2" Type="http://schemas.openxmlformats.org/officeDocument/2006/relationships/image" Target="../media/image42.wmf"/><Relationship Id="rId12" Type="http://schemas.openxmlformats.org/officeDocument/2006/relationships/notesSlide" Target="../notesSlides/notesSlide8.xml"/><Relationship Id="rId11" Type="http://schemas.openxmlformats.org/officeDocument/2006/relationships/vmlDrawing" Target="../drawings/vmlDrawing7.vml"/><Relationship Id="rId10" Type="http://schemas.openxmlformats.org/officeDocument/2006/relationships/slideLayout" Target="../slideLayouts/slideLayout7.xml"/><Relationship Id="rId1" Type="http://schemas.openxmlformats.org/officeDocument/2006/relationships/oleObject" Target="../embeddings/oleObject41.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49.bin"/><Relationship Id="rId8" Type="http://schemas.openxmlformats.org/officeDocument/2006/relationships/image" Target="../media/image50.wmf"/><Relationship Id="rId7" Type="http://schemas.openxmlformats.org/officeDocument/2006/relationships/oleObject" Target="../embeddings/oleObject48.bin"/><Relationship Id="rId6" Type="http://schemas.openxmlformats.org/officeDocument/2006/relationships/image" Target="../media/image49.wmf"/><Relationship Id="rId5" Type="http://schemas.openxmlformats.org/officeDocument/2006/relationships/oleObject" Target="../embeddings/oleObject47.bin"/><Relationship Id="rId4" Type="http://schemas.openxmlformats.org/officeDocument/2006/relationships/image" Target="../media/image48.emf"/><Relationship Id="rId3" Type="http://schemas.openxmlformats.org/officeDocument/2006/relationships/oleObject" Target="../embeddings/oleObject46.bin"/><Relationship Id="rId2" Type="http://schemas.openxmlformats.org/officeDocument/2006/relationships/image" Target="../media/image47.emf"/><Relationship Id="rId13" Type="http://schemas.openxmlformats.org/officeDocument/2006/relationships/notesSlide" Target="../notesSlides/notesSlide9.xml"/><Relationship Id="rId12" Type="http://schemas.openxmlformats.org/officeDocument/2006/relationships/vmlDrawing" Target="../drawings/vmlDrawing8.vml"/><Relationship Id="rId11" Type="http://schemas.openxmlformats.org/officeDocument/2006/relationships/slideLayout" Target="../slideLayouts/slideLayout7.xml"/><Relationship Id="rId10" Type="http://schemas.openxmlformats.org/officeDocument/2006/relationships/image" Target="../media/image51.emf"/><Relationship Id="rId1" Type="http://schemas.openxmlformats.org/officeDocument/2006/relationships/oleObject" Target="../embeddings/oleObject4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vert="horz" wrap="square" lIns="91440" tIns="45720" rIns="91440" bIns="45720" anchor="t" anchorCtr="0"/>
          <a:lstStyle/>
          <a:p>
            <a:pPr marL="0" indent="0"/>
            <a:fld id="{CAD2D6BD-DE1B-4B5F-8B41-2702339687B9}" type="slidenum">
              <a:rPr lang="en-US" altLang="zh-CN">
                <a:latin typeface="Arial" panose="020B0604020202020204" pitchFamily="34" charset="0"/>
                <a:ea typeface="方正行楷简体" pitchFamily="2" charset="-122"/>
                <a:cs typeface="Arial" panose="020B0604020202020204" pitchFamily="34" charset="0"/>
              </a:rPr>
            </a:fld>
            <a:endParaRPr lang="zh-CN" altLang="en-US">
              <a:latin typeface="Arial" panose="020B0604020202020204" pitchFamily="34" charset="0"/>
              <a:ea typeface="方正行楷简体" pitchFamily="2" charset="-122"/>
              <a:cs typeface="Arial" panose="020B0604020202020204" pitchFamily="34" charset="0"/>
            </a:endParaRPr>
          </a:p>
        </p:txBody>
      </p:sp>
      <p:sp>
        <p:nvSpPr>
          <p:cNvPr id="77" name="标题"/>
          <p:cNvSpPr>
            <a:spLocks noGrp="1"/>
          </p:cNvSpPr>
          <p:nvPr>
            <p:ph type="title" idx="4294967295"/>
          </p:nvPr>
        </p:nvSpPr>
        <p:spPr>
          <a:xfrm>
            <a:off x="2412033" y="533391"/>
            <a:ext cx="4828581" cy="360361"/>
          </a:xfrm>
          <a:prstGeom prst="rect">
            <a:avLst/>
          </a:prstGeom>
          <a:ln w="9525" cap="flat" cmpd="sng">
            <a:noFill/>
            <a:prstDash val="solid"/>
            <a:round/>
          </a:ln>
        </p:spPr>
        <p:txBody>
          <a:bodyPr vert="horz" wrap="square" lIns="91440" tIns="45720" rIns="91440" bIns="45720" anchor="ctr" anchorCtr="0"/>
          <a:lstStyle/>
          <a:p>
            <a:r>
              <a:rPr lang="en-US" altLang="zh-CN" sz="2200" b="1">
                <a:solidFill>
                  <a:srgbClr val="3333CC"/>
                </a:solidFill>
                <a:latin typeface="宋体" panose="02010600030101010101" pitchFamily="2" charset="-122"/>
              </a:rPr>
              <a:t>1.3 </a:t>
            </a:r>
            <a:r>
              <a:rPr lang="zh-CN" altLang="en-US" sz="2200" b="1">
                <a:solidFill>
                  <a:srgbClr val="3333CC"/>
                </a:solidFill>
                <a:latin typeface="宋体" panose="02010600030101010101" pitchFamily="2" charset="-122"/>
              </a:rPr>
              <a:t>多维数据的数字特征及相关分析</a:t>
            </a:r>
            <a:endParaRPr lang="zh-CN" altLang="en-US" sz="2200" b="1">
              <a:solidFill>
                <a:srgbClr val="3333CC"/>
              </a:solidFill>
              <a:latin typeface="宋体" panose="02010600030101010101" pitchFamily="2" charset="-122"/>
            </a:endParaRPr>
          </a:p>
        </p:txBody>
      </p:sp>
      <p:sp>
        <p:nvSpPr>
          <p:cNvPr id="78" name="椭圆"/>
          <p:cNvSpPr/>
          <p:nvPr/>
        </p:nvSpPr>
        <p:spPr>
          <a:xfrm>
            <a:off x="3305174" y="971556"/>
            <a:ext cx="2641599" cy="2644775"/>
          </a:xfrm>
          <a:prstGeom prst="ellipse">
            <a:avLst/>
          </a:prstGeom>
          <a:solidFill>
            <a:srgbClr val="FFCC99">
              <a:alpha val="35000"/>
            </a:srgbClr>
          </a:solidFill>
          <a:ln w="9525" cap="flat" cmpd="sng">
            <a:noFill/>
            <a:prstDash val="solid"/>
            <a:round/>
          </a:ln>
        </p:spPr>
        <p:txBody>
          <a:bodyPr rtlCol="0" anchor="ctr"/>
          <a:lstStyle/>
          <a:p>
            <a:pPr algn="ctr"/>
          </a:p>
        </p:txBody>
      </p:sp>
      <p:sp>
        <p:nvSpPr>
          <p:cNvPr id="79" name="椭圆"/>
          <p:cNvSpPr/>
          <p:nvPr/>
        </p:nvSpPr>
        <p:spPr>
          <a:xfrm>
            <a:off x="2090739" y="3186104"/>
            <a:ext cx="2644773" cy="2643186"/>
          </a:xfrm>
          <a:prstGeom prst="ellipse">
            <a:avLst/>
          </a:prstGeom>
          <a:solidFill>
            <a:srgbClr val="FFFF00">
              <a:alpha val="35000"/>
            </a:srgbClr>
          </a:solidFill>
          <a:ln w="9525" cap="flat" cmpd="sng">
            <a:noFill/>
            <a:prstDash val="solid"/>
            <a:round/>
          </a:ln>
        </p:spPr>
        <p:txBody>
          <a:bodyPr rtlCol="0" anchor="ctr"/>
          <a:lstStyle/>
          <a:p>
            <a:pPr algn="ctr"/>
          </a:p>
        </p:txBody>
      </p:sp>
      <p:sp>
        <p:nvSpPr>
          <p:cNvPr id="80" name="直线"/>
          <p:cNvSpPr/>
          <p:nvPr/>
        </p:nvSpPr>
        <p:spPr>
          <a:xfrm flipH="1" flipV="1">
            <a:off x="2938461" y="1620850"/>
            <a:ext cx="1149349" cy="833437"/>
          </a:xfrm>
          <a:prstGeom prst="line">
            <a:avLst/>
          </a:prstGeom>
          <a:noFill/>
          <a:ln w="19050" cap="flat" cmpd="sng">
            <a:solidFill>
              <a:srgbClr val="4D4D4D"/>
            </a:solidFill>
            <a:prstDash val="solid"/>
            <a:round/>
            <a:headEnd type="oval" w="lg" len="lg"/>
          </a:ln>
        </p:spPr>
        <p:txBody>
          <a:bodyPr rtlCol="0" anchor="ctr"/>
          <a:lstStyle/>
          <a:p>
            <a:pPr algn="ctr"/>
          </a:p>
        </p:txBody>
      </p:sp>
      <p:sp>
        <p:nvSpPr>
          <p:cNvPr id="81" name="直线"/>
          <p:cNvSpPr/>
          <p:nvPr/>
        </p:nvSpPr>
        <p:spPr>
          <a:xfrm flipV="1">
            <a:off x="5778492" y="3001954"/>
            <a:ext cx="1217611" cy="765175"/>
          </a:xfrm>
          <a:prstGeom prst="line">
            <a:avLst/>
          </a:prstGeom>
          <a:noFill/>
          <a:ln w="19050" cap="flat" cmpd="sng">
            <a:solidFill>
              <a:srgbClr val="4D4D4D"/>
            </a:solidFill>
            <a:prstDash val="solid"/>
            <a:round/>
            <a:headEnd type="oval" w="lg" len="lg"/>
          </a:ln>
        </p:spPr>
        <p:txBody>
          <a:bodyPr rtlCol="0" anchor="ctr"/>
          <a:lstStyle/>
          <a:p>
            <a:pPr algn="ctr"/>
          </a:p>
        </p:txBody>
      </p:sp>
      <p:sp>
        <p:nvSpPr>
          <p:cNvPr id="82" name="矩形"/>
          <p:cNvSpPr/>
          <p:nvPr/>
        </p:nvSpPr>
        <p:spPr>
          <a:xfrm>
            <a:off x="3895725" y="3322638"/>
            <a:ext cx="1468438" cy="453390"/>
          </a:xfrm>
          <a:prstGeom prst="rect">
            <a:avLst/>
          </a:prstGeom>
          <a:noFill/>
          <a:ln w="9525" cap="flat" cmpd="sng">
            <a:noFill/>
            <a:prstDash val="solid"/>
            <a:round/>
          </a:ln>
        </p:spPr>
        <p:txBody>
          <a:bodyPr vert="horz" wrap="square" lIns="91440" tIns="45720" rIns="91440" bIns="45720" anchor="t" anchorCtr="0">
            <a:spAutoFit/>
          </a:bodyPr>
          <a:lstStyle/>
          <a:p>
            <a:pPr marL="0" indent="0" algn="ctr">
              <a:lnSpc>
                <a:spcPct val="100000"/>
              </a:lnSpc>
              <a:spcBef>
                <a:spcPts val="0"/>
              </a:spcBef>
              <a:spcAft>
                <a:spcPts val="0"/>
              </a:spcAft>
              <a:buNone/>
            </a:pPr>
            <a:r>
              <a:rPr lang="zh-CN" altLang="en-US" sz="2400" b="1" i="0" u="none" strike="noStrike" kern="1200" cap="none" spc="0" baseline="0">
                <a:solidFill>
                  <a:schemeClr val="tx1"/>
                </a:solidFill>
                <a:latin typeface="Arial" panose="020B0604020202020204" pitchFamily="34" charset="0"/>
                <a:ea typeface="微软雅黑" panose="020B0503020204020204" charset="-122"/>
                <a:cs typeface="Arial" panose="020B0604020202020204" pitchFamily="34" charset="0"/>
              </a:rPr>
              <a:t>基本内容</a:t>
            </a:r>
            <a:endParaRPr lang="zh-CN" altLang="en-US" sz="2400" b="1" i="0" u="none" strike="noStrike" kern="1200" cap="none" spc="0" baseline="0">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83" name="矩形"/>
          <p:cNvSpPr/>
          <p:nvPr/>
        </p:nvSpPr>
        <p:spPr>
          <a:xfrm>
            <a:off x="1006467" y="973140"/>
            <a:ext cx="2447923" cy="1553051"/>
          </a:xfrm>
          <a:prstGeom prst="rect">
            <a:avLst/>
          </a:prstGeom>
          <a:noFill/>
          <a:ln w="9525" cap="flat" cmpd="sng">
            <a:noFill/>
            <a:prstDash val="solid"/>
            <a:round/>
          </a:ln>
        </p:spPr>
        <p:txBody>
          <a:bodyPr vert="horz" wrap="square" lIns="91440" tIns="45720" rIns="91440" bIns="45720" anchor="t" anchorCtr="0">
            <a:spAutoFit/>
          </a:bodyPr>
          <a:lstStyle/>
          <a:p>
            <a:pPr marL="120650" indent="-120650" algn="l">
              <a:lnSpc>
                <a:spcPct val="75000"/>
              </a:lnSpc>
              <a:spcBef>
                <a:spcPct val="50000"/>
              </a:spcBef>
              <a:spcAft>
                <a:spcPts val="0"/>
              </a:spcAft>
              <a:buClrTx/>
              <a:buChar char="•"/>
            </a:pPr>
            <a:r>
              <a:rPr lang="zh-CN" altLang="en-US"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均值 </a:t>
            </a:r>
            <a:endParaRPr lang="en-US" altLang="zh-CN" sz="2000" b="1" i="0" u="none" strike="noStrike" kern="1200" cap="none" spc="0" baseline="0">
              <a:solidFill>
                <a:srgbClr val="1C1C1C"/>
              </a:solidFill>
              <a:latin typeface="仿宋" panose="02010609060101010101" pitchFamily="49" charset="-122"/>
              <a:ea typeface="仿宋" panose="02010609060101010101" pitchFamily="49" charset="-122"/>
              <a:cs typeface="Arial" panose="020B0604020202020204" pitchFamily="34" charset="0"/>
            </a:endParaRPr>
          </a:p>
          <a:p>
            <a:pPr marL="120650" indent="-120650" algn="l">
              <a:lnSpc>
                <a:spcPct val="100000"/>
              </a:lnSpc>
              <a:spcBef>
                <a:spcPct val="50000"/>
              </a:spcBef>
              <a:spcAft>
                <a:spcPts val="0"/>
              </a:spcAft>
              <a:buClrTx/>
              <a:buChar char="•"/>
            </a:pPr>
            <a:r>
              <a:rPr lang="zh-CN" altLang="en-US"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协方差</a:t>
            </a:r>
            <a:endParaRPr lang="en-US" altLang="zh-CN"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endParaRPr>
          </a:p>
          <a:p>
            <a:pPr marL="120650" indent="-120650" algn="l">
              <a:lnSpc>
                <a:spcPct val="100000"/>
              </a:lnSpc>
              <a:spcBef>
                <a:spcPct val="50000"/>
              </a:spcBef>
              <a:spcAft>
                <a:spcPts val="0"/>
              </a:spcAft>
              <a:buClrTx/>
              <a:buChar char="•"/>
            </a:pPr>
            <a:r>
              <a:rPr lang="en-US" altLang="zh-CN"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Pearson</a:t>
            </a:r>
            <a:r>
              <a:rPr lang="zh-CN" altLang="en-US"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相关系数 </a:t>
            </a:r>
            <a:endParaRPr lang="en-US" altLang="zh-CN" sz="2000" b="1" i="0" u="none" strike="noStrike" kern="1200" cap="none" spc="0" baseline="0">
              <a:solidFill>
                <a:srgbClr val="1C1C1C"/>
              </a:solidFill>
              <a:latin typeface="仿宋" panose="02010609060101010101" pitchFamily="49" charset="-122"/>
              <a:ea typeface="仿宋" panose="02010609060101010101" pitchFamily="49" charset="-122"/>
              <a:cs typeface="Arial" panose="020B0604020202020204" pitchFamily="34" charset="0"/>
            </a:endParaRPr>
          </a:p>
          <a:p>
            <a:pPr marL="120650" indent="-120650" algn="l">
              <a:lnSpc>
                <a:spcPct val="70000"/>
              </a:lnSpc>
              <a:spcBef>
                <a:spcPct val="50000"/>
              </a:spcBef>
              <a:spcAft>
                <a:spcPts val="0"/>
              </a:spcAft>
              <a:buClrTx/>
              <a:buChar char="•"/>
            </a:pPr>
            <a:r>
              <a:rPr lang="en-US" altLang="zh-CN"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Spearman</a:t>
            </a:r>
            <a:r>
              <a:rPr lang="zh-CN" altLang="en-US"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相关系数</a:t>
            </a:r>
            <a:r>
              <a:rPr lang="en-US" altLang="zh-CN" sz="2000" b="1" i="0" u="none" strike="noStrike" kern="1200" cap="none" spc="0" baseline="0">
                <a:solidFill>
                  <a:schemeClr val="tx1"/>
                </a:solidFill>
                <a:latin typeface="仿宋_GB2312" pitchFamily="49" charset="-122"/>
                <a:ea typeface="仿宋_GB2312" pitchFamily="49" charset="-122"/>
                <a:cs typeface="Arial" panose="020B0604020202020204" pitchFamily="34" charset="0"/>
              </a:rPr>
              <a:t> </a:t>
            </a:r>
            <a:endParaRPr lang="zh-CN" altLang="en-US" sz="1800" b="1" i="0" u="none" strike="noStrike" kern="1200" cap="none" spc="0" baseline="0">
              <a:solidFill>
                <a:schemeClr val="tx1"/>
              </a:solidFill>
              <a:latin typeface="仿宋_GB2312" pitchFamily="49" charset="-122"/>
              <a:ea typeface="仿宋_GB2312" pitchFamily="49" charset="-122"/>
              <a:cs typeface="Arial" panose="020B0604020202020204" pitchFamily="34" charset="0"/>
            </a:endParaRPr>
          </a:p>
        </p:txBody>
      </p:sp>
      <p:sp>
        <p:nvSpPr>
          <p:cNvPr id="84" name="矩形"/>
          <p:cNvSpPr/>
          <p:nvPr/>
        </p:nvSpPr>
        <p:spPr>
          <a:xfrm>
            <a:off x="6672260" y="1154114"/>
            <a:ext cx="2447922" cy="2040255"/>
          </a:xfrm>
          <a:prstGeom prst="rect">
            <a:avLst/>
          </a:prstGeom>
          <a:noFill/>
          <a:ln w="9525" cap="flat" cmpd="sng">
            <a:noFill/>
            <a:prstDash val="solid"/>
            <a:round/>
          </a:ln>
        </p:spPr>
        <p:txBody>
          <a:bodyPr vert="horz" wrap="square" lIns="91440" tIns="45720" rIns="91440" bIns="45720" anchor="t" anchorCtr="0">
            <a:spAutoFit/>
          </a:bodyPr>
          <a:lstStyle/>
          <a:p>
            <a:pPr marL="120650" indent="-120650" algn="l">
              <a:lnSpc>
                <a:spcPct val="100000"/>
              </a:lnSpc>
              <a:spcBef>
                <a:spcPct val="50000"/>
              </a:spcBef>
              <a:spcAft>
                <a:spcPts val="0"/>
              </a:spcAft>
              <a:buClrTx/>
              <a:buChar char="•"/>
            </a:pPr>
            <a:r>
              <a:rPr lang="en-US" altLang="zh-CN"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p</a:t>
            </a:r>
            <a:r>
              <a:rPr lang="zh-CN" altLang="en-US"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维总体均值向量</a:t>
            </a:r>
            <a:endParaRPr lang="en-US" altLang="zh-CN"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endParaRPr>
          </a:p>
          <a:p>
            <a:pPr marL="120650" indent="-120650" algn="l">
              <a:lnSpc>
                <a:spcPct val="100000"/>
              </a:lnSpc>
              <a:spcBef>
                <a:spcPct val="50000"/>
              </a:spcBef>
              <a:spcAft>
                <a:spcPts val="0"/>
              </a:spcAft>
              <a:buClrTx/>
              <a:buChar char="•"/>
            </a:pPr>
            <a:r>
              <a:rPr lang="zh-CN" altLang="en-US"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协方差矩阵 </a:t>
            </a:r>
            <a:endParaRPr lang="en-US" altLang="zh-CN"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endParaRPr>
          </a:p>
          <a:p>
            <a:pPr marL="120650" indent="-120650" algn="l">
              <a:lnSpc>
                <a:spcPct val="100000"/>
              </a:lnSpc>
              <a:spcBef>
                <a:spcPct val="50000"/>
              </a:spcBef>
              <a:spcAft>
                <a:spcPts val="0"/>
              </a:spcAft>
              <a:buClrTx/>
              <a:buChar char="•"/>
            </a:pPr>
            <a:r>
              <a:rPr lang="zh-CN" altLang="en-US"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相关系数矩阵</a:t>
            </a:r>
            <a:endParaRPr lang="en-US" altLang="zh-CN" sz="2000" b="0"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endParaRPr>
          </a:p>
          <a:p>
            <a:pPr marL="120650" indent="-120650" algn="l">
              <a:lnSpc>
                <a:spcPct val="80000"/>
              </a:lnSpc>
              <a:spcBef>
                <a:spcPct val="50000"/>
              </a:spcBef>
              <a:spcAft>
                <a:spcPts val="0"/>
              </a:spcAft>
              <a:buClrTx/>
              <a:buChar char="•"/>
            </a:pPr>
            <a:r>
              <a:rPr lang="zh-CN" altLang="en-US"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随机向量的性质</a:t>
            </a:r>
            <a:endParaRPr lang="en-US" altLang="zh-CN"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endParaRPr>
          </a:p>
          <a:p>
            <a:pPr marL="120650" indent="-120650" algn="l">
              <a:lnSpc>
                <a:spcPct val="80000"/>
              </a:lnSpc>
              <a:spcBef>
                <a:spcPct val="50000"/>
              </a:spcBef>
              <a:spcAft>
                <a:spcPts val="0"/>
              </a:spcAft>
              <a:buClrTx/>
              <a:buChar char="•"/>
            </a:pPr>
            <a:r>
              <a:rPr lang="zh-CN" altLang="en-US"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多维正态分布</a:t>
            </a:r>
            <a:r>
              <a:rPr lang="en-US" altLang="zh-CN" sz="1800" b="0"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 </a:t>
            </a:r>
            <a:endParaRPr lang="zh-CN" altLang="en-US" sz="1800" b="0"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endParaRPr>
          </a:p>
        </p:txBody>
      </p:sp>
      <p:sp>
        <p:nvSpPr>
          <p:cNvPr id="85" name="矩形"/>
          <p:cNvSpPr/>
          <p:nvPr/>
        </p:nvSpPr>
        <p:spPr>
          <a:xfrm>
            <a:off x="2085995" y="5516559"/>
            <a:ext cx="2606673" cy="1302067"/>
          </a:xfrm>
          <a:prstGeom prst="rect">
            <a:avLst/>
          </a:prstGeom>
          <a:noFill/>
          <a:ln w="9525" cap="flat" cmpd="sng">
            <a:noFill/>
            <a:prstDash val="solid"/>
            <a:round/>
          </a:ln>
        </p:spPr>
        <p:txBody>
          <a:bodyPr vert="horz" wrap="square" lIns="91440" tIns="45720" rIns="91440" bIns="45720" anchor="t" anchorCtr="0">
            <a:spAutoFit/>
          </a:bodyPr>
          <a:lstStyle/>
          <a:p>
            <a:pPr marL="120650" indent="-120650" algn="l">
              <a:lnSpc>
                <a:spcPct val="80000"/>
              </a:lnSpc>
              <a:spcBef>
                <a:spcPct val="60000"/>
              </a:spcBef>
              <a:spcAft>
                <a:spcPts val="0"/>
              </a:spcAft>
              <a:buClrTx/>
              <a:buChar char="•"/>
            </a:pPr>
            <a:r>
              <a:rPr lang="zh-CN" altLang="en-US"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观测数据协方差</a:t>
            </a:r>
            <a:endParaRPr lang="en-US" altLang="zh-CN"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endParaRPr>
          </a:p>
          <a:p>
            <a:pPr marL="120650" indent="-120650" algn="l">
              <a:lnSpc>
                <a:spcPct val="60000"/>
              </a:lnSpc>
              <a:spcBef>
                <a:spcPct val="50000"/>
              </a:spcBef>
              <a:spcAft>
                <a:spcPts val="0"/>
              </a:spcAft>
              <a:buNone/>
            </a:pPr>
            <a:r>
              <a:rPr lang="en-US" altLang="zh-CN"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 </a:t>
            </a:r>
            <a:r>
              <a:rPr lang="en-US" altLang="zh-CN"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Pearson</a:t>
            </a:r>
            <a:r>
              <a:rPr lang="zh-CN" altLang="en-US"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相关矩阵</a:t>
            </a:r>
            <a:r>
              <a:rPr lang="en-US" altLang="zh-CN" sz="2000" b="0"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 </a:t>
            </a:r>
            <a:endParaRPr lang="en-US" altLang="zh-CN" sz="2000" b="0"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endParaRPr>
          </a:p>
          <a:p>
            <a:pPr marL="120650" indent="-120650" algn="l">
              <a:lnSpc>
                <a:spcPct val="60000"/>
              </a:lnSpc>
              <a:spcBef>
                <a:spcPct val="50000"/>
              </a:spcBef>
              <a:spcAft>
                <a:spcPts val="0"/>
              </a:spcAft>
              <a:buClrTx/>
              <a:buChar char="•"/>
            </a:pPr>
            <a:r>
              <a:rPr lang="en-US" altLang="zh-CN"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Spearman</a:t>
            </a:r>
            <a:r>
              <a:rPr lang="zh-CN" altLang="en-US"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相关矩阵</a:t>
            </a:r>
            <a:endParaRPr lang="en-US" altLang="zh-CN"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endParaRPr>
          </a:p>
          <a:p>
            <a:pPr marL="120650" indent="-120650" algn="l">
              <a:lnSpc>
                <a:spcPct val="60000"/>
              </a:lnSpc>
              <a:spcBef>
                <a:spcPct val="50000"/>
              </a:spcBef>
              <a:spcAft>
                <a:spcPts val="0"/>
              </a:spcAft>
              <a:buClrTx/>
              <a:buChar char="•"/>
            </a:pPr>
            <a:r>
              <a:rPr lang="en-US" altLang="zh-CN" sz="2000" b="1" i="0" u="none" strike="noStrike" kern="1200" cap="none" spc="0" baseline="0">
                <a:solidFill>
                  <a:schemeClr val="tx2"/>
                </a:solidFill>
                <a:latin typeface="仿宋" panose="02010609060101010101" pitchFamily="49" charset="-122"/>
                <a:ea typeface="仿宋" panose="02010609060101010101" pitchFamily="49" charset="-122"/>
                <a:cs typeface="Arial" panose="020B0604020202020204" pitchFamily="34" charset="0"/>
              </a:rPr>
              <a:t>proc corr</a:t>
            </a:r>
            <a:r>
              <a:rPr lang="zh-CN" altLang="en-US" sz="2000" b="1" i="0" u="none" strike="noStrike" kern="1200" cap="none" spc="0" baseline="0">
                <a:solidFill>
                  <a:schemeClr val="tx2"/>
                </a:solidFill>
                <a:latin typeface="仿宋" panose="02010609060101010101" pitchFamily="49" charset="-122"/>
                <a:ea typeface="仿宋" panose="02010609060101010101" pitchFamily="49" charset="-122"/>
                <a:cs typeface="Arial" panose="020B0604020202020204" pitchFamily="34" charset="0"/>
              </a:rPr>
              <a:t>过程实现</a:t>
            </a:r>
            <a:endParaRPr lang="zh-CN" altLang="en-US" sz="2000" b="1" i="0" u="none" strike="noStrike" kern="1200" cap="none" spc="0" baseline="0">
              <a:solidFill>
                <a:schemeClr val="tx2"/>
              </a:solidFill>
              <a:latin typeface="仿宋" panose="02010609060101010101" pitchFamily="49" charset="-122"/>
              <a:ea typeface="仿宋" panose="02010609060101010101" pitchFamily="49" charset="-122"/>
              <a:cs typeface="Arial" panose="020B0604020202020204" pitchFamily="34" charset="0"/>
            </a:endParaRPr>
          </a:p>
        </p:txBody>
      </p:sp>
      <p:sp>
        <p:nvSpPr>
          <p:cNvPr id="86" name="矩形"/>
          <p:cNvSpPr/>
          <p:nvPr/>
        </p:nvSpPr>
        <p:spPr>
          <a:xfrm>
            <a:off x="3681413" y="1708150"/>
            <a:ext cx="2114550" cy="1177289"/>
          </a:xfrm>
          <a:prstGeom prst="rect">
            <a:avLst/>
          </a:prstGeom>
          <a:noFill/>
          <a:ln w="9525" cap="flat" cmpd="sng">
            <a:noFill/>
            <a:prstDash val="solid"/>
            <a:round/>
          </a:ln>
        </p:spPr>
        <p:txBody>
          <a:bodyPr vert="horz" wrap="square" lIns="91440" tIns="45720" rIns="91440" bIns="45720" anchor="t" anchorCtr="0">
            <a:spAutoFit/>
          </a:bodyPr>
          <a:lstStyle/>
          <a:p>
            <a:pPr marL="0" indent="0" algn="l">
              <a:lnSpc>
                <a:spcPct val="100000"/>
              </a:lnSpc>
              <a:spcBef>
                <a:spcPct val="20000"/>
              </a:spcBef>
              <a:spcAft>
                <a:spcPts val="0"/>
              </a:spcAft>
              <a:buNone/>
            </a:pPr>
            <a:r>
              <a:rPr lang="en-US" altLang="zh-CN" sz="2400" b="1" i="0" u="none" strike="noStrike" kern="1200" cap="none" spc="0" baseline="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cs typeface="Arial" panose="020B0604020202020204" pitchFamily="34" charset="0"/>
              </a:rPr>
              <a:t>1.3.1 </a:t>
            </a:r>
            <a:r>
              <a:rPr lang="zh-CN" altLang="en-US" sz="2400" b="1" i="0" u="none" strike="noStrike" kern="1200" cap="none" spc="0" baseline="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cs typeface="Arial" panose="020B0604020202020204" pitchFamily="34" charset="0"/>
              </a:rPr>
              <a:t>二维数据的数字特征及相关系数</a:t>
            </a:r>
            <a:endParaRPr lang="zh-CN" altLang="en-US" sz="2400" b="1" i="0" u="none" strike="noStrike" kern="1200" cap="none" spc="0" baseline="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cs typeface="Arial" panose="020B0604020202020204" pitchFamily="34" charset="0"/>
            </a:endParaRPr>
          </a:p>
        </p:txBody>
      </p:sp>
      <p:sp>
        <p:nvSpPr>
          <p:cNvPr id="87" name="矩形"/>
          <p:cNvSpPr/>
          <p:nvPr/>
        </p:nvSpPr>
        <p:spPr>
          <a:xfrm>
            <a:off x="2412994" y="3922710"/>
            <a:ext cx="2201863" cy="1177289"/>
          </a:xfrm>
          <a:prstGeom prst="rect">
            <a:avLst/>
          </a:prstGeom>
          <a:noFill/>
          <a:ln w="9525" cap="flat" cmpd="sng">
            <a:noFill/>
            <a:prstDash val="solid"/>
            <a:round/>
          </a:ln>
        </p:spPr>
        <p:txBody>
          <a:bodyPr vert="horz" wrap="square" lIns="91440" tIns="45720" rIns="91440" bIns="45720" anchor="t" anchorCtr="0">
            <a:spAutoFit/>
          </a:bodyPr>
          <a:lstStyle/>
          <a:p>
            <a:pPr marL="0" indent="0" algn="just" eaLnBrk="0" hangingPunct="0">
              <a:lnSpc>
                <a:spcPct val="100000"/>
              </a:lnSpc>
              <a:spcBef>
                <a:spcPts val="0"/>
              </a:spcBef>
              <a:spcAft>
                <a:spcPts val="0"/>
              </a:spcAft>
              <a:buNone/>
            </a:pPr>
            <a:r>
              <a:rPr lang="en-US" altLang="zh-CN" sz="2400" b="1" i="0" u="none" strike="noStrike" kern="1200" cap="none" spc="0" baseline="0">
                <a:solidFill>
                  <a:srgbClr val="3333CC"/>
                </a:solidFill>
                <a:latin typeface="黑体" panose="02010609060101010101" pitchFamily="49" charset="-122"/>
                <a:ea typeface="黑体" panose="02010609060101010101" pitchFamily="49" charset="-122"/>
                <a:cs typeface="Arial" panose="020B0604020202020204" pitchFamily="34" charset="0"/>
              </a:rPr>
              <a:t>1.3.</a:t>
            </a:r>
            <a:r>
              <a:rPr lang="en-US" altLang="zh-CN" sz="2400" b="1" i="0" u="none" strike="noStrike" kern="1200" cap="none" spc="0" baseline="0">
                <a:solidFill>
                  <a:srgbClr val="3333CC"/>
                </a:solidFill>
                <a:latin typeface="黑体" panose="02010609060101010101" pitchFamily="49" charset="-122"/>
                <a:ea typeface="黑体" panose="02010609060101010101" pitchFamily="49" charset="-122"/>
                <a:cs typeface="Arial" panose="020B0604020202020204" pitchFamily="34" charset="0"/>
              </a:rPr>
              <a:t>2</a:t>
            </a:r>
            <a:r>
              <a:rPr lang="en-US" altLang="zh-CN" sz="2400" b="1" i="0" u="none" strike="noStrike" kern="1200" cap="none" spc="0" baseline="0">
                <a:solidFill>
                  <a:srgbClr val="3333CC"/>
                </a:solidFill>
                <a:latin typeface="黑体" panose="02010609060101010101" pitchFamily="49" charset="-122"/>
                <a:ea typeface="黑体" panose="02010609060101010101" pitchFamily="49" charset="-122"/>
                <a:cs typeface="Arial" panose="020B0604020202020204" pitchFamily="34" charset="0"/>
              </a:rPr>
              <a:t> </a:t>
            </a:r>
            <a:r>
              <a:rPr lang="zh-CN" altLang="en-US" sz="2400" b="1" i="0" u="none" strike="noStrike" kern="1200" cap="none" spc="0" baseline="0">
                <a:solidFill>
                  <a:srgbClr val="3333CC"/>
                </a:solidFill>
                <a:latin typeface="黑体" panose="02010609060101010101" pitchFamily="49" charset="-122"/>
                <a:ea typeface="黑体" panose="02010609060101010101" pitchFamily="49" charset="-122"/>
                <a:cs typeface="Arial" panose="020B0604020202020204" pitchFamily="34" charset="0"/>
              </a:rPr>
              <a:t>多维数据的数字特征及相关矩阵</a:t>
            </a:r>
            <a:endParaRPr lang="zh-CN" altLang="en-US" sz="2400" b="1" i="0" u="none" strike="noStrike" kern="1200" cap="none" spc="0" baseline="0">
              <a:solidFill>
                <a:srgbClr val="3333CC"/>
              </a:solidFill>
              <a:latin typeface="黑体" panose="02010609060101010101" pitchFamily="49" charset="-122"/>
              <a:ea typeface="黑体" panose="02010609060101010101" pitchFamily="49" charset="-122"/>
              <a:cs typeface="Arial" panose="020B0604020202020204" pitchFamily="34" charset="0"/>
            </a:endParaRPr>
          </a:p>
        </p:txBody>
      </p:sp>
      <p:sp>
        <p:nvSpPr>
          <p:cNvPr id="88" name="直线"/>
          <p:cNvSpPr/>
          <p:nvPr/>
        </p:nvSpPr>
        <p:spPr>
          <a:xfrm flipH="1">
            <a:off x="3309956" y="5251436"/>
            <a:ext cx="25400" cy="863600"/>
          </a:xfrm>
          <a:prstGeom prst="line">
            <a:avLst/>
          </a:prstGeom>
          <a:noFill/>
          <a:ln w="19050" cap="flat" cmpd="sng">
            <a:solidFill>
              <a:srgbClr val="4D4D4D"/>
            </a:solidFill>
            <a:prstDash val="solid"/>
            <a:round/>
            <a:headEnd type="oval" w="lg" len="lg"/>
          </a:ln>
        </p:spPr>
        <p:txBody>
          <a:bodyPr rtlCol="0" anchor="ctr"/>
          <a:lstStyle/>
          <a:p>
            <a:pPr algn="ctr"/>
          </a:p>
        </p:txBody>
      </p:sp>
      <p:sp>
        <p:nvSpPr>
          <p:cNvPr id="609" name="椭圆"/>
          <p:cNvSpPr/>
          <p:nvPr/>
        </p:nvSpPr>
        <p:spPr>
          <a:xfrm>
            <a:off x="4444996" y="3192455"/>
            <a:ext cx="2643188" cy="2643186"/>
          </a:xfrm>
          <a:prstGeom prst="ellipse">
            <a:avLst/>
          </a:prstGeom>
          <a:solidFill>
            <a:srgbClr val="66FFFF">
              <a:alpha val="35000"/>
            </a:srgbClr>
          </a:solidFill>
          <a:ln w="9525" cap="flat" cmpd="sng">
            <a:noFill/>
            <a:prstDash val="solid"/>
            <a:round/>
          </a:ln>
        </p:spPr>
        <p:txBody>
          <a:bodyPr rtlCol="0" anchor="ctr"/>
          <a:lstStyle/>
          <a:p>
            <a:pPr algn="ctr"/>
          </a:p>
        </p:txBody>
      </p:sp>
      <p:sp>
        <p:nvSpPr>
          <p:cNvPr id="611" name="文本框"/>
          <p:cNvSpPr txBox="1"/>
          <p:nvPr/>
        </p:nvSpPr>
        <p:spPr>
          <a:xfrm>
            <a:off x="4733853" y="3924240"/>
            <a:ext cx="2268607" cy="1424940"/>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ct val="20000"/>
              </a:spcBef>
              <a:spcAft>
                <a:spcPts val="0"/>
              </a:spcAft>
              <a:buClr>
                <a:schemeClr val="hlink"/>
              </a:buClr>
              <a:buFont typeface="Arial" panose="020B0604020202020204" pitchFamily="34" charset="0"/>
            </a:pPr>
            <a:r>
              <a:rPr lang="en-US" altLang="zh-CN" sz="2200" b="1" i="0" u="none" strike="noStrike" kern="1200" cap="none" spc="0" baseline="0">
                <a:solidFill>
                  <a:srgbClr val="0000FF"/>
                </a:solidFill>
                <a:latin typeface="Arial" panose="020B0604020202020204" pitchFamily="34" charset="0"/>
                <a:ea typeface="方正行楷简体" pitchFamily="2" charset="-122"/>
                <a:cs typeface="Times New Roman" panose="02020603050405020304" charset="0"/>
              </a:rPr>
              <a:t>1.3.3总体的数字特征、相关矩阵及多维数据正态分布</a:t>
            </a:r>
            <a:endParaRPr lang="zh-CN" altLang="en-US" sz="2200" b="1" i="0" u="none" strike="noStrike" kern="1200" cap="none" spc="0" baseline="0">
              <a:solidFill>
                <a:srgbClr val="0000FF"/>
              </a:solidFill>
              <a:latin typeface="Arial" panose="020B0604020202020204" pitchFamily="34" charset="0"/>
              <a:ea typeface="方正行楷简体" pitchFamily="2"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82">
                                            <p:txEl>
                                              <p:pRg st="0" end="0"/>
                                            </p:txEl>
                                          </p:spTgt>
                                        </p:tgtEl>
                                        <p:attrNameLst>
                                          <p:attrName>style.visibility</p:attrName>
                                        </p:attrNameLst>
                                      </p:cBhvr>
                                      <p:to>
                                        <p:strVal val="visible"/>
                                      </p:to>
                                    </p:set>
                                    <p:anim calcmode="discrete" valueType="clr">
                                      <p:cBhvr override="childStyle">
                                        <p:cTn id="7" dur="80"/>
                                        <p:tgtEl>
                                          <p:spTgt spid="82">
                                            <p:txEl>
                                              <p:pRg st="0" end="0"/>
                                            </p:txEl>
                                          </p:spTgt>
                                        </p:tgtEl>
                                        <p:attrNameLst>
                                          <p:attrName>style.color</p:attrName>
                                        </p:attrNameLst>
                                      </p:cBhvr>
                                      <p:tavLst>
                                        <p:tav tm="0">
                                          <p:val>
                                            <p:clrVal>
                                              <a:srgbClr val="000000"/>
                                            </p:clrVal>
                                          </p:val>
                                        </p:tav>
                                        <p:tav tm="50000">
                                          <p:val>
                                            <p:clrVal>
                                              <a:srgbClr val="000000"/>
                                            </p:clrVal>
                                          </p:val>
                                        </p:tav>
                                      </p:tavLst>
                                    </p:anim>
                                    <p:anim calcmode="discrete" valueType="clr">
                                      <p:cBhvr>
                                        <p:cTn id="8" dur="80"/>
                                        <p:tgtEl>
                                          <p:spTgt spid="82">
                                            <p:txEl>
                                              <p:pRg st="0" end="0"/>
                                            </p:txEl>
                                          </p:spTgt>
                                        </p:tgtEl>
                                        <p:attrNameLst>
                                          <p:attrName>fillcolor</p:attrName>
                                        </p:attrNameLst>
                                      </p:cBhvr>
                                      <p:tavLst>
                                        <p:tav tm="0">
                                          <p:val>
                                            <p:clrVal>
                                              <a:srgbClr val="000000"/>
                                            </p:clrVal>
                                          </p:val>
                                        </p:tav>
                                        <p:tav tm="50000">
                                          <p:val>
                                            <p:clrVal>
                                              <a:srgbClr val="000000"/>
                                            </p:clrVal>
                                          </p:val>
                                        </p:tav>
                                      </p:tavLst>
                                    </p:anim>
                                    <p:set>
                                      <p:cBhvr>
                                        <p:cTn id="9" dur="80"/>
                                        <p:tgtEl>
                                          <p:spTgt spid="82">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6" fill="hold" grpId="0" nodeType="clickEffect">
                                  <p:stCondLst>
                                    <p:cond delay="0"/>
                                  </p:stCondLst>
                                  <p:childTnLst>
                                    <p:set>
                                      <p:cBhvr>
                                        <p:cTn id="13" dur="1" fill="hold">
                                          <p:stCondLst>
                                            <p:cond delay="0"/>
                                          </p:stCondLst>
                                        </p:cTn>
                                        <p:tgtEl>
                                          <p:spTgt spid="78"/>
                                        </p:tgtEl>
                                        <p:attrNameLst>
                                          <p:attrName>style.visibility</p:attrName>
                                        </p:attrNameLst>
                                      </p:cBhvr>
                                      <p:to>
                                        <p:strVal val="visible"/>
                                      </p:to>
                                    </p:set>
                                    <p:animEffect transition="in" filter="barn(inHorizontal)">
                                      <p:cBhvr>
                                        <p:cTn id="14" dur="500"/>
                                        <p:tgtEl>
                                          <p:spTgt spid="78"/>
                                        </p:tgtEl>
                                      </p:cBhvr>
                                    </p:animEffect>
                                  </p:childTnLst>
                                </p:cTn>
                              </p:par>
                              <p:par>
                                <p:cTn id="15" presetID="16" presetClass="entr" presetSubtype="26" fill="hold" grpId="0" nodeType="with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barn(inHorizontal)">
                                      <p:cBhvr>
                                        <p:cTn id="17" dur="500"/>
                                        <p:tgtEl>
                                          <p:spTgt spid="8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80"/>
                                        </p:tgtEl>
                                        <p:attrNameLst>
                                          <p:attrName>style.visibility</p:attrName>
                                        </p:attrNameLst>
                                      </p:cBhvr>
                                      <p:to>
                                        <p:strVal val="visible"/>
                                      </p:to>
                                    </p:set>
                                    <p:animEffect transition="in" filter="barn(inHorizontal)">
                                      <p:cBhvr>
                                        <p:cTn id="22" dur="500"/>
                                        <p:tgtEl>
                                          <p:spTgt spid="8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3"/>
                                        </p:tgtEl>
                                        <p:attrNameLst>
                                          <p:attrName>style.visibility</p:attrName>
                                        </p:attrNameLst>
                                      </p:cBhvr>
                                      <p:to>
                                        <p:strVal val="visible"/>
                                      </p:to>
                                    </p:set>
                                    <p:animEffect transition="in" filter="blinds(horizontal)">
                                      <p:cBhvr>
                                        <p:cTn id="27" dur="500"/>
                                        <p:tgtEl>
                                          <p:spTgt spid="8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barn(inHorizontal)">
                                      <p:cBhvr>
                                        <p:cTn id="32" dur="500"/>
                                        <p:tgtEl>
                                          <p:spTgt spid="8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4"/>
                                        </p:tgtEl>
                                        <p:attrNameLst>
                                          <p:attrName>style.visibility</p:attrName>
                                        </p:attrNameLst>
                                      </p:cBhvr>
                                      <p:to>
                                        <p:strVal val="visible"/>
                                      </p:to>
                                    </p:set>
                                    <p:animEffect transition="in" filter="blinds(horizontal)">
                                      <p:cBhvr>
                                        <p:cTn id="37" dur="500"/>
                                        <p:tgtEl>
                                          <p:spTgt spid="8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79"/>
                                        </p:tgtEl>
                                        <p:attrNameLst>
                                          <p:attrName>style.visibility</p:attrName>
                                        </p:attrNameLst>
                                      </p:cBhvr>
                                      <p:to>
                                        <p:strVal val="visible"/>
                                      </p:to>
                                    </p:set>
                                    <p:animEffect transition="in" filter="barn(inHorizontal)">
                                      <p:cBhvr>
                                        <p:cTn id="42" dur="500"/>
                                        <p:tgtEl>
                                          <p:spTgt spid="79"/>
                                        </p:tgtEl>
                                      </p:cBhvr>
                                    </p:animEffect>
                                  </p:childTnLst>
                                </p:cTn>
                              </p:par>
                              <p:par>
                                <p:cTn id="43" presetID="16" presetClass="entr" presetSubtype="26" fill="hold" grpId="0" nodeType="withEffect">
                                  <p:stCondLst>
                                    <p:cond delay="0"/>
                                  </p:stCondLst>
                                  <p:childTnLst>
                                    <p:set>
                                      <p:cBhvr>
                                        <p:cTn id="44" dur="1" fill="hold">
                                          <p:stCondLst>
                                            <p:cond delay="0"/>
                                          </p:stCondLst>
                                        </p:cTn>
                                        <p:tgtEl>
                                          <p:spTgt spid="87"/>
                                        </p:tgtEl>
                                        <p:attrNameLst>
                                          <p:attrName>style.visibility</p:attrName>
                                        </p:attrNameLst>
                                      </p:cBhvr>
                                      <p:to>
                                        <p:strVal val="visible"/>
                                      </p:to>
                                    </p:set>
                                    <p:animEffect transition="in" filter="barn(inHorizontal)">
                                      <p:cBhvr>
                                        <p:cTn id="45" dur="500"/>
                                        <p:tgtEl>
                                          <p:spTgt spid="87"/>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6" fill="hold" grpId="0" nodeType="clickEffect">
                                  <p:stCondLst>
                                    <p:cond delay="0"/>
                                  </p:stCondLst>
                                  <p:childTnLst>
                                    <p:set>
                                      <p:cBhvr>
                                        <p:cTn id="49" dur="1" fill="hold">
                                          <p:stCondLst>
                                            <p:cond delay="0"/>
                                          </p:stCondLst>
                                        </p:cTn>
                                        <p:tgtEl>
                                          <p:spTgt spid="88"/>
                                        </p:tgtEl>
                                        <p:attrNameLst>
                                          <p:attrName>style.visibility</p:attrName>
                                        </p:attrNameLst>
                                      </p:cBhvr>
                                      <p:to>
                                        <p:strVal val="visible"/>
                                      </p:to>
                                    </p:set>
                                    <p:animEffect transition="in" filter="barn(inHorizontal)">
                                      <p:cBhvr>
                                        <p:cTn id="50" dur="500"/>
                                        <p:tgtEl>
                                          <p:spTgt spid="88"/>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85"/>
                                        </p:tgtEl>
                                        <p:attrNameLst>
                                          <p:attrName>style.visibility</p:attrName>
                                        </p:attrNameLst>
                                      </p:cBhvr>
                                      <p:to>
                                        <p:strVal val="visible"/>
                                      </p:to>
                                    </p:set>
                                    <p:animEffect transition="in" filter="blinds(horizontal)">
                                      <p:cBhvr>
                                        <p:cTn id="55"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86" grpId="0"/>
      <p:bldP spid="80" grpId="0" animBg="1"/>
      <p:bldP spid="83" grpId="0"/>
      <p:bldP spid="81" grpId="0" animBg="1"/>
      <p:bldP spid="84" grpId="0"/>
      <p:bldP spid="79" grpId="0" animBg="1"/>
      <p:bldP spid="87" grpId="0"/>
      <p:bldP spid="88" grpId="0" animBg="1"/>
      <p:bldP spid="8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vert="horz" wrap="square" lIns="91440" tIns="45720" rIns="91440" bIns="45720" anchor="t" anchorCtr="0"/>
          <a:lstStyle/>
          <a:p>
            <a:fld id="{CAD2D6BD-DE1B-4B5F-8B41-2702339687B9}" type="slidenum">
              <a:rPr lang="en-US" altLang="zh-CN">
                <a:latin typeface="Arial" panose="020B0604020202020204" pitchFamily="34" charset="0"/>
                <a:ea typeface="方正行楷简体" pitchFamily="2" charset="-122"/>
                <a:cs typeface="Arial" panose="020B0604020202020204" pitchFamily="34" charset="0"/>
              </a:rPr>
            </a:fld>
            <a:endParaRPr lang="zh-CN" altLang="en-US">
              <a:latin typeface="Arial" panose="020B0604020202020204" pitchFamily="34" charset="0"/>
              <a:ea typeface="方正行楷简体" pitchFamily="2" charset="-122"/>
              <a:cs typeface="Arial" panose="020B0604020202020204" pitchFamily="34" charset="0"/>
            </a:endParaRPr>
          </a:p>
        </p:txBody>
      </p:sp>
      <p:sp>
        <p:nvSpPr>
          <p:cNvPr id="241" name="矩形"/>
          <p:cNvSpPr/>
          <p:nvPr/>
        </p:nvSpPr>
        <p:spPr>
          <a:xfrm>
            <a:off x="1042988" y="518636"/>
            <a:ext cx="5526751" cy="520065"/>
          </a:xfrm>
          <a:prstGeom prst="rect">
            <a:avLst/>
          </a:prstGeom>
          <a:noFill/>
          <a:ln w="9525" cap="flat" cmpd="sng">
            <a:noFill/>
            <a:prstDash val="solid"/>
            <a:round/>
          </a:ln>
        </p:spPr>
        <p:txBody>
          <a:bodyPr vert="horz" wrap="none" lIns="91440" tIns="45720" rIns="91440" bIns="45720" anchor="ctr" anchorCtr="0">
            <a:spAutoFit/>
          </a:bodyPr>
          <a:lstStyle/>
          <a:p>
            <a:pPr marL="0" indent="0" algn="l">
              <a:lnSpc>
                <a:spcPct val="100000"/>
              </a:lnSpc>
              <a:spcBef>
                <a:spcPts val="0"/>
              </a:spcBef>
              <a:spcAft>
                <a:spcPts val="0"/>
              </a:spcAft>
              <a:buNone/>
            </a:pPr>
            <a:r>
              <a:rPr lang="zh-CN" altLang="en-US" sz="2800" b="1" i="0" u="none" strike="noStrike" kern="1200" cap="none" spc="0" baseline="0">
                <a:solidFill>
                  <a:srgbClr val="00009E"/>
                </a:solidFill>
                <a:latin typeface="隶书" panose="02010509060101010101" pitchFamily="49" charset="-122"/>
                <a:ea typeface="隶书" panose="02010509060101010101" pitchFamily="49" charset="-122"/>
                <a:cs typeface="Arial" panose="020B0604020202020204" pitchFamily="34" charset="0"/>
              </a:rPr>
              <a:t>基于</a:t>
            </a:r>
            <a:r>
              <a:rPr lang="en-US" altLang="zh-CN" sz="2800" b="1" i="0" u="none" strike="noStrike" kern="1200" cap="none" spc="0" baseline="0">
                <a:solidFill>
                  <a:srgbClr val="00009E"/>
                </a:solidFill>
                <a:latin typeface="隶书" panose="02010509060101010101" pitchFamily="49" charset="-122"/>
                <a:ea typeface="隶书" panose="02010509060101010101" pitchFamily="49" charset="-122"/>
                <a:cs typeface="Arial" panose="020B0604020202020204" pitchFamily="34" charset="0"/>
              </a:rPr>
              <a:t>Spearman</a:t>
            </a:r>
            <a:r>
              <a:rPr lang="zh-CN" altLang="en-US" sz="2800" b="1" i="0" u="none" strike="noStrike" kern="1200" cap="none" spc="0" baseline="0">
                <a:solidFill>
                  <a:srgbClr val="00009E"/>
                </a:solidFill>
                <a:latin typeface="隶书" panose="02010509060101010101" pitchFamily="49" charset="-122"/>
                <a:ea typeface="隶书" panose="02010509060101010101" pitchFamily="49" charset="-122"/>
                <a:cs typeface="Arial" panose="020B0604020202020204" pitchFamily="34" charset="0"/>
              </a:rPr>
              <a:t>相关系数的假设检验 </a:t>
            </a:r>
            <a:endParaRPr lang="zh-CN" altLang="en-US" sz="2800" b="1" i="0" u="none" strike="noStrike" kern="1200" cap="none" spc="0" baseline="0">
              <a:solidFill>
                <a:srgbClr val="00009E"/>
              </a:solidFill>
              <a:latin typeface="隶书" panose="02010509060101010101" pitchFamily="49" charset="-122"/>
              <a:ea typeface="隶书" panose="02010509060101010101" pitchFamily="49" charset="-122"/>
              <a:cs typeface="Arial" panose="020B0604020202020204" pitchFamily="34" charset="0"/>
            </a:endParaRPr>
          </a:p>
        </p:txBody>
      </p:sp>
      <p:sp>
        <p:nvSpPr>
          <p:cNvPr id="242" name="矩形"/>
          <p:cNvSpPr/>
          <p:nvPr/>
        </p:nvSpPr>
        <p:spPr>
          <a:xfrm>
            <a:off x="1044747" y="2001838"/>
            <a:ext cx="1096616" cy="453388"/>
          </a:xfrm>
          <a:prstGeom prst="rect">
            <a:avLst/>
          </a:prstGeom>
          <a:noFill/>
          <a:ln w="9525" cap="flat" cmpd="sng">
            <a:noFill/>
            <a:prstDash val="solid"/>
            <a:round/>
          </a:ln>
        </p:spPr>
        <p:txBody>
          <a:bodyPr vert="horz" wrap="none" lIns="91440" tIns="45720" rIns="91440" bIns="45720" anchor="t" anchorCtr="0">
            <a:spAutoFit/>
          </a:bodyPr>
          <a:lstStyle/>
          <a:p>
            <a:pPr marL="0" indent="0" algn="ctr">
              <a:lnSpc>
                <a:spcPct val="100000"/>
              </a:lnSpc>
              <a:spcBef>
                <a:spcPct val="20000"/>
              </a:spcBef>
              <a:spcAft>
                <a:spcPts val="0"/>
              </a:spcAft>
              <a:buNone/>
            </a:pPr>
            <a:r>
              <a:rPr lang="zh-CN" altLang="en-US" sz="2400" b="1" i="0" u="none" strike="noStrike" kern="1200" cap="none" spc="0" baseline="0">
                <a:solidFill>
                  <a:srgbClr val="00009E"/>
                </a:solidFill>
                <a:latin typeface="Arial" panose="020B0604020202020204" pitchFamily="34" charset="0"/>
                <a:ea typeface="楷体" panose="02010609060101010101" pitchFamily="49" charset="-122"/>
                <a:cs typeface="Arial" panose="020B0604020202020204" pitchFamily="34" charset="0"/>
              </a:rPr>
              <a:t>统计量</a:t>
            </a:r>
            <a:endParaRPr lang="zh-CN" altLang="en-US" sz="2400" b="1" i="0" u="none" strike="noStrike" kern="1200" cap="none" spc="0" baseline="0">
              <a:solidFill>
                <a:srgbClr val="00009E"/>
              </a:solidFill>
              <a:latin typeface="Arial" panose="020B0604020202020204" pitchFamily="34" charset="0"/>
              <a:ea typeface="楷体" panose="02010609060101010101" pitchFamily="49" charset="-122"/>
              <a:cs typeface="Arial" panose="020B0604020202020204" pitchFamily="34" charset="0"/>
            </a:endParaRPr>
          </a:p>
        </p:txBody>
      </p:sp>
      <p:sp>
        <p:nvSpPr>
          <p:cNvPr id="243" name="矩形"/>
          <p:cNvSpPr/>
          <p:nvPr/>
        </p:nvSpPr>
        <p:spPr>
          <a:xfrm>
            <a:off x="0" y="0"/>
            <a:ext cx="9144000" cy="0"/>
          </a:xfrm>
          <a:prstGeom prst="rect">
            <a:avLst/>
          </a:prstGeom>
          <a:noFill/>
          <a:ln w="9525" cap="flat" cmpd="sng">
            <a:noFill/>
            <a:prstDash val="solid"/>
            <a:round/>
          </a:ln>
        </p:spPr>
        <p:txBody>
          <a:bodyPr rtlCol="0" anchor="ctr"/>
          <a:lstStyle/>
          <a:p>
            <a:pPr algn="ctr"/>
          </a:p>
        </p:txBody>
      </p:sp>
      <p:sp>
        <p:nvSpPr>
          <p:cNvPr id="244" name="矩形"/>
          <p:cNvSpPr/>
          <p:nvPr/>
        </p:nvSpPr>
        <p:spPr>
          <a:xfrm>
            <a:off x="0" y="3319463"/>
            <a:ext cx="9144000" cy="0"/>
          </a:xfrm>
          <a:prstGeom prst="rect">
            <a:avLst/>
          </a:prstGeom>
          <a:noFill/>
          <a:ln w="9525" cap="flat" cmpd="sng">
            <a:noFill/>
            <a:prstDash val="solid"/>
            <a:round/>
          </a:ln>
        </p:spPr>
        <p:txBody>
          <a:bodyPr rtlCol="0" anchor="ctr"/>
          <a:lstStyle/>
          <a:p>
            <a:pPr algn="ctr"/>
          </a:p>
        </p:txBody>
      </p:sp>
      <p:graphicFrame>
        <p:nvGraphicFramePr>
          <p:cNvPr id="245" name="对象"/>
          <p:cNvGraphicFramePr>
            <a:graphicFrameLocks noChangeAspect="1"/>
          </p:cNvGraphicFramePr>
          <p:nvPr/>
        </p:nvGraphicFramePr>
        <p:xfrm>
          <a:off x="1116013" y="1196975"/>
          <a:ext cx="3533775" cy="474662"/>
        </p:xfrm>
        <a:graphic>
          <a:graphicData uri="http://schemas.openxmlformats.org/presentationml/2006/ole">
            <mc:AlternateContent xmlns:mc="http://schemas.openxmlformats.org/markup-compatibility/2006">
              <mc:Choice xmlns:v="urn:schemas-microsoft-com:vml" Requires="v">
                <p:oleObj spid="_x0000_s2" name="package" r:id="rId1" imgW="1828800" imgH="241300" progId="package">
                  <p:embed/>
                </p:oleObj>
              </mc:Choice>
              <mc:Fallback>
                <p:oleObj name="package" r:id="rId1" imgW="1828800" imgH="241300" progId="package">
                  <p:embed/>
                  <p:pic>
                    <p:nvPicPr>
                      <p:cNvPr id="0" name="对象"/>
                      <p:cNvPicPr>
                        <a:picLocks noChangeAspect="1"/>
                      </p:cNvPicPr>
                      <p:nvPr/>
                    </p:nvPicPr>
                    <p:blipFill>
                      <a:blip r:embed="rId2" cstate="print"/>
                      <a:stretch>
                        <a:fillRect/>
                      </a:stretch>
                    </p:blipFill>
                    <p:spPr>
                      <a:xfrm>
                        <a:off x="1116013" y="1196975"/>
                        <a:ext cx="3533775" cy="474662"/>
                      </a:xfrm>
                      <a:prstGeom prst="rect">
                        <a:avLst/>
                      </a:prstGeom>
                      <a:noFill/>
                      <a:ln w="9525" cap="flat" cmpd="sng">
                        <a:noFill/>
                        <a:prstDash val="solid"/>
                        <a:miter/>
                      </a:ln>
                    </p:spPr>
                  </p:pic>
                </p:oleObj>
              </mc:Fallback>
            </mc:AlternateContent>
          </a:graphicData>
        </a:graphic>
      </p:graphicFrame>
      <p:sp>
        <p:nvSpPr>
          <p:cNvPr id="246" name="矩形"/>
          <p:cNvSpPr/>
          <p:nvPr/>
        </p:nvSpPr>
        <p:spPr>
          <a:xfrm>
            <a:off x="0" y="3148013"/>
            <a:ext cx="9144000" cy="0"/>
          </a:xfrm>
          <a:prstGeom prst="rect">
            <a:avLst/>
          </a:prstGeom>
          <a:noFill/>
          <a:ln w="9525" cap="flat" cmpd="sng">
            <a:noFill/>
            <a:prstDash val="solid"/>
            <a:round/>
          </a:ln>
        </p:spPr>
        <p:txBody>
          <a:bodyPr rtlCol="0" anchor="ctr"/>
          <a:lstStyle/>
          <a:p>
            <a:pPr algn="ctr"/>
          </a:p>
        </p:txBody>
      </p:sp>
      <p:graphicFrame>
        <p:nvGraphicFramePr>
          <p:cNvPr id="247" name="对象"/>
          <p:cNvGraphicFramePr>
            <a:graphicFrameLocks noChangeAspect="1"/>
          </p:cNvGraphicFramePr>
          <p:nvPr/>
        </p:nvGraphicFramePr>
        <p:xfrm>
          <a:off x="2555875" y="1773237"/>
          <a:ext cx="1512886" cy="958850"/>
        </p:xfrm>
        <a:graphic>
          <a:graphicData uri="http://schemas.openxmlformats.org/presentationml/2006/ole">
            <mc:AlternateContent xmlns:mc="http://schemas.openxmlformats.org/markup-compatibility/2006">
              <mc:Choice xmlns:v="urn:schemas-microsoft-com:vml" Requires="v">
                <p:oleObj spid="_x0000_s3" name="package" r:id="rId3" imgW="889000" imgH="558800" progId="package">
                  <p:embed/>
                </p:oleObj>
              </mc:Choice>
              <mc:Fallback>
                <p:oleObj name="package" r:id="rId3" imgW="889000" imgH="558800" progId="package">
                  <p:embed/>
                  <p:pic>
                    <p:nvPicPr>
                      <p:cNvPr id="0" name="对象"/>
                      <p:cNvPicPr>
                        <a:picLocks noChangeAspect="1"/>
                      </p:cNvPicPr>
                      <p:nvPr/>
                    </p:nvPicPr>
                    <p:blipFill>
                      <a:blip r:embed="rId4" cstate="print"/>
                      <a:stretch>
                        <a:fillRect/>
                      </a:stretch>
                    </p:blipFill>
                    <p:spPr>
                      <a:xfrm>
                        <a:off x="2555875" y="1773237"/>
                        <a:ext cx="1512886" cy="958850"/>
                      </a:xfrm>
                      <a:prstGeom prst="rect">
                        <a:avLst/>
                      </a:prstGeom>
                      <a:noFill/>
                      <a:ln w="9525" cap="flat" cmpd="sng">
                        <a:noFill/>
                        <a:prstDash val="solid"/>
                        <a:miter/>
                      </a:ln>
                    </p:spPr>
                  </p:pic>
                </p:oleObj>
              </mc:Fallback>
            </mc:AlternateContent>
          </a:graphicData>
        </a:graphic>
      </p:graphicFrame>
      <p:sp>
        <p:nvSpPr>
          <p:cNvPr id="248" name="矩形"/>
          <p:cNvSpPr/>
          <p:nvPr/>
        </p:nvSpPr>
        <p:spPr>
          <a:xfrm>
            <a:off x="0" y="0"/>
            <a:ext cx="9144000" cy="0"/>
          </a:xfrm>
          <a:prstGeom prst="rect">
            <a:avLst/>
          </a:prstGeom>
          <a:noFill/>
          <a:ln w="9525" cap="flat" cmpd="sng">
            <a:noFill/>
            <a:prstDash val="solid"/>
            <a:round/>
          </a:ln>
        </p:spPr>
        <p:txBody>
          <a:bodyPr rtlCol="0" anchor="ctr"/>
          <a:lstStyle/>
          <a:p>
            <a:pPr algn="ctr"/>
          </a:p>
        </p:txBody>
      </p:sp>
      <p:graphicFrame>
        <p:nvGraphicFramePr>
          <p:cNvPr id="249" name="对象"/>
          <p:cNvGraphicFramePr>
            <a:graphicFrameLocks noChangeAspect="1"/>
          </p:cNvGraphicFramePr>
          <p:nvPr/>
        </p:nvGraphicFramePr>
        <p:xfrm>
          <a:off x="2266950" y="2794000"/>
          <a:ext cx="4408488" cy="474662"/>
        </p:xfrm>
        <a:graphic>
          <a:graphicData uri="http://schemas.openxmlformats.org/presentationml/2006/ole">
            <mc:AlternateContent xmlns:mc="http://schemas.openxmlformats.org/markup-compatibility/2006">
              <mc:Choice xmlns:v="urn:schemas-microsoft-com:vml" Requires="v">
                <p:oleObj spid="_x0000_s4" name="package" r:id="rId5" imgW="2273300" imgH="241300" progId="package">
                  <p:embed/>
                </p:oleObj>
              </mc:Choice>
              <mc:Fallback>
                <p:oleObj name="package" r:id="rId5" imgW="2273300" imgH="241300" progId="package">
                  <p:embed/>
                  <p:pic>
                    <p:nvPicPr>
                      <p:cNvPr id="0" name="对象"/>
                      <p:cNvPicPr>
                        <a:picLocks noChangeAspect="1"/>
                      </p:cNvPicPr>
                      <p:nvPr/>
                    </p:nvPicPr>
                    <p:blipFill>
                      <a:blip r:embed="rId6" cstate="print"/>
                      <a:stretch>
                        <a:fillRect/>
                      </a:stretch>
                    </p:blipFill>
                    <p:spPr>
                      <a:xfrm>
                        <a:off x="2266950" y="2794000"/>
                        <a:ext cx="4408488" cy="474662"/>
                      </a:xfrm>
                      <a:prstGeom prst="rect">
                        <a:avLst/>
                      </a:prstGeom>
                      <a:noFill/>
                      <a:ln w="9525" cap="flat" cmpd="sng">
                        <a:noFill/>
                        <a:prstDash val="solid"/>
                        <a:miter/>
                      </a:ln>
                    </p:spPr>
                  </p:pic>
                </p:oleObj>
              </mc:Fallback>
            </mc:AlternateContent>
          </a:graphicData>
        </a:graphic>
      </p:graphicFrame>
      <p:sp>
        <p:nvSpPr>
          <p:cNvPr id="250" name="矩形"/>
          <p:cNvSpPr/>
          <p:nvPr/>
        </p:nvSpPr>
        <p:spPr>
          <a:xfrm>
            <a:off x="1067001" y="2757488"/>
            <a:ext cx="1253723" cy="453388"/>
          </a:xfrm>
          <a:prstGeom prst="rect">
            <a:avLst/>
          </a:prstGeom>
          <a:noFill/>
          <a:ln w="9525" cap="flat" cmpd="sng">
            <a:noFill/>
            <a:prstDash val="solid"/>
            <a:round/>
          </a:ln>
        </p:spPr>
        <p:txBody>
          <a:bodyPr vert="horz" wrap="none" lIns="91440" tIns="45720" rIns="91440" bIns="45720" anchor="t" anchorCtr="0">
            <a:spAutoFit/>
          </a:bodyPr>
          <a:lstStyle/>
          <a:p>
            <a:pPr marL="0" indent="0" algn="ctr">
              <a:lnSpc>
                <a:spcPct val="100000"/>
              </a:lnSpc>
              <a:spcBef>
                <a:spcPct val="20000"/>
              </a:spcBef>
              <a:spcAft>
                <a:spcPts val="0"/>
              </a:spcAft>
              <a:buNone/>
            </a:pPr>
            <a:r>
              <a:rPr lang="zh-CN" altLang="en-US" sz="2400" b="1" i="0" u="none" strike="noStrike" kern="1200" cap="none" spc="0" baseline="0">
                <a:solidFill>
                  <a:srgbClr val="00009E"/>
                </a:solidFill>
                <a:latin typeface="楷体" panose="02010609060101010101" pitchFamily="49" charset="-122"/>
                <a:ea typeface="楷体" panose="02010609060101010101" pitchFamily="49" charset="-122"/>
                <a:cs typeface="Arial" panose="020B0604020202020204" pitchFamily="34" charset="0"/>
              </a:rPr>
              <a:t>检验</a:t>
            </a:r>
            <a:r>
              <a:rPr lang="en-US" altLang="zh-CN" sz="2400" b="1" i="0" u="none" strike="noStrike" kern="1200" cap="none" spc="0" baseline="0">
                <a:solidFill>
                  <a:srgbClr val="00009E"/>
                </a:solidFill>
                <a:latin typeface="楷体" panose="02010609060101010101" pitchFamily="49" charset="-122"/>
                <a:ea typeface="楷体" panose="02010609060101010101" pitchFamily="49" charset="-122"/>
                <a:cs typeface="Arial" panose="020B0604020202020204" pitchFamily="34" charset="0"/>
              </a:rPr>
              <a:t>P</a:t>
            </a:r>
            <a:r>
              <a:rPr lang="zh-CN" altLang="en-US" sz="2400" b="1" i="0" u="none" strike="noStrike" kern="1200" cap="none" spc="0" baseline="0">
                <a:solidFill>
                  <a:srgbClr val="00009E"/>
                </a:solidFill>
                <a:latin typeface="楷体" panose="02010609060101010101" pitchFamily="49" charset="-122"/>
                <a:ea typeface="楷体" panose="02010609060101010101" pitchFamily="49" charset="-122"/>
                <a:cs typeface="Arial" panose="020B0604020202020204" pitchFamily="34" charset="0"/>
              </a:rPr>
              <a:t>值</a:t>
            </a:r>
            <a:endParaRPr lang="zh-CN" altLang="en-US" sz="2400" b="1" i="0" u="none" strike="noStrike" kern="1200" cap="none" spc="0" baseline="0">
              <a:solidFill>
                <a:srgbClr val="00009E"/>
              </a:solidFill>
              <a:latin typeface="楷体" panose="02010609060101010101" pitchFamily="49" charset="-122"/>
              <a:ea typeface="楷体" panose="02010609060101010101" pitchFamily="49" charset="-122"/>
              <a:cs typeface="Arial" panose="020B0604020202020204" pitchFamily="34" charset="0"/>
            </a:endParaRPr>
          </a:p>
        </p:txBody>
      </p:sp>
      <p:graphicFrame>
        <p:nvGraphicFramePr>
          <p:cNvPr id="251" name="对象"/>
          <p:cNvGraphicFramePr>
            <a:graphicFrameLocks noChangeAspect="1"/>
          </p:cNvGraphicFramePr>
          <p:nvPr/>
        </p:nvGraphicFramePr>
        <p:xfrm>
          <a:off x="1116013" y="3429000"/>
          <a:ext cx="6624637" cy="682625"/>
        </p:xfrm>
        <a:graphic>
          <a:graphicData uri="http://schemas.openxmlformats.org/presentationml/2006/ole">
            <mc:AlternateContent xmlns:mc="http://schemas.openxmlformats.org/markup-compatibility/2006">
              <mc:Choice xmlns:v="urn:schemas-microsoft-com:vml" Requires="v">
                <p:oleObj spid="_x0000_s5" name="package" r:id="rId7" imgW="3250565" imgH="336550" progId="package">
                  <p:embed/>
                </p:oleObj>
              </mc:Choice>
              <mc:Fallback>
                <p:oleObj name="package" r:id="rId7" imgW="3250565" imgH="336550" progId="package">
                  <p:embed/>
                  <p:pic>
                    <p:nvPicPr>
                      <p:cNvPr id="0" name="对象"/>
                      <p:cNvPicPr>
                        <a:picLocks noChangeAspect="1"/>
                      </p:cNvPicPr>
                      <p:nvPr/>
                    </p:nvPicPr>
                    <p:blipFill>
                      <a:blip r:embed="rId8" cstate="print"/>
                      <a:stretch>
                        <a:fillRect/>
                      </a:stretch>
                    </p:blipFill>
                    <p:spPr>
                      <a:xfrm>
                        <a:off x="1116013" y="3429000"/>
                        <a:ext cx="6624637" cy="682625"/>
                      </a:xfrm>
                      <a:prstGeom prst="rect">
                        <a:avLst/>
                      </a:prstGeom>
                      <a:noFill/>
                      <a:ln w="9525" cap="flat" cmpd="sng">
                        <a:noFill/>
                        <a:prstDash val="solid"/>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1"/>
                                        </p:tgtEl>
                                        <p:attrNameLst>
                                          <p:attrName>style.visibility</p:attrName>
                                        </p:attrNameLst>
                                      </p:cBhvr>
                                      <p:to>
                                        <p:strVal val="visible"/>
                                      </p:to>
                                    </p:set>
                                    <p:animEffect transition="in" filter="blinds(horizontal)">
                                      <p:cBhvr>
                                        <p:cTn id="7" dur="500"/>
                                        <p:tgtEl>
                                          <p:spTgt spid="2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
                                        </p:tgtEl>
                                        <p:attrNameLst>
                                          <p:attrName>style.visibility</p:attrName>
                                        </p:attrNameLst>
                                      </p:cBhvr>
                                      <p:to>
                                        <p:strVal val="visible"/>
                                      </p:to>
                                    </p:set>
                                    <p:animEffect transition="in" filter="blinds(horizontal)">
                                      <p:cBhvr>
                                        <p:cTn id="12" dur="500"/>
                                        <p:tgtEl>
                                          <p:spTgt spid="245"/>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nodeType="clickEffect">
                                  <p:stCondLst>
                                    <p:cond delay="0"/>
                                  </p:stCondLst>
                                  <p:iterate type="lt">
                                    <p:tmPct val="50000"/>
                                  </p:iterate>
                                  <p:childTnLst>
                                    <p:set>
                                      <p:cBhvr>
                                        <p:cTn id="16" dur="1" fill="hold">
                                          <p:stCondLst>
                                            <p:cond delay="0"/>
                                          </p:stCondLst>
                                        </p:cTn>
                                        <p:tgtEl>
                                          <p:spTgt spid="242">
                                            <p:txEl>
                                              <p:pRg st="0" end="0"/>
                                            </p:txEl>
                                          </p:spTgt>
                                        </p:tgtEl>
                                        <p:attrNameLst>
                                          <p:attrName>style.visibility</p:attrName>
                                        </p:attrNameLst>
                                      </p:cBhvr>
                                      <p:to>
                                        <p:strVal val="visible"/>
                                      </p:to>
                                    </p:set>
                                    <p:anim calcmode="discrete" valueType="clr">
                                      <p:cBhvr override="childStyle">
                                        <p:cTn id="17" dur="80"/>
                                        <p:tgtEl>
                                          <p:spTgt spid="242">
                                            <p:txEl>
                                              <p:pRg st="0" end="0"/>
                                            </p:txEl>
                                          </p:spTgt>
                                        </p:tgtEl>
                                        <p:attrNameLst>
                                          <p:attrName>style.color</p:attrName>
                                        </p:attrNameLst>
                                      </p:cBhvr>
                                      <p:tavLst>
                                        <p:tav tm="0">
                                          <p:val>
                                            <p:clrVal>
                                              <a:srgbClr val="000000"/>
                                            </p:clrVal>
                                          </p:val>
                                        </p:tav>
                                        <p:tav tm="50000">
                                          <p:val>
                                            <p:clrVal>
                                              <a:srgbClr val="000000"/>
                                            </p:clrVal>
                                          </p:val>
                                        </p:tav>
                                      </p:tavLst>
                                    </p:anim>
                                    <p:anim calcmode="discrete" valueType="clr">
                                      <p:cBhvr>
                                        <p:cTn id="18" dur="80"/>
                                        <p:tgtEl>
                                          <p:spTgt spid="242">
                                            <p:txEl>
                                              <p:pRg st="0" end="0"/>
                                            </p:txEl>
                                          </p:spTgt>
                                        </p:tgtEl>
                                        <p:attrNameLst>
                                          <p:attrName>fillcolor</p:attrName>
                                        </p:attrNameLst>
                                      </p:cBhvr>
                                      <p:tavLst>
                                        <p:tav tm="0">
                                          <p:val>
                                            <p:clrVal>
                                              <a:srgbClr val="000000"/>
                                            </p:clrVal>
                                          </p:val>
                                        </p:tav>
                                        <p:tav tm="50000">
                                          <p:val>
                                            <p:clrVal>
                                              <a:srgbClr val="000000"/>
                                            </p:clrVal>
                                          </p:val>
                                        </p:tav>
                                      </p:tavLst>
                                    </p:anim>
                                    <p:set>
                                      <p:cBhvr>
                                        <p:cTn id="19" dur="80"/>
                                        <p:tgtEl>
                                          <p:spTgt spid="242">
                                            <p:txEl>
                                              <p:pRg st="0" end="0"/>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16" presetClass="entr" presetSubtype="26" fill="hold" nodeType="clickEffect">
                                  <p:stCondLst>
                                    <p:cond delay="0"/>
                                  </p:stCondLst>
                                  <p:childTnLst>
                                    <p:set>
                                      <p:cBhvr>
                                        <p:cTn id="23" dur="1" fill="hold">
                                          <p:stCondLst>
                                            <p:cond delay="0"/>
                                          </p:stCondLst>
                                        </p:cTn>
                                        <p:tgtEl>
                                          <p:spTgt spid="247"/>
                                        </p:tgtEl>
                                        <p:attrNameLst>
                                          <p:attrName>style.visibility</p:attrName>
                                        </p:attrNameLst>
                                      </p:cBhvr>
                                      <p:to>
                                        <p:strVal val="visible"/>
                                      </p:to>
                                    </p:set>
                                    <p:animEffect transition="in" filter="barn(inHorizontal)">
                                      <p:cBhvr>
                                        <p:cTn id="24" dur="500"/>
                                        <p:tgtEl>
                                          <p:spTgt spid="247"/>
                                        </p:tgtEl>
                                      </p:cBhvr>
                                    </p:animEffect>
                                  </p:childTnLst>
                                </p:cTn>
                              </p:par>
                            </p:childTnLst>
                          </p:cTn>
                        </p:par>
                      </p:childTnLst>
                    </p:cTn>
                  </p:par>
                  <p:par>
                    <p:cTn id="25" fill="hold">
                      <p:stCondLst>
                        <p:cond delay="indefinite"/>
                      </p:stCondLst>
                      <p:childTnLst>
                        <p:par>
                          <p:cTn id="26" fill="hold">
                            <p:stCondLst>
                              <p:cond delay="0"/>
                            </p:stCondLst>
                            <p:childTnLst>
                              <p:par>
                                <p:cTn id="27" presetID="27" presetClass="entr" presetSubtype="0" fill="hold" grpId="0" nodeType="clickEffect">
                                  <p:stCondLst>
                                    <p:cond delay="0"/>
                                  </p:stCondLst>
                                  <p:iterate type="lt">
                                    <p:tmPct val="50000"/>
                                  </p:iterate>
                                  <p:childTnLst>
                                    <p:set>
                                      <p:cBhvr>
                                        <p:cTn id="28" dur="1" fill="hold">
                                          <p:stCondLst>
                                            <p:cond delay="0"/>
                                          </p:stCondLst>
                                        </p:cTn>
                                        <p:tgtEl>
                                          <p:spTgt spid="250"/>
                                        </p:tgtEl>
                                        <p:attrNameLst>
                                          <p:attrName>style.visibility</p:attrName>
                                        </p:attrNameLst>
                                      </p:cBhvr>
                                      <p:to>
                                        <p:strVal val="visible"/>
                                      </p:to>
                                    </p:set>
                                    <p:anim calcmode="discrete" valueType="clr">
                                      <p:cBhvr override="childStyle">
                                        <p:cTn id="29" dur="80"/>
                                        <p:tgtEl>
                                          <p:spTgt spid="250"/>
                                        </p:tgtEl>
                                        <p:attrNameLst>
                                          <p:attrName>style.color</p:attrName>
                                        </p:attrNameLst>
                                      </p:cBhvr>
                                      <p:tavLst>
                                        <p:tav tm="0">
                                          <p:val>
                                            <p:clrVal>
                                              <a:srgbClr val="000000"/>
                                            </p:clrVal>
                                          </p:val>
                                        </p:tav>
                                        <p:tav tm="50000">
                                          <p:val>
                                            <p:clrVal>
                                              <a:srgbClr val="000000"/>
                                            </p:clrVal>
                                          </p:val>
                                        </p:tav>
                                      </p:tavLst>
                                    </p:anim>
                                    <p:anim calcmode="discrete" valueType="clr">
                                      <p:cBhvr>
                                        <p:cTn id="30" dur="80"/>
                                        <p:tgtEl>
                                          <p:spTgt spid="250"/>
                                        </p:tgtEl>
                                        <p:attrNameLst>
                                          <p:attrName>fillcolor</p:attrName>
                                        </p:attrNameLst>
                                      </p:cBhvr>
                                      <p:tavLst>
                                        <p:tav tm="0">
                                          <p:val>
                                            <p:clrVal>
                                              <a:srgbClr val="000000"/>
                                            </p:clrVal>
                                          </p:val>
                                        </p:tav>
                                        <p:tav tm="50000">
                                          <p:val>
                                            <p:clrVal>
                                              <a:srgbClr val="000000"/>
                                            </p:clrVal>
                                          </p:val>
                                        </p:tav>
                                      </p:tavLst>
                                    </p:anim>
                                    <p:set>
                                      <p:cBhvr>
                                        <p:cTn id="31" dur="80"/>
                                        <p:tgtEl>
                                          <p:spTgt spid="250"/>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49"/>
                                        </p:tgtEl>
                                        <p:attrNameLst>
                                          <p:attrName>style.visibility</p:attrName>
                                        </p:attrNameLst>
                                      </p:cBhvr>
                                      <p:to>
                                        <p:strVal val="visible"/>
                                      </p:to>
                                    </p:set>
                                    <p:animEffect transition="in" filter="blinds(horizontal)">
                                      <p:cBhvr>
                                        <p:cTn id="36" dur="500"/>
                                        <p:tgtEl>
                                          <p:spTgt spid="249"/>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51"/>
                                        </p:tgtEl>
                                        <p:attrNameLst>
                                          <p:attrName>style.visibility</p:attrName>
                                        </p:attrNameLst>
                                      </p:cBhvr>
                                      <p:to>
                                        <p:strVal val="visible"/>
                                      </p:to>
                                    </p:set>
                                    <p:animEffect transition="in" filter="blinds(horizontal)">
                                      <p:cBhvr>
                                        <p:cTn id="41" dur="500"/>
                                        <p:tgtEl>
                                          <p:spTgt spid="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0"/>
      <p:bldP spid="2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vert="horz" wrap="square" lIns="91440" tIns="45720" rIns="91440" bIns="45720" anchor="t" anchorCtr="0"/>
          <a:lstStyle/>
          <a:p>
            <a:fld id="{CAD2D6BD-DE1B-4B5F-8B41-2702339687B9}" type="slidenum">
              <a:rPr lang="en-US" altLang="zh-CN">
                <a:latin typeface="Arial" panose="020B0604020202020204" pitchFamily="34" charset="0"/>
                <a:ea typeface="方正行楷简体" pitchFamily="2" charset="-122"/>
                <a:cs typeface="Arial" panose="020B0604020202020204" pitchFamily="34" charset="0"/>
              </a:rPr>
            </a:fld>
            <a:endParaRPr lang="zh-CN" altLang="en-US">
              <a:latin typeface="Arial" panose="020B0604020202020204" pitchFamily="34" charset="0"/>
              <a:ea typeface="方正行楷简体" pitchFamily="2" charset="-122"/>
              <a:cs typeface="Arial" panose="020B0604020202020204" pitchFamily="34" charset="0"/>
            </a:endParaRPr>
          </a:p>
        </p:txBody>
      </p:sp>
      <p:sp>
        <p:nvSpPr>
          <p:cNvPr id="256" name="圆角矩形"/>
          <p:cNvSpPr/>
          <p:nvPr/>
        </p:nvSpPr>
        <p:spPr>
          <a:xfrm>
            <a:off x="238287" y="604838"/>
            <a:ext cx="8315429" cy="5975256"/>
          </a:xfrm>
          <a:prstGeom prst="roundRect">
            <a:avLst>
              <a:gd name="adj" fmla="val 2027"/>
            </a:avLst>
          </a:prstGeom>
          <a:solidFill>
            <a:srgbClr val="FFFFFF">
              <a:alpha val="30000"/>
            </a:srgbClr>
          </a:solidFill>
          <a:effectLst>
            <a:outerShdw blurRad="225425" dist="38100" dir="5220000" algn="ctr" rotWithShape="0">
              <a:srgbClr val="000000">
                <a:alpha val="32549"/>
              </a:srgbClr>
            </a:outerShdw>
          </a:effectLst>
          <a:scene3d>
            <a:camera prst="legacyObliqueFront"/>
            <a:lightRig rig="legacyFlat4" dir="t"/>
          </a:scene3d>
          <a:sp3d prstMaterial="legacyMatte">
            <a:bevelT w="13500" h="13500" prst="angle"/>
            <a:bevelB w="13500" h="13500" prst="angle"/>
          </a:sp3d>
        </p:spPr>
        <p:txBody>
          <a:bodyPr rtlCol="0" anchor="ctr"/>
          <a:lstStyle/>
          <a:p>
            <a:pPr algn="ctr"/>
          </a:p>
        </p:txBody>
      </p:sp>
      <p:graphicFrame>
        <p:nvGraphicFramePr>
          <p:cNvPr id="257" name="对象"/>
          <p:cNvGraphicFramePr>
            <a:graphicFrameLocks noChangeAspect="1"/>
          </p:cNvGraphicFramePr>
          <p:nvPr/>
        </p:nvGraphicFramePr>
        <p:xfrm>
          <a:off x="323848" y="908050"/>
          <a:ext cx="7896224" cy="4752975"/>
        </p:xfrm>
        <a:graphic>
          <a:graphicData uri="http://schemas.openxmlformats.org/presentationml/2006/ole">
            <mc:AlternateContent xmlns:mc="http://schemas.openxmlformats.org/markup-compatibility/2006">
              <mc:Choice xmlns:v="urn:schemas-microsoft-com:vml" Requires="v">
                <p:oleObj spid="_x0000_s2" name="package" r:id="rId1" imgW="4940935" imgH="2974975" progId="package">
                  <p:embed/>
                </p:oleObj>
              </mc:Choice>
              <mc:Fallback>
                <p:oleObj name="package" r:id="rId1" imgW="4940935" imgH="2974975" progId="package">
                  <p:embed/>
                  <p:pic>
                    <p:nvPicPr>
                      <p:cNvPr id="0" name="对象"/>
                      <p:cNvPicPr>
                        <a:picLocks noChangeAspect="1"/>
                      </p:cNvPicPr>
                      <p:nvPr/>
                    </p:nvPicPr>
                    <p:blipFill>
                      <a:blip r:embed="rId2" cstate="print"/>
                      <a:stretch>
                        <a:fillRect/>
                      </a:stretch>
                    </p:blipFill>
                    <p:spPr>
                      <a:xfrm>
                        <a:off x="323848" y="908050"/>
                        <a:ext cx="7896224" cy="4752975"/>
                      </a:xfrm>
                      <a:prstGeom prst="rect">
                        <a:avLst/>
                      </a:prstGeom>
                      <a:noFill/>
                      <a:ln w="9525" cap="flat" cmpd="sng">
                        <a:noFill/>
                        <a:prstDash val="solid"/>
                        <a:miter/>
                      </a:ln>
                    </p:spPr>
                  </p:pic>
                </p:oleObj>
              </mc:Fallback>
            </mc:AlternateContent>
          </a:graphicData>
        </a:graphic>
      </p:graphicFrame>
      <p:sp>
        <p:nvSpPr>
          <p:cNvPr id="258" name="矩形"/>
          <p:cNvSpPr/>
          <p:nvPr/>
        </p:nvSpPr>
        <p:spPr>
          <a:xfrm>
            <a:off x="-38099" y="475766"/>
            <a:ext cx="7956550" cy="520065"/>
          </a:xfrm>
          <a:prstGeom prst="rect">
            <a:avLst/>
          </a:prstGeom>
          <a:solidFill>
            <a:schemeClr val="bg1"/>
          </a:solidFill>
          <a:ln w="9525" cap="flat" cmpd="sng">
            <a:noFill/>
            <a:prstDash val="solid"/>
            <a:round/>
          </a:ln>
        </p:spPr>
        <p:txBody>
          <a:bodyPr vert="horz" wrap="square" lIns="91440" tIns="45720" rIns="91440" bIns="45720" anchor="ctr" anchorCtr="0">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黑体" panose="02010609060101010101" pitchFamily="49" charset="-122"/>
                <a:ea typeface="黑体" panose="02010609060101010101" pitchFamily="49" charset="-122"/>
                <a:cs typeface="Arial" panose="020B0604020202020204" pitchFamily="34" charset="0"/>
              </a:rPr>
              <a:t> </a:t>
            </a:r>
            <a:r>
              <a:rPr lang="en-US" altLang="zh-CN" sz="2000" b="1" i="0" u="none" strike="noStrike" kern="1200" cap="none" spc="0" baseline="0">
                <a:solidFill>
                  <a:schemeClr val="tx1"/>
                </a:solidFill>
                <a:latin typeface="黑体" panose="02010609060101010101" pitchFamily="49" charset="-122"/>
                <a:ea typeface="黑体" panose="02010609060101010101" pitchFamily="49" charset="-122"/>
                <a:cs typeface="Arial" panose="020B0604020202020204" pitchFamily="34" charset="0"/>
              </a:rPr>
              <a:t>SAS</a:t>
            </a:r>
            <a:r>
              <a:rPr lang="zh-CN" altLang="en-US" sz="2000" b="1" i="0" u="none" strike="noStrike" kern="1200" cap="none" spc="0" baseline="0">
                <a:solidFill>
                  <a:schemeClr val="tx1"/>
                </a:solidFill>
                <a:latin typeface="黑体" panose="02010609060101010101" pitchFamily="49" charset="-122"/>
                <a:ea typeface="黑体" panose="02010609060101010101" pitchFamily="49" charset="-122"/>
                <a:cs typeface="Arial" panose="020B0604020202020204" pitchFamily="34" charset="0"/>
              </a:rPr>
              <a:t>系统 </a:t>
            </a:r>
            <a:r>
              <a:rPr lang="en-US" altLang="zh-CN" sz="2000" b="1" i="0" u="none" strike="noStrike" kern="1200" cap="none" spc="0" baseline="0">
                <a:solidFill>
                  <a:schemeClr val="tx1"/>
                </a:solidFill>
                <a:latin typeface="黑体" panose="02010609060101010101" pitchFamily="49" charset="-122"/>
                <a:ea typeface="黑体" panose="02010609060101010101" pitchFamily="49" charset="-122"/>
                <a:cs typeface="Arial" panose="020B0604020202020204" pitchFamily="34" charset="0"/>
              </a:rPr>
              <a:t>proc corr</a:t>
            </a:r>
            <a:r>
              <a:rPr lang="zh-CN" altLang="en-US" sz="2000" b="1" i="0" u="none" strike="noStrike" kern="1200" cap="none" spc="0" baseline="0">
                <a:solidFill>
                  <a:schemeClr val="tx1"/>
                </a:solidFill>
                <a:latin typeface="黑体" panose="02010609060101010101" pitchFamily="49" charset="-122"/>
                <a:ea typeface="黑体" panose="02010609060101010101" pitchFamily="49" charset="-122"/>
                <a:cs typeface="Arial" panose="020B0604020202020204" pitchFamily="34" charset="0"/>
              </a:rPr>
              <a:t>过程</a:t>
            </a:r>
            <a:endParaRPr lang="zh-CN" altLang="en-US" sz="2000" b="1" i="0" u="none" strike="noStrike" kern="1200" cap="none" spc="0" baseline="0">
              <a:solidFill>
                <a:schemeClr val="tx1"/>
              </a:solidFill>
              <a:latin typeface="黑体" panose="02010609060101010101" pitchFamily="49" charset="-122"/>
              <a:ea typeface="黑体" panose="02010609060101010101" pitchFamily="49" charset="-122"/>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idx="12"/>
          </p:nvPr>
        </p:nvSpPr>
        <p:spPr/>
        <p:txBody>
          <a:bodyPr/>
          <a:p>
            <a:pPr marL="0" indent="0"/>
            <a:fld id="{CAD2D6BD-DE1B-4B5F-8B41-2702339687B9}" type="slidenum">
              <a:rPr lang="en-US" altLang="zh-CN"/>
            </a:fld>
            <a:endParaRPr lang="zh-CN" altLang="en-US"/>
          </a:p>
        </p:txBody>
      </p:sp>
      <p:graphicFrame>
        <p:nvGraphicFramePr>
          <p:cNvPr id="4" name="对象 3"/>
          <p:cNvGraphicFramePr/>
          <p:nvPr>
            <p:custDataLst>
              <p:tags r:id="rId1"/>
            </p:custDataLst>
          </p:nvPr>
        </p:nvGraphicFramePr>
        <p:xfrm>
          <a:off x="179705" y="765175"/>
          <a:ext cx="8774430" cy="5297170"/>
        </p:xfrm>
        <a:graphic>
          <a:graphicData uri="http://schemas.openxmlformats.org/presentationml/2006/ole">
            <mc:AlternateContent xmlns:mc="http://schemas.openxmlformats.org/markup-compatibility/2006">
              <mc:Choice xmlns:v="urn:schemas-microsoft-com:vml" Requires="v">
                <p:oleObj spid="_x0000_s5" name="" r:id="rId2" imgW="9877425" imgH="4114800" progId="Paint.Picture">
                  <p:embed/>
                </p:oleObj>
              </mc:Choice>
              <mc:Fallback>
                <p:oleObj name="" r:id="rId2" imgW="9877425" imgH="4114800" progId="Paint.Picture">
                  <p:embed/>
                  <p:pic>
                    <p:nvPicPr>
                      <p:cNvPr id="0" name="图片 4"/>
                      <p:cNvPicPr/>
                      <p:nvPr/>
                    </p:nvPicPr>
                    <p:blipFill>
                      <a:blip r:embed="rId3"/>
                      <a:stretch>
                        <a:fillRect/>
                      </a:stretch>
                    </p:blipFill>
                    <p:spPr>
                      <a:xfrm>
                        <a:off x="179705" y="765175"/>
                        <a:ext cx="8774430" cy="5297170"/>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idx="12"/>
          </p:nvPr>
        </p:nvSpPr>
        <p:spPr/>
        <p:txBody>
          <a:bodyPr/>
          <a:p>
            <a:pPr marL="0" indent="0"/>
            <a:fld id="{CAD2D6BD-DE1B-4B5F-8B41-2702339687B9}" type="slidenum">
              <a:rPr lang="en-US" altLang="zh-CN"/>
            </a:fld>
            <a:endParaRPr lang="zh-CN" altLang="en-US"/>
          </a:p>
        </p:txBody>
      </p:sp>
      <p:graphicFrame>
        <p:nvGraphicFramePr>
          <p:cNvPr id="3" name="对象 2"/>
          <p:cNvGraphicFramePr/>
          <p:nvPr/>
        </p:nvGraphicFramePr>
        <p:xfrm>
          <a:off x="179705" y="692785"/>
          <a:ext cx="7597140" cy="4432300"/>
        </p:xfrm>
        <a:graphic>
          <a:graphicData uri="http://schemas.openxmlformats.org/presentationml/2006/ole">
            <mc:AlternateContent xmlns:mc="http://schemas.openxmlformats.org/markup-compatibility/2006">
              <mc:Choice xmlns:v="urn:schemas-microsoft-com:vml" Requires="v">
                <p:oleObj spid="_x0000_s4" name="" r:id="rId1" imgW="7591425" imgH="4429125" progId="Paint.Picture">
                  <p:embed/>
                </p:oleObj>
              </mc:Choice>
              <mc:Fallback>
                <p:oleObj name="" r:id="rId1" imgW="7591425" imgH="4429125" progId="Paint.Picture">
                  <p:embed/>
                  <p:pic>
                    <p:nvPicPr>
                      <p:cNvPr id="0" name="图片 3"/>
                      <p:cNvPicPr/>
                      <p:nvPr/>
                    </p:nvPicPr>
                    <p:blipFill>
                      <a:blip r:embed="rId2"/>
                      <a:stretch>
                        <a:fillRect/>
                      </a:stretch>
                    </p:blipFill>
                    <p:spPr>
                      <a:xfrm>
                        <a:off x="179705" y="692785"/>
                        <a:ext cx="7597140" cy="4432300"/>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vert="horz" wrap="square" lIns="91440" tIns="45720" rIns="91440" bIns="45720" anchor="t" anchorCtr="0"/>
          <a:lstStyle/>
          <a:p>
            <a:fld id="{CAD2D6BD-DE1B-4B5F-8B41-2702339687B9}" type="slidenum">
              <a:rPr lang="en-US" altLang="zh-CN">
                <a:latin typeface="Arial" panose="020B0604020202020204" pitchFamily="34" charset="0"/>
                <a:ea typeface="方正行楷简体" pitchFamily="2" charset="-122"/>
                <a:cs typeface="Arial" panose="020B0604020202020204" pitchFamily="34" charset="0"/>
              </a:rPr>
            </a:fld>
            <a:endParaRPr lang="zh-CN" altLang="en-US">
              <a:latin typeface="Arial" panose="020B0604020202020204" pitchFamily="34" charset="0"/>
              <a:ea typeface="方正行楷简体" pitchFamily="2" charset="-122"/>
              <a:cs typeface="Arial" panose="020B0604020202020204" pitchFamily="34" charset="0"/>
            </a:endParaRPr>
          </a:p>
        </p:txBody>
      </p:sp>
      <p:sp>
        <p:nvSpPr>
          <p:cNvPr id="270" name="矩形"/>
          <p:cNvSpPr/>
          <p:nvPr/>
        </p:nvSpPr>
        <p:spPr>
          <a:xfrm>
            <a:off x="0" y="0"/>
            <a:ext cx="9144000" cy="0"/>
          </a:xfrm>
          <a:prstGeom prst="rect">
            <a:avLst/>
          </a:prstGeom>
          <a:noFill/>
          <a:ln w="9525" cap="flat" cmpd="sng">
            <a:noFill/>
            <a:prstDash val="solid"/>
            <a:round/>
          </a:ln>
        </p:spPr>
        <p:txBody>
          <a:bodyPr rtlCol="0" anchor="ctr"/>
          <a:lstStyle/>
          <a:p>
            <a:pPr algn="ctr"/>
          </a:p>
        </p:txBody>
      </p:sp>
      <p:sp>
        <p:nvSpPr>
          <p:cNvPr id="271" name="矩形"/>
          <p:cNvSpPr/>
          <p:nvPr/>
        </p:nvSpPr>
        <p:spPr>
          <a:xfrm>
            <a:off x="0" y="0"/>
            <a:ext cx="9144000" cy="0"/>
          </a:xfrm>
          <a:prstGeom prst="rect">
            <a:avLst/>
          </a:prstGeom>
          <a:noFill/>
          <a:ln w="9525" cap="flat" cmpd="sng">
            <a:noFill/>
            <a:prstDash val="solid"/>
            <a:round/>
          </a:ln>
        </p:spPr>
        <p:txBody>
          <a:bodyPr rtlCol="0" anchor="ctr"/>
          <a:lstStyle/>
          <a:p>
            <a:pPr algn="ctr"/>
          </a:p>
        </p:txBody>
      </p:sp>
      <p:sp>
        <p:nvSpPr>
          <p:cNvPr id="272" name="文本"/>
          <p:cNvSpPr>
            <a:spLocks noGrp="1"/>
          </p:cNvSpPr>
          <p:nvPr>
            <p:ph type="body" idx="4294967295"/>
          </p:nvPr>
        </p:nvSpPr>
        <p:spPr>
          <a:xfrm>
            <a:off x="611187" y="474658"/>
            <a:ext cx="7273924" cy="3384550"/>
          </a:xfrm>
          <a:prstGeom prst="rect">
            <a:avLst/>
          </a:prstGeom>
          <a:ln w="9525" cap="flat" cmpd="sng">
            <a:noFill/>
            <a:prstDash val="solid"/>
            <a:round/>
          </a:ln>
        </p:spPr>
        <p:txBody>
          <a:bodyPr vert="horz" wrap="square" lIns="91440" tIns="45720" rIns="91440" bIns="45720" anchor="t" anchorCtr="0"/>
          <a:lstStyle/>
          <a:p>
            <a:pPr>
              <a:lnSpc>
                <a:spcPct val="80000"/>
              </a:lnSpc>
              <a:spcBef>
                <a:spcPct val="30000"/>
              </a:spcBef>
              <a:buNone/>
            </a:pPr>
            <a:endParaRPr lang="en-US" altLang="zh-CN" sz="800">
              <a:solidFill>
                <a:schemeClr val="tx2"/>
              </a:solidFill>
              <a:ea typeface="方正行楷简体" pitchFamily="2" charset="-122"/>
            </a:endParaRPr>
          </a:p>
          <a:p>
            <a:pPr>
              <a:lnSpc>
                <a:spcPct val="80000"/>
              </a:lnSpc>
              <a:spcBef>
                <a:spcPct val="30000"/>
              </a:spcBef>
              <a:buNone/>
            </a:pPr>
            <a:r>
              <a:rPr lang="zh-CN" altLang="en-US" sz="2000" b="1">
                <a:solidFill>
                  <a:schemeClr val="tx2"/>
                </a:solidFill>
                <a:ea typeface="方正行楷简体" pitchFamily="2" charset="-122"/>
              </a:rPr>
              <a:t>例</a:t>
            </a:r>
            <a:r>
              <a:rPr lang="en-US" altLang="zh-CN" sz="2000" b="1">
                <a:solidFill>
                  <a:schemeClr val="tx2"/>
                </a:solidFill>
                <a:ea typeface="方正行楷简体" pitchFamily="2" charset="-122"/>
              </a:rPr>
              <a:t>1.9</a:t>
            </a:r>
            <a:r>
              <a:rPr lang="zh-CN" altLang="en-US" sz="2000" b="1">
                <a:solidFill>
                  <a:schemeClr val="tx2"/>
                </a:solidFill>
                <a:ea typeface="方正行楷简体" pitchFamily="2" charset="-122"/>
              </a:rPr>
              <a:t>结果输出</a:t>
            </a:r>
            <a:r>
              <a:rPr lang="en-US" altLang="zh-CN" sz="2000">
                <a:solidFill>
                  <a:schemeClr val="tx2"/>
                </a:solidFill>
                <a:ea typeface="方正行楷简体" pitchFamily="2" charset="-122"/>
              </a:rPr>
              <a:t>                  </a:t>
            </a:r>
            <a:r>
              <a:rPr lang="en-US" altLang="zh-CN" sz="1800" b="1">
                <a:solidFill>
                  <a:schemeClr val="tx2"/>
                </a:solidFill>
              </a:rPr>
              <a:t>CORR </a:t>
            </a:r>
            <a:r>
              <a:rPr lang="zh-CN" altLang="en-US" sz="1800" b="1">
                <a:solidFill>
                  <a:schemeClr val="tx2"/>
                </a:solidFill>
              </a:rPr>
              <a:t>过程</a:t>
            </a:r>
            <a:endParaRPr lang="en-US" altLang="zh-CN" sz="1800" b="1">
              <a:solidFill>
                <a:schemeClr val="tx2"/>
              </a:solidFill>
            </a:endParaRPr>
          </a:p>
          <a:p>
            <a:pPr>
              <a:lnSpc>
                <a:spcPct val="80000"/>
              </a:lnSpc>
              <a:buNone/>
            </a:pPr>
            <a:r>
              <a:rPr lang="en-US" altLang="zh-CN" sz="1800"/>
              <a:t>                                 </a:t>
            </a:r>
            <a:r>
              <a:rPr lang="en-US" altLang="zh-CN" sz="1800" b="1"/>
              <a:t>2  </a:t>
            </a:r>
            <a:r>
              <a:rPr lang="zh-CN" altLang="en-US" sz="1800" b="1"/>
              <a:t>变量：    </a:t>
            </a:r>
            <a:r>
              <a:rPr lang="en-US" altLang="zh-CN" sz="1800" b="1"/>
              <a:t>x        y</a:t>
            </a:r>
            <a:endParaRPr lang="en-US" altLang="zh-CN" sz="1800" b="1"/>
          </a:p>
          <a:p>
            <a:pPr>
              <a:lnSpc>
                <a:spcPct val="80000"/>
              </a:lnSpc>
              <a:buNone/>
            </a:pPr>
            <a:r>
              <a:rPr lang="en-US" altLang="zh-CN" sz="1800" b="1"/>
              <a:t>                          </a:t>
            </a:r>
            <a:r>
              <a:rPr lang="zh-CN" altLang="en-US" sz="1800" b="1">
                <a:solidFill>
                  <a:schemeClr val="tx2"/>
                </a:solidFill>
                <a:latin typeface="方正行楷简体" pitchFamily="2" charset="-122"/>
                <a:ea typeface="方正行楷简体" pitchFamily="2" charset="-122"/>
              </a:rPr>
              <a:t>协方差矩阵</a:t>
            </a:r>
            <a:r>
              <a:rPr lang="en-US" altLang="zh-CN" sz="1800" b="1">
                <a:solidFill>
                  <a:schemeClr val="tx2"/>
                </a:solidFill>
                <a:latin typeface="方正行楷简体" pitchFamily="2" charset="-122"/>
                <a:ea typeface="方正行楷简体" pitchFamily="2" charset="-122"/>
              </a:rPr>
              <a:t>S</a:t>
            </a:r>
            <a:r>
              <a:rPr lang="zh-CN" altLang="en-US" sz="1800" b="1"/>
              <a:t>，自由度</a:t>
            </a:r>
            <a:r>
              <a:rPr lang="en-US" altLang="zh-CN" sz="1800" b="1"/>
              <a:t>n-1 = 19</a:t>
            </a:r>
            <a:endParaRPr lang="en-US" altLang="zh-CN" sz="1800" b="1"/>
          </a:p>
          <a:p>
            <a:pPr>
              <a:lnSpc>
                <a:spcPct val="80000"/>
              </a:lnSpc>
              <a:buNone/>
            </a:pPr>
            <a:r>
              <a:rPr lang="en-US" altLang="zh-CN" sz="1800" b="1"/>
              <a:t>                                        x                     y</a:t>
            </a:r>
            <a:endParaRPr lang="en-US" altLang="zh-CN" sz="1800" b="1"/>
          </a:p>
          <a:p>
            <a:pPr>
              <a:lnSpc>
                <a:spcPct val="80000"/>
              </a:lnSpc>
              <a:buNone/>
            </a:pPr>
            <a:r>
              <a:rPr lang="en-US" altLang="zh-CN" sz="1800" b="1"/>
              <a:t>                      x          570.4500         7845.0789</a:t>
            </a:r>
            <a:endParaRPr lang="en-US" altLang="zh-CN" sz="1800" b="1"/>
          </a:p>
          <a:p>
            <a:pPr>
              <a:lnSpc>
                <a:spcPct val="80000"/>
              </a:lnSpc>
              <a:buNone/>
            </a:pPr>
            <a:r>
              <a:rPr lang="en-US" altLang="zh-CN" sz="1800" b="1"/>
              <a:t>                      y          7845.0789       112404.2632</a:t>
            </a:r>
            <a:endParaRPr lang="en-US" altLang="zh-CN" sz="1800" b="1"/>
          </a:p>
          <a:p>
            <a:pPr>
              <a:lnSpc>
                <a:spcPct val="80000"/>
              </a:lnSpc>
              <a:spcBef>
                <a:spcPct val="50000"/>
              </a:spcBef>
              <a:spcAft>
                <a:spcPct val="40000"/>
              </a:spcAft>
              <a:buNone/>
            </a:pPr>
            <a:r>
              <a:rPr lang="en-US" altLang="zh-CN" sz="1800" b="1"/>
              <a:t>                                           </a:t>
            </a:r>
            <a:r>
              <a:rPr lang="zh-CN" altLang="en-US" sz="1800" b="1">
                <a:solidFill>
                  <a:schemeClr val="tx2"/>
                </a:solidFill>
                <a:ea typeface="方正行楷简体" pitchFamily="2" charset="-122"/>
              </a:rPr>
              <a:t>简单统计量</a:t>
            </a:r>
            <a:endParaRPr lang="en-US" altLang="zh-CN" sz="1000" b="1">
              <a:solidFill>
                <a:schemeClr val="tx2"/>
              </a:solidFill>
              <a:ea typeface="方正行楷简体" pitchFamily="2" charset="-122"/>
            </a:endParaRPr>
          </a:p>
          <a:p>
            <a:pPr>
              <a:lnSpc>
                <a:spcPct val="80000"/>
              </a:lnSpc>
              <a:buNone/>
            </a:pPr>
            <a:r>
              <a:rPr lang="en-US" altLang="zh-CN" sz="1800" b="1"/>
              <a:t>   </a:t>
            </a:r>
            <a:r>
              <a:rPr lang="zh-CN" altLang="en-US" sz="1800" b="1">
                <a:latin typeface="方正行楷简体" pitchFamily="2" charset="-122"/>
                <a:ea typeface="方正行楷简体" pitchFamily="2" charset="-122"/>
              </a:rPr>
              <a:t>变量  </a:t>
            </a:r>
            <a:r>
              <a:rPr lang="en-US" altLang="zh-CN" sz="1800" b="1">
                <a:latin typeface="方正行楷简体" pitchFamily="2" charset="-122"/>
                <a:ea typeface="方正行楷简体" pitchFamily="2" charset="-122"/>
              </a:rPr>
              <a:t>N   </a:t>
            </a:r>
            <a:r>
              <a:rPr lang="zh-CN" altLang="en-US" sz="1800" b="1">
                <a:latin typeface="方正行楷简体" pitchFamily="2" charset="-122"/>
                <a:ea typeface="方正行楷简体" pitchFamily="2" charset="-122"/>
              </a:rPr>
              <a:t>均值     标准偏差    中位数   最小值   最大值</a:t>
            </a:r>
            <a:endParaRPr lang="en-US" altLang="zh-CN" sz="1800" b="1">
              <a:latin typeface="方正行楷简体" pitchFamily="2" charset="-122"/>
              <a:ea typeface="方正行楷简体" pitchFamily="2" charset="-122"/>
            </a:endParaRPr>
          </a:p>
          <a:p>
            <a:pPr>
              <a:lnSpc>
                <a:spcPct val="80000"/>
              </a:lnSpc>
              <a:buNone/>
            </a:pPr>
            <a:r>
              <a:rPr lang="en-US" altLang="zh-CN" sz="1800" b="1"/>
              <a:t>    </a:t>
            </a:r>
            <a:r>
              <a:rPr lang="en-US" altLang="zh-CN" sz="1800" b="1"/>
              <a:t>x        20    33.85000    23.88410    27.00000    5.00000    70.00000</a:t>
            </a:r>
            <a:endParaRPr lang="en-US" altLang="zh-CN" sz="1800" b="1"/>
          </a:p>
          <a:p>
            <a:pPr>
              <a:lnSpc>
                <a:spcPct val="80000"/>
              </a:lnSpc>
              <a:buNone/>
            </a:pPr>
            <a:r>
              <a:rPr lang="en-US" altLang="zh-CN" sz="1800" b="1"/>
              <a:t>    y        20    477.50000  335.26745  342.00000  82.00000  1125</a:t>
            </a:r>
            <a:endParaRPr lang="zh-CN" altLang="en-US" sz="1800" b="1"/>
          </a:p>
        </p:txBody>
      </p:sp>
      <p:sp>
        <p:nvSpPr>
          <p:cNvPr id="273" name="矩形"/>
          <p:cNvSpPr/>
          <p:nvPr/>
        </p:nvSpPr>
        <p:spPr>
          <a:xfrm>
            <a:off x="4787900" y="4073516"/>
            <a:ext cx="3527425" cy="2517775"/>
          </a:xfrm>
          <a:prstGeom prst="rect">
            <a:avLst/>
          </a:prstGeom>
          <a:solidFill>
            <a:srgbClr val="CCFFFF"/>
          </a:solidFill>
          <a:ln w="9525" cap="flat" cmpd="sng">
            <a:noFill/>
            <a:prstDash val="solid"/>
            <a:round/>
          </a:ln>
        </p:spPr>
        <p:txBody>
          <a:bodyPr vert="horz" wrap="square" lIns="91440" tIns="45720" rIns="91440" bIns="45720" anchor="t" anchorCtr="0"/>
          <a:lstStyle/>
          <a:p>
            <a:pPr marL="342900" indent="-342900" algn="l">
              <a:lnSpc>
                <a:spcPct val="100000"/>
              </a:lnSpc>
              <a:spcBef>
                <a:spcPct val="20000"/>
              </a:spcBef>
              <a:spcAft>
                <a:spcPts val="0"/>
              </a:spcAft>
              <a:buNone/>
            </a:pPr>
            <a:r>
              <a:rPr lang="en-US" altLang="zh-CN" sz="14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r>
              <a:rPr lang="en-US" altLang="zh-CN" sz="1800" b="1" i="0" u="none" strike="noStrike" kern="1200" cap="none" spc="0" baseline="0">
                <a:solidFill>
                  <a:srgbClr val="FF0000"/>
                </a:solidFill>
                <a:latin typeface="方正行楷简体" pitchFamily="2" charset="-122"/>
                <a:ea typeface="方正行楷简体" pitchFamily="2" charset="-122"/>
                <a:cs typeface="Arial" panose="020B0604020202020204" pitchFamily="34" charset="0"/>
              </a:rPr>
              <a:t>Spearman </a:t>
            </a:r>
            <a:r>
              <a:rPr lang="zh-CN" altLang="en-US" sz="1800" b="1" i="0" u="none" strike="noStrike" kern="1200" cap="none" spc="0" baseline="0">
                <a:solidFill>
                  <a:srgbClr val="FF0000"/>
                </a:solidFill>
                <a:latin typeface="方正行楷简体" pitchFamily="2" charset="-122"/>
                <a:ea typeface="方正行楷简体" pitchFamily="2" charset="-122"/>
                <a:cs typeface="Arial" panose="020B0604020202020204" pitchFamily="34" charset="0"/>
              </a:rPr>
              <a:t>相关系数</a:t>
            </a:r>
            <a:r>
              <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N = 20</a:t>
            </a:r>
            <a:endPar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342900" indent="-342900" algn="l">
              <a:lnSpc>
                <a:spcPct val="100000"/>
              </a:lnSpc>
              <a:spcBef>
                <a:spcPct val="20000"/>
              </a:spcBef>
              <a:spcAft>
                <a:spcPts val="0"/>
              </a:spcAft>
              <a:buNone/>
            </a:pPr>
            <a:r>
              <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r>
              <a:rPr lang="zh-CN" altLang="en-US"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当 </a:t>
            </a:r>
            <a:r>
              <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H0: Rho=0 </a:t>
            </a:r>
            <a:r>
              <a:rPr lang="zh-CN" altLang="en-US"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时，</a:t>
            </a:r>
            <a:r>
              <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Prob &gt; |r|</a:t>
            </a:r>
            <a:endPar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342900" indent="-342900" algn="l">
              <a:lnSpc>
                <a:spcPct val="100000"/>
              </a:lnSpc>
              <a:spcBef>
                <a:spcPct val="20000"/>
              </a:spcBef>
              <a:spcAft>
                <a:spcPts val="0"/>
              </a:spcAft>
              <a:buNone/>
            </a:pPr>
            <a:endParaRPr lang="en-US" altLang="zh-CN" sz="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342900" indent="-342900" algn="l">
              <a:lnSpc>
                <a:spcPct val="100000"/>
              </a:lnSpc>
              <a:spcBef>
                <a:spcPct val="20000"/>
              </a:spcBef>
              <a:spcAft>
                <a:spcPts val="0"/>
              </a:spcAft>
              <a:buNone/>
            </a:pPr>
            <a:r>
              <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x                 y</a:t>
            </a:r>
            <a:endPar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342900" indent="-342900" algn="l">
              <a:lnSpc>
                <a:spcPct val="100000"/>
              </a:lnSpc>
              <a:spcBef>
                <a:spcPct val="20000"/>
              </a:spcBef>
              <a:spcAft>
                <a:spcPct val="5000"/>
              </a:spcAft>
              <a:buNone/>
            </a:pPr>
            <a:r>
              <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x        1.00000   </a:t>
            </a:r>
            <a:r>
              <a:rPr lang="en-US" altLang="zh-CN" sz="1800" b="1" i="0" u="none" strike="noStrike" kern="1200" cap="none" spc="0" baseline="0">
                <a:solidFill>
                  <a:schemeClr val="tx2"/>
                </a:solidFill>
                <a:latin typeface="Arial" panose="020B0604020202020204" pitchFamily="34" charset="0"/>
                <a:ea typeface="宋体" panose="02010600030101010101" pitchFamily="2" charset="-122"/>
                <a:cs typeface="Arial" panose="020B0604020202020204" pitchFamily="34" charset="0"/>
                <a:sym typeface="Math1" pitchFamily="2" charset="2"/>
              </a:rPr>
              <a:t>   </a:t>
            </a:r>
            <a:r>
              <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=0.97366 </a:t>
            </a:r>
            <a:endPar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342900" indent="-342900" algn="l">
              <a:lnSpc>
                <a:spcPct val="100000"/>
              </a:lnSpc>
              <a:spcBef>
                <a:spcPct val="20000"/>
              </a:spcBef>
              <a:spcAft>
                <a:spcPts val="0"/>
              </a:spcAft>
              <a:buNone/>
            </a:pPr>
            <a:r>
              <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p&lt;.0001</a:t>
            </a:r>
            <a:endPar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342900" indent="-342900" algn="l">
              <a:lnSpc>
                <a:spcPct val="100000"/>
              </a:lnSpc>
              <a:spcBef>
                <a:spcPct val="20000"/>
              </a:spcBef>
              <a:spcAft>
                <a:spcPts val="0"/>
              </a:spcAft>
              <a:buNone/>
            </a:pPr>
            <a:r>
              <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y        0.97366       1.00000 </a:t>
            </a:r>
            <a:endPar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342900" indent="-342900" algn="l">
              <a:lnSpc>
                <a:spcPct val="100000"/>
              </a:lnSpc>
              <a:spcBef>
                <a:spcPct val="20000"/>
              </a:spcBef>
              <a:spcAft>
                <a:spcPts val="0"/>
              </a:spcAft>
              <a:buNone/>
            </a:pPr>
            <a:r>
              <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&lt;.0001</a:t>
            </a:r>
            <a:endParaRPr lang="zh-CN" altLang="en-US"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aphicFrame>
        <p:nvGraphicFramePr>
          <p:cNvPr id="274" name="对象"/>
          <p:cNvGraphicFramePr>
            <a:graphicFrameLocks noChangeAspect="1"/>
          </p:cNvGraphicFramePr>
          <p:nvPr/>
        </p:nvGraphicFramePr>
        <p:xfrm>
          <a:off x="6554787" y="5114919"/>
          <a:ext cx="365125" cy="407988"/>
        </p:xfrm>
        <a:graphic>
          <a:graphicData uri="http://schemas.openxmlformats.org/presentationml/2006/ole">
            <mc:AlternateContent xmlns:mc="http://schemas.openxmlformats.org/markup-compatibility/2006">
              <mc:Choice xmlns:v="urn:schemas-microsoft-com:vml" Requires="v">
                <p:oleObj spid="_x0000_s2" name="package" r:id="rId1" imgW="215900" imgH="241300" progId="package">
                  <p:embed/>
                </p:oleObj>
              </mc:Choice>
              <mc:Fallback>
                <p:oleObj name="package" r:id="rId1" imgW="215900" imgH="241300" progId="package">
                  <p:embed/>
                  <p:pic>
                    <p:nvPicPr>
                      <p:cNvPr id="0" name="对象"/>
                      <p:cNvPicPr>
                        <a:picLocks noChangeAspect="1"/>
                      </p:cNvPicPr>
                      <p:nvPr/>
                    </p:nvPicPr>
                    <p:blipFill>
                      <a:blip r:embed="rId2" cstate="print"/>
                      <a:stretch>
                        <a:fillRect/>
                      </a:stretch>
                    </p:blipFill>
                    <p:spPr>
                      <a:xfrm>
                        <a:off x="6554787" y="5114919"/>
                        <a:ext cx="365125" cy="407988"/>
                      </a:xfrm>
                      <a:prstGeom prst="rect">
                        <a:avLst/>
                      </a:prstGeom>
                      <a:noFill/>
                      <a:ln w="9525" cap="flat" cmpd="sng">
                        <a:noFill/>
                        <a:prstDash val="solid"/>
                        <a:miter/>
                      </a:ln>
                    </p:spPr>
                  </p:pic>
                </p:oleObj>
              </mc:Fallback>
            </mc:AlternateContent>
          </a:graphicData>
        </a:graphic>
      </p:graphicFrame>
      <p:grpSp>
        <p:nvGrpSpPr>
          <p:cNvPr id="277" name="组合"/>
          <p:cNvGrpSpPr/>
          <p:nvPr/>
        </p:nvGrpSpPr>
        <p:grpSpPr>
          <a:xfrm>
            <a:off x="890589" y="4068756"/>
            <a:ext cx="3527424" cy="2519362"/>
            <a:chOff x="890589" y="4068756"/>
            <a:chExt cx="3527424" cy="2519362"/>
          </a:xfrm>
        </p:grpSpPr>
        <p:sp>
          <p:nvSpPr>
            <p:cNvPr id="275" name="矩形"/>
            <p:cNvSpPr/>
            <p:nvPr/>
          </p:nvSpPr>
          <p:spPr>
            <a:xfrm>
              <a:off x="890589" y="4068756"/>
              <a:ext cx="3527424" cy="2519362"/>
            </a:xfrm>
            <a:prstGeom prst="rect">
              <a:avLst/>
            </a:prstGeom>
            <a:solidFill>
              <a:srgbClr val="CCFFFF"/>
            </a:solidFill>
            <a:ln w="9525" cap="flat" cmpd="sng">
              <a:noFill/>
              <a:prstDash val="solid"/>
              <a:round/>
            </a:ln>
          </p:spPr>
          <p:txBody>
            <a:bodyPr vert="horz" wrap="square" lIns="91440" tIns="45720" rIns="91440" bIns="45720" anchor="t" anchorCtr="0"/>
            <a:lstStyle/>
            <a:p>
              <a:pPr marL="342900" indent="-342900" algn="l">
                <a:lnSpc>
                  <a:spcPct val="100000"/>
                </a:lnSpc>
                <a:spcBef>
                  <a:spcPct val="20000"/>
                </a:spcBef>
                <a:spcAft>
                  <a:spcPts val="0"/>
                </a:spcAft>
                <a:buNone/>
              </a:pPr>
              <a:r>
                <a:rPr lang="en-US" altLang="zh-CN" sz="14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r>
                <a:rPr lang="en-US" altLang="zh-CN" sz="1800" b="1" i="0" u="none" strike="noStrike" kern="1200" cap="none" spc="0" baseline="0">
                  <a:solidFill>
                    <a:srgbClr val="FF0000"/>
                  </a:solidFill>
                  <a:latin typeface="方正行楷简体" pitchFamily="2" charset="-122"/>
                  <a:ea typeface="方正行楷简体" pitchFamily="2" charset="-122"/>
                  <a:cs typeface="Arial" panose="020B0604020202020204" pitchFamily="34" charset="0"/>
                </a:rPr>
                <a:t>Pearson </a:t>
              </a:r>
              <a:r>
                <a:rPr lang="zh-CN" altLang="en-US" sz="1800" b="1" i="0" u="none" strike="noStrike" kern="1200" cap="none" spc="0" baseline="0">
                  <a:solidFill>
                    <a:srgbClr val="FF0000"/>
                  </a:solidFill>
                  <a:latin typeface="方正行楷简体" pitchFamily="2" charset="-122"/>
                  <a:ea typeface="方正行楷简体" pitchFamily="2" charset="-122"/>
                  <a:cs typeface="Arial" panose="020B0604020202020204" pitchFamily="34" charset="0"/>
                </a:rPr>
                <a:t>相关系数</a:t>
              </a:r>
              <a:r>
                <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N = 20</a:t>
              </a:r>
              <a:endPar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342900" indent="-342900" algn="l">
                <a:lnSpc>
                  <a:spcPct val="100000"/>
                </a:lnSpc>
                <a:spcBef>
                  <a:spcPct val="20000"/>
                </a:spcBef>
                <a:spcAft>
                  <a:spcPts val="0"/>
                </a:spcAft>
                <a:buNone/>
              </a:pPr>
              <a:r>
                <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r>
                <a:rPr lang="zh-CN" altLang="en-US"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当 </a:t>
              </a:r>
              <a:r>
                <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H0: Rho=0 </a:t>
              </a:r>
              <a:r>
                <a:rPr lang="zh-CN" altLang="en-US"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时，</a:t>
              </a:r>
              <a:r>
                <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Prob &gt; |r|</a:t>
              </a:r>
              <a:endPar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342900" indent="-342900" algn="l">
                <a:lnSpc>
                  <a:spcPct val="100000"/>
                </a:lnSpc>
                <a:spcBef>
                  <a:spcPct val="20000"/>
                </a:spcBef>
                <a:spcAft>
                  <a:spcPts val="0"/>
                </a:spcAft>
                <a:buNone/>
              </a:pPr>
              <a:endParaRPr lang="en-US" altLang="zh-CN" sz="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342900" indent="-342900" algn="l">
                <a:lnSpc>
                  <a:spcPct val="100000"/>
                </a:lnSpc>
                <a:spcBef>
                  <a:spcPct val="20000"/>
                </a:spcBef>
                <a:spcAft>
                  <a:spcPts val="0"/>
                </a:spcAft>
                <a:buNone/>
              </a:pPr>
              <a:r>
                <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x                 y</a:t>
              </a:r>
              <a:endPar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342900" indent="-342900" algn="l">
                <a:lnSpc>
                  <a:spcPct val="100000"/>
                </a:lnSpc>
                <a:spcBef>
                  <a:spcPct val="20000"/>
                </a:spcBef>
                <a:spcAft>
                  <a:spcPct val="5000"/>
                </a:spcAft>
                <a:buNone/>
              </a:pPr>
              <a:r>
                <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x       1.00000      </a:t>
              </a:r>
              <a:r>
                <a:rPr lang="en-US" altLang="zh-CN" sz="1800" b="1" i="0" u="none" strike="noStrike" kern="1200" cap="none" spc="0" baseline="0">
                  <a:solidFill>
                    <a:schemeClr val="tx2"/>
                  </a:solidFill>
                  <a:latin typeface="Arial" panose="020B0604020202020204" pitchFamily="34" charset="0"/>
                  <a:ea typeface="宋体" panose="02010600030101010101" pitchFamily="2" charset="-122"/>
                  <a:cs typeface="Arial" panose="020B0604020202020204" pitchFamily="34" charset="0"/>
                </a:rPr>
                <a:t>=</a:t>
              </a:r>
              <a:r>
                <a:rPr lang="en-US" altLang="zh-CN" sz="1800" b="1" i="0" u="none" strike="noStrike" kern="1200" cap="none" spc="0" baseline="0">
                  <a:solidFill>
                    <a:srgbClr val="FF0000"/>
                  </a:solidFill>
                  <a:latin typeface="Arial" panose="020B0604020202020204" pitchFamily="34" charset="0"/>
                  <a:ea typeface="宋体" panose="02010600030101010101" pitchFamily="2" charset="-122"/>
                  <a:cs typeface="Arial" panose="020B0604020202020204" pitchFamily="34" charset="0"/>
                </a:rPr>
                <a:t>0.97971</a:t>
              </a:r>
              <a:endParaRPr lang="en-US" altLang="zh-CN" sz="1800" b="1" i="0" u="none" strike="noStrike" kern="1200" cap="none" spc="0" baseline="0">
                <a:solidFill>
                  <a:srgbClr val="FF0000"/>
                </a:solidFill>
                <a:latin typeface="Arial" panose="020B0604020202020204" pitchFamily="34" charset="0"/>
                <a:ea typeface="宋体" panose="02010600030101010101" pitchFamily="2" charset="-122"/>
                <a:cs typeface="Arial" panose="020B0604020202020204" pitchFamily="34" charset="0"/>
              </a:endParaRPr>
            </a:p>
            <a:p>
              <a:pPr marL="342900" indent="-342900" algn="l">
                <a:lnSpc>
                  <a:spcPct val="100000"/>
                </a:lnSpc>
                <a:spcBef>
                  <a:spcPct val="20000"/>
                </a:spcBef>
                <a:spcAft>
                  <a:spcPts val="0"/>
                </a:spcAft>
                <a:buNone/>
              </a:pPr>
              <a:r>
                <a:rPr lang="en-US" altLang="zh-CN" sz="1800" b="1" i="0" u="none" strike="noStrike" kern="1200" cap="none" spc="0" baseline="0">
                  <a:solidFill>
                    <a:schemeClr val="tx2"/>
                  </a:solidFill>
                  <a:latin typeface="Arial" panose="020B0604020202020204" pitchFamily="34" charset="0"/>
                  <a:ea typeface="宋体" panose="02010600030101010101" pitchFamily="2" charset="-122"/>
                  <a:cs typeface="Arial" panose="020B0604020202020204" pitchFamily="34" charset="0"/>
                </a:rPr>
                <a:t>         </a:t>
              </a:r>
              <a:r>
                <a:rPr lang="zh-CN" altLang="en-US" sz="1800" b="1" i="0" u="none" strike="noStrike" kern="1200" cap="none" spc="0" baseline="0">
                  <a:solidFill>
                    <a:srgbClr val="FF0000"/>
                  </a:solidFill>
                  <a:latin typeface="Arial" panose="020B0604020202020204" pitchFamily="34" charset="0"/>
                  <a:ea typeface="宋体" panose="02010600030101010101" pitchFamily="2" charset="-122"/>
                  <a:cs typeface="Arial" panose="020B0604020202020204" pitchFamily="34" charset="0"/>
                </a:rPr>
                <a:t>相关性显著</a:t>
              </a:r>
              <a:r>
                <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r>
                <a:rPr lang="en-US" altLang="zh-CN" sz="1800" b="1" i="0" u="none" strike="noStrike" kern="1200" cap="none" spc="0" baseline="0">
                  <a:solidFill>
                    <a:schemeClr val="tx2"/>
                  </a:solidFill>
                  <a:latin typeface="Arial" panose="020B0604020202020204" pitchFamily="34" charset="0"/>
                  <a:ea typeface="宋体" panose="02010600030101010101" pitchFamily="2" charset="-122"/>
                  <a:cs typeface="Arial" panose="020B0604020202020204" pitchFamily="34" charset="0"/>
                </a:rPr>
                <a:t>p</a:t>
              </a:r>
              <a:r>
                <a:rPr lang="en-US" altLang="zh-CN" sz="1800" b="1" i="0" u="none" strike="noStrike" kern="1200" cap="none" spc="0" baseline="0">
                  <a:solidFill>
                    <a:srgbClr val="FF0000"/>
                  </a:solidFill>
                  <a:latin typeface="Arial" panose="020B0604020202020204" pitchFamily="34" charset="0"/>
                  <a:ea typeface="宋体" panose="02010600030101010101" pitchFamily="2" charset="-122"/>
                  <a:cs typeface="Arial" panose="020B0604020202020204" pitchFamily="34" charset="0"/>
                </a:rPr>
                <a:t>&lt;.0001</a:t>
              </a:r>
              <a:endParaRPr lang="en-US" altLang="zh-CN" sz="1800" b="1" i="0" u="none" strike="noStrike" kern="1200" cap="none" spc="0" baseline="0">
                <a:solidFill>
                  <a:srgbClr val="FF0000"/>
                </a:solidFill>
                <a:latin typeface="Arial" panose="020B0604020202020204" pitchFamily="34" charset="0"/>
                <a:ea typeface="宋体" panose="02010600030101010101" pitchFamily="2" charset="-122"/>
                <a:cs typeface="Arial" panose="020B0604020202020204" pitchFamily="34" charset="0"/>
              </a:endParaRPr>
            </a:p>
            <a:p>
              <a:pPr marL="342900" indent="-342900" algn="l">
                <a:lnSpc>
                  <a:spcPct val="100000"/>
                </a:lnSpc>
                <a:spcBef>
                  <a:spcPct val="20000"/>
                </a:spcBef>
                <a:spcAft>
                  <a:spcPts val="0"/>
                </a:spcAft>
                <a:buNone/>
              </a:pPr>
              <a:r>
                <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y       0.97971       1      </a:t>
              </a:r>
              <a:endPar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a:p>
              <a:pPr marL="342900" indent="-342900" algn="l">
                <a:lnSpc>
                  <a:spcPct val="100000"/>
                </a:lnSpc>
                <a:spcBef>
                  <a:spcPct val="20000"/>
                </a:spcBef>
                <a:spcAft>
                  <a:spcPts val="0"/>
                </a:spcAft>
                <a:buNone/>
              </a:pPr>
              <a:r>
                <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&lt;.0001</a:t>
              </a:r>
              <a:endParaRPr lang="zh-CN" altLang="en-US"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aphicFrame>
          <p:nvGraphicFramePr>
            <p:cNvPr id="276" name="对象"/>
            <p:cNvGraphicFramePr>
              <a:graphicFrameLocks noChangeAspect="1"/>
            </p:cNvGraphicFramePr>
            <p:nvPr/>
          </p:nvGraphicFramePr>
          <p:xfrm>
            <a:off x="2547963" y="5148266"/>
            <a:ext cx="358774" cy="379367"/>
          </p:xfrm>
          <a:graphic>
            <a:graphicData uri="http://schemas.openxmlformats.org/presentationml/2006/ole">
              <mc:AlternateContent xmlns:mc="http://schemas.openxmlformats.org/markup-compatibility/2006">
                <mc:Choice xmlns:v="urn:schemas-microsoft-com:vml" Requires="v">
                  <p:oleObj spid="_x0000_s3" name="package" r:id="rId3" imgW="228600" imgH="241300" progId="package">
                    <p:embed/>
                  </p:oleObj>
                </mc:Choice>
                <mc:Fallback>
                  <p:oleObj name="package" r:id="rId3" imgW="228600" imgH="241300" progId="package">
                    <p:embed/>
                    <p:pic>
                      <p:nvPicPr>
                        <p:cNvPr id="0" name="对象"/>
                        <p:cNvPicPr>
                          <a:picLocks noChangeAspect="1"/>
                        </p:cNvPicPr>
                        <p:nvPr/>
                      </p:nvPicPr>
                      <p:blipFill>
                        <a:blip r:embed="rId4" cstate="print"/>
                        <a:stretch>
                          <a:fillRect/>
                        </a:stretch>
                      </p:blipFill>
                      <p:spPr>
                        <a:xfrm>
                          <a:off x="2547963" y="5148266"/>
                          <a:ext cx="358774" cy="379367"/>
                        </a:xfrm>
                        <a:prstGeom prst="rect">
                          <a:avLst/>
                        </a:prstGeom>
                        <a:noFill/>
                        <a:ln w="9525" cap="flat" cmpd="sng">
                          <a:noFill/>
                          <a:prstDash val="solid"/>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2">
                                            <p:txEl>
                                              <p:pRg st="1" end="1"/>
                                            </p:txEl>
                                          </p:spTgt>
                                        </p:tgtEl>
                                        <p:attrNameLst>
                                          <p:attrName>style.visibility</p:attrName>
                                        </p:attrNameLst>
                                      </p:cBhvr>
                                      <p:to>
                                        <p:strVal val="visible"/>
                                      </p:to>
                                    </p:set>
                                    <p:animEffect transition="in" filter="blinds(horizontal)">
                                      <p:cBhvr>
                                        <p:cTn id="7" dur="500"/>
                                        <p:tgtEl>
                                          <p:spTgt spid="272">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2">
                                            <p:txEl>
                                              <p:pRg st="2" end="2"/>
                                            </p:txEl>
                                          </p:spTgt>
                                        </p:tgtEl>
                                        <p:attrNameLst>
                                          <p:attrName>style.visibility</p:attrName>
                                        </p:attrNameLst>
                                      </p:cBhvr>
                                      <p:to>
                                        <p:strVal val="visible"/>
                                      </p:to>
                                    </p:set>
                                    <p:animEffect transition="in" filter="blinds(horizontal)">
                                      <p:cBhvr>
                                        <p:cTn id="10" dur="500"/>
                                        <p:tgtEl>
                                          <p:spTgt spid="272">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72">
                                            <p:txEl>
                                              <p:pRg st="3" end="3"/>
                                            </p:txEl>
                                          </p:spTgt>
                                        </p:tgtEl>
                                        <p:attrNameLst>
                                          <p:attrName>style.visibility</p:attrName>
                                        </p:attrNameLst>
                                      </p:cBhvr>
                                      <p:to>
                                        <p:strVal val="visible"/>
                                      </p:to>
                                    </p:set>
                                    <p:animEffect transition="in" filter="blinds(horizontal)">
                                      <p:cBhvr>
                                        <p:cTn id="13" dur="500"/>
                                        <p:tgtEl>
                                          <p:spTgt spid="272">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72">
                                            <p:txEl>
                                              <p:pRg st="4" end="4"/>
                                            </p:txEl>
                                          </p:spTgt>
                                        </p:tgtEl>
                                        <p:attrNameLst>
                                          <p:attrName>style.visibility</p:attrName>
                                        </p:attrNameLst>
                                      </p:cBhvr>
                                      <p:to>
                                        <p:strVal val="visible"/>
                                      </p:to>
                                    </p:set>
                                    <p:animEffect transition="in" filter="blinds(horizontal)">
                                      <p:cBhvr>
                                        <p:cTn id="16" dur="500"/>
                                        <p:tgtEl>
                                          <p:spTgt spid="272">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72">
                                            <p:txEl>
                                              <p:pRg st="5" end="5"/>
                                            </p:txEl>
                                          </p:spTgt>
                                        </p:tgtEl>
                                        <p:attrNameLst>
                                          <p:attrName>style.visibility</p:attrName>
                                        </p:attrNameLst>
                                      </p:cBhvr>
                                      <p:to>
                                        <p:strVal val="visible"/>
                                      </p:to>
                                    </p:set>
                                    <p:animEffect transition="in" filter="blinds(horizontal)">
                                      <p:cBhvr>
                                        <p:cTn id="19" dur="500"/>
                                        <p:tgtEl>
                                          <p:spTgt spid="272">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72">
                                            <p:txEl>
                                              <p:pRg st="6" end="6"/>
                                            </p:txEl>
                                          </p:spTgt>
                                        </p:tgtEl>
                                        <p:attrNameLst>
                                          <p:attrName>style.visibility</p:attrName>
                                        </p:attrNameLst>
                                      </p:cBhvr>
                                      <p:to>
                                        <p:strVal val="visible"/>
                                      </p:to>
                                    </p:set>
                                    <p:animEffect transition="in" filter="blinds(horizontal)">
                                      <p:cBhvr>
                                        <p:cTn id="22" dur="500"/>
                                        <p:tgtEl>
                                          <p:spTgt spid="27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72">
                                            <p:txEl>
                                              <p:pRg st="7" end="7"/>
                                            </p:txEl>
                                          </p:spTgt>
                                        </p:tgtEl>
                                        <p:attrNameLst>
                                          <p:attrName>style.visibility</p:attrName>
                                        </p:attrNameLst>
                                      </p:cBhvr>
                                      <p:to>
                                        <p:strVal val="visible"/>
                                      </p:to>
                                    </p:set>
                                    <p:animEffect transition="in" filter="blinds(horizontal)">
                                      <p:cBhvr>
                                        <p:cTn id="27" dur="500"/>
                                        <p:tgtEl>
                                          <p:spTgt spid="272">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72">
                                            <p:txEl>
                                              <p:pRg st="8" end="8"/>
                                            </p:txEl>
                                          </p:spTgt>
                                        </p:tgtEl>
                                        <p:attrNameLst>
                                          <p:attrName>style.visibility</p:attrName>
                                        </p:attrNameLst>
                                      </p:cBhvr>
                                      <p:to>
                                        <p:strVal val="visible"/>
                                      </p:to>
                                    </p:set>
                                    <p:animEffect transition="in" filter="blinds(horizontal)">
                                      <p:cBhvr>
                                        <p:cTn id="30" dur="500"/>
                                        <p:tgtEl>
                                          <p:spTgt spid="272">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272">
                                            <p:txEl>
                                              <p:pRg st="9" end="9"/>
                                            </p:txEl>
                                          </p:spTgt>
                                        </p:tgtEl>
                                        <p:attrNameLst>
                                          <p:attrName>style.visibility</p:attrName>
                                        </p:attrNameLst>
                                      </p:cBhvr>
                                      <p:to>
                                        <p:strVal val="visible"/>
                                      </p:to>
                                    </p:set>
                                    <p:animEffect transition="in" filter="blinds(horizontal)">
                                      <p:cBhvr>
                                        <p:cTn id="33" dur="500"/>
                                        <p:tgtEl>
                                          <p:spTgt spid="272">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272">
                                            <p:txEl>
                                              <p:pRg st="10" end="10"/>
                                            </p:txEl>
                                          </p:spTgt>
                                        </p:tgtEl>
                                        <p:attrNameLst>
                                          <p:attrName>style.visibility</p:attrName>
                                        </p:attrNameLst>
                                      </p:cBhvr>
                                      <p:to>
                                        <p:strVal val="visible"/>
                                      </p:to>
                                    </p:set>
                                    <p:animEffect transition="in" filter="blinds(horizontal)">
                                      <p:cBhvr>
                                        <p:cTn id="36" dur="500"/>
                                        <p:tgtEl>
                                          <p:spTgt spid="272">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77"/>
                                        </p:tgtEl>
                                        <p:attrNameLst>
                                          <p:attrName>style.visibility</p:attrName>
                                        </p:attrNameLst>
                                      </p:cBhvr>
                                      <p:to>
                                        <p:strVal val="visible"/>
                                      </p:to>
                                    </p:set>
                                    <p:animEffect transition="in" filter="blinds(horizontal)">
                                      <p:cBhvr>
                                        <p:cTn id="41" dur="500"/>
                                        <p:tgtEl>
                                          <p:spTgt spid="277"/>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73"/>
                                        </p:tgtEl>
                                        <p:attrNameLst>
                                          <p:attrName>style.visibility</p:attrName>
                                        </p:attrNameLst>
                                      </p:cBhvr>
                                      <p:to>
                                        <p:strVal val="visible"/>
                                      </p:to>
                                    </p:set>
                                    <p:animEffect transition="in" filter="blinds(horizontal)">
                                      <p:cBhvr>
                                        <p:cTn id="46" dur="500"/>
                                        <p:tgtEl>
                                          <p:spTgt spid="27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74"/>
                                        </p:tgtEl>
                                        <p:attrNameLst>
                                          <p:attrName>style.visibility</p:attrName>
                                        </p:attrNameLst>
                                      </p:cBhvr>
                                      <p:to>
                                        <p:strVal val="visible"/>
                                      </p:to>
                                    </p:set>
                                    <p:animEffect transition="in" filter="fade">
                                      <p:cBhvr>
                                        <p:cTn id="51" dur="2000"/>
                                        <p:tgtEl>
                                          <p:spTgt spid="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 grpId="0" animBg="1"/>
      <p:bldP spid="27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vert="horz" wrap="square" lIns="91440" tIns="45720" rIns="91440" bIns="45720" anchor="t" anchorCtr="0"/>
          <a:lstStyle/>
          <a:p>
            <a:fld id="{CAD2D6BD-DE1B-4B5F-8B41-2702339687B9}" type="slidenum">
              <a:rPr lang="en-US" altLang="zh-CN">
                <a:latin typeface="Arial" panose="020B0604020202020204" pitchFamily="34" charset="0"/>
                <a:ea typeface="方正行楷简体" pitchFamily="2" charset="-122"/>
                <a:cs typeface="Arial" panose="020B0604020202020204" pitchFamily="34" charset="0"/>
              </a:rPr>
            </a:fld>
            <a:endParaRPr lang="zh-CN" altLang="en-US">
              <a:latin typeface="Arial" panose="020B0604020202020204" pitchFamily="34" charset="0"/>
              <a:ea typeface="方正行楷简体" pitchFamily="2" charset="-122"/>
              <a:cs typeface="Arial" panose="020B0604020202020204" pitchFamily="34" charset="0"/>
            </a:endParaRPr>
          </a:p>
        </p:txBody>
      </p:sp>
      <p:sp>
        <p:nvSpPr>
          <p:cNvPr id="283" name="矩形"/>
          <p:cNvSpPr/>
          <p:nvPr/>
        </p:nvSpPr>
        <p:spPr>
          <a:xfrm>
            <a:off x="755650" y="776605"/>
            <a:ext cx="3484314" cy="386715"/>
          </a:xfrm>
          <a:prstGeom prst="rect">
            <a:avLst/>
          </a:prstGeom>
          <a:noFill/>
          <a:ln w="9525" cap="flat" cmpd="sng">
            <a:noFill/>
            <a:prstDash val="solid"/>
            <a:round/>
          </a:ln>
        </p:spPr>
        <p:txBody>
          <a:bodyPr vert="horz" wrap="none" lIns="91440" tIns="45720" rIns="91440" bIns="45720" anchor="ctr" anchorCtr="0">
            <a:spAutoFit/>
          </a:bodyPr>
          <a:lstStyle/>
          <a:p>
            <a:pPr marL="0" indent="0" algn="l">
              <a:lnSpc>
                <a:spcPct val="100000"/>
              </a:lnSpc>
              <a:spcBef>
                <a:spcPts val="0"/>
              </a:spcBef>
              <a:spcAft>
                <a:spcPts val="0"/>
              </a:spcAft>
              <a:buNone/>
            </a:pPr>
            <a:r>
              <a:rPr lang="zh-CN" altLang="en-US" sz="20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20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1</a:t>
            </a:r>
            <a:r>
              <a:rPr lang="zh-CN" altLang="en-US" sz="20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zh-CN" altLang="en-US" sz="20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利用</a:t>
            </a:r>
            <a:r>
              <a:rPr lang="en-US" altLang="zh-CN" sz="20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proc  corr</a:t>
            </a:r>
            <a:r>
              <a:rPr lang="zh-CN" altLang="en-US" sz="20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过程，得</a:t>
            </a:r>
            <a:r>
              <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endParaRPr lang="zh-CN" altLang="en-US"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284" name="矩形"/>
          <p:cNvSpPr/>
          <p:nvPr/>
        </p:nvSpPr>
        <p:spPr>
          <a:xfrm>
            <a:off x="755650" y="2210118"/>
            <a:ext cx="6348413" cy="386715"/>
          </a:xfrm>
          <a:prstGeom prst="rect">
            <a:avLst/>
          </a:prstGeom>
          <a:noFill/>
          <a:ln w="9525" cap="flat" cmpd="sng">
            <a:noFill/>
            <a:prstDash val="solid"/>
            <a:round/>
          </a:ln>
        </p:spPr>
        <p:txBody>
          <a:bodyPr vert="horz" wrap="square" lIns="91440" tIns="45720" rIns="91440" bIns="45720" anchor="ctr" anchorCtr="0">
            <a:spAutoFit/>
          </a:bodyPr>
          <a:lstStyle/>
          <a:p>
            <a:pPr marL="0" indent="0" algn="l">
              <a:lnSpc>
                <a:spcPct val="100000"/>
              </a:lnSpc>
              <a:spcBef>
                <a:spcPts val="0"/>
              </a:spcBef>
              <a:spcAft>
                <a:spcPts val="0"/>
              </a:spcAft>
              <a:buNone/>
            </a:pPr>
            <a:r>
              <a:rPr lang="zh-CN" altLang="en-US" sz="20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20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2</a:t>
            </a:r>
            <a:r>
              <a:rPr lang="zh-CN" altLang="en-US" sz="20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zh-CN" altLang="en-US" sz="20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数据的</a:t>
            </a:r>
            <a:r>
              <a:rPr lang="en-US" altLang="zh-CN" sz="20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Pearson</a:t>
            </a:r>
            <a:r>
              <a:rPr lang="zh-CN" altLang="en-US" sz="20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相关系数</a:t>
            </a:r>
            <a:endParaRPr lang="zh-CN" altLang="en-US" sz="20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285" name="矩形"/>
          <p:cNvSpPr/>
          <p:nvPr/>
        </p:nvSpPr>
        <p:spPr>
          <a:xfrm>
            <a:off x="755650" y="3362642"/>
            <a:ext cx="3767170" cy="386715"/>
          </a:xfrm>
          <a:prstGeom prst="rect">
            <a:avLst/>
          </a:prstGeom>
          <a:noFill/>
          <a:ln w="9525" cap="flat" cmpd="sng">
            <a:noFill/>
            <a:prstDash val="solid"/>
            <a:round/>
          </a:ln>
        </p:spPr>
        <p:txBody>
          <a:bodyPr vert="horz" wrap="none" lIns="91440" tIns="45720" rIns="91440" bIns="45720" anchor="ctr" anchorCtr="0">
            <a:spAutoFit/>
          </a:bodyPr>
          <a:lstStyle/>
          <a:p>
            <a:pPr marL="0" indent="0" algn="l">
              <a:lnSpc>
                <a:spcPct val="100000"/>
              </a:lnSpc>
              <a:spcBef>
                <a:spcPts val="0"/>
              </a:spcBef>
              <a:spcAft>
                <a:spcPts val="0"/>
              </a:spcAft>
              <a:buNone/>
            </a:pPr>
            <a:r>
              <a:rPr lang="zh-CN" altLang="en-US" sz="20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20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3</a:t>
            </a:r>
            <a:r>
              <a:rPr lang="zh-CN" altLang="en-US" sz="20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zh-CN" altLang="en-US" sz="20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数据的</a:t>
            </a:r>
            <a:r>
              <a:rPr lang="en-US" altLang="zh-CN" sz="20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Spearman</a:t>
            </a:r>
            <a:r>
              <a:rPr lang="zh-CN" altLang="en-US" sz="20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相关系数</a:t>
            </a:r>
            <a:r>
              <a:rPr lang="en-US" altLang="zh-CN" sz="20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endParaRPr lang="zh-CN" altLang="en-US" sz="20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286" name="矩形"/>
          <p:cNvSpPr/>
          <p:nvPr/>
        </p:nvSpPr>
        <p:spPr>
          <a:xfrm>
            <a:off x="971550" y="5334318"/>
            <a:ext cx="1343037" cy="386715"/>
          </a:xfrm>
          <a:prstGeom prst="rect">
            <a:avLst/>
          </a:prstGeom>
          <a:noFill/>
          <a:ln w="9525" cap="flat" cmpd="sng">
            <a:noFill/>
            <a:prstDash val="solid"/>
            <a:round/>
          </a:ln>
        </p:spPr>
        <p:txBody>
          <a:bodyPr vert="horz" wrap="none" lIns="91440" tIns="45720" rIns="91440" bIns="45720" anchor="ctr" anchorCtr="0">
            <a:spAutoFit/>
          </a:bodyPr>
          <a:lstStyle/>
          <a:p>
            <a:pPr marL="0" indent="0" algn="l">
              <a:lnSpc>
                <a:spcPct val="100000"/>
              </a:lnSpc>
              <a:spcBef>
                <a:spcPts val="0"/>
              </a:spcBef>
              <a:spcAft>
                <a:spcPts val="0"/>
              </a:spcAft>
              <a:buNone/>
            </a:pPr>
            <a:r>
              <a:rPr lang="zh-CN" altLang="en-US" sz="2000" b="1" i="0" u="none" strike="noStrike" kern="1200" cap="none" spc="0" baseline="0">
                <a:solidFill>
                  <a:schemeClr val="tx1"/>
                </a:solidFill>
                <a:latin typeface="Times New Roman" panose="02020603050405020304" charset="0"/>
                <a:ea typeface="宋体" panose="02010600030101010101" pitchFamily="2" charset="-122"/>
                <a:cs typeface="Times New Roman" panose="02020603050405020304" charset="0"/>
              </a:rPr>
              <a:t>检验</a:t>
            </a:r>
            <a:r>
              <a:rPr lang="en-US" altLang="zh-CN" sz="2000" b="1" i="0" u="none" strike="noStrike" kern="1200" cap="none" spc="0" baseline="0">
                <a:solidFill>
                  <a:schemeClr val="tx1"/>
                </a:solidFill>
                <a:latin typeface="Times New Roman" panose="02020603050405020304" charset="0"/>
                <a:ea typeface="宋体" panose="02010600030101010101" pitchFamily="2" charset="-122"/>
                <a:cs typeface="Times New Roman" panose="02020603050405020304" charset="0"/>
              </a:rPr>
              <a:t>p</a:t>
            </a:r>
            <a:r>
              <a:rPr lang="zh-CN" altLang="en-US" sz="2000" b="1" i="0" u="none" strike="noStrike" kern="1200" cap="none" spc="0" baseline="0">
                <a:solidFill>
                  <a:schemeClr val="tx1"/>
                </a:solidFill>
                <a:latin typeface="Times New Roman" panose="02020603050405020304" charset="0"/>
                <a:ea typeface="宋体" panose="02010600030101010101" pitchFamily="2" charset="-122"/>
                <a:cs typeface="Times New Roman" panose="02020603050405020304" charset="0"/>
              </a:rPr>
              <a:t>值均</a:t>
            </a:r>
            <a:endParaRPr lang="zh-CN" altLang="en-US" sz="18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aphicFrame>
        <p:nvGraphicFramePr>
          <p:cNvPr id="287" name="对象"/>
          <p:cNvGraphicFramePr>
            <a:graphicFrameLocks noChangeAspect="1"/>
          </p:cNvGraphicFramePr>
          <p:nvPr/>
        </p:nvGraphicFramePr>
        <p:xfrm>
          <a:off x="4427538" y="758825"/>
          <a:ext cx="2916236" cy="423863"/>
        </p:xfrm>
        <a:graphic>
          <a:graphicData uri="http://schemas.openxmlformats.org/presentationml/2006/ole">
            <mc:AlternateContent xmlns:mc="http://schemas.openxmlformats.org/markup-compatibility/2006">
              <mc:Choice xmlns:v="urn:schemas-microsoft-com:vml" Requires="v">
                <p:oleObj spid="_x0000_s2" name="package" r:id="rId1" imgW="1638300" imgH="241300" progId="package">
                  <p:embed/>
                </p:oleObj>
              </mc:Choice>
              <mc:Fallback>
                <p:oleObj name="package" r:id="rId1" imgW="1638300" imgH="241300" progId="package">
                  <p:embed/>
                  <p:pic>
                    <p:nvPicPr>
                      <p:cNvPr id="0" name="对象"/>
                      <p:cNvPicPr>
                        <a:picLocks noChangeAspect="1"/>
                      </p:cNvPicPr>
                      <p:nvPr/>
                    </p:nvPicPr>
                    <p:blipFill>
                      <a:blip r:embed="rId2" cstate="print"/>
                      <a:stretch>
                        <a:fillRect/>
                      </a:stretch>
                    </p:blipFill>
                    <p:spPr>
                      <a:xfrm>
                        <a:off x="4427538" y="758825"/>
                        <a:ext cx="2916236" cy="423863"/>
                      </a:xfrm>
                      <a:prstGeom prst="rect">
                        <a:avLst/>
                      </a:prstGeom>
                      <a:noFill/>
                      <a:ln w="9525" cap="flat" cmpd="sng">
                        <a:noFill/>
                        <a:prstDash val="solid"/>
                        <a:miter/>
                      </a:ln>
                    </p:spPr>
                  </p:pic>
                </p:oleObj>
              </mc:Fallback>
            </mc:AlternateContent>
          </a:graphicData>
        </a:graphic>
      </p:graphicFrame>
      <p:graphicFrame>
        <p:nvGraphicFramePr>
          <p:cNvPr id="288" name="对象"/>
          <p:cNvGraphicFramePr>
            <a:graphicFrameLocks noChangeAspect="1"/>
          </p:cNvGraphicFramePr>
          <p:nvPr/>
        </p:nvGraphicFramePr>
        <p:xfrm>
          <a:off x="1447800" y="1246188"/>
          <a:ext cx="4357688" cy="860424"/>
        </p:xfrm>
        <a:graphic>
          <a:graphicData uri="http://schemas.openxmlformats.org/presentationml/2006/ole">
            <mc:AlternateContent xmlns:mc="http://schemas.openxmlformats.org/markup-compatibility/2006">
              <mc:Choice xmlns:v="urn:schemas-microsoft-com:vml" Requires="v">
                <p:oleObj spid="_x0000_s3" name="package" r:id="rId3" imgW="2451100" imgH="482600" progId="package">
                  <p:embed/>
                </p:oleObj>
              </mc:Choice>
              <mc:Fallback>
                <p:oleObj name="package" r:id="rId3" imgW="2451100" imgH="482600" progId="package">
                  <p:embed/>
                  <p:pic>
                    <p:nvPicPr>
                      <p:cNvPr id="0" name="对象"/>
                      <p:cNvPicPr>
                        <a:picLocks noChangeAspect="1"/>
                      </p:cNvPicPr>
                      <p:nvPr/>
                    </p:nvPicPr>
                    <p:blipFill>
                      <a:blip r:embed="rId4" cstate="print"/>
                      <a:stretch>
                        <a:fillRect/>
                      </a:stretch>
                    </p:blipFill>
                    <p:spPr>
                      <a:xfrm>
                        <a:off x="1447800" y="1246188"/>
                        <a:ext cx="4357688" cy="860424"/>
                      </a:xfrm>
                      <a:prstGeom prst="rect">
                        <a:avLst/>
                      </a:prstGeom>
                      <a:noFill/>
                      <a:ln w="9525" cap="flat" cmpd="sng">
                        <a:noFill/>
                        <a:prstDash val="solid"/>
                        <a:miter/>
                      </a:ln>
                    </p:spPr>
                  </p:pic>
                </p:oleObj>
              </mc:Fallback>
            </mc:AlternateContent>
          </a:graphicData>
        </a:graphic>
      </p:graphicFrame>
      <p:sp>
        <p:nvSpPr>
          <p:cNvPr id="289" name="矩形"/>
          <p:cNvSpPr/>
          <p:nvPr/>
        </p:nvSpPr>
        <p:spPr>
          <a:xfrm>
            <a:off x="3729038" y="2841942"/>
            <a:ext cx="192403" cy="234314"/>
          </a:xfrm>
          <a:prstGeom prst="rect">
            <a:avLst/>
          </a:prstGeom>
          <a:noFill/>
          <a:ln w="9525" cap="flat" cmpd="sng">
            <a:noFill/>
            <a:prstDash val="solid"/>
            <a:round/>
          </a:ln>
        </p:spPr>
        <p:txBody>
          <a:bodyPr vert="horz" wrap="none" lIns="91440" tIns="45720" rIns="91440" bIns="45720" anchor="ctr" anchorCtr="0">
            <a:spAutoFit/>
          </a:bodyPr>
          <a:lstStyle/>
          <a:p>
            <a:pPr marL="0" indent="0" algn="l">
              <a:lnSpc>
                <a:spcPct val="100000"/>
              </a:lnSpc>
              <a:spcBef>
                <a:spcPts val="0"/>
              </a:spcBef>
              <a:spcAft>
                <a:spcPts val="0"/>
              </a:spcAft>
              <a:buNone/>
            </a:pPr>
            <a:r>
              <a:rPr lang="en-US" altLang="zh-CN" sz="1000" b="0" i="0" u="none" strike="noStrike" kern="1200" cap="none" spc="0" baseline="0">
                <a:solidFill>
                  <a:schemeClr val="tx1"/>
                </a:solidFill>
                <a:latin typeface="Times New Roman" panose="02020603050405020304" charset="0"/>
                <a:ea typeface="宋体" panose="02010600030101010101" pitchFamily="2" charset="-122"/>
                <a:cs typeface="Times New Roman" panose="02020603050405020304" charset="0"/>
              </a:rPr>
              <a:t> </a:t>
            </a:r>
            <a:endParaRPr lang="zh-CN" altLang="en-US" sz="18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aphicFrame>
        <p:nvGraphicFramePr>
          <p:cNvPr id="290" name="对象"/>
          <p:cNvGraphicFramePr>
            <a:graphicFrameLocks noChangeAspect="1"/>
          </p:cNvGraphicFramePr>
          <p:nvPr/>
        </p:nvGraphicFramePr>
        <p:xfrm>
          <a:off x="1481138" y="2486025"/>
          <a:ext cx="2797175" cy="869949"/>
        </p:xfrm>
        <a:graphic>
          <a:graphicData uri="http://schemas.openxmlformats.org/presentationml/2006/ole">
            <mc:AlternateContent xmlns:mc="http://schemas.openxmlformats.org/markup-compatibility/2006">
              <mc:Choice xmlns:v="urn:schemas-microsoft-com:vml" Requires="v">
                <p:oleObj spid="_x0000_s4" name="package" r:id="rId5" imgW="1574165" imgH="495300" progId="package">
                  <p:embed/>
                </p:oleObj>
              </mc:Choice>
              <mc:Fallback>
                <p:oleObj name="package" r:id="rId5" imgW="1574165" imgH="495300" progId="package">
                  <p:embed/>
                  <p:pic>
                    <p:nvPicPr>
                      <p:cNvPr id="0" name="对象"/>
                      <p:cNvPicPr>
                        <a:picLocks noChangeAspect="1"/>
                      </p:cNvPicPr>
                      <p:nvPr/>
                    </p:nvPicPr>
                    <p:blipFill>
                      <a:blip r:embed="rId6" cstate="print"/>
                      <a:stretch>
                        <a:fillRect/>
                      </a:stretch>
                    </p:blipFill>
                    <p:spPr>
                      <a:xfrm>
                        <a:off x="1481138" y="2486025"/>
                        <a:ext cx="2797175" cy="869949"/>
                      </a:xfrm>
                      <a:prstGeom prst="rect">
                        <a:avLst/>
                      </a:prstGeom>
                      <a:noFill/>
                      <a:ln w="9525" cap="flat" cmpd="sng">
                        <a:noFill/>
                        <a:prstDash val="solid"/>
                        <a:miter/>
                      </a:ln>
                    </p:spPr>
                  </p:pic>
                </p:oleObj>
              </mc:Fallback>
            </mc:AlternateContent>
          </a:graphicData>
        </a:graphic>
      </p:graphicFrame>
      <p:graphicFrame>
        <p:nvGraphicFramePr>
          <p:cNvPr id="291" name="对象"/>
          <p:cNvGraphicFramePr>
            <a:graphicFrameLocks noChangeAspect="1"/>
          </p:cNvGraphicFramePr>
          <p:nvPr/>
        </p:nvGraphicFramePr>
        <p:xfrm>
          <a:off x="1403350" y="3789363"/>
          <a:ext cx="3816350" cy="1296986"/>
        </p:xfrm>
        <a:graphic>
          <a:graphicData uri="http://schemas.openxmlformats.org/presentationml/2006/ole">
            <mc:AlternateContent xmlns:mc="http://schemas.openxmlformats.org/markup-compatibility/2006">
              <mc:Choice xmlns:v="urn:schemas-microsoft-com:vml" Requires="v">
                <p:oleObj spid="_x0000_s5" name="package" r:id="rId7" imgW="2590800" imgH="889000" progId="package">
                  <p:embed/>
                </p:oleObj>
              </mc:Choice>
              <mc:Fallback>
                <p:oleObj name="package" r:id="rId7" imgW="2590800" imgH="889000" progId="package">
                  <p:embed/>
                  <p:pic>
                    <p:nvPicPr>
                      <p:cNvPr id="0" name="对象"/>
                      <p:cNvPicPr>
                        <a:picLocks noChangeAspect="1"/>
                      </p:cNvPicPr>
                      <p:nvPr/>
                    </p:nvPicPr>
                    <p:blipFill>
                      <a:blip r:embed="rId8" cstate="print"/>
                      <a:stretch>
                        <a:fillRect/>
                      </a:stretch>
                    </p:blipFill>
                    <p:spPr>
                      <a:xfrm>
                        <a:off x="1403350" y="3789363"/>
                        <a:ext cx="3816350" cy="1296986"/>
                      </a:xfrm>
                      <a:prstGeom prst="rect">
                        <a:avLst/>
                      </a:prstGeom>
                      <a:noFill/>
                      <a:ln w="9525" cap="flat" cmpd="sng">
                        <a:noFill/>
                        <a:prstDash val="solid"/>
                        <a:miter/>
                      </a:ln>
                    </p:spPr>
                  </p:pic>
                </p:oleObj>
              </mc:Fallback>
            </mc:AlternateContent>
          </a:graphicData>
        </a:graphic>
      </p:graphicFrame>
      <p:graphicFrame>
        <p:nvGraphicFramePr>
          <p:cNvPr id="292" name="对象"/>
          <p:cNvGraphicFramePr>
            <a:graphicFrameLocks noChangeAspect="1"/>
          </p:cNvGraphicFramePr>
          <p:nvPr/>
        </p:nvGraphicFramePr>
        <p:xfrm>
          <a:off x="2339975" y="5300663"/>
          <a:ext cx="4873625" cy="455611"/>
        </p:xfrm>
        <a:graphic>
          <a:graphicData uri="http://schemas.openxmlformats.org/presentationml/2006/ole">
            <mc:AlternateContent xmlns:mc="http://schemas.openxmlformats.org/markup-compatibility/2006">
              <mc:Choice xmlns:v="urn:schemas-microsoft-com:vml" Requires="v">
                <p:oleObj spid="_x0000_s6" name="package" r:id="rId9" imgW="2578100" imgH="241300" progId="package">
                  <p:embed/>
                </p:oleObj>
              </mc:Choice>
              <mc:Fallback>
                <p:oleObj name="package" r:id="rId9" imgW="2578100" imgH="241300" progId="package">
                  <p:embed/>
                  <p:pic>
                    <p:nvPicPr>
                      <p:cNvPr id="0" name="对象"/>
                      <p:cNvPicPr>
                        <a:picLocks noChangeAspect="1"/>
                      </p:cNvPicPr>
                      <p:nvPr/>
                    </p:nvPicPr>
                    <p:blipFill>
                      <a:blip r:embed="rId10" cstate="print"/>
                      <a:stretch>
                        <a:fillRect/>
                      </a:stretch>
                    </p:blipFill>
                    <p:spPr>
                      <a:xfrm>
                        <a:off x="2339975" y="5300663"/>
                        <a:ext cx="4873625" cy="455611"/>
                      </a:xfrm>
                      <a:prstGeom prst="rect">
                        <a:avLst/>
                      </a:prstGeom>
                      <a:noFill/>
                      <a:ln w="9525" cap="flat" cmpd="sng">
                        <a:noFill/>
                        <a:prstDash val="solid"/>
                        <a:miter/>
                      </a:ln>
                    </p:spPr>
                  </p:pic>
                </p:oleObj>
              </mc:Fallback>
            </mc:AlternateContent>
          </a:graphicData>
        </a:graphic>
      </p:graphicFrame>
      <p:sp>
        <p:nvSpPr>
          <p:cNvPr id="293" name="矩形"/>
          <p:cNvSpPr/>
          <p:nvPr/>
        </p:nvSpPr>
        <p:spPr>
          <a:xfrm>
            <a:off x="971550" y="5876925"/>
            <a:ext cx="3084513" cy="304800"/>
          </a:xfrm>
          <a:prstGeom prst="rect">
            <a:avLst/>
          </a:prstGeom>
          <a:noFill/>
          <a:ln w="9525" cap="flat" cmpd="sng">
            <a:noFill/>
            <a:prstDash val="solid"/>
            <a:round/>
          </a:ln>
        </p:spPr>
        <p:txBody>
          <a:bodyPr vert="horz" wrap="square" lIns="91440" tIns="45720" rIns="91440" bIns="45720" anchor="t" anchorCtr="0">
            <a:spAutoFit/>
          </a:bodyPr>
          <a:lstStyle/>
          <a:p>
            <a:pPr marL="342900" indent="-342900" algn="l">
              <a:lnSpc>
                <a:spcPct val="80000"/>
              </a:lnSpc>
              <a:spcBef>
                <a:spcPct val="20000"/>
              </a:spcBef>
              <a:spcAft>
                <a:spcPts val="0"/>
              </a:spcAft>
              <a:buNone/>
            </a:pPr>
            <a:r>
              <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X</a:t>
            </a:r>
            <a:r>
              <a:rPr lang="zh-CN" altLang="en-US"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与</a:t>
            </a:r>
            <a:r>
              <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Y</a:t>
            </a:r>
            <a:r>
              <a:rPr lang="zh-CN" altLang="en-US"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的相关性高度显著</a:t>
            </a:r>
            <a:r>
              <a:rPr lang="en-US" altLang="zh-CN"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endParaRPr lang="zh-CN" altLang="en-US" sz="18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2000"/>
                                        <p:tgtEl>
                                          <p:spTgt spid="2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7"/>
                                        </p:tgtEl>
                                        <p:attrNameLst>
                                          <p:attrName>style.visibility</p:attrName>
                                        </p:attrNameLst>
                                      </p:cBhvr>
                                      <p:to>
                                        <p:strVal val="visible"/>
                                      </p:to>
                                    </p:set>
                                    <p:animEffect transition="in" filter="fade">
                                      <p:cBhvr>
                                        <p:cTn id="12" dur="2000"/>
                                        <p:tgtEl>
                                          <p:spTgt spid="28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8"/>
                                        </p:tgtEl>
                                        <p:attrNameLst>
                                          <p:attrName>style.visibility</p:attrName>
                                        </p:attrNameLst>
                                      </p:cBhvr>
                                      <p:to>
                                        <p:strVal val="visible"/>
                                      </p:to>
                                    </p:set>
                                    <p:animEffect transition="in" filter="fade">
                                      <p:cBhvr>
                                        <p:cTn id="17" dur="2000"/>
                                        <p:tgtEl>
                                          <p:spTgt spid="28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4"/>
                                        </p:tgtEl>
                                        <p:attrNameLst>
                                          <p:attrName>style.visibility</p:attrName>
                                        </p:attrNameLst>
                                      </p:cBhvr>
                                      <p:to>
                                        <p:strVal val="visible"/>
                                      </p:to>
                                    </p:set>
                                    <p:animEffect transition="in" filter="fade">
                                      <p:cBhvr>
                                        <p:cTn id="22" dur="2000"/>
                                        <p:tgtEl>
                                          <p:spTgt spid="28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0"/>
                                        </p:tgtEl>
                                        <p:attrNameLst>
                                          <p:attrName>style.visibility</p:attrName>
                                        </p:attrNameLst>
                                      </p:cBhvr>
                                      <p:to>
                                        <p:strVal val="visible"/>
                                      </p:to>
                                    </p:set>
                                    <p:animEffect transition="in" filter="fade">
                                      <p:cBhvr>
                                        <p:cTn id="27" dur="2000"/>
                                        <p:tgtEl>
                                          <p:spTgt spid="29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5"/>
                                        </p:tgtEl>
                                        <p:attrNameLst>
                                          <p:attrName>style.visibility</p:attrName>
                                        </p:attrNameLst>
                                      </p:cBhvr>
                                      <p:to>
                                        <p:strVal val="visible"/>
                                      </p:to>
                                    </p:set>
                                    <p:animEffect transition="in" filter="fade">
                                      <p:cBhvr>
                                        <p:cTn id="32" dur="2000"/>
                                        <p:tgtEl>
                                          <p:spTgt spid="28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91"/>
                                        </p:tgtEl>
                                        <p:attrNameLst>
                                          <p:attrName>style.visibility</p:attrName>
                                        </p:attrNameLst>
                                      </p:cBhvr>
                                      <p:to>
                                        <p:strVal val="visible"/>
                                      </p:to>
                                    </p:set>
                                    <p:animEffect transition="in" filter="fade">
                                      <p:cBhvr>
                                        <p:cTn id="37" dur="2000"/>
                                        <p:tgtEl>
                                          <p:spTgt spid="29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92"/>
                                        </p:tgtEl>
                                        <p:attrNameLst>
                                          <p:attrName>style.visibility</p:attrName>
                                        </p:attrNameLst>
                                      </p:cBhvr>
                                      <p:to>
                                        <p:strVal val="visible"/>
                                      </p:to>
                                    </p:set>
                                    <p:animEffect transition="in" filter="blinds(horizontal)">
                                      <p:cBhvr>
                                        <p:cTn id="42" dur="500"/>
                                        <p:tgtEl>
                                          <p:spTgt spid="292"/>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86"/>
                                        </p:tgtEl>
                                        <p:attrNameLst>
                                          <p:attrName>style.visibility</p:attrName>
                                        </p:attrNameLst>
                                      </p:cBhvr>
                                      <p:to>
                                        <p:strVal val="visible"/>
                                      </p:to>
                                    </p:set>
                                    <p:animEffect transition="in" filter="blinds(horizontal)">
                                      <p:cBhvr>
                                        <p:cTn id="45" dur="500"/>
                                        <p:tgtEl>
                                          <p:spTgt spid="286"/>
                                        </p:tgtEl>
                                      </p:cBhvr>
                                    </p:animEffect>
                                  </p:childTnLst>
                                </p:cTn>
                              </p:par>
                            </p:childTnLst>
                          </p:cTn>
                        </p:par>
                      </p:childTnLst>
                    </p:cTn>
                  </p:par>
                  <p:par>
                    <p:cTn id="46" fill="hold">
                      <p:stCondLst>
                        <p:cond delay="indefinite"/>
                      </p:stCondLst>
                      <p:childTnLst>
                        <p:par>
                          <p:cTn id="47" fill="hold">
                            <p:stCondLst>
                              <p:cond delay="0"/>
                            </p:stCondLst>
                            <p:childTnLst>
                              <p:par>
                                <p:cTn id="48" presetID="27" presetClass="entr" presetSubtype="0" fill="hold" grpId="0" nodeType="clickEffect">
                                  <p:stCondLst>
                                    <p:cond delay="0"/>
                                  </p:stCondLst>
                                  <p:iterate type="lt">
                                    <p:tmPct val="50000"/>
                                  </p:iterate>
                                  <p:childTnLst>
                                    <p:set>
                                      <p:cBhvr>
                                        <p:cTn id="49" dur="1" fill="hold">
                                          <p:stCondLst>
                                            <p:cond delay="0"/>
                                          </p:stCondLst>
                                        </p:cTn>
                                        <p:tgtEl>
                                          <p:spTgt spid="293"/>
                                        </p:tgtEl>
                                        <p:attrNameLst>
                                          <p:attrName>style.visibility</p:attrName>
                                        </p:attrNameLst>
                                      </p:cBhvr>
                                      <p:to>
                                        <p:strVal val="visible"/>
                                      </p:to>
                                    </p:set>
                                    <p:anim calcmode="discrete" valueType="clr">
                                      <p:cBhvr override="childStyle">
                                        <p:cTn id="50" dur="80"/>
                                        <p:tgtEl>
                                          <p:spTgt spid="293"/>
                                        </p:tgtEl>
                                        <p:attrNameLst>
                                          <p:attrName>style.color</p:attrName>
                                        </p:attrNameLst>
                                      </p:cBhvr>
                                      <p:tavLst>
                                        <p:tav tm="0">
                                          <p:val>
                                            <p:clrVal>
                                              <a:srgbClr val="000000"/>
                                            </p:clrVal>
                                          </p:val>
                                        </p:tav>
                                        <p:tav tm="50000">
                                          <p:val>
                                            <p:clrVal>
                                              <a:srgbClr val="000000"/>
                                            </p:clrVal>
                                          </p:val>
                                        </p:tav>
                                      </p:tavLst>
                                    </p:anim>
                                    <p:anim calcmode="discrete" valueType="clr">
                                      <p:cBhvr>
                                        <p:cTn id="51" dur="80"/>
                                        <p:tgtEl>
                                          <p:spTgt spid="293"/>
                                        </p:tgtEl>
                                        <p:attrNameLst>
                                          <p:attrName>fillcolor</p:attrName>
                                        </p:attrNameLst>
                                      </p:cBhvr>
                                      <p:tavLst>
                                        <p:tav tm="0">
                                          <p:val>
                                            <p:clrVal>
                                              <a:srgbClr val="000000"/>
                                            </p:clrVal>
                                          </p:val>
                                        </p:tav>
                                        <p:tav tm="50000">
                                          <p:val>
                                            <p:clrVal>
                                              <a:srgbClr val="000000"/>
                                            </p:clrVal>
                                          </p:val>
                                        </p:tav>
                                      </p:tavLst>
                                    </p:anim>
                                    <p:set>
                                      <p:cBhvr>
                                        <p:cTn id="52" dur="80"/>
                                        <p:tgtEl>
                                          <p:spTgt spid="29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p:bldP spid="284" grpId="0"/>
      <p:bldP spid="285" grpId="0"/>
      <p:bldP spid="286" grpId="0"/>
      <p:bldP spid="29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vert="horz" wrap="square" lIns="91440" tIns="45720" rIns="91440" bIns="45720" anchor="t" anchorCtr="0"/>
          <a:lstStyle/>
          <a:p>
            <a:fld id="{CAD2D6BD-DE1B-4B5F-8B41-2702339687B9}" type="slidenum">
              <a:rPr lang="en-US" altLang="zh-CN">
                <a:latin typeface="Arial" panose="020B0604020202020204" pitchFamily="34" charset="0"/>
                <a:ea typeface="方正行楷简体" pitchFamily="2" charset="-122"/>
                <a:cs typeface="Arial" panose="020B0604020202020204" pitchFamily="34" charset="0"/>
              </a:rPr>
            </a:fld>
            <a:endParaRPr lang="zh-CN" altLang="en-US">
              <a:latin typeface="Arial" panose="020B0604020202020204" pitchFamily="34" charset="0"/>
              <a:ea typeface="方正行楷简体" pitchFamily="2" charset="-122"/>
              <a:cs typeface="Arial" panose="020B0604020202020204" pitchFamily="34" charset="0"/>
            </a:endParaRPr>
          </a:p>
        </p:txBody>
      </p:sp>
      <p:sp>
        <p:nvSpPr>
          <p:cNvPr id="298" name="椭圆"/>
          <p:cNvSpPr/>
          <p:nvPr/>
        </p:nvSpPr>
        <p:spPr>
          <a:xfrm>
            <a:off x="3209926" y="1076329"/>
            <a:ext cx="2641599" cy="2644775"/>
          </a:xfrm>
          <a:prstGeom prst="ellipse">
            <a:avLst/>
          </a:prstGeom>
          <a:solidFill>
            <a:srgbClr val="FFCC99">
              <a:alpha val="35000"/>
            </a:srgbClr>
          </a:solidFill>
          <a:ln w="9525" cap="flat" cmpd="sng">
            <a:noFill/>
            <a:prstDash val="solid"/>
            <a:round/>
          </a:ln>
        </p:spPr>
        <p:txBody>
          <a:bodyPr rtlCol="0" anchor="ctr"/>
          <a:lstStyle/>
          <a:p>
            <a:pPr algn="ctr"/>
          </a:p>
        </p:txBody>
      </p:sp>
      <p:sp>
        <p:nvSpPr>
          <p:cNvPr id="299" name="椭圆"/>
          <p:cNvSpPr/>
          <p:nvPr/>
        </p:nvSpPr>
        <p:spPr>
          <a:xfrm>
            <a:off x="4292598" y="2020899"/>
            <a:ext cx="2643188" cy="2643186"/>
          </a:xfrm>
          <a:prstGeom prst="ellipse">
            <a:avLst/>
          </a:prstGeom>
          <a:solidFill>
            <a:srgbClr val="66FFFF">
              <a:alpha val="35000"/>
            </a:srgbClr>
          </a:solidFill>
          <a:ln w="9525" cap="flat" cmpd="sng">
            <a:noFill/>
            <a:prstDash val="solid"/>
            <a:round/>
          </a:ln>
        </p:spPr>
        <p:txBody>
          <a:bodyPr rtlCol="0" anchor="ctr"/>
          <a:lstStyle/>
          <a:p>
            <a:pPr algn="ctr"/>
          </a:p>
        </p:txBody>
      </p:sp>
      <p:sp>
        <p:nvSpPr>
          <p:cNvPr id="300" name="椭圆"/>
          <p:cNvSpPr/>
          <p:nvPr/>
        </p:nvSpPr>
        <p:spPr>
          <a:xfrm>
            <a:off x="2033590" y="2024072"/>
            <a:ext cx="2644775" cy="2643186"/>
          </a:xfrm>
          <a:prstGeom prst="ellipse">
            <a:avLst/>
          </a:prstGeom>
          <a:solidFill>
            <a:srgbClr val="FFFF00">
              <a:alpha val="35000"/>
            </a:srgbClr>
          </a:solidFill>
          <a:ln w="9525" cap="flat" cmpd="sng">
            <a:noFill/>
            <a:prstDash val="solid"/>
            <a:round/>
          </a:ln>
        </p:spPr>
        <p:txBody>
          <a:bodyPr rtlCol="0" anchor="ctr"/>
          <a:lstStyle/>
          <a:p>
            <a:pPr algn="ctr"/>
          </a:p>
        </p:txBody>
      </p:sp>
      <p:sp>
        <p:nvSpPr>
          <p:cNvPr id="301" name="直线"/>
          <p:cNvSpPr/>
          <p:nvPr/>
        </p:nvSpPr>
        <p:spPr>
          <a:xfrm flipH="1">
            <a:off x="5262552" y="3827471"/>
            <a:ext cx="25399" cy="1042987"/>
          </a:xfrm>
          <a:prstGeom prst="line">
            <a:avLst/>
          </a:prstGeom>
          <a:noFill/>
          <a:ln w="19050" cap="flat" cmpd="sng">
            <a:solidFill>
              <a:srgbClr val="4D4D4D"/>
            </a:solidFill>
            <a:prstDash val="solid"/>
            <a:round/>
            <a:headEnd type="oval" w="lg" len="lg"/>
          </a:ln>
        </p:spPr>
        <p:txBody>
          <a:bodyPr rtlCol="0" anchor="ctr"/>
          <a:lstStyle/>
          <a:p>
            <a:pPr algn="ctr"/>
          </a:p>
        </p:txBody>
      </p:sp>
      <p:sp>
        <p:nvSpPr>
          <p:cNvPr id="302" name="矩形"/>
          <p:cNvSpPr/>
          <p:nvPr/>
        </p:nvSpPr>
        <p:spPr>
          <a:xfrm>
            <a:off x="3709983" y="4794259"/>
            <a:ext cx="2606674" cy="1302067"/>
          </a:xfrm>
          <a:prstGeom prst="rect">
            <a:avLst/>
          </a:prstGeom>
          <a:noFill/>
          <a:ln w="9525" cap="flat" cmpd="sng">
            <a:noFill/>
            <a:prstDash val="solid"/>
            <a:round/>
          </a:ln>
        </p:spPr>
        <p:txBody>
          <a:bodyPr vert="horz" wrap="square" lIns="91440" tIns="45720" rIns="91440" bIns="45720" anchor="t" anchorCtr="0">
            <a:spAutoFit/>
          </a:bodyPr>
          <a:lstStyle/>
          <a:p>
            <a:pPr marL="120650" indent="-120650" algn="l">
              <a:lnSpc>
                <a:spcPct val="80000"/>
              </a:lnSpc>
              <a:spcBef>
                <a:spcPct val="60000"/>
              </a:spcBef>
              <a:spcAft>
                <a:spcPts val="0"/>
              </a:spcAft>
              <a:buClrTx/>
              <a:buChar char="•"/>
            </a:pPr>
            <a:r>
              <a:rPr lang="zh-CN" altLang="en-US" sz="2000" b="1" i="0" u="none" strike="noStrike" kern="1200" cap="none" spc="0" baseline="0">
                <a:solidFill>
                  <a:schemeClr val="tx1"/>
                </a:solidFill>
                <a:latin typeface="仿宋_GB2312" pitchFamily="49" charset="-122"/>
                <a:ea typeface="仿宋_GB2312" pitchFamily="49" charset="-122"/>
                <a:cs typeface="Arial" panose="020B0604020202020204" pitchFamily="34" charset="0"/>
              </a:rPr>
              <a:t>观测数据协方差</a:t>
            </a:r>
            <a:endParaRPr lang="en-US" altLang="zh-CN" sz="2000" b="1" i="0" u="none" strike="noStrike" kern="1200" cap="none" spc="0" baseline="0">
              <a:solidFill>
                <a:schemeClr val="tx1"/>
              </a:solidFill>
              <a:latin typeface="仿宋_GB2312" pitchFamily="49" charset="-122"/>
              <a:ea typeface="仿宋_GB2312" pitchFamily="49" charset="-122"/>
              <a:cs typeface="Arial" panose="020B0604020202020204" pitchFamily="34" charset="0"/>
            </a:endParaRPr>
          </a:p>
          <a:p>
            <a:pPr marL="120650" indent="-120650" algn="l">
              <a:lnSpc>
                <a:spcPct val="60000"/>
              </a:lnSpc>
              <a:spcBef>
                <a:spcPct val="50000"/>
              </a:spcBef>
              <a:spcAft>
                <a:spcPts val="0"/>
              </a:spcAft>
              <a:buNone/>
            </a:pPr>
            <a:r>
              <a:rPr lang="en-US" altLang="zh-CN" sz="2000" b="1" i="0" u="none" strike="noStrike" kern="1200" cap="none" spc="0" baseline="0">
                <a:solidFill>
                  <a:schemeClr val="tx1"/>
                </a:solidFill>
                <a:latin typeface="仿宋_GB2312" pitchFamily="49" charset="-122"/>
                <a:ea typeface="仿宋_GB2312" pitchFamily="49" charset="-122"/>
                <a:cs typeface="Arial" panose="020B0604020202020204" pitchFamily="34" charset="0"/>
              </a:rPr>
              <a:t> </a:t>
            </a:r>
            <a:r>
              <a:rPr lang="en-US" altLang="zh-CN" sz="2000" b="1" i="0" u="none" strike="noStrike" kern="1200" cap="none" spc="0" baseline="0">
                <a:solidFill>
                  <a:schemeClr val="tx1"/>
                </a:solidFill>
                <a:latin typeface="仿宋_GB2312" pitchFamily="49" charset="-122"/>
                <a:ea typeface="仿宋_GB2312" pitchFamily="49" charset="-122"/>
                <a:cs typeface="Arial" panose="020B0604020202020204" pitchFamily="34" charset="0"/>
              </a:rPr>
              <a:t>Pearson</a:t>
            </a:r>
            <a:r>
              <a:rPr lang="zh-CN" altLang="en-US" sz="2000" b="1" i="0" u="none" strike="noStrike" kern="1200" cap="none" spc="0" baseline="0">
                <a:solidFill>
                  <a:schemeClr val="tx1"/>
                </a:solidFill>
                <a:latin typeface="仿宋_GB2312" pitchFamily="49" charset="-122"/>
                <a:ea typeface="仿宋_GB2312" pitchFamily="49" charset="-122"/>
                <a:cs typeface="Arial" panose="020B0604020202020204" pitchFamily="34" charset="0"/>
              </a:rPr>
              <a:t>相关矩阵</a:t>
            </a:r>
            <a:r>
              <a:rPr lang="en-US" altLang="zh-CN" sz="2000" b="0" i="0" u="none" strike="noStrike" kern="1200" cap="none" spc="0" baseline="0">
                <a:solidFill>
                  <a:schemeClr val="tx1"/>
                </a:solidFill>
                <a:latin typeface="仿宋_GB2312" pitchFamily="49" charset="-122"/>
                <a:ea typeface="仿宋_GB2312" pitchFamily="49" charset="-122"/>
                <a:cs typeface="Arial" panose="020B0604020202020204" pitchFamily="34" charset="0"/>
              </a:rPr>
              <a:t> </a:t>
            </a:r>
            <a:endParaRPr lang="en-US" altLang="zh-CN" sz="2000" b="0" i="0" u="none" strike="noStrike" kern="1200" cap="none" spc="0" baseline="0">
              <a:solidFill>
                <a:schemeClr val="tx1"/>
              </a:solidFill>
              <a:latin typeface="仿宋_GB2312" pitchFamily="49" charset="-122"/>
              <a:ea typeface="仿宋_GB2312" pitchFamily="49" charset="-122"/>
              <a:cs typeface="Arial" panose="020B0604020202020204" pitchFamily="34" charset="0"/>
            </a:endParaRPr>
          </a:p>
          <a:p>
            <a:pPr marL="120650" indent="-120650" algn="l">
              <a:lnSpc>
                <a:spcPct val="60000"/>
              </a:lnSpc>
              <a:spcBef>
                <a:spcPct val="50000"/>
              </a:spcBef>
              <a:spcAft>
                <a:spcPts val="0"/>
              </a:spcAft>
              <a:buClrTx/>
              <a:buChar char="•"/>
            </a:pPr>
            <a:r>
              <a:rPr lang="en-US" altLang="zh-CN" sz="2000" b="1" i="0" u="none" strike="noStrike" kern="1200" cap="none" spc="0" baseline="0">
                <a:solidFill>
                  <a:schemeClr val="tx1"/>
                </a:solidFill>
                <a:latin typeface="仿宋_GB2312" pitchFamily="49" charset="-122"/>
                <a:ea typeface="仿宋_GB2312" pitchFamily="49" charset="-122"/>
                <a:cs typeface="Arial" panose="020B0604020202020204" pitchFamily="34" charset="0"/>
              </a:rPr>
              <a:t>Spearman</a:t>
            </a:r>
            <a:r>
              <a:rPr lang="zh-CN" altLang="en-US" sz="2000" b="1" i="0" u="none" strike="noStrike" kern="1200" cap="none" spc="0" baseline="0">
                <a:solidFill>
                  <a:schemeClr val="tx1"/>
                </a:solidFill>
                <a:latin typeface="仿宋_GB2312" pitchFamily="49" charset="-122"/>
                <a:ea typeface="仿宋_GB2312" pitchFamily="49" charset="-122"/>
                <a:cs typeface="Arial" panose="020B0604020202020204" pitchFamily="34" charset="0"/>
              </a:rPr>
              <a:t>相关矩阵</a:t>
            </a:r>
            <a:endParaRPr lang="en-US" altLang="zh-CN" sz="2000" b="1" i="0" u="none" strike="noStrike" kern="1200" cap="none" spc="0" baseline="0">
              <a:solidFill>
                <a:schemeClr val="tx1"/>
              </a:solidFill>
              <a:latin typeface="仿宋_GB2312" pitchFamily="49" charset="-122"/>
              <a:ea typeface="仿宋_GB2312" pitchFamily="49" charset="-122"/>
              <a:cs typeface="Arial" panose="020B0604020202020204" pitchFamily="34" charset="0"/>
            </a:endParaRPr>
          </a:p>
          <a:p>
            <a:pPr marL="120650" indent="-120650" algn="l">
              <a:lnSpc>
                <a:spcPct val="60000"/>
              </a:lnSpc>
              <a:spcBef>
                <a:spcPct val="50000"/>
              </a:spcBef>
              <a:spcAft>
                <a:spcPts val="0"/>
              </a:spcAft>
              <a:buClrTx/>
              <a:buChar char="•"/>
            </a:pPr>
            <a:r>
              <a:rPr lang="en-US" altLang="zh-CN" sz="2000" b="1" i="0" u="none" strike="noStrike" kern="1200" cap="none" spc="0" baseline="0">
                <a:solidFill>
                  <a:schemeClr val="tx2"/>
                </a:solidFill>
                <a:latin typeface="仿宋_GB2312" pitchFamily="49" charset="-122"/>
                <a:ea typeface="仿宋_GB2312" pitchFamily="49" charset="-122"/>
                <a:cs typeface="Arial" panose="020B0604020202020204" pitchFamily="34" charset="0"/>
              </a:rPr>
              <a:t>proc corr</a:t>
            </a:r>
            <a:r>
              <a:rPr lang="zh-CN" altLang="en-US" sz="2000" b="1" i="0" u="none" strike="noStrike" kern="1200" cap="none" spc="0" baseline="0">
                <a:solidFill>
                  <a:schemeClr val="tx2"/>
                </a:solidFill>
                <a:latin typeface="仿宋_GB2312" pitchFamily="49" charset="-122"/>
                <a:ea typeface="仿宋_GB2312" pitchFamily="49" charset="-122"/>
                <a:cs typeface="Arial" panose="020B0604020202020204" pitchFamily="34" charset="0"/>
              </a:rPr>
              <a:t>过程实现</a:t>
            </a:r>
            <a:endParaRPr lang="zh-CN" altLang="en-US" sz="2000" b="1" i="0" u="none" strike="noStrike" kern="1200" cap="none" spc="0" baseline="0">
              <a:solidFill>
                <a:schemeClr val="tx2"/>
              </a:solidFill>
              <a:latin typeface="仿宋_GB2312" pitchFamily="49" charset="-122"/>
              <a:ea typeface="仿宋_GB2312" pitchFamily="49" charset="-122"/>
              <a:cs typeface="Arial" panose="020B0604020202020204" pitchFamily="34" charset="0"/>
            </a:endParaRPr>
          </a:p>
        </p:txBody>
      </p:sp>
      <p:sp>
        <p:nvSpPr>
          <p:cNvPr id="303" name="矩形"/>
          <p:cNvSpPr/>
          <p:nvPr/>
        </p:nvSpPr>
        <p:spPr>
          <a:xfrm>
            <a:off x="1857346" y="619114"/>
            <a:ext cx="6073403" cy="453390"/>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ct val="20000"/>
              </a:spcBef>
              <a:spcAft>
                <a:spcPts val="0"/>
              </a:spcAft>
              <a:buNone/>
            </a:pPr>
            <a:r>
              <a:rPr lang="en-US" altLang="zh-CN" sz="2400" b="1" i="0" u="none" strike="noStrike" kern="1200" cap="none" spc="0" baseline="0">
                <a:solidFill>
                  <a:srgbClr val="FF0000"/>
                </a:solidFill>
                <a:latin typeface="Arial" panose="020B0604020202020204" pitchFamily="34" charset="0"/>
                <a:ea typeface="方正行楷简体" pitchFamily="2" charset="-122"/>
                <a:cs typeface="Times New Roman" panose="02020603050405020304" charset="0"/>
              </a:rPr>
              <a:t>1.3.2 多维总体的数字特征、相关系数矩阵</a:t>
            </a:r>
            <a:endParaRPr lang="zh-CN" altLang="en-US" sz="2400" b="1" i="0" u="none" strike="noStrike" kern="1200" cap="none" spc="0" baseline="0">
              <a:solidFill>
                <a:srgbClr val="FF0000"/>
              </a:solidFill>
              <a:latin typeface="Arial" panose="020B0604020202020204" pitchFamily="34" charset="0"/>
              <a:ea typeface="方正行楷简体" pitchFamily="2" charset="-122"/>
              <a:cs typeface="Times New Roman" panose="02020603050405020304" charset="0"/>
            </a:endParaRPr>
          </a:p>
        </p:txBody>
      </p:sp>
      <p:sp>
        <p:nvSpPr>
          <p:cNvPr id="304" name="矩形"/>
          <p:cNvSpPr/>
          <p:nvPr/>
        </p:nvSpPr>
        <p:spPr>
          <a:xfrm>
            <a:off x="4517987" y="2541607"/>
            <a:ext cx="2201863" cy="1177289"/>
          </a:xfrm>
          <a:prstGeom prst="rect">
            <a:avLst/>
          </a:prstGeom>
          <a:noFill/>
          <a:ln w="9525" cap="flat" cmpd="sng">
            <a:noFill/>
            <a:prstDash val="solid"/>
            <a:round/>
          </a:ln>
        </p:spPr>
        <p:txBody>
          <a:bodyPr vert="horz" wrap="square" lIns="91440" tIns="45720" rIns="91440" bIns="45720" anchor="t" anchorCtr="0">
            <a:spAutoFit/>
          </a:bodyPr>
          <a:lstStyle/>
          <a:p>
            <a:pPr marL="0" indent="0" algn="just" eaLnBrk="0" hangingPunct="0">
              <a:lnSpc>
                <a:spcPct val="100000"/>
              </a:lnSpc>
              <a:spcBef>
                <a:spcPct val="20000"/>
              </a:spcBef>
              <a:spcAft>
                <a:spcPts val="0"/>
              </a:spcAft>
              <a:buNone/>
            </a:pPr>
            <a:r>
              <a:rPr lang="en-US" altLang="zh-CN" sz="2400" b="1" i="0" u="none" strike="noStrike" kern="1200" cap="none" spc="0" baseline="0">
                <a:solidFill>
                  <a:schemeClr val="hlink"/>
                </a:solidFill>
                <a:latin typeface="黑体" panose="02010609060101010101" pitchFamily="49" charset="-122"/>
                <a:ea typeface="黑体" panose="02010609060101010101" pitchFamily="49" charset="-122"/>
                <a:cs typeface="Arial" panose="020B0604020202020204" pitchFamily="34" charset="0"/>
              </a:rPr>
              <a:t>1.3.</a:t>
            </a:r>
            <a:r>
              <a:rPr lang="en-US" altLang="zh-CN" sz="2400" b="1" i="0" u="none" strike="noStrike" kern="1200" cap="none" spc="0" baseline="0">
                <a:solidFill>
                  <a:schemeClr val="hlink"/>
                </a:solidFill>
                <a:latin typeface="黑体" panose="02010609060101010101" pitchFamily="49" charset="-122"/>
                <a:ea typeface="黑体" panose="02010609060101010101" pitchFamily="49" charset="-122"/>
                <a:cs typeface="Arial" panose="020B0604020202020204" pitchFamily="34" charset="0"/>
              </a:rPr>
              <a:t>2</a:t>
            </a:r>
            <a:r>
              <a:rPr lang="en-US" altLang="zh-CN" sz="2400" b="1" i="0" u="none" strike="noStrike" kern="1200" cap="none" spc="0" baseline="0">
                <a:solidFill>
                  <a:schemeClr val="hlink"/>
                </a:solidFill>
                <a:latin typeface="黑体" panose="02010609060101010101" pitchFamily="49" charset="-122"/>
                <a:ea typeface="黑体" panose="02010609060101010101" pitchFamily="49" charset="-122"/>
                <a:cs typeface="Arial" panose="020B0604020202020204" pitchFamily="34" charset="0"/>
              </a:rPr>
              <a:t> </a:t>
            </a:r>
            <a:r>
              <a:rPr lang="zh-CN" altLang="en-US" sz="2400" b="1" i="0" u="none" strike="noStrike" kern="1200" cap="none" spc="0" baseline="0">
                <a:solidFill>
                  <a:schemeClr val="hlink"/>
                </a:solidFill>
                <a:latin typeface="黑体" panose="02010609060101010101" pitchFamily="49" charset="-122"/>
                <a:ea typeface="黑体" panose="02010609060101010101" pitchFamily="49" charset="-122"/>
                <a:cs typeface="Arial" panose="020B0604020202020204" pitchFamily="34" charset="0"/>
              </a:rPr>
              <a:t>多维数据的数字特征及相关矩阵</a:t>
            </a:r>
            <a:endParaRPr lang="zh-CN" altLang="en-US" sz="2400" b="1" i="0" u="none" strike="noStrike" kern="1200" cap="none" spc="0" baseline="0">
              <a:solidFill>
                <a:schemeClr val="hlink"/>
              </a:solidFill>
              <a:latin typeface="黑体" panose="02010609060101010101" pitchFamily="49" charset="-122"/>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01"/>
                                        </p:tgtEl>
                                        <p:attrNameLst>
                                          <p:attrName>style.visibility</p:attrName>
                                        </p:attrNameLst>
                                      </p:cBhvr>
                                      <p:to>
                                        <p:strVal val="visible"/>
                                      </p:to>
                                    </p:set>
                                    <p:animEffect transition="in" filter="barn(inHorizontal)">
                                      <p:cBhvr>
                                        <p:cTn id="7" dur="500"/>
                                        <p:tgtEl>
                                          <p:spTgt spid="3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2"/>
                                        </p:tgtEl>
                                        <p:attrNameLst>
                                          <p:attrName>style.visibility</p:attrName>
                                        </p:attrNameLst>
                                      </p:cBhvr>
                                      <p:to>
                                        <p:strVal val="visible"/>
                                      </p:to>
                                    </p:set>
                                    <p:animEffect transition="in" filter="blinds(horizontal)">
                                      <p:cBhvr>
                                        <p:cTn id="12" dur="500"/>
                                        <p:tgtEl>
                                          <p:spTgt spid="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 grpId="0" animBg="1"/>
      <p:bldP spid="30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vert="horz" wrap="square" lIns="91440" tIns="45720" rIns="91440" bIns="45720" anchor="t" anchorCtr="0"/>
          <a:lstStyle/>
          <a:p>
            <a:fld id="{CAD2D6BD-DE1B-4B5F-8B41-2702339687B9}" type="slidenum">
              <a:rPr lang="en-US" altLang="zh-CN">
                <a:latin typeface="Arial" panose="020B0604020202020204" pitchFamily="34" charset="0"/>
                <a:ea typeface="方正行楷简体" pitchFamily="2" charset="-122"/>
                <a:cs typeface="Arial" panose="020B0604020202020204" pitchFamily="34" charset="0"/>
              </a:rPr>
            </a:fld>
            <a:endParaRPr lang="zh-CN" altLang="en-US">
              <a:latin typeface="Arial" panose="020B0604020202020204" pitchFamily="34" charset="0"/>
              <a:ea typeface="方正行楷简体" pitchFamily="2" charset="-122"/>
              <a:cs typeface="Arial" panose="020B0604020202020204" pitchFamily="34" charset="0"/>
            </a:endParaRPr>
          </a:p>
        </p:txBody>
      </p:sp>
      <p:graphicFrame>
        <p:nvGraphicFramePr>
          <p:cNvPr id="309" name="对象"/>
          <p:cNvGraphicFramePr>
            <a:graphicFrameLocks noChangeAspect="1"/>
          </p:cNvGraphicFramePr>
          <p:nvPr/>
        </p:nvGraphicFramePr>
        <p:xfrm>
          <a:off x="755650" y="1196975"/>
          <a:ext cx="4587875" cy="2303462"/>
        </p:xfrm>
        <a:graphic>
          <a:graphicData uri="http://schemas.openxmlformats.org/presentationml/2006/ole">
            <mc:AlternateContent xmlns:mc="http://schemas.openxmlformats.org/markup-compatibility/2006">
              <mc:Choice xmlns:v="urn:schemas-microsoft-com:vml" Requires="v">
                <p:oleObj spid="_x0000_s2" name="package" r:id="rId1" imgW="2844800" imgH="1422400" progId="package">
                  <p:embed/>
                </p:oleObj>
              </mc:Choice>
              <mc:Fallback>
                <p:oleObj name="package" r:id="rId1" imgW="2844800" imgH="1422400" progId="package">
                  <p:embed/>
                  <p:pic>
                    <p:nvPicPr>
                      <p:cNvPr id="0" name="对象"/>
                      <p:cNvPicPr>
                        <a:picLocks noChangeAspect="1"/>
                      </p:cNvPicPr>
                      <p:nvPr/>
                    </p:nvPicPr>
                    <p:blipFill>
                      <a:blip r:embed="rId2" cstate="print"/>
                      <a:stretch>
                        <a:fillRect/>
                      </a:stretch>
                    </p:blipFill>
                    <p:spPr>
                      <a:xfrm>
                        <a:off x="755650" y="1196975"/>
                        <a:ext cx="4587875" cy="2303462"/>
                      </a:xfrm>
                      <a:prstGeom prst="rect">
                        <a:avLst/>
                      </a:prstGeom>
                      <a:solidFill>
                        <a:srgbClr val="FFCC00"/>
                      </a:solidFill>
                      <a:ln w="9525" cap="flat" cmpd="sng">
                        <a:noFill/>
                        <a:prstDash val="solid"/>
                        <a:miter/>
                      </a:ln>
                    </p:spPr>
                  </p:pic>
                </p:oleObj>
              </mc:Fallback>
            </mc:AlternateContent>
          </a:graphicData>
        </a:graphic>
      </p:graphicFrame>
      <p:sp>
        <p:nvSpPr>
          <p:cNvPr id="310" name="矩形"/>
          <p:cNvSpPr/>
          <p:nvPr/>
        </p:nvSpPr>
        <p:spPr>
          <a:xfrm>
            <a:off x="0" y="0"/>
            <a:ext cx="9144000" cy="0"/>
          </a:xfrm>
          <a:prstGeom prst="rect">
            <a:avLst/>
          </a:prstGeom>
          <a:noFill/>
          <a:ln w="9525" cap="flat" cmpd="sng">
            <a:noFill/>
            <a:prstDash val="solid"/>
            <a:round/>
          </a:ln>
        </p:spPr>
        <p:txBody>
          <a:bodyPr rtlCol="0" anchor="ctr"/>
          <a:lstStyle/>
          <a:p>
            <a:pPr algn="ctr"/>
          </a:p>
        </p:txBody>
      </p:sp>
      <p:graphicFrame>
        <p:nvGraphicFramePr>
          <p:cNvPr id="311" name="对象"/>
          <p:cNvGraphicFramePr>
            <a:graphicFrameLocks noChangeAspect="1"/>
          </p:cNvGraphicFramePr>
          <p:nvPr/>
        </p:nvGraphicFramePr>
        <p:xfrm>
          <a:off x="1897061" y="692150"/>
          <a:ext cx="1747836" cy="398462"/>
        </p:xfrm>
        <a:graphic>
          <a:graphicData uri="http://schemas.openxmlformats.org/presentationml/2006/ole">
            <mc:AlternateContent xmlns:mc="http://schemas.openxmlformats.org/markup-compatibility/2006">
              <mc:Choice xmlns:v="urn:schemas-microsoft-com:vml" Requires="v">
                <p:oleObj spid="_x0000_s3" name="package" r:id="rId3" imgW="1129665" imgH="254000" progId="package">
                  <p:embed/>
                </p:oleObj>
              </mc:Choice>
              <mc:Fallback>
                <p:oleObj name="package" r:id="rId3" imgW="1129665" imgH="254000" progId="package">
                  <p:embed/>
                  <p:pic>
                    <p:nvPicPr>
                      <p:cNvPr id="0" name="对象"/>
                      <p:cNvPicPr>
                        <a:picLocks noChangeAspect="1"/>
                      </p:cNvPicPr>
                      <p:nvPr/>
                    </p:nvPicPr>
                    <p:blipFill>
                      <a:blip r:embed="rId4" cstate="print"/>
                      <a:stretch>
                        <a:fillRect/>
                      </a:stretch>
                    </p:blipFill>
                    <p:spPr>
                      <a:xfrm>
                        <a:off x="1897061" y="692150"/>
                        <a:ext cx="1747836" cy="398462"/>
                      </a:xfrm>
                      <a:prstGeom prst="rect">
                        <a:avLst/>
                      </a:prstGeom>
                      <a:noFill/>
                      <a:ln w="9525" cap="flat" cmpd="sng">
                        <a:noFill/>
                        <a:prstDash val="solid"/>
                        <a:miter/>
                      </a:ln>
                    </p:spPr>
                  </p:pic>
                </p:oleObj>
              </mc:Fallback>
            </mc:AlternateContent>
          </a:graphicData>
        </a:graphic>
      </p:graphicFrame>
      <p:grpSp>
        <p:nvGrpSpPr>
          <p:cNvPr id="314" name="组合"/>
          <p:cNvGrpSpPr/>
          <p:nvPr/>
        </p:nvGrpSpPr>
        <p:grpSpPr>
          <a:xfrm>
            <a:off x="5346694" y="701680"/>
            <a:ext cx="3195580" cy="398459"/>
            <a:chOff x="5346694" y="701680"/>
            <a:chExt cx="3195580" cy="398459"/>
          </a:xfrm>
        </p:grpSpPr>
        <p:graphicFrame>
          <p:nvGraphicFramePr>
            <p:cNvPr id="312" name="对象"/>
            <p:cNvGraphicFramePr>
              <a:graphicFrameLocks noChangeAspect="1"/>
            </p:cNvGraphicFramePr>
            <p:nvPr/>
          </p:nvGraphicFramePr>
          <p:xfrm>
            <a:off x="5346694" y="701680"/>
            <a:ext cx="2058921" cy="398459"/>
          </p:xfrm>
          <a:graphic>
            <a:graphicData uri="http://schemas.openxmlformats.org/presentationml/2006/ole">
              <mc:AlternateContent xmlns:mc="http://schemas.openxmlformats.org/markup-compatibility/2006">
                <mc:Choice xmlns:v="urn:schemas-microsoft-com:vml" Requires="v">
                  <p:oleObj spid="_x0000_s4" name="package" r:id="rId5" imgW="1336040" imgH="269240" progId="package">
                    <p:embed/>
                  </p:oleObj>
                </mc:Choice>
                <mc:Fallback>
                  <p:oleObj name="package" r:id="rId5" imgW="1336040" imgH="269240" progId="package">
                    <p:embed/>
                    <p:pic>
                      <p:nvPicPr>
                        <p:cNvPr id="0" name="对象"/>
                        <p:cNvPicPr>
                          <a:picLocks noChangeAspect="1"/>
                        </p:cNvPicPr>
                        <p:nvPr/>
                      </p:nvPicPr>
                      <p:blipFill>
                        <a:blip r:embed="rId6" cstate="print"/>
                        <a:stretch>
                          <a:fillRect/>
                        </a:stretch>
                      </p:blipFill>
                      <p:spPr>
                        <a:xfrm>
                          <a:off x="5346694" y="701680"/>
                          <a:ext cx="2058921" cy="398459"/>
                        </a:xfrm>
                        <a:prstGeom prst="rect">
                          <a:avLst/>
                        </a:prstGeom>
                        <a:noFill/>
                        <a:ln w="9525" cap="flat" cmpd="sng">
                          <a:noFill/>
                          <a:prstDash val="solid"/>
                          <a:miter/>
                        </a:ln>
                      </p:spPr>
                    </p:pic>
                  </p:oleObj>
                </mc:Fallback>
              </mc:AlternateContent>
            </a:graphicData>
          </a:graphic>
        </p:graphicFrame>
        <p:graphicFrame>
          <p:nvGraphicFramePr>
            <p:cNvPr id="313" name="对象"/>
            <p:cNvGraphicFramePr>
              <a:graphicFrameLocks noChangeAspect="1"/>
            </p:cNvGraphicFramePr>
            <p:nvPr/>
          </p:nvGraphicFramePr>
          <p:xfrm>
            <a:off x="7362815" y="774704"/>
            <a:ext cx="1179460" cy="309559"/>
          </p:xfrm>
          <a:graphic>
            <a:graphicData uri="http://schemas.openxmlformats.org/presentationml/2006/ole">
              <mc:AlternateContent xmlns:mc="http://schemas.openxmlformats.org/markup-compatibility/2006">
                <mc:Choice xmlns:v="urn:schemas-microsoft-com:vml" Requires="v">
                  <p:oleObj spid="_x0000_s5" name="package" r:id="rId7" imgW="761365" imgH="203200" progId="package">
                    <p:embed/>
                  </p:oleObj>
                </mc:Choice>
                <mc:Fallback>
                  <p:oleObj name="package" r:id="rId7" imgW="761365" imgH="203200" progId="package">
                    <p:embed/>
                    <p:pic>
                      <p:nvPicPr>
                        <p:cNvPr id="0" name="对象"/>
                        <p:cNvPicPr>
                          <a:picLocks noChangeAspect="1"/>
                        </p:cNvPicPr>
                        <p:nvPr/>
                      </p:nvPicPr>
                      <p:blipFill>
                        <a:blip r:embed="rId8" cstate="print"/>
                        <a:stretch>
                          <a:fillRect/>
                        </a:stretch>
                      </p:blipFill>
                      <p:spPr>
                        <a:xfrm>
                          <a:off x="7362815" y="774704"/>
                          <a:ext cx="1179460" cy="309559"/>
                        </a:xfrm>
                        <a:prstGeom prst="rect">
                          <a:avLst/>
                        </a:prstGeom>
                        <a:noFill/>
                        <a:ln w="9525" cap="flat" cmpd="sng">
                          <a:noFill/>
                          <a:prstDash val="solid"/>
                          <a:miter/>
                        </a:ln>
                      </p:spPr>
                    </p:pic>
                  </p:oleObj>
                </mc:Fallback>
              </mc:AlternateContent>
            </a:graphicData>
          </a:graphic>
        </p:graphicFrame>
      </p:grpSp>
      <p:sp>
        <p:nvSpPr>
          <p:cNvPr id="316" name="矩形"/>
          <p:cNvSpPr/>
          <p:nvPr/>
        </p:nvSpPr>
        <p:spPr>
          <a:xfrm>
            <a:off x="755650" y="697230"/>
            <a:ext cx="1511300" cy="386715"/>
          </a:xfrm>
          <a:prstGeom prst="rect">
            <a:avLst/>
          </a:prstGeom>
          <a:noFill/>
          <a:ln w="9525" cap="flat" cmpd="sng">
            <a:noFill/>
            <a:prstDash val="solid"/>
            <a:round/>
          </a:ln>
        </p:spPr>
        <p:txBody>
          <a:bodyPr vert="horz" wrap="square" lIns="91440" tIns="45720" rIns="91440" bIns="45720" anchor="ctr" anchorCtr="0">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p</a:t>
            </a:r>
            <a:r>
              <a:rPr lang="zh-CN" altLang="en-US" sz="20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维总体：</a:t>
            </a:r>
            <a:endParaRPr lang="zh-CN" altLang="en-US" sz="20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317" name="矩形"/>
          <p:cNvSpPr/>
          <p:nvPr/>
        </p:nvSpPr>
        <p:spPr>
          <a:xfrm>
            <a:off x="5435600" y="2060575"/>
            <a:ext cx="3425580" cy="381000"/>
          </a:xfrm>
          <a:prstGeom prst="rect">
            <a:avLst/>
          </a:prstGeom>
          <a:noFill/>
          <a:ln w="9525" cap="flat" cmpd="sng">
            <a:noFill/>
            <a:prstDash val="solid"/>
            <a:round/>
          </a:ln>
        </p:spPr>
        <p:txBody>
          <a:bodyPr vert="horz" wrap="none" lIns="91440" tIns="45720" rIns="91440" bIns="45720" anchor="t" anchorCtr="0">
            <a:spAutoFit/>
          </a:bodyPr>
          <a:lstStyle/>
          <a:p>
            <a:pPr marL="342900" indent="-342900" algn="l">
              <a:lnSpc>
                <a:spcPct val="80000"/>
              </a:lnSpc>
              <a:spcBef>
                <a:spcPct val="20000"/>
              </a:spcBef>
              <a:spcAft>
                <a:spcPts val="0"/>
              </a:spcAft>
              <a:buNone/>
            </a:pPr>
            <a:r>
              <a:rPr lang="en-US" altLang="zh-CN" sz="2000" b="1" i="0" u="none" strike="noStrike" kern="1200" cap="none" spc="0" baseline="0">
                <a:solidFill>
                  <a:schemeClr val="hlink"/>
                </a:solidFill>
                <a:latin typeface="Arial" panose="020B0604020202020204" pitchFamily="34" charset="0"/>
                <a:ea typeface="方正行楷简体" pitchFamily="2" charset="-122"/>
                <a:cs typeface="Arial" panose="020B0604020202020204" pitchFamily="34" charset="0"/>
              </a:rPr>
              <a:t>——</a:t>
            </a:r>
            <a:r>
              <a:rPr lang="zh-CN" altLang="en-US" sz="2400" b="1" i="0" u="none" strike="noStrike" kern="1200" cap="none" spc="0" baseline="0">
                <a:solidFill>
                  <a:schemeClr val="tx1"/>
                </a:solidFill>
                <a:latin typeface="Arial" panose="020B0604020202020204" pitchFamily="34" charset="0"/>
                <a:ea typeface="隶书" panose="02010509060101010101" pitchFamily="49" charset="-122"/>
                <a:cs typeface="Arial" panose="020B0604020202020204" pitchFamily="34" charset="0"/>
              </a:rPr>
              <a:t>样本观测数据矩阵</a:t>
            </a:r>
            <a:endParaRPr lang="zh-CN" altLang="en-US" sz="2400" b="1" i="0" u="none" strike="noStrike" kern="1200" cap="none" spc="0" baseline="0">
              <a:solidFill>
                <a:schemeClr val="tx1"/>
              </a:solidFill>
              <a:latin typeface="Arial" panose="020B0604020202020204" pitchFamily="34" charset="0"/>
              <a:ea typeface="隶书" panose="02010509060101010101" pitchFamily="49" charset="-122"/>
              <a:cs typeface="Arial" panose="020B0604020202020204" pitchFamily="34" charset="0"/>
            </a:endParaRPr>
          </a:p>
        </p:txBody>
      </p:sp>
      <p:sp>
        <p:nvSpPr>
          <p:cNvPr id="318" name="矩形"/>
          <p:cNvSpPr/>
          <p:nvPr/>
        </p:nvSpPr>
        <p:spPr>
          <a:xfrm>
            <a:off x="3908034" y="723471"/>
            <a:ext cx="1456127" cy="386715"/>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ct val="20000"/>
              </a:spcBef>
              <a:spcAft>
                <a:spcPts val="0"/>
              </a:spcAft>
              <a:buNone/>
            </a:pPr>
            <a:r>
              <a:rPr lang="zh-CN" altLang="en-US" sz="2000" b="1" i="0" u="none" strike="noStrike" kern="1200" cap="none" spc="0" baseline="0">
                <a:solidFill>
                  <a:schemeClr val="tx1"/>
                </a:solidFill>
                <a:latin typeface="Arial" panose="020B0604020202020204" pitchFamily="34" charset="0"/>
                <a:ea typeface="方正行楷简体" pitchFamily="2" charset="-122"/>
                <a:cs typeface="Times New Roman" panose="02020603050405020304" charset="0"/>
              </a:rPr>
              <a:t>样本数据：</a:t>
            </a:r>
            <a:endParaRPr lang="zh-CN" altLang="en-US" sz="2000" b="1" i="0" u="none" strike="noStrike" kern="1200" cap="none" spc="0" baseline="0">
              <a:solidFill>
                <a:schemeClr val="tx1"/>
              </a:solidFill>
              <a:latin typeface="Arial" panose="020B0604020202020204" pitchFamily="34" charset="0"/>
              <a:ea typeface="方正行楷简体" pitchFamily="2"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animEffect transition="in" filter="fade">
                                      <p:cBhvr>
                                        <p:cTn id="7" dur="2000"/>
                                        <p:tgtEl>
                                          <p:spTgt spid="311"/>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316">
                                            <p:txEl>
                                              <p:pRg st="0" end="0"/>
                                            </p:txEl>
                                          </p:spTgt>
                                        </p:tgtEl>
                                        <p:attrNameLst>
                                          <p:attrName>style.visibility</p:attrName>
                                        </p:attrNameLst>
                                      </p:cBhvr>
                                      <p:to>
                                        <p:strVal val="visible"/>
                                      </p:to>
                                    </p:set>
                                    <p:anim calcmode="discrete" valueType="clr">
                                      <p:cBhvr override="childStyle">
                                        <p:cTn id="12" dur="80"/>
                                        <p:tgtEl>
                                          <p:spTgt spid="316">
                                            <p:txEl>
                                              <p:pRg st="0" end="0"/>
                                            </p:txEl>
                                          </p:spTgt>
                                        </p:tgtEl>
                                        <p:attrNameLst>
                                          <p:attrName>style.color</p:attrName>
                                        </p:attrNameLst>
                                      </p:cBhvr>
                                      <p:tavLst>
                                        <p:tav tm="0">
                                          <p:val>
                                            <p:clrVal>
                                              <a:srgbClr val="000000"/>
                                            </p:clrVal>
                                          </p:val>
                                        </p:tav>
                                        <p:tav tm="50000">
                                          <p:val>
                                            <p:clrVal>
                                              <a:srgbClr val="000000"/>
                                            </p:clrVal>
                                          </p:val>
                                        </p:tav>
                                      </p:tavLst>
                                    </p:anim>
                                    <p:anim calcmode="discrete" valueType="clr">
                                      <p:cBhvr>
                                        <p:cTn id="13" dur="80"/>
                                        <p:tgtEl>
                                          <p:spTgt spid="316">
                                            <p:txEl>
                                              <p:pRg st="0" end="0"/>
                                            </p:txEl>
                                          </p:spTgt>
                                        </p:tgtEl>
                                        <p:attrNameLst>
                                          <p:attrName>fillcolor</p:attrName>
                                        </p:attrNameLst>
                                      </p:cBhvr>
                                      <p:tavLst>
                                        <p:tav tm="0">
                                          <p:val>
                                            <p:clrVal>
                                              <a:srgbClr val="000000"/>
                                            </p:clrVal>
                                          </p:val>
                                        </p:tav>
                                        <p:tav tm="50000">
                                          <p:val>
                                            <p:clrVal>
                                              <a:srgbClr val="000000"/>
                                            </p:clrVal>
                                          </p:val>
                                        </p:tav>
                                      </p:tavLst>
                                    </p:anim>
                                    <p:set>
                                      <p:cBhvr>
                                        <p:cTn id="14" dur="80"/>
                                        <p:tgtEl>
                                          <p:spTgt spid="316">
                                            <p:txEl>
                                              <p:pRg st="0" end="0"/>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14"/>
                                        </p:tgtEl>
                                        <p:attrNameLst>
                                          <p:attrName>style.visibility</p:attrName>
                                        </p:attrNameLst>
                                      </p:cBhvr>
                                      <p:to>
                                        <p:strVal val="visible"/>
                                      </p:to>
                                    </p:set>
                                    <p:animEffect transition="in" filter="fade">
                                      <p:cBhvr>
                                        <p:cTn id="19" dur="2000"/>
                                        <p:tgtEl>
                                          <p:spTgt spid="3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09"/>
                                        </p:tgtEl>
                                        <p:attrNameLst>
                                          <p:attrName>style.visibility</p:attrName>
                                        </p:attrNameLst>
                                      </p:cBhvr>
                                      <p:to>
                                        <p:strVal val="visible"/>
                                      </p:to>
                                    </p:set>
                                    <p:animEffect transition="in" filter="fade">
                                      <p:cBhvr>
                                        <p:cTn id="24" dur="2000"/>
                                        <p:tgtEl>
                                          <p:spTgt spid="30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17"/>
                                        </p:tgtEl>
                                        <p:attrNameLst>
                                          <p:attrName>style.visibility</p:attrName>
                                        </p:attrNameLst>
                                      </p:cBhvr>
                                      <p:to>
                                        <p:strVal val="visible"/>
                                      </p:to>
                                    </p:set>
                                    <p:animEffect transition="in" filter="blinds(horizontal)">
                                      <p:cBhvr>
                                        <p:cTn id="29" dur="500"/>
                                        <p:tgtEl>
                                          <p:spTgt spid="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 grpId="0" build="allAtOnce"/>
      <p:bldP spid="314" grpId="0" animBg="1"/>
      <p:bldP spid="3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vert="horz" wrap="square" lIns="91440" tIns="45720" rIns="91440" bIns="45720" anchor="t" anchorCtr="0"/>
          <a:lstStyle/>
          <a:p>
            <a:fld id="{CAD2D6BD-DE1B-4B5F-8B41-2702339687B9}" type="slidenum">
              <a:rPr lang="en-US" altLang="zh-CN">
                <a:latin typeface="Arial" panose="020B0604020202020204" pitchFamily="34" charset="0"/>
                <a:ea typeface="方正行楷简体" pitchFamily="2" charset="-122"/>
                <a:cs typeface="Times New Roman" panose="02020603050405020304" charset="0"/>
              </a:rPr>
            </a:fld>
            <a:endParaRPr lang="zh-CN" altLang="en-US">
              <a:latin typeface="Arial" panose="020B0604020202020204" pitchFamily="34" charset="0"/>
              <a:ea typeface="方正行楷简体" pitchFamily="2" charset="-122"/>
              <a:cs typeface="Times New Roman" panose="02020603050405020304" charset="0"/>
            </a:endParaRPr>
          </a:p>
        </p:txBody>
      </p:sp>
      <p:grpSp>
        <p:nvGrpSpPr>
          <p:cNvPr id="325" name="组合"/>
          <p:cNvGrpSpPr/>
          <p:nvPr/>
        </p:nvGrpSpPr>
        <p:grpSpPr>
          <a:xfrm>
            <a:off x="179387" y="1945355"/>
            <a:ext cx="1655761" cy="720724"/>
            <a:chOff x="179387" y="1945355"/>
            <a:chExt cx="1655761" cy="720724"/>
          </a:xfrm>
        </p:grpSpPr>
        <p:sp>
          <p:nvSpPr>
            <p:cNvPr id="323" name="圆角矩形"/>
            <p:cNvSpPr/>
            <p:nvPr/>
          </p:nvSpPr>
          <p:spPr>
            <a:xfrm>
              <a:off x="179387" y="1945355"/>
              <a:ext cx="1655761" cy="720724"/>
            </a:xfrm>
            <a:prstGeom prst="roundRect">
              <a:avLst>
                <a:gd name="adj" fmla="val 16666"/>
              </a:avLst>
            </a:prstGeom>
            <a:solidFill>
              <a:srgbClr val="FFCC00"/>
            </a:solidFill>
            <a:ln w="6350" cap="flat" cmpd="sng">
              <a:solidFill>
                <a:srgbClr val="000000"/>
              </a:solidFill>
              <a:prstDash val="solid"/>
              <a:round/>
            </a:ln>
          </p:spPr>
          <p:txBody>
            <a:bodyPr rtlCol="0" anchor="ctr"/>
            <a:lstStyle/>
            <a:p>
              <a:pPr algn="ctr"/>
            </a:p>
          </p:txBody>
        </p:sp>
        <p:graphicFrame>
          <p:nvGraphicFramePr>
            <p:cNvPr id="324" name="对象"/>
            <p:cNvGraphicFramePr>
              <a:graphicFrameLocks noChangeAspect="1"/>
            </p:cNvGraphicFramePr>
            <p:nvPr/>
          </p:nvGraphicFramePr>
          <p:xfrm>
            <a:off x="179387" y="2141481"/>
            <a:ext cx="1655758" cy="365592"/>
          </p:xfrm>
          <a:graphic>
            <a:graphicData uri="http://schemas.openxmlformats.org/presentationml/2006/ole">
              <mc:AlternateContent xmlns:mc="http://schemas.openxmlformats.org/markup-compatibility/2006">
                <mc:Choice xmlns:v="urn:schemas-microsoft-com:vml" Requires="v">
                  <p:oleObj spid="_x0000_s2" name="package" r:id="rId1" imgW="1167765" imgH="254000" progId="package">
                    <p:embed/>
                  </p:oleObj>
                </mc:Choice>
                <mc:Fallback>
                  <p:oleObj name="package" r:id="rId1" imgW="1167765" imgH="254000" progId="package">
                    <p:embed/>
                    <p:pic>
                      <p:nvPicPr>
                        <p:cNvPr id="0" name="对象"/>
                        <p:cNvPicPr>
                          <a:picLocks noChangeAspect="1"/>
                        </p:cNvPicPr>
                        <p:nvPr/>
                      </p:nvPicPr>
                      <p:blipFill>
                        <a:blip r:embed="rId2" cstate="print"/>
                        <a:stretch>
                          <a:fillRect/>
                        </a:stretch>
                      </p:blipFill>
                      <p:spPr>
                        <a:xfrm>
                          <a:off x="179387" y="2141481"/>
                          <a:ext cx="1655758" cy="365592"/>
                        </a:xfrm>
                        <a:prstGeom prst="rect">
                          <a:avLst/>
                        </a:prstGeom>
                        <a:solidFill>
                          <a:srgbClr val="FFCC00"/>
                        </a:solidFill>
                        <a:ln w="9525" cap="flat" cmpd="sng">
                          <a:noFill/>
                          <a:prstDash val="solid"/>
                          <a:miter/>
                        </a:ln>
                      </p:spPr>
                    </p:pic>
                  </p:oleObj>
                </mc:Fallback>
              </mc:AlternateContent>
            </a:graphicData>
          </a:graphic>
        </p:graphicFrame>
      </p:grpSp>
      <p:graphicFrame>
        <p:nvGraphicFramePr>
          <p:cNvPr id="326" name="对象"/>
          <p:cNvGraphicFramePr>
            <a:graphicFrameLocks noChangeAspect="1"/>
          </p:cNvGraphicFramePr>
          <p:nvPr/>
        </p:nvGraphicFramePr>
        <p:xfrm>
          <a:off x="144640" y="3834668"/>
          <a:ext cx="2879629" cy="1787289"/>
        </p:xfrm>
        <a:graphic>
          <a:graphicData uri="http://schemas.openxmlformats.org/presentationml/2006/ole">
            <mc:AlternateContent xmlns:mc="http://schemas.openxmlformats.org/markup-compatibility/2006">
              <mc:Choice xmlns:v="urn:schemas-microsoft-com:vml" Requires="v">
                <p:oleObj spid="_x0000_s3" name="package" r:id="rId3" imgW="1524000" imgH="939800" progId="package">
                  <p:embed/>
                </p:oleObj>
              </mc:Choice>
              <mc:Fallback>
                <p:oleObj name="package" r:id="rId3" imgW="1524000" imgH="939800" progId="package">
                  <p:embed/>
                  <p:pic>
                    <p:nvPicPr>
                      <p:cNvPr id="0" name="对象"/>
                      <p:cNvPicPr>
                        <a:picLocks noChangeAspect="1"/>
                      </p:cNvPicPr>
                      <p:nvPr/>
                    </p:nvPicPr>
                    <p:blipFill>
                      <a:blip r:embed="rId4" cstate="print"/>
                      <a:stretch>
                        <a:fillRect/>
                      </a:stretch>
                    </p:blipFill>
                    <p:spPr>
                      <a:xfrm>
                        <a:off x="144640" y="3834668"/>
                        <a:ext cx="2879629" cy="1787289"/>
                      </a:xfrm>
                      <a:prstGeom prst="rect">
                        <a:avLst/>
                      </a:prstGeom>
                      <a:solidFill>
                        <a:srgbClr val="FFCC00"/>
                      </a:solidFill>
                      <a:ln w="9525" cap="flat" cmpd="sng">
                        <a:noFill/>
                        <a:prstDash val="solid"/>
                        <a:miter/>
                      </a:ln>
                    </p:spPr>
                  </p:pic>
                </p:oleObj>
              </mc:Fallback>
            </mc:AlternateContent>
          </a:graphicData>
        </a:graphic>
      </p:graphicFrame>
      <p:sp>
        <p:nvSpPr>
          <p:cNvPr id="327" name="右箭头"/>
          <p:cNvSpPr/>
          <p:nvPr/>
        </p:nvSpPr>
        <p:spPr>
          <a:xfrm rot="5400000">
            <a:off x="777083" y="1674686"/>
            <a:ext cx="450850" cy="71435"/>
          </a:xfrm>
          <a:prstGeom prst="rightArrow">
            <a:avLst>
              <a:gd name="adj1" fmla="val 62203"/>
              <a:gd name="adj2" fmla="val 313901"/>
            </a:avLst>
          </a:prstGeom>
          <a:solidFill>
            <a:schemeClr val="hlink"/>
          </a:solidFill>
          <a:ln w="12700" cap="flat" cmpd="sng">
            <a:solidFill>
              <a:srgbClr val="000000"/>
            </a:solidFill>
            <a:prstDash val="solid"/>
            <a:miter/>
          </a:ln>
        </p:spPr>
        <p:txBody>
          <a:bodyPr rtlCol="0" anchor="ctr"/>
          <a:lstStyle/>
          <a:p>
            <a:pPr algn="ctr"/>
          </a:p>
        </p:txBody>
      </p:sp>
      <p:graphicFrame>
        <p:nvGraphicFramePr>
          <p:cNvPr id="328" name="对象"/>
          <p:cNvGraphicFramePr>
            <a:graphicFrameLocks noChangeAspect="1"/>
          </p:cNvGraphicFramePr>
          <p:nvPr/>
        </p:nvGraphicFramePr>
        <p:xfrm>
          <a:off x="2417782" y="2139305"/>
          <a:ext cx="3670461" cy="763576"/>
        </p:xfrm>
        <a:graphic>
          <a:graphicData uri="http://schemas.openxmlformats.org/presentationml/2006/ole">
            <mc:AlternateContent xmlns:mc="http://schemas.openxmlformats.org/markup-compatibility/2006">
              <mc:Choice xmlns:v="urn:schemas-microsoft-com:vml" Requires="v">
                <p:oleObj spid="_x0000_s4" name="package" r:id="rId5" imgW="1917700" imgH="431800" progId="package">
                  <p:embed/>
                </p:oleObj>
              </mc:Choice>
              <mc:Fallback>
                <p:oleObj name="package" r:id="rId5" imgW="1917700" imgH="431800" progId="package">
                  <p:embed/>
                  <p:pic>
                    <p:nvPicPr>
                      <p:cNvPr id="0" name="对象"/>
                      <p:cNvPicPr>
                        <a:picLocks noChangeAspect="1"/>
                      </p:cNvPicPr>
                      <p:nvPr/>
                    </p:nvPicPr>
                    <p:blipFill>
                      <a:blip r:embed="rId6" cstate="print"/>
                      <a:stretch>
                        <a:fillRect/>
                      </a:stretch>
                    </p:blipFill>
                    <p:spPr>
                      <a:xfrm>
                        <a:off x="2417782" y="2139305"/>
                        <a:ext cx="3670461" cy="763576"/>
                      </a:xfrm>
                      <a:prstGeom prst="rect">
                        <a:avLst/>
                      </a:prstGeom>
                      <a:solidFill>
                        <a:srgbClr val="FFFFFF"/>
                      </a:solidFill>
                      <a:ln w="9525" cap="flat" cmpd="sng">
                        <a:noFill/>
                        <a:prstDash val="solid"/>
                        <a:miter/>
                      </a:ln>
                    </p:spPr>
                  </p:pic>
                </p:oleObj>
              </mc:Fallback>
            </mc:AlternateContent>
          </a:graphicData>
        </a:graphic>
      </p:graphicFrame>
      <p:sp>
        <p:nvSpPr>
          <p:cNvPr id="329" name="矩形"/>
          <p:cNvSpPr/>
          <p:nvPr/>
        </p:nvSpPr>
        <p:spPr>
          <a:xfrm>
            <a:off x="177804" y="3212171"/>
            <a:ext cx="1740920" cy="380997"/>
          </a:xfrm>
          <a:prstGeom prst="rect">
            <a:avLst/>
          </a:prstGeom>
          <a:noFill/>
          <a:ln w="9525" cap="flat" cmpd="sng">
            <a:noFill/>
            <a:prstDash val="solid"/>
            <a:round/>
          </a:ln>
        </p:spPr>
        <p:txBody>
          <a:bodyPr vert="horz" wrap="none" lIns="91440" tIns="45720" rIns="91440" bIns="45720" anchor="t" anchorCtr="0">
            <a:spAutoFit/>
          </a:bodyPr>
          <a:lstStyle/>
          <a:p>
            <a:pPr marL="342900" indent="-342900" algn="l">
              <a:lnSpc>
                <a:spcPct val="80000"/>
              </a:lnSpc>
              <a:spcBef>
                <a:spcPct val="20000"/>
              </a:spcBef>
              <a:spcAft>
                <a:spcPts val="0"/>
              </a:spcAft>
              <a:buNone/>
            </a:pPr>
            <a:r>
              <a:rPr lang="zh-CN" altLang="en-US" sz="2400" b="1" i="0" u="none" strike="noStrike" kern="1200" cap="none" spc="0" baseline="0">
                <a:solidFill>
                  <a:schemeClr val="tx1"/>
                </a:solidFill>
                <a:latin typeface="Arial" panose="020B0604020202020204" pitchFamily="34" charset="0"/>
                <a:ea typeface="隶书" panose="02010509060101010101" pitchFamily="49" charset="-122"/>
                <a:cs typeface="Arial" panose="020B0604020202020204" pitchFamily="34" charset="0"/>
              </a:rPr>
              <a:t>均值向量</a:t>
            </a:r>
            <a:endParaRPr lang="zh-CN" altLang="en-US" sz="2400" b="1" i="0" u="none" strike="noStrike" kern="1200" cap="none" spc="0" baseline="0">
              <a:solidFill>
                <a:schemeClr val="tx1"/>
              </a:solidFill>
              <a:latin typeface="Arial" panose="020B0604020202020204" pitchFamily="34" charset="0"/>
              <a:ea typeface="隶书" panose="02010509060101010101" pitchFamily="49" charset="-122"/>
              <a:cs typeface="Arial" panose="020B0604020202020204" pitchFamily="34" charset="0"/>
            </a:endParaRPr>
          </a:p>
        </p:txBody>
      </p:sp>
      <p:sp>
        <p:nvSpPr>
          <p:cNvPr id="330" name="右箭头"/>
          <p:cNvSpPr/>
          <p:nvPr/>
        </p:nvSpPr>
        <p:spPr>
          <a:xfrm rot="5400000">
            <a:off x="777083" y="2858957"/>
            <a:ext cx="450850" cy="71434"/>
          </a:xfrm>
          <a:prstGeom prst="rightArrow">
            <a:avLst>
              <a:gd name="adj1" fmla="val 62203"/>
              <a:gd name="adj2" fmla="val 313905"/>
            </a:avLst>
          </a:prstGeom>
          <a:solidFill>
            <a:schemeClr val="hlink"/>
          </a:solidFill>
          <a:ln w="12700" cap="flat" cmpd="sng">
            <a:solidFill>
              <a:srgbClr val="000000"/>
            </a:solidFill>
            <a:prstDash val="solid"/>
            <a:miter/>
          </a:ln>
        </p:spPr>
        <p:txBody>
          <a:bodyPr rtlCol="0" anchor="ctr"/>
          <a:lstStyle/>
          <a:p>
            <a:pPr algn="ctr"/>
          </a:p>
        </p:txBody>
      </p:sp>
      <p:sp>
        <p:nvSpPr>
          <p:cNvPr id="331" name="右箭头"/>
          <p:cNvSpPr/>
          <p:nvPr/>
        </p:nvSpPr>
        <p:spPr>
          <a:xfrm>
            <a:off x="3154396" y="4540876"/>
            <a:ext cx="450847" cy="71434"/>
          </a:xfrm>
          <a:prstGeom prst="rightArrow">
            <a:avLst>
              <a:gd name="adj1" fmla="val 62203"/>
              <a:gd name="adj2" fmla="val 313903"/>
            </a:avLst>
          </a:prstGeom>
          <a:solidFill>
            <a:schemeClr val="hlink"/>
          </a:solidFill>
          <a:ln w="12700" cap="flat" cmpd="sng">
            <a:solidFill>
              <a:srgbClr val="000000"/>
            </a:solidFill>
            <a:prstDash val="solid"/>
            <a:miter/>
          </a:ln>
        </p:spPr>
        <p:txBody>
          <a:bodyPr rtlCol="0" anchor="ctr"/>
          <a:lstStyle/>
          <a:p>
            <a:pPr algn="ctr"/>
          </a:p>
        </p:txBody>
      </p:sp>
      <p:sp>
        <p:nvSpPr>
          <p:cNvPr id="332" name="矩形"/>
          <p:cNvSpPr/>
          <p:nvPr/>
        </p:nvSpPr>
        <p:spPr>
          <a:xfrm>
            <a:off x="3694149" y="4386810"/>
            <a:ext cx="2946535" cy="381000"/>
          </a:xfrm>
          <a:prstGeom prst="rect">
            <a:avLst/>
          </a:prstGeom>
          <a:noFill/>
          <a:ln w="9525" cap="flat" cmpd="sng">
            <a:noFill/>
            <a:prstDash val="solid"/>
            <a:round/>
          </a:ln>
        </p:spPr>
        <p:txBody>
          <a:bodyPr vert="horz" wrap="none" lIns="91440" tIns="45720" rIns="91440" bIns="45720" anchor="t" anchorCtr="0">
            <a:spAutoFit/>
          </a:bodyPr>
          <a:lstStyle/>
          <a:p>
            <a:pPr marL="342900" indent="-342900" algn="l">
              <a:lnSpc>
                <a:spcPct val="80000"/>
              </a:lnSpc>
              <a:spcBef>
                <a:spcPct val="20000"/>
              </a:spcBef>
              <a:spcAft>
                <a:spcPts val="0"/>
              </a:spcAft>
              <a:buNone/>
            </a:pPr>
            <a:r>
              <a:rPr lang="zh-CN" altLang="en-US" sz="2400" b="1" i="0" u="none" strike="noStrike" kern="1200" cap="none" spc="0" baseline="0">
                <a:solidFill>
                  <a:schemeClr val="tx1"/>
                </a:solidFill>
                <a:latin typeface="Arial" panose="020B0604020202020204" pitchFamily="34" charset="0"/>
                <a:ea typeface="隶书" panose="02010509060101010101" pitchFamily="49" charset="-122"/>
                <a:cs typeface="Arial" panose="020B0604020202020204" pitchFamily="34" charset="0"/>
              </a:rPr>
              <a:t>样本的协方差矩阵</a:t>
            </a:r>
            <a:endParaRPr lang="zh-CN" altLang="en-US" sz="2400" b="1" i="0" u="none" strike="noStrike" kern="1200" cap="none" spc="0" baseline="0">
              <a:solidFill>
                <a:schemeClr val="tx1"/>
              </a:solidFill>
              <a:latin typeface="Arial" panose="020B0604020202020204" pitchFamily="34" charset="0"/>
              <a:ea typeface="隶书" panose="02010509060101010101" pitchFamily="49" charset="-122"/>
              <a:cs typeface="Arial" panose="020B0604020202020204" pitchFamily="34" charset="0"/>
            </a:endParaRPr>
          </a:p>
        </p:txBody>
      </p:sp>
      <p:graphicFrame>
        <p:nvGraphicFramePr>
          <p:cNvPr id="333" name="对象"/>
          <p:cNvGraphicFramePr>
            <a:graphicFrameLocks noChangeAspect="1"/>
          </p:cNvGraphicFramePr>
          <p:nvPr/>
        </p:nvGraphicFramePr>
        <p:xfrm>
          <a:off x="3492489" y="2935947"/>
          <a:ext cx="1524000" cy="277809"/>
        </p:xfrm>
        <a:graphic>
          <a:graphicData uri="http://schemas.openxmlformats.org/presentationml/2006/ole">
            <mc:AlternateContent xmlns:mc="http://schemas.openxmlformats.org/markup-compatibility/2006">
              <mc:Choice xmlns:v="urn:schemas-microsoft-com:vml" Requires="v">
                <p:oleObj spid="_x0000_s5" name="package" r:id="rId7" imgW="951865" imgH="203200" progId="package">
                  <p:embed/>
                </p:oleObj>
              </mc:Choice>
              <mc:Fallback>
                <p:oleObj name="package" r:id="rId7" imgW="951865" imgH="203200" progId="package">
                  <p:embed/>
                  <p:pic>
                    <p:nvPicPr>
                      <p:cNvPr id="0" name="对象"/>
                      <p:cNvPicPr>
                        <a:picLocks noChangeAspect="1"/>
                      </p:cNvPicPr>
                      <p:nvPr/>
                    </p:nvPicPr>
                    <p:blipFill>
                      <a:blip r:embed="rId8" cstate="print"/>
                      <a:stretch>
                        <a:fillRect/>
                      </a:stretch>
                    </p:blipFill>
                    <p:spPr>
                      <a:xfrm>
                        <a:off x="3492489" y="2935947"/>
                        <a:ext cx="1524000" cy="277809"/>
                      </a:xfrm>
                      <a:prstGeom prst="rect">
                        <a:avLst/>
                      </a:prstGeom>
                      <a:noFill/>
                      <a:ln w="9525" cap="flat" cmpd="sng">
                        <a:noFill/>
                        <a:prstDash val="solid"/>
                        <a:miter/>
                      </a:ln>
                    </p:spPr>
                  </p:pic>
                </p:oleObj>
              </mc:Fallback>
            </mc:AlternateContent>
          </a:graphicData>
        </a:graphic>
      </p:graphicFrame>
      <p:grpSp>
        <p:nvGrpSpPr>
          <p:cNvPr id="336" name="组合"/>
          <p:cNvGrpSpPr/>
          <p:nvPr/>
        </p:nvGrpSpPr>
        <p:grpSpPr>
          <a:xfrm>
            <a:off x="357188" y="759489"/>
            <a:ext cx="1296986" cy="720722"/>
            <a:chOff x="357188" y="759489"/>
            <a:chExt cx="1296986" cy="720722"/>
          </a:xfrm>
        </p:grpSpPr>
        <p:sp>
          <p:nvSpPr>
            <p:cNvPr id="334" name="圆角矩形"/>
            <p:cNvSpPr/>
            <p:nvPr/>
          </p:nvSpPr>
          <p:spPr>
            <a:xfrm>
              <a:off x="357188" y="759489"/>
              <a:ext cx="1296986" cy="720722"/>
            </a:xfrm>
            <a:prstGeom prst="roundRect">
              <a:avLst>
                <a:gd name="adj" fmla="val 16666"/>
              </a:avLst>
            </a:prstGeom>
            <a:solidFill>
              <a:schemeClr val="bg1"/>
            </a:solidFill>
            <a:ln w="6350" cap="flat" cmpd="sng">
              <a:solidFill>
                <a:srgbClr val="00007D"/>
              </a:solidFill>
              <a:prstDash val="solid"/>
              <a:round/>
            </a:ln>
          </p:spPr>
          <p:txBody>
            <a:bodyPr rtlCol="0" anchor="ctr"/>
            <a:lstStyle/>
            <a:p>
              <a:pPr algn="ctr"/>
            </a:p>
          </p:txBody>
        </p:sp>
        <p:graphicFrame>
          <p:nvGraphicFramePr>
            <p:cNvPr id="335" name="对象"/>
            <p:cNvGraphicFramePr>
              <a:graphicFrameLocks noChangeAspect="1"/>
            </p:cNvGraphicFramePr>
            <p:nvPr/>
          </p:nvGraphicFramePr>
          <p:xfrm>
            <a:off x="428624" y="832501"/>
            <a:ext cx="1155694" cy="612800"/>
          </p:xfrm>
          <a:graphic>
            <a:graphicData uri="http://schemas.openxmlformats.org/presentationml/2006/ole">
              <mc:AlternateContent xmlns:mc="http://schemas.openxmlformats.org/markup-compatibility/2006">
                <mc:Choice xmlns:v="urn:schemas-microsoft-com:vml" Requires="v">
                  <p:oleObj spid="_x0000_s6" name="package" r:id="rId9" imgW="787400" imgH="431800" progId="package">
                    <p:embed/>
                  </p:oleObj>
                </mc:Choice>
                <mc:Fallback>
                  <p:oleObj name="package" r:id="rId9" imgW="787400" imgH="431800" progId="package">
                    <p:embed/>
                    <p:pic>
                      <p:nvPicPr>
                        <p:cNvPr id="0" name="对象"/>
                        <p:cNvPicPr>
                          <a:picLocks noChangeAspect="1"/>
                        </p:cNvPicPr>
                        <p:nvPr/>
                      </p:nvPicPr>
                      <p:blipFill>
                        <a:blip r:embed="rId10" cstate="print"/>
                        <a:stretch>
                          <a:fillRect/>
                        </a:stretch>
                      </p:blipFill>
                      <p:spPr>
                        <a:xfrm>
                          <a:off x="428624" y="832501"/>
                          <a:ext cx="1155694" cy="612800"/>
                        </a:xfrm>
                        <a:prstGeom prst="rect">
                          <a:avLst/>
                        </a:prstGeom>
                        <a:solidFill>
                          <a:srgbClr val="FFFFFF"/>
                        </a:solidFill>
                        <a:ln w="9525" cap="flat" cmpd="sng">
                          <a:noFill/>
                          <a:prstDash val="solid"/>
                          <a:miter/>
                        </a:ln>
                      </p:spPr>
                    </p:pic>
                  </p:oleObj>
                </mc:Fallback>
              </mc:AlternateContent>
            </a:graphicData>
          </a:graphic>
        </p:graphicFrame>
      </p:grpSp>
      <p:sp>
        <p:nvSpPr>
          <p:cNvPr id="337" name="矩形"/>
          <p:cNvSpPr/>
          <p:nvPr/>
        </p:nvSpPr>
        <p:spPr>
          <a:xfrm>
            <a:off x="2104993" y="828662"/>
            <a:ext cx="1714544" cy="329564"/>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ct val="20000"/>
              </a:spcBef>
              <a:spcAft>
                <a:spcPts val="0"/>
              </a:spcAft>
              <a:buNone/>
            </a:pPr>
            <a:r>
              <a:rPr lang="zh-CN" altLang="en-US" sz="1600" b="0" i="0" u="none" strike="noStrike" kern="1200" cap="none" spc="0" baseline="0">
                <a:solidFill>
                  <a:schemeClr val="tx1"/>
                </a:solidFill>
                <a:latin typeface="Arial" panose="020B0604020202020204" pitchFamily="34" charset="0"/>
                <a:ea typeface="方正行楷简体" pitchFamily="2" charset="-122"/>
                <a:cs typeface="Times New Roman" panose="02020603050405020304" charset="0"/>
              </a:rPr>
              <a:t>第j列数据的均值</a:t>
            </a:r>
            <a:endParaRPr lang="zh-CN" altLang="en-US" sz="1600" b="0" i="0" u="none" strike="noStrike" kern="1200" cap="none" spc="0" baseline="0">
              <a:solidFill>
                <a:schemeClr val="tx1"/>
              </a:solidFill>
              <a:latin typeface="Arial" panose="020B0604020202020204" pitchFamily="34" charset="0"/>
              <a:ea typeface="方正行楷简体" pitchFamily="2" charset="-122"/>
              <a:cs typeface="Times New Roman" panose="02020603050405020304" charset="0"/>
            </a:endParaRPr>
          </a:p>
        </p:txBody>
      </p:sp>
      <p:sp>
        <p:nvSpPr>
          <p:cNvPr id="338" name="右箭头"/>
          <p:cNvSpPr/>
          <p:nvPr/>
        </p:nvSpPr>
        <p:spPr>
          <a:xfrm>
            <a:off x="1655918" y="985030"/>
            <a:ext cx="450848" cy="71435"/>
          </a:xfrm>
          <a:prstGeom prst="rightArrow">
            <a:avLst>
              <a:gd name="adj1" fmla="val 62203"/>
              <a:gd name="adj2" fmla="val 313899"/>
            </a:avLst>
          </a:prstGeom>
          <a:solidFill>
            <a:schemeClr val="hlink"/>
          </a:solidFill>
          <a:ln w="12700" cap="flat" cmpd="sng">
            <a:solidFill>
              <a:srgbClr val="000000"/>
            </a:solidFill>
            <a:prstDash val="solid"/>
            <a:miter/>
          </a:ln>
        </p:spPr>
        <p:txBody>
          <a:bodyPr rtlCol="0" anchor="ctr"/>
          <a:lstStyle/>
          <a:p>
            <a:pPr algn="ctr"/>
          </a:p>
        </p:txBody>
      </p:sp>
      <p:graphicFrame>
        <p:nvGraphicFramePr>
          <p:cNvPr id="339" name="对象"/>
          <p:cNvGraphicFramePr>
            <a:graphicFrameLocks noChangeAspect="1"/>
          </p:cNvGraphicFramePr>
          <p:nvPr/>
        </p:nvGraphicFramePr>
        <p:xfrm>
          <a:off x="2466290" y="1205851"/>
          <a:ext cx="3214567" cy="1014393"/>
        </p:xfrm>
        <a:graphic>
          <a:graphicData uri="http://schemas.openxmlformats.org/presentationml/2006/ole">
            <mc:AlternateContent xmlns:mc="http://schemas.openxmlformats.org/markup-compatibility/2006">
              <mc:Choice xmlns:v="urn:schemas-microsoft-com:vml" Requires="v">
                <p:oleObj spid="_x0000_s7" name="package" r:id="rId11" imgW="2465070" imgH="690245" progId="package">
                  <p:embed/>
                </p:oleObj>
              </mc:Choice>
              <mc:Fallback>
                <p:oleObj name="package" r:id="rId11" imgW="2465070" imgH="690245" progId="package">
                  <p:embed/>
                  <p:pic>
                    <p:nvPicPr>
                      <p:cNvPr id="0" name="对象"/>
                      <p:cNvPicPr>
                        <a:picLocks noChangeAspect="1"/>
                      </p:cNvPicPr>
                      <p:nvPr/>
                    </p:nvPicPr>
                    <p:blipFill>
                      <a:blip r:embed="rId12" cstate="print"/>
                      <a:stretch>
                        <a:fillRect/>
                      </a:stretch>
                    </p:blipFill>
                    <p:spPr>
                      <a:xfrm>
                        <a:off x="2466290" y="1205851"/>
                        <a:ext cx="3214567" cy="1014393"/>
                      </a:xfrm>
                      <a:prstGeom prst="rect">
                        <a:avLst/>
                      </a:prstGeom>
                      <a:solidFill>
                        <a:srgbClr val="FFFFFF"/>
                      </a:solidFill>
                      <a:ln w="9525" cap="flat" cmpd="sng">
                        <a:noFill/>
                        <a:prstDash val="solid"/>
                        <a:miter/>
                      </a:ln>
                    </p:spPr>
                  </p:pic>
                </p:oleObj>
              </mc:Fallback>
            </mc:AlternateContent>
          </a:graphicData>
        </a:graphic>
      </p:graphicFrame>
      <p:sp>
        <p:nvSpPr>
          <p:cNvPr id="340" name="矩形"/>
          <p:cNvSpPr/>
          <p:nvPr/>
        </p:nvSpPr>
        <p:spPr>
          <a:xfrm>
            <a:off x="6302379" y="1339929"/>
            <a:ext cx="1714543" cy="329563"/>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ct val="20000"/>
              </a:spcBef>
              <a:spcAft>
                <a:spcPts val="0"/>
              </a:spcAft>
              <a:buNone/>
            </a:pPr>
            <a:r>
              <a:rPr lang="zh-CN" altLang="en-US" sz="1600" b="0" i="0" u="none" strike="noStrike" kern="1200" cap="none" spc="0" baseline="0">
                <a:solidFill>
                  <a:schemeClr val="tx1"/>
                </a:solidFill>
                <a:latin typeface="Arial" panose="020B0604020202020204" pitchFamily="34" charset="0"/>
                <a:ea typeface="方正行楷简体" pitchFamily="2" charset="-122"/>
                <a:cs typeface="Times New Roman" panose="02020603050405020304" charset="0"/>
              </a:rPr>
              <a:t>第j列数据的方差</a:t>
            </a:r>
            <a:endParaRPr lang="zh-CN" altLang="en-US" sz="1600" b="0" i="0" u="none" strike="noStrike" kern="1200" cap="none" spc="0" baseline="0">
              <a:solidFill>
                <a:schemeClr val="tx1"/>
              </a:solidFill>
              <a:latin typeface="Arial" panose="020B0604020202020204" pitchFamily="34" charset="0"/>
              <a:ea typeface="方正行楷简体" pitchFamily="2" charset="-122"/>
              <a:cs typeface="Times New Roman" panose="02020603050405020304" charset="0"/>
            </a:endParaRPr>
          </a:p>
        </p:txBody>
      </p:sp>
      <p:sp>
        <p:nvSpPr>
          <p:cNvPr id="341" name="右箭头"/>
          <p:cNvSpPr/>
          <p:nvPr/>
        </p:nvSpPr>
        <p:spPr>
          <a:xfrm>
            <a:off x="5849126" y="1477247"/>
            <a:ext cx="450848" cy="71434"/>
          </a:xfrm>
          <a:prstGeom prst="rightArrow">
            <a:avLst>
              <a:gd name="adj1" fmla="val 62203"/>
              <a:gd name="adj2" fmla="val 313904"/>
            </a:avLst>
          </a:prstGeom>
          <a:solidFill>
            <a:schemeClr val="hlink"/>
          </a:solidFill>
          <a:ln w="12700" cap="flat" cmpd="sng">
            <a:solidFill>
              <a:srgbClr val="000000"/>
            </a:solidFill>
            <a:prstDash val="solid"/>
            <a:miter/>
          </a:ln>
        </p:spPr>
        <p:txBody>
          <a:bodyPr rtlCol="0" anchor="ctr"/>
          <a:lstStyle/>
          <a:p>
            <a:pPr algn="ctr"/>
          </a:p>
        </p:txBody>
      </p:sp>
      <p:sp>
        <p:nvSpPr>
          <p:cNvPr id="342" name="右箭头"/>
          <p:cNvSpPr/>
          <p:nvPr/>
        </p:nvSpPr>
        <p:spPr>
          <a:xfrm>
            <a:off x="6100951" y="2505931"/>
            <a:ext cx="450848" cy="71436"/>
          </a:xfrm>
          <a:prstGeom prst="rightArrow">
            <a:avLst>
              <a:gd name="adj1" fmla="val 62203"/>
              <a:gd name="adj2" fmla="val 313895"/>
            </a:avLst>
          </a:prstGeom>
          <a:solidFill>
            <a:schemeClr val="hlink"/>
          </a:solidFill>
          <a:ln w="12700" cap="flat" cmpd="sng">
            <a:solidFill>
              <a:srgbClr val="000000"/>
            </a:solidFill>
            <a:prstDash val="solid"/>
            <a:miter/>
          </a:ln>
        </p:spPr>
        <p:txBody>
          <a:bodyPr rtlCol="0" anchor="ctr"/>
          <a:lstStyle/>
          <a:p>
            <a:pPr algn="ctr"/>
          </a:p>
        </p:txBody>
      </p:sp>
      <p:sp>
        <p:nvSpPr>
          <p:cNvPr id="343" name="矩形"/>
          <p:cNvSpPr/>
          <p:nvPr/>
        </p:nvSpPr>
        <p:spPr>
          <a:xfrm>
            <a:off x="6642199" y="2336964"/>
            <a:ext cx="2044599" cy="329563"/>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ct val="20000"/>
              </a:spcBef>
              <a:spcAft>
                <a:spcPts val="0"/>
              </a:spcAft>
              <a:buNone/>
            </a:pPr>
            <a:r>
              <a:rPr lang="zh-CN" altLang="en-US" sz="1600" b="0" i="0" u="none" strike="noStrike" kern="1200" cap="none" spc="0" baseline="0">
                <a:solidFill>
                  <a:schemeClr val="tx1"/>
                </a:solidFill>
                <a:latin typeface="Arial" panose="020B0604020202020204" pitchFamily="34" charset="0"/>
                <a:ea typeface="方正行楷简体" pitchFamily="2" charset="-122"/>
                <a:cs typeface="Times New Roman" panose="02020603050405020304" charset="0"/>
              </a:rPr>
              <a:t>第j,k列数据的协方差</a:t>
            </a:r>
            <a:endParaRPr lang="zh-CN" altLang="en-US" sz="1600" b="0" i="0" u="none" strike="noStrike" kern="1200" cap="none" spc="0" baseline="0">
              <a:solidFill>
                <a:schemeClr val="tx1"/>
              </a:solidFill>
              <a:latin typeface="Arial" panose="020B0604020202020204" pitchFamily="34" charset="0"/>
              <a:ea typeface="方正行楷简体" pitchFamily="2" charset="-122"/>
              <a:cs typeface="Times New Roman" panose="02020603050405020304" charset="0"/>
            </a:endParaRPr>
          </a:p>
        </p:txBody>
      </p:sp>
      <p:graphicFrame>
        <p:nvGraphicFramePr>
          <p:cNvPr id="690" name="对象"/>
          <p:cNvGraphicFramePr/>
          <p:nvPr/>
        </p:nvGraphicFramePr>
        <p:xfrm>
          <a:off x="3606835" y="5467269"/>
          <a:ext cx="3028866" cy="777918"/>
        </p:xfrm>
        <a:graphic>
          <a:graphicData uri="http://schemas.openxmlformats.org/presentationml/2006/ole">
            <mc:AlternateContent xmlns:mc="http://schemas.openxmlformats.org/markup-compatibility/2006">
              <mc:Choice xmlns:v="urn:schemas-microsoft-com:vml" Requires="v">
                <p:oleObj spid="_x0000_s8" name="package" r:id="rId13" imgW="1714500" imgH="431800" progId="package">
                  <p:embed/>
                </p:oleObj>
              </mc:Choice>
              <mc:Fallback>
                <p:oleObj name="package" r:id="rId13" imgW="1714500" imgH="431800" progId="package">
                  <p:embed/>
                  <p:pic>
                    <p:nvPicPr>
                      <p:cNvPr id="0" name="对象"/>
                      <p:cNvPicPr/>
                      <p:nvPr/>
                    </p:nvPicPr>
                    <p:blipFill>
                      <a:blip r:embed="rId14" cstate="print"/>
                      <a:stretch>
                        <a:fillRect/>
                      </a:stretch>
                    </p:blipFill>
                    <p:spPr>
                      <a:xfrm>
                        <a:off x="3606835" y="5467269"/>
                        <a:ext cx="3028866" cy="777918"/>
                      </a:xfrm>
                      <a:prstGeom prst="rect">
                        <a:avLst/>
                      </a:prstGeom>
                      <a:solidFill>
                        <a:srgbClr val="FFCC00"/>
                      </a:solidFill>
                      <a:ln w="9525" cap="flat" cmpd="sng">
                        <a:noFill/>
                        <a:prstDash val="solid"/>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6"/>
                                        </p:tgtEl>
                                        <p:attrNameLst>
                                          <p:attrName>style.visibility</p:attrName>
                                        </p:attrNameLst>
                                      </p:cBhvr>
                                      <p:to>
                                        <p:strVal val="visible"/>
                                      </p:to>
                                    </p:set>
                                    <p:animEffect transition="in" filter="blinds(horizontal)">
                                      <p:cBhvr>
                                        <p:cTn id="7" dur="500"/>
                                        <p:tgtEl>
                                          <p:spTgt spid="3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
                                        </p:tgtEl>
                                        <p:attrNameLst>
                                          <p:attrName>style.visibility</p:attrName>
                                        </p:attrNameLst>
                                      </p:cBhvr>
                                      <p:to>
                                        <p:strVal val="visible"/>
                                      </p:to>
                                    </p:set>
                                    <p:animEffect transition="in" filter="blinds(horizontal)">
                                      <p:cBhvr>
                                        <p:cTn id="12" dur="500"/>
                                        <p:tgtEl>
                                          <p:spTgt spid="3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5"/>
                                        </p:tgtEl>
                                        <p:attrNameLst>
                                          <p:attrName>style.visibility</p:attrName>
                                        </p:attrNameLst>
                                      </p:cBhvr>
                                      <p:to>
                                        <p:strVal val="visible"/>
                                      </p:to>
                                    </p:set>
                                    <p:animEffect transition="in" filter="fade">
                                      <p:cBhvr>
                                        <p:cTn id="17" dur="2000"/>
                                        <p:tgtEl>
                                          <p:spTgt spid="3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0"/>
                                        </p:tgtEl>
                                        <p:attrNameLst>
                                          <p:attrName>style.visibility</p:attrName>
                                        </p:attrNameLst>
                                      </p:cBhvr>
                                      <p:to>
                                        <p:strVal val="visible"/>
                                      </p:to>
                                    </p:set>
                                    <p:animEffect transition="in" filter="blinds(horizontal)">
                                      <p:cBhvr>
                                        <p:cTn id="22" dur="500"/>
                                        <p:tgtEl>
                                          <p:spTgt spid="3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29"/>
                                        </p:tgtEl>
                                        <p:attrNameLst>
                                          <p:attrName>style.visibility</p:attrName>
                                        </p:attrNameLst>
                                      </p:cBhvr>
                                      <p:to>
                                        <p:strVal val="visible"/>
                                      </p:to>
                                    </p:set>
                                    <p:animEffect transition="in" filter="fade">
                                      <p:cBhvr>
                                        <p:cTn id="27" dur="2000"/>
                                        <p:tgtEl>
                                          <p:spTgt spid="32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33"/>
                                        </p:tgtEl>
                                        <p:attrNameLst>
                                          <p:attrName>style.visibility</p:attrName>
                                        </p:attrNameLst>
                                      </p:cBhvr>
                                      <p:to>
                                        <p:strVal val="visible"/>
                                      </p:to>
                                    </p:set>
                                    <p:animEffect transition="in" filter="blinds(horizontal)">
                                      <p:cBhvr>
                                        <p:cTn id="32" dur="500"/>
                                        <p:tgtEl>
                                          <p:spTgt spid="33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31"/>
                                        </p:tgtEl>
                                        <p:attrNameLst>
                                          <p:attrName>style.visibility</p:attrName>
                                        </p:attrNameLst>
                                      </p:cBhvr>
                                      <p:to>
                                        <p:strVal val="visible"/>
                                      </p:to>
                                    </p:set>
                                    <p:animEffect transition="in" filter="blinds(horizontal)">
                                      <p:cBhvr>
                                        <p:cTn id="37" dur="500"/>
                                        <p:tgtEl>
                                          <p:spTgt spid="331"/>
                                        </p:tgtEl>
                                      </p:cBhvr>
                                    </p:animEffect>
                                  </p:childTnLst>
                                </p:cTn>
                              </p:par>
                              <p:par>
                                <p:cTn id="38" presetID="3" presetClass="entr" presetSubtype="10" fill="hold" nodeType="withEffect">
                                  <p:stCondLst>
                                    <p:cond delay="0"/>
                                  </p:stCondLst>
                                  <p:childTnLst>
                                    <p:set>
                                      <p:cBhvr>
                                        <p:cTn id="39" dur="1" fill="hold">
                                          <p:stCondLst>
                                            <p:cond delay="0"/>
                                          </p:stCondLst>
                                        </p:cTn>
                                        <p:tgtEl>
                                          <p:spTgt spid="326"/>
                                        </p:tgtEl>
                                        <p:attrNameLst>
                                          <p:attrName>style.visibility</p:attrName>
                                        </p:attrNameLst>
                                      </p:cBhvr>
                                      <p:to>
                                        <p:strVal val="visible"/>
                                      </p:to>
                                    </p:set>
                                    <p:animEffect transition="in" filter="blinds(horizontal)">
                                      <p:cBhvr>
                                        <p:cTn id="40" dur="500"/>
                                        <p:tgtEl>
                                          <p:spTgt spid="32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32"/>
                                        </p:tgtEl>
                                        <p:attrNameLst>
                                          <p:attrName>style.visibility</p:attrName>
                                        </p:attrNameLst>
                                      </p:cBhvr>
                                      <p:to>
                                        <p:strVal val="visible"/>
                                      </p:to>
                                    </p:set>
                                    <p:animEffect transition="in" filter="blinds(horizontal)">
                                      <p:cBhvr>
                                        <p:cTn id="45" dur="500"/>
                                        <p:tgtEl>
                                          <p:spTgt spid="332"/>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38"/>
                                        </p:tgtEl>
                                        <p:attrNameLst>
                                          <p:attrName>style.visibility</p:attrName>
                                        </p:attrNameLst>
                                      </p:cBhvr>
                                      <p:to>
                                        <p:strVal val="visible"/>
                                      </p:to>
                                    </p:set>
                                    <p:animEffect transition="in" filter="blinds(horizontal)">
                                      <p:cBhvr>
                                        <p:cTn id="50" dur="500"/>
                                        <p:tgtEl>
                                          <p:spTgt spid="338"/>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41"/>
                                        </p:tgtEl>
                                        <p:attrNameLst>
                                          <p:attrName>style.visibility</p:attrName>
                                        </p:attrNameLst>
                                      </p:cBhvr>
                                      <p:to>
                                        <p:strVal val="visible"/>
                                      </p:to>
                                    </p:set>
                                    <p:animEffect transition="in" filter="blinds(horizontal)">
                                      <p:cBhvr>
                                        <p:cTn id="55" dur="500"/>
                                        <p:tgtEl>
                                          <p:spTgt spid="341"/>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342"/>
                                        </p:tgtEl>
                                        <p:attrNameLst>
                                          <p:attrName>style.visibility</p:attrName>
                                        </p:attrNameLst>
                                      </p:cBhvr>
                                      <p:to>
                                        <p:strVal val="visible"/>
                                      </p:to>
                                    </p:set>
                                    <p:animEffect transition="in" filter="blinds(horizontal)">
                                      <p:cBhvr>
                                        <p:cTn id="60"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 grpId="0" animBg="1"/>
      <p:bldP spid="327" grpId="0" animBg="1"/>
      <p:bldP spid="325" grpId="0" animBg="1"/>
      <p:bldP spid="330" grpId="0" animBg="1"/>
      <p:bldP spid="329" grpId="0"/>
      <p:bldP spid="331" grpId="0" animBg="1"/>
      <p:bldP spid="332" grpId="0"/>
      <p:bldP spid="338" grpId="0" animBg="1"/>
      <p:bldP spid="341" grpId="0" animBg="1"/>
      <p:bldP spid="3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vert="horz" wrap="square" lIns="91440" tIns="45720" rIns="91440" bIns="45720" anchor="t" anchorCtr="0"/>
          <a:lstStyle/>
          <a:p>
            <a:fld id="{CAD2D6BD-DE1B-4B5F-8B41-2702339687B9}" type="slidenum">
              <a:rPr lang="en-US" altLang="zh-CN">
                <a:latin typeface="Arial" panose="020B0604020202020204" pitchFamily="34" charset="0"/>
                <a:ea typeface="方正行楷简体" pitchFamily="2" charset="-122"/>
                <a:cs typeface="Arial" panose="020B0604020202020204" pitchFamily="34" charset="0"/>
              </a:rPr>
            </a:fld>
            <a:endParaRPr lang="zh-CN" altLang="en-US">
              <a:latin typeface="Arial" panose="020B0604020202020204" pitchFamily="34" charset="0"/>
              <a:ea typeface="方正行楷简体" pitchFamily="2" charset="-122"/>
              <a:cs typeface="Arial" panose="020B0604020202020204" pitchFamily="34" charset="0"/>
            </a:endParaRPr>
          </a:p>
        </p:txBody>
      </p:sp>
      <p:sp>
        <p:nvSpPr>
          <p:cNvPr id="348" name="矩形"/>
          <p:cNvSpPr/>
          <p:nvPr/>
        </p:nvSpPr>
        <p:spPr>
          <a:xfrm>
            <a:off x="0" y="3338513"/>
            <a:ext cx="9144000" cy="0"/>
          </a:xfrm>
          <a:prstGeom prst="rect">
            <a:avLst/>
          </a:prstGeom>
          <a:noFill/>
          <a:ln w="9525" cap="flat" cmpd="sng">
            <a:noFill/>
            <a:prstDash val="solid"/>
            <a:round/>
          </a:ln>
        </p:spPr>
        <p:txBody>
          <a:bodyPr rtlCol="0" anchor="ctr"/>
          <a:lstStyle/>
          <a:p>
            <a:pPr algn="ctr"/>
          </a:p>
        </p:txBody>
      </p:sp>
      <p:sp>
        <p:nvSpPr>
          <p:cNvPr id="349" name="矩形"/>
          <p:cNvSpPr/>
          <p:nvPr/>
        </p:nvSpPr>
        <p:spPr>
          <a:xfrm>
            <a:off x="0" y="3314700"/>
            <a:ext cx="9144000" cy="0"/>
          </a:xfrm>
          <a:prstGeom prst="rect">
            <a:avLst/>
          </a:prstGeom>
          <a:noFill/>
          <a:ln w="9525" cap="flat" cmpd="sng">
            <a:noFill/>
            <a:prstDash val="solid"/>
            <a:round/>
          </a:ln>
        </p:spPr>
        <p:txBody>
          <a:bodyPr rtlCol="0" anchor="ctr"/>
          <a:lstStyle/>
          <a:p>
            <a:pPr algn="ctr"/>
          </a:p>
        </p:txBody>
      </p:sp>
      <p:sp>
        <p:nvSpPr>
          <p:cNvPr id="350" name="矩形"/>
          <p:cNvSpPr/>
          <p:nvPr/>
        </p:nvSpPr>
        <p:spPr>
          <a:xfrm>
            <a:off x="0" y="3314700"/>
            <a:ext cx="9144000" cy="0"/>
          </a:xfrm>
          <a:prstGeom prst="rect">
            <a:avLst/>
          </a:prstGeom>
          <a:noFill/>
          <a:ln w="9525" cap="flat" cmpd="sng">
            <a:noFill/>
            <a:prstDash val="solid"/>
            <a:round/>
          </a:ln>
        </p:spPr>
        <p:txBody>
          <a:bodyPr rtlCol="0" anchor="ctr"/>
          <a:lstStyle/>
          <a:p>
            <a:pPr algn="ctr"/>
          </a:p>
        </p:txBody>
      </p:sp>
      <p:graphicFrame>
        <p:nvGraphicFramePr>
          <p:cNvPr id="351" name="对象"/>
          <p:cNvGraphicFramePr>
            <a:graphicFrameLocks noChangeAspect="1"/>
          </p:cNvGraphicFramePr>
          <p:nvPr/>
        </p:nvGraphicFramePr>
        <p:xfrm>
          <a:off x="400058" y="1050922"/>
          <a:ext cx="3097212" cy="1928813"/>
        </p:xfrm>
        <a:graphic>
          <a:graphicData uri="http://schemas.openxmlformats.org/presentationml/2006/ole">
            <mc:AlternateContent xmlns:mc="http://schemas.openxmlformats.org/markup-compatibility/2006">
              <mc:Choice xmlns:v="urn:schemas-microsoft-com:vml" Requires="v">
                <p:oleObj spid="_x0000_s2" name="package" r:id="rId1" imgW="1511300" imgH="939800" progId="package">
                  <p:embed/>
                </p:oleObj>
              </mc:Choice>
              <mc:Fallback>
                <p:oleObj name="package" r:id="rId1" imgW="1511300" imgH="939800" progId="package">
                  <p:embed/>
                  <p:pic>
                    <p:nvPicPr>
                      <p:cNvPr id="0" name="对象"/>
                      <p:cNvPicPr>
                        <a:picLocks noChangeAspect="1"/>
                      </p:cNvPicPr>
                      <p:nvPr/>
                    </p:nvPicPr>
                    <p:blipFill>
                      <a:blip r:embed="rId2" cstate="print"/>
                      <a:stretch>
                        <a:fillRect/>
                      </a:stretch>
                    </p:blipFill>
                    <p:spPr>
                      <a:xfrm>
                        <a:off x="400058" y="1050922"/>
                        <a:ext cx="3097212" cy="1928813"/>
                      </a:xfrm>
                      <a:prstGeom prst="rect">
                        <a:avLst/>
                      </a:prstGeom>
                      <a:solidFill>
                        <a:srgbClr val="FFFF00"/>
                      </a:solidFill>
                      <a:ln w="9525" cap="flat" cmpd="sng">
                        <a:noFill/>
                        <a:prstDash val="solid"/>
                        <a:miter/>
                      </a:ln>
                    </p:spPr>
                  </p:pic>
                </p:oleObj>
              </mc:Fallback>
            </mc:AlternateContent>
          </a:graphicData>
        </a:graphic>
      </p:graphicFrame>
      <p:graphicFrame>
        <p:nvGraphicFramePr>
          <p:cNvPr id="352" name="对象"/>
          <p:cNvGraphicFramePr>
            <a:graphicFrameLocks noChangeAspect="1"/>
          </p:cNvGraphicFramePr>
          <p:nvPr/>
        </p:nvGraphicFramePr>
        <p:xfrm>
          <a:off x="185751" y="3197222"/>
          <a:ext cx="3314965" cy="1023938"/>
        </p:xfrm>
        <a:graphic>
          <a:graphicData uri="http://schemas.openxmlformats.org/presentationml/2006/ole">
            <mc:AlternateContent xmlns:mc="http://schemas.openxmlformats.org/markup-compatibility/2006">
              <mc:Choice xmlns:v="urn:schemas-microsoft-com:vml" Requires="v">
                <p:oleObj spid="_x0000_s3" name="package" r:id="rId3" imgW="1358265" imgH="495300" progId="package">
                  <p:embed/>
                </p:oleObj>
              </mc:Choice>
              <mc:Fallback>
                <p:oleObj name="package" r:id="rId3" imgW="1358265" imgH="495300" progId="package">
                  <p:embed/>
                  <p:pic>
                    <p:nvPicPr>
                      <p:cNvPr id="0" name="对象"/>
                      <p:cNvPicPr>
                        <a:picLocks noChangeAspect="1"/>
                      </p:cNvPicPr>
                      <p:nvPr/>
                    </p:nvPicPr>
                    <p:blipFill>
                      <a:blip r:embed="rId4" cstate="print"/>
                      <a:stretch>
                        <a:fillRect/>
                      </a:stretch>
                    </p:blipFill>
                    <p:spPr>
                      <a:xfrm>
                        <a:off x="185751" y="3197222"/>
                        <a:ext cx="3314965" cy="1023938"/>
                      </a:xfrm>
                      <a:prstGeom prst="rect">
                        <a:avLst/>
                      </a:prstGeom>
                      <a:noFill/>
                      <a:ln w="9525" cap="flat" cmpd="sng">
                        <a:noFill/>
                        <a:prstDash val="solid"/>
                        <a:miter/>
                      </a:ln>
                    </p:spPr>
                  </p:pic>
                </p:oleObj>
              </mc:Fallback>
            </mc:AlternateContent>
          </a:graphicData>
        </a:graphic>
      </p:graphicFrame>
      <p:sp>
        <p:nvSpPr>
          <p:cNvPr id="356" name="矩形"/>
          <p:cNvSpPr/>
          <p:nvPr/>
        </p:nvSpPr>
        <p:spPr>
          <a:xfrm>
            <a:off x="0" y="0"/>
            <a:ext cx="9144000" cy="0"/>
          </a:xfrm>
          <a:prstGeom prst="rect">
            <a:avLst/>
          </a:prstGeom>
          <a:noFill/>
          <a:ln w="9525" cap="flat" cmpd="sng">
            <a:noFill/>
            <a:prstDash val="solid"/>
            <a:round/>
          </a:ln>
        </p:spPr>
        <p:txBody>
          <a:bodyPr rtlCol="0" anchor="ctr"/>
          <a:lstStyle/>
          <a:p>
            <a:pPr algn="ctr"/>
          </a:p>
        </p:txBody>
      </p:sp>
      <p:sp>
        <p:nvSpPr>
          <p:cNvPr id="357" name="矩形"/>
          <p:cNvSpPr/>
          <p:nvPr/>
        </p:nvSpPr>
        <p:spPr>
          <a:xfrm>
            <a:off x="0" y="0"/>
            <a:ext cx="9144000" cy="0"/>
          </a:xfrm>
          <a:prstGeom prst="rect">
            <a:avLst/>
          </a:prstGeom>
          <a:noFill/>
          <a:ln w="9525" cap="flat" cmpd="sng">
            <a:noFill/>
            <a:prstDash val="solid"/>
            <a:round/>
          </a:ln>
        </p:spPr>
        <p:txBody>
          <a:bodyPr rtlCol="0" anchor="ctr"/>
          <a:lstStyle/>
          <a:p>
            <a:pPr algn="ctr"/>
          </a:p>
        </p:txBody>
      </p:sp>
      <p:sp>
        <p:nvSpPr>
          <p:cNvPr id="359" name="矩形"/>
          <p:cNvSpPr/>
          <p:nvPr/>
        </p:nvSpPr>
        <p:spPr>
          <a:xfrm>
            <a:off x="795339" y="528636"/>
            <a:ext cx="3443475" cy="381000"/>
          </a:xfrm>
          <a:prstGeom prst="rect">
            <a:avLst/>
          </a:prstGeom>
          <a:noFill/>
          <a:ln w="9525" cap="flat" cmpd="sng">
            <a:noFill/>
            <a:prstDash val="solid"/>
            <a:round/>
          </a:ln>
        </p:spPr>
        <p:txBody>
          <a:bodyPr vert="horz" wrap="none" lIns="91440" tIns="45720" rIns="91440" bIns="45720" anchor="t" anchorCtr="0">
            <a:spAutoFit/>
          </a:bodyPr>
          <a:lstStyle/>
          <a:p>
            <a:pPr marL="342900" indent="-342900" algn="l">
              <a:lnSpc>
                <a:spcPct val="80000"/>
              </a:lnSpc>
              <a:spcBef>
                <a:spcPct val="20000"/>
              </a:spcBef>
              <a:spcAft>
                <a:spcPts val="0"/>
              </a:spcAft>
              <a:buNone/>
            </a:pPr>
            <a:r>
              <a:rPr lang="en-US" altLang="zh-CN" sz="2400" b="1" i="0" u="none" strike="noStrike" kern="1200" cap="none" spc="0" baseline="0">
                <a:solidFill>
                  <a:srgbClr val="00009E"/>
                </a:solidFill>
                <a:latin typeface="楷体" panose="02010609060101010101" pitchFamily="49" charset="-122"/>
                <a:ea typeface="楷体" panose="02010609060101010101" pitchFamily="49" charset="-122"/>
                <a:cs typeface="Arial" panose="020B0604020202020204" pitchFamily="34" charset="0"/>
              </a:rPr>
              <a:t>Pearson</a:t>
            </a:r>
            <a:r>
              <a:rPr lang="zh-CN" altLang="en-US" sz="2400" b="1" i="0" u="none" strike="noStrike" kern="1200" cap="none" spc="0" baseline="0">
                <a:solidFill>
                  <a:srgbClr val="00009E"/>
                </a:solidFill>
                <a:latin typeface="楷体" panose="02010609060101010101" pitchFamily="49" charset="-122"/>
                <a:ea typeface="楷体" panose="02010609060101010101" pitchFamily="49" charset="-122"/>
                <a:cs typeface="Arial" panose="020B0604020202020204" pitchFamily="34" charset="0"/>
              </a:rPr>
              <a:t>相关系数矩阵</a:t>
            </a:r>
            <a:endParaRPr lang="zh-CN" altLang="en-US" sz="2400" b="1" i="0" u="none" strike="noStrike" kern="1200" cap="none" spc="0" baseline="0">
              <a:solidFill>
                <a:srgbClr val="00009E"/>
              </a:solidFill>
              <a:latin typeface="楷体" panose="02010609060101010101" pitchFamily="49" charset="-122"/>
              <a:ea typeface="楷体" panose="02010609060101010101" pitchFamily="49" charset="-122"/>
              <a:cs typeface="Arial" panose="020B0604020202020204" pitchFamily="34" charset="0"/>
            </a:endParaRPr>
          </a:p>
        </p:txBody>
      </p:sp>
      <p:graphicFrame>
        <p:nvGraphicFramePr>
          <p:cNvPr id="594" name="对象"/>
          <p:cNvGraphicFramePr/>
          <p:nvPr/>
        </p:nvGraphicFramePr>
        <p:xfrm>
          <a:off x="498478" y="4956166"/>
          <a:ext cx="6624638" cy="771524"/>
        </p:xfrm>
        <a:graphic>
          <a:graphicData uri="http://schemas.openxmlformats.org/presentationml/2006/ole">
            <mc:AlternateContent xmlns:mc="http://schemas.openxmlformats.org/markup-compatibility/2006">
              <mc:Choice xmlns:v="urn:schemas-microsoft-com:vml" Requires="v">
                <p:oleObj spid="_x0000_s4" name="package" r:id="rId5" imgW="3840480" imgH="448945" progId="package">
                  <p:embed/>
                </p:oleObj>
              </mc:Choice>
              <mc:Fallback>
                <p:oleObj name="package" r:id="rId5" imgW="3840480" imgH="448945" progId="package">
                  <p:embed/>
                  <p:pic>
                    <p:nvPicPr>
                      <p:cNvPr id="0" name="对象"/>
                      <p:cNvPicPr/>
                      <p:nvPr/>
                    </p:nvPicPr>
                    <p:blipFill>
                      <a:blip r:embed="rId6" cstate="print"/>
                      <a:stretch>
                        <a:fillRect/>
                      </a:stretch>
                    </p:blipFill>
                    <p:spPr>
                      <a:xfrm>
                        <a:off x="498478" y="4956166"/>
                        <a:ext cx="6624638" cy="771524"/>
                      </a:xfrm>
                      <a:prstGeom prst="rect">
                        <a:avLst/>
                      </a:prstGeom>
                      <a:noFill/>
                      <a:ln w="9525" cap="flat" cmpd="sng">
                        <a:noFill/>
                        <a:prstDash val="solid"/>
                        <a:miter/>
                      </a:ln>
                    </p:spPr>
                  </p:pic>
                </p:oleObj>
              </mc:Fallback>
            </mc:AlternateContent>
          </a:graphicData>
        </a:graphic>
      </p:graphicFrame>
      <p:sp>
        <p:nvSpPr>
          <p:cNvPr id="693" name="右箭头"/>
          <p:cNvSpPr/>
          <p:nvPr/>
        </p:nvSpPr>
        <p:spPr>
          <a:xfrm>
            <a:off x="3503740" y="1851791"/>
            <a:ext cx="450847" cy="71434"/>
          </a:xfrm>
          <a:prstGeom prst="rightArrow">
            <a:avLst>
              <a:gd name="adj1" fmla="val 62203"/>
              <a:gd name="adj2" fmla="val 313903"/>
            </a:avLst>
          </a:prstGeom>
          <a:solidFill>
            <a:schemeClr val="hlink"/>
          </a:solidFill>
          <a:ln w="12700" cap="flat" cmpd="sng">
            <a:solidFill>
              <a:srgbClr val="000000"/>
            </a:solidFill>
            <a:prstDash val="solid"/>
            <a:miter/>
          </a:ln>
        </p:spPr>
        <p:txBody>
          <a:bodyPr rtlCol="0" anchor="ctr"/>
          <a:lstStyle/>
          <a:p>
            <a:pPr algn="ctr"/>
          </a:p>
        </p:txBody>
      </p:sp>
      <p:sp>
        <p:nvSpPr>
          <p:cNvPr id="694" name="文本框"/>
          <p:cNvSpPr txBox="1"/>
          <p:nvPr/>
        </p:nvSpPr>
        <p:spPr>
          <a:xfrm>
            <a:off x="4091257" y="1721201"/>
            <a:ext cx="3527946" cy="386715"/>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ct val="20000"/>
              </a:spcBef>
              <a:spcAft>
                <a:spcPts val="0"/>
              </a:spcAft>
              <a:buClr>
                <a:schemeClr val="hlink"/>
              </a:buClr>
              <a:buFont typeface="Arial" panose="020B0604020202020204" pitchFamily="34" charset="0"/>
            </a:pPr>
            <a:r>
              <a:rPr lang="zh-CN" altLang="en-US" sz="2000" b="0" i="0" u="none" strike="noStrike" kern="1200" cap="none" spc="0" baseline="0">
                <a:solidFill>
                  <a:srgbClr val="FF0000"/>
                </a:solidFill>
                <a:latin typeface="Arial" panose="020B0604020202020204" pitchFamily="34" charset="0"/>
                <a:ea typeface="方正行楷简体" pitchFamily="2" charset="-122"/>
                <a:cs typeface="Times New Roman" panose="02020603050405020304" charset="0"/>
              </a:rPr>
              <a:t>样本数据的Pearson相关矩阵</a:t>
            </a:r>
            <a:endParaRPr lang="zh-CN" altLang="en-US" sz="2000" b="0" i="0" u="none" strike="noStrike" kern="1200" cap="none" spc="0" baseline="0">
              <a:solidFill>
                <a:srgbClr val="FF0000"/>
              </a:solidFill>
              <a:latin typeface="Arial" panose="020B0604020202020204" pitchFamily="34" charset="0"/>
              <a:ea typeface="方正行楷简体" pitchFamily="2" charset="-122"/>
              <a:cs typeface="Times New Roman" panose="02020603050405020304" charset="0"/>
            </a:endParaRPr>
          </a:p>
        </p:txBody>
      </p:sp>
      <p:sp>
        <p:nvSpPr>
          <p:cNvPr id="695" name="右箭头"/>
          <p:cNvSpPr/>
          <p:nvPr/>
        </p:nvSpPr>
        <p:spPr>
          <a:xfrm>
            <a:off x="3643538" y="3677489"/>
            <a:ext cx="450847" cy="71434"/>
          </a:xfrm>
          <a:prstGeom prst="rightArrow">
            <a:avLst>
              <a:gd name="adj1" fmla="val 62203"/>
              <a:gd name="adj2" fmla="val 313903"/>
            </a:avLst>
          </a:prstGeom>
          <a:solidFill>
            <a:schemeClr val="hlink"/>
          </a:solidFill>
          <a:ln w="12700" cap="flat" cmpd="sng">
            <a:solidFill>
              <a:srgbClr val="000000"/>
            </a:solidFill>
            <a:prstDash val="solid"/>
            <a:miter/>
          </a:ln>
        </p:spPr>
        <p:txBody>
          <a:bodyPr rtlCol="0" anchor="ctr"/>
          <a:lstStyle/>
          <a:p>
            <a:pPr algn="ctr"/>
          </a:p>
        </p:txBody>
      </p:sp>
      <p:sp>
        <p:nvSpPr>
          <p:cNvPr id="696" name="文本框"/>
          <p:cNvSpPr txBox="1"/>
          <p:nvPr/>
        </p:nvSpPr>
        <p:spPr>
          <a:xfrm>
            <a:off x="4347323" y="2158519"/>
            <a:ext cx="445998" cy="2793107"/>
          </a:xfrm>
          <a:prstGeom prst="rect">
            <a:avLst/>
          </a:prstGeom>
          <a:noFill/>
          <a:ln w="9525" cap="flat" cmpd="sng">
            <a:noFill/>
            <a:prstDash val="solid"/>
            <a:miter/>
          </a:ln>
        </p:spPr>
        <p:txBody>
          <a:bodyPr vert="eaVert" wrap="square" lIns="91440" tIns="45720" rIns="91440" bIns="45720" anchor="t" anchorCtr="0">
            <a:spAutoFit/>
          </a:bodyPr>
          <a:lstStyle/>
          <a:p>
            <a:pPr marL="0" indent="0" algn="l">
              <a:lnSpc>
                <a:spcPct val="100000"/>
              </a:lnSpc>
              <a:spcBef>
                <a:spcPct val="20000"/>
              </a:spcBef>
              <a:spcAft>
                <a:spcPts val="0"/>
              </a:spcAft>
              <a:buClr>
                <a:schemeClr val="hlink"/>
              </a:buClr>
              <a:buFont typeface="Arial" panose="020B0604020202020204" pitchFamily="34" charset="0"/>
            </a:pPr>
            <a:r>
              <a:rPr lang="en-US" altLang="zh-CN" sz="1800" b="1" i="0" u="none" strike="noStrike" kern="1200" cap="none" spc="0" baseline="0">
                <a:solidFill>
                  <a:srgbClr val="FF0000"/>
                </a:solidFill>
                <a:latin typeface="Tw Cen MT Condensed Extra Bold" panose="020B0803020202020204" charset="0"/>
                <a:ea typeface="方正行楷简体" pitchFamily="2" charset="-122"/>
                <a:cs typeface="Tw Cen MT Condensed Extra Bold" panose="020B0803020202020204" charset="0"/>
              </a:rPr>
              <a:t>X</a:t>
            </a:r>
            <a:r>
              <a:rPr lang="zh-CN" altLang="en-US" sz="1800" b="0" i="0" u="none" strike="noStrike" kern="1200" cap="none" spc="0" baseline="0">
                <a:solidFill>
                  <a:srgbClr val="FF0000"/>
                </a:solidFill>
                <a:latin typeface="Arial" panose="020B0604020202020204" pitchFamily="34" charset="0"/>
                <a:ea typeface="方正行楷简体" pitchFamily="2" charset="-122"/>
                <a:cs typeface="Times New Roman" panose="02020603050405020304" charset="0"/>
              </a:rPr>
              <a:t>的第j,k列数据的相关系数</a:t>
            </a:r>
            <a:endParaRPr lang="zh-CN" altLang="en-US" sz="1800" b="0" i="0" u="none" strike="noStrike" kern="1200" cap="none" spc="0" baseline="0">
              <a:solidFill>
                <a:srgbClr val="FF0000"/>
              </a:solidFill>
              <a:latin typeface="Arial" panose="020B0604020202020204" pitchFamily="34" charset="0"/>
              <a:ea typeface="方正行楷简体" pitchFamily="2"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9"/>
                                        </p:tgtEl>
                                        <p:attrNameLst>
                                          <p:attrName>style.visibility</p:attrName>
                                        </p:attrNameLst>
                                      </p:cBhvr>
                                      <p:to>
                                        <p:strVal val="visible"/>
                                      </p:to>
                                    </p:set>
                                    <p:animEffect transition="in" filter="fade">
                                      <p:cBhvr>
                                        <p:cTn id="7" dur="2000"/>
                                        <p:tgtEl>
                                          <p:spTgt spid="35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351"/>
                                        </p:tgtEl>
                                        <p:attrNameLst>
                                          <p:attrName>style.visibility</p:attrName>
                                        </p:attrNameLst>
                                      </p:cBhvr>
                                      <p:to>
                                        <p:strVal val="visible"/>
                                      </p:to>
                                    </p:set>
                                    <p:animEffect transition="in" filter="barn(inHorizontal)">
                                      <p:cBhvr>
                                        <p:cTn id="12" dur="500"/>
                                        <p:tgtEl>
                                          <p:spTgt spid="3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2"/>
                                        </p:tgtEl>
                                        <p:attrNameLst>
                                          <p:attrName>style.visibility</p:attrName>
                                        </p:attrNameLst>
                                      </p:cBhvr>
                                      <p:to>
                                        <p:strVal val="visible"/>
                                      </p:to>
                                    </p:set>
                                    <p:animEffect transition="in" filter="blinds(horizontal)">
                                      <p:cBhvr>
                                        <p:cTn id="17" dur="500"/>
                                        <p:tgtEl>
                                          <p:spTgt spid="35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3"/>
                                        </p:tgtEl>
                                        <p:attrNameLst>
                                          <p:attrName>style.visibility</p:attrName>
                                        </p:attrNameLst>
                                      </p:cBhvr>
                                      <p:to>
                                        <p:strVal val="visible"/>
                                      </p:to>
                                    </p:set>
                                    <p:animEffect transition="in" filter="blinds(horizontal)">
                                      <p:cBhvr>
                                        <p:cTn id="22" dur="500"/>
                                        <p:tgtEl>
                                          <p:spTgt spid="69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95"/>
                                        </p:tgtEl>
                                        <p:attrNameLst>
                                          <p:attrName>style.visibility</p:attrName>
                                        </p:attrNameLst>
                                      </p:cBhvr>
                                      <p:to>
                                        <p:strVal val="visible"/>
                                      </p:to>
                                    </p:set>
                                    <p:animEffect transition="in" filter="blinds(horizontal)">
                                      <p:cBhvr>
                                        <p:cTn id="27" dur="500"/>
                                        <p:tgtEl>
                                          <p:spTgt spid="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 grpId="0"/>
      <p:bldP spid="693" grpId="0" animBg="1"/>
      <p:bldP spid="69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vert="horz" wrap="square" lIns="91440" tIns="45720" rIns="91440" bIns="45720" anchor="t" anchorCtr="0"/>
          <a:lstStyle/>
          <a:p>
            <a:fld id="{CAD2D6BD-DE1B-4B5F-8B41-2702339687B9}" type="slidenum">
              <a:rPr lang="en-US" altLang="zh-CN">
                <a:latin typeface="Arial" panose="020B0604020202020204" pitchFamily="34" charset="0"/>
                <a:ea typeface="方正行楷简体" pitchFamily="2" charset="-122"/>
                <a:cs typeface="Arial" panose="020B0604020202020204" pitchFamily="34" charset="0"/>
              </a:rPr>
            </a:fld>
            <a:endParaRPr lang="zh-CN" altLang="en-US">
              <a:latin typeface="Arial" panose="020B0604020202020204" pitchFamily="34" charset="0"/>
              <a:ea typeface="方正行楷简体" pitchFamily="2" charset="-122"/>
              <a:cs typeface="Arial" panose="020B0604020202020204" pitchFamily="34" charset="0"/>
            </a:endParaRPr>
          </a:p>
        </p:txBody>
      </p:sp>
      <p:sp>
        <p:nvSpPr>
          <p:cNvPr id="93" name="矩形"/>
          <p:cNvSpPr/>
          <p:nvPr/>
        </p:nvSpPr>
        <p:spPr>
          <a:xfrm>
            <a:off x="-1587" y="476242"/>
            <a:ext cx="8039101" cy="424815"/>
          </a:xfrm>
          <a:prstGeom prst="rect">
            <a:avLst/>
          </a:prstGeom>
          <a:solidFill>
            <a:schemeClr val="bg1"/>
          </a:solidFill>
          <a:ln w="9525" cap="flat" cmpd="sng">
            <a:noFill/>
            <a:prstDash val="solid"/>
            <a:round/>
          </a:ln>
        </p:spPr>
        <p:txBody>
          <a:bodyPr vert="horz" wrap="square" lIns="91440" tIns="45720" rIns="91440" bIns="45720" anchor="t" anchorCtr="0">
            <a:spAutoFit/>
          </a:bodyPr>
          <a:lstStyle/>
          <a:p>
            <a:pPr marL="0" indent="0" algn="ctr">
              <a:lnSpc>
                <a:spcPct val="100000"/>
              </a:lnSpc>
              <a:spcBef>
                <a:spcPct val="20000"/>
              </a:spcBef>
              <a:spcAft>
                <a:spcPts val="0"/>
              </a:spcAft>
              <a:buNone/>
            </a:pPr>
            <a:r>
              <a:rPr lang="en-US" altLang="zh-CN" sz="2200" b="1" i="0" u="none" strike="noStrike" kern="1200" cap="none" spc="0" baseline="0">
                <a:solidFill>
                  <a:srgbClr val="FF0000"/>
                </a:solidFill>
                <a:latin typeface="黑体" panose="02010609060101010101" pitchFamily="49" charset="-122"/>
                <a:ea typeface="黑体" panose="02010609060101010101" pitchFamily="49" charset="-122"/>
                <a:cs typeface="Arial" panose="020B0604020202020204" pitchFamily="34" charset="0"/>
              </a:rPr>
              <a:t>1.3.1二维数据的数字特征及相关系数</a:t>
            </a:r>
            <a:endParaRPr lang="zh-CN" altLang="en-US" sz="2200" b="0" i="0" u="none" strike="noStrike" kern="1200" cap="none" spc="0" baseline="0">
              <a:solidFill>
                <a:srgbClr val="FF0000"/>
              </a:solidFill>
              <a:latin typeface="黑体" panose="02010609060101010101" pitchFamily="49" charset="-122"/>
              <a:ea typeface="黑体" panose="02010609060101010101" pitchFamily="49" charset="-122"/>
              <a:cs typeface="Arial" panose="020B0604020202020204" pitchFamily="34" charset="0"/>
            </a:endParaRPr>
          </a:p>
        </p:txBody>
      </p:sp>
      <p:sp>
        <p:nvSpPr>
          <p:cNvPr id="94" name="矩形"/>
          <p:cNvSpPr/>
          <p:nvPr/>
        </p:nvSpPr>
        <p:spPr>
          <a:xfrm>
            <a:off x="0" y="0"/>
            <a:ext cx="9144000" cy="0"/>
          </a:xfrm>
          <a:prstGeom prst="rect">
            <a:avLst/>
          </a:prstGeom>
          <a:noFill/>
          <a:ln w="9525" cap="flat" cmpd="sng">
            <a:noFill/>
            <a:prstDash val="solid"/>
            <a:round/>
          </a:ln>
        </p:spPr>
        <p:txBody>
          <a:bodyPr rtlCol="0" anchor="ctr"/>
          <a:lstStyle/>
          <a:p>
            <a:pPr algn="ctr"/>
          </a:p>
        </p:txBody>
      </p:sp>
      <p:graphicFrame>
        <p:nvGraphicFramePr>
          <p:cNvPr id="95" name="对象"/>
          <p:cNvGraphicFramePr>
            <a:graphicFrameLocks noChangeAspect="1"/>
          </p:cNvGraphicFramePr>
          <p:nvPr/>
        </p:nvGraphicFramePr>
        <p:xfrm>
          <a:off x="2241537" y="1617488"/>
          <a:ext cx="1423050" cy="2603498"/>
        </p:xfrm>
        <a:graphic>
          <a:graphicData uri="http://schemas.openxmlformats.org/presentationml/2006/ole">
            <mc:AlternateContent xmlns:mc="http://schemas.openxmlformats.org/markup-compatibility/2006">
              <mc:Choice xmlns:v="urn:schemas-microsoft-com:vml" Requires="v">
                <p:oleObj spid="_x0000_s2" name="package" r:id="rId1" imgW="901700" imgH="1651000" progId="package">
                  <p:embed/>
                </p:oleObj>
              </mc:Choice>
              <mc:Fallback>
                <p:oleObj name="package" r:id="rId1" imgW="901700" imgH="1651000" progId="package">
                  <p:embed/>
                  <p:pic>
                    <p:nvPicPr>
                      <p:cNvPr id="0" name="对象"/>
                      <p:cNvPicPr>
                        <a:picLocks noChangeAspect="1"/>
                      </p:cNvPicPr>
                      <p:nvPr/>
                    </p:nvPicPr>
                    <p:blipFill>
                      <a:blip r:embed="rId2" cstate="print"/>
                      <a:stretch>
                        <a:fillRect/>
                      </a:stretch>
                    </p:blipFill>
                    <p:spPr>
                      <a:xfrm>
                        <a:off x="2241537" y="1617488"/>
                        <a:ext cx="1423050" cy="2603498"/>
                      </a:xfrm>
                      <a:prstGeom prst="rect">
                        <a:avLst/>
                      </a:prstGeom>
                      <a:noFill/>
                      <a:ln w="9525" cap="flat" cmpd="sng">
                        <a:noFill/>
                        <a:prstDash val="solid"/>
                        <a:miter/>
                      </a:ln>
                    </p:spPr>
                  </p:pic>
                </p:oleObj>
              </mc:Fallback>
            </mc:AlternateContent>
          </a:graphicData>
        </a:graphic>
      </p:graphicFrame>
      <p:sp>
        <p:nvSpPr>
          <p:cNvPr id="96" name="矩形"/>
          <p:cNvSpPr/>
          <p:nvPr/>
        </p:nvSpPr>
        <p:spPr>
          <a:xfrm>
            <a:off x="248308" y="2701736"/>
            <a:ext cx="2158999" cy="386715"/>
          </a:xfrm>
          <a:prstGeom prst="rect">
            <a:avLst/>
          </a:prstGeom>
          <a:noFill/>
          <a:ln w="9525" cap="flat" cmpd="sng">
            <a:noFill/>
            <a:prstDash val="solid"/>
            <a:round/>
          </a:ln>
        </p:spPr>
        <p:txBody>
          <a:bodyPr vert="horz" wrap="square" lIns="91440" tIns="45720" rIns="91440" bIns="45720" anchor="ctr" anchorCtr="0">
            <a:spAutoFit/>
          </a:bodyPr>
          <a:lstStyle/>
          <a:p>
            <a:pPr marL="0" indent="0" algn="l">
              <a:lnSpc>
                <a:spcPct val="100000"/>
              </a:lnSpc>
              <a:spcBef>
                <a:spcPts val="0"/>
              </a:spcBef>
              <a:spcAft>
                <a:spcPts val="0"/>
              </a:spcAft>
              <a:buNone/>
            </a:pPr>
            <a:r>
              <a:rPr lang="zh-CN" altLang="en-US" sz="2000" b="1" i="0" u="none" strike="noStrike" kern="1200" cap="none" spc="0" baseline="0">
                <a:solidFill>
                  <a:srgbClr val="FF0000"/>
                </a:solidFill>
                <a:latin typeface="Arial" panose="020B0604020202020204" pitchFamily="34" charset="0"/>
                <a:ea typeface="方正行楷简体" pitchFamily="2" charset="-122"/>
                <a:cs typeface="Arial" panose="020B0604020202020204" pitchFamily="34" charset="0"/>
              </a:rPr>
              <a:t>观测数据矩阵 </a:t>
            </a:r>
            <a:r>
              <a:rPr lang="en-US" altLang="zh-CN" sz="2000" b="0"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rPr>
              <a:t>—</a:t>
            </a:r>
            <a:endParaRPr lang="zh-CN" altLang="en-US" sz="2000" b="0"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endParaRPr>
          </a:p>
        </p:txBody>
      </p:sp>
      <p:sp>
        <p:nvSpPr>
          <p:cNvPr id="97" name="矩形"/>
          <p:cNvSpPr/>
          <p:nvPr/>
        </p:nvSpPr>
        <p:spPr>
          <a:xfrm>
            <a:off x="511488" y="1230536"/>
            <a:ext cx="3484520" cy="386715"/>
          </a:xfrm>
          <a:prstGeom prst="rect">
            <a:avLst/>
          </a:prstGeom>
          <a:noFill/>
          <a:ln w="9525" cap="flat" cmpd="sng">
            <a:noFill/>
            <a:prstDash val="solid"/>
            <a:round/>
          </a:ln>
        </p:spPr>
        <p:txBody>
          <a:bodyPr vert="horz" wrap="square" lIns="91440" tIns="45720" rIns="91440" bIns="45720" anchor="ctr" anchorCtr="0">
            <a:spAutoFit/>
          </a:bodyPr>
          <a:lstStyle/>
          <a:p>
            <a:pPr marL="0" indent="0" algn="l">
              <a:lnSpc>
                <a:spcPct val="100000"/>
              </a:lnSpc>
              <a:spcBef>
                <a:spcPts val="0"/>
              </a:spcBef>
              <a:spcAft>
                <a:spcPts val="0"/>
              </a:spcAft>
              <a:buNone/>
            </a:pPr>
            <a:r>
              <a:rPr lang="zh-CN" altLang="en-US" sz="2000" b="1" i="0" u="none" strike="noStrike" kern="1200" cap="none" spc="0" baseline="0">
                <a:solidFill>
                  <a:schemeClr val="tx1"/>
                </a:solidFill>
                <a:latin typeface="宋体" panose="02010600030101010101" pitchFamily="2" charset="-122"/>
                <a:ea typeface="宋体" panose="02010600030101010101" pitchFamily="2" charset="-122"/>
                <a:cs typeface="Arial" panose="020B0604020202020204" pitchFamily="34" charset="0"/>
              </a:rPr>
              <a:t>二维总体</a:t>
            </a:r>
            <a:r>
              <a:rPr lang="en-US" altLang="zh-CN" sz="2000" b="1" i="0" u="none" strike="noStrike" kern="1200" cap="none" spc="0" baseline="0">
                <a:solidFill>
                  <a:schemeClr val="tx1"/>
                </a:solidFill>
                <a:latin typeface="宋体" panose="02010600030101010101" pitchFamily="2" charset="-122"/>
                <a:ea typeface="宋体" panose="02010600030101010101" pitchFamily="2" charset="-122"/>
                <a:cs typeface="Arial" panose="020B0604020202020204" pitchFamily="34" charset="0"/>
              </a:rPr>
              <a:t>(X,Y)</a:t>
            </a:r>
            <a:r>
              <a:rPr lang="en-US" altLang="zh-CN" sz="2000" b="1" i="0" u="none" strike="noStrike" kern="1200" cap="none" spc="0" baseline="30000">
                <a:solidFill>
                  <a:schemeClr val="tx1"/>
                </a:solidFill>
                <a:latin typeface="宋体" panose="02010600030101010101" pitchFamily="2" charset="-122"/>
                <a:ea typeface="宋体" panose="02010600030101010101" pitchFamily="2" charset="-122"/>
                <a:cs typeface="Arial" panose="020B0604020202020204" pitchFamily="34" charset="0"/>
              </a:rPr>
              <a:t>T</a:t>
            </a:r>
            <a:r>
              <a:rPr lang="zh-CN" altLang="en-US" sz="2000" b="1" i="0" u="none" strike="noStrike" kern="1200" cap="none" spc="0" baseline="0">
                <a:solidFill>
                  <a:schemeClr val="tx1"/>
                </a:solidFill>
                <a:latin typeface="宋体" panose="02010600030101010101" pitchFamily="2" charset="-122"/>
                <a:ea typeface="宋体" panose="02010600030101010101" pitchFamily="2" charset="-122"/>
                <a:cs typeface="Arial" panose="020B0604020202020204" pitchFamily="34" charset="0"/>
              </a:rPr>
              <a:t>，其样本</a:t>
            </a:r>
            <a:r>
              <a:rPr lang="en-US" altLang="zh-CN" sz="1600" b="0" i="0" u="none" strike="noStrike" kern="1200" cap="none" spc="0" baseline="0">
                <a:solidFill>
                  <a:srgbClr val="0033CC"/>
                </a:solidFill>
                <a:latin typeface="Arial" panose="020B0604020202020204" pitchFamily="34" charset="0"/>
                <a:ea typeface="方正行楷简体" pitchFamily="2" charset="-122"/>
                <a:cs typeface="Arial" panose="020B0604020202020204" pitchFamily="34" charset="0"/>
              </a:rPr>
              <a:t> </a:t>
            </a:r>
            <a:r>
              <a:rPr lang="zh-CN" altLang="en-US" sz="2000" b="0" i="0" u="none" strike="noStrike" kern="1200" cap="none" spc="0" baseline="0">
                <a:solidFill>
                  <a:schemeClr val="tx1"/>
                </a:solidFill>
                <a:latin typeface="黑体" panose="02010609060101010101" pitchFamily="49" charset="-122"/>
                <a:ea typeface="黑体" panose="02010609060101010101" pitchFamily="49" charset="-122"/>
                <a:cs typeface="Arial" panose="020B0604020202020204" pitchFamily="34" charset="0"/>
              </a:rPr>
              <a:t>数据：</a:t>
            </a:r>
            <a:endParaRPr lang="zh-CN" altLang="en-US" sz="2000" b="0" i="0" u="none" strike="noStrike" kern="1200" cap="none" spc="0" baseline="0">
              <a:solidFill>
                <a:schemeClr val="tx1"/>
              </a:solidFill>
              <a:latin typeface="黑体" panose="02010609060101010101" pitchFamily="49" charset="-122"/>
              <a:ea typeface="黑体" panose="02010609060101010101" pitchFamily="49" charset="-122"/>
              <a:cs typeface="Arial" panose="020B0604020202020204" pitchFamily="34" charset="0"/>
            </a:endParaRPr>
          </a:p>
        </p:txBody>
      </p:sp>
      <p:graphicFrame>
        <p:nvGraphicFramePr>
          <p:cNvPr id="98" name="对象"/>
          <p:cNvGraphicFramePr>
            <a:graphicFrameLocks noChangeAspect="1"/>
          </p:cNvGraphicFramePr>
          <p:nvPr/>
        </p:nvGraphicFramePr>
        <p:xfrm>
          <a:off x="4138600" y="1135061"/>
          <a:ext cx="3168649" cy="385762"/>
        </p:xfrm>
        <a:graphic>
          <a:graphicData uri="http://schemas.openxmlformats.org/presentationml/2006/ole">
            <mc:AlternateContent xmlns:mc="http://schemas.openxmlformats.org/markup-compatibility/2006">
              <mc:Choice xmlns:v="urn:schemas-microsoft-com:vml" Requires="v">
                <p:oleObj spid="_x0000_s3" name="package" r:id="rId3" imgW="1955800" imgH="241300" progId="package">
                  <p:embed/>
                </p:oleObj>
              </mc:Choice>
              <mc:Fallback>
                <p:oleObj name="package" r:id="rId3" imgW="1955800" imgH="241300" progId="package">
                  <p:embed/>
                  <p:pic>
                    <p:nvPicPr>
                      <p:cNvPr id="0" name="对象"/>
                      <p:cNvPicPr>
                        <a:picLocks noChangeAspect="1"/>
                      </p:cNvPicPr>
                      <p:nvPr/>
                    </p:nvPicPr>
                    <p:blipFill>
                      <a:blip r:embed="rId4" cstate="print"/>
                      <a:stretch>
                        <a:fillRect/>
                      </a:stretch>
                    </p:blipFill>
                    <p:spPr>
                      <a:xfrm>
                        <a:off x="4138600" y="1135061"/>
                        <a:ext cx="3168649" cy="385762"/>
                      </a:xfrm>
                      <a:prstGeom prst="rect">
                        <a:avLst/>
                      </a:prstGeom>
                      <a:noFill/>
                      <a:ln w="9525" cap="flat" cmpd="sng">
                        <a:noFill/>
                        <a:prstDash val="solid"/>
                        <a:miter/>
                      </a:ln>
                    </p:spPr>
                  </p:pic>
                </p:oleObj>
              </mc:Fallback>
            </mc:AlternateContent>
          </a:graphicData>
        </a:graphic>
      </p:graphicFrame>
      <p:graphicFrame>
        <p:nvGraphicFramePr>
          <p:cNvPr id="99" name="对象"/>
          <p:cNvGraphicFramePr>
            <a:graphicFrameLocks noChangeAspect="1"/>
          </p:cNvGraphicFramePr>
          <p:nvPr/>
        </p:nvGraphicFramePr>
        <p:xfrm>
          <a:off x="3994058" y="2216139"/>
          <a:ext cx="3058678" cy="876331"/>
        </p:xfrm>
        <a:graphic>
          <a:graphicData uri="http://schemas.openxmlformats.org/presentationml/2006/ole">
            <mc:AlternateContent xmlns:mc="http://schemas.openxmlformats.org/markup-compatibility/2006">
              <mc:Choice xmlns:v="urn:schemas-microsoft-com:vml" Requires="v">
                <p:oleObj spid="_x0000_s4" name="package" r:id="rId5" imgW="1515110" imgH="457200" progId="package">
                  <p:embed/>
                </p:oleObj>
              </mc:Choice>
              <mc:Fallback>
                <p:oleObj name="package" r:id="rId5" imgW="1515110" imgH="457200" progId="package">
                  <p:embed/>
                  <p:pic>
                    <p:nvPicPr>
                      <p:cNvPr id="0" name="对象"/>
                      <p:cNvPicPr>
                        <a:picLocks noChangeAspect="1"/>
                      </p:cNvPicPr>
                      <p:nvPr/>
                    </p:nvPicPr>
                    <p:blipFill>
                      <a:blip r:embed="rId6" cstate="print"/>
                      <a:stretch>
                        <a:fillRect/>
                      </a:stretch>
                    </p:blipFill>
                    <p:spPr>
                      <a:xfrm>
                        <a:off x="3994058" y="2216139"/>
                        <a:ext cx="3058678" cy="876331"/>
                      </a:xfrm>
                      <a:prstGeom prst="rect">
                        <a:avLst/>
                      </a:prstGeom>
                      <a:noFill/>
                      <a:ln w="9525" cap="flat" cmpd="sng">
                        <a:noFill/>
                        <a:prstDash val="solid"/>
                        <a:miter/>
                      </a:ln>
                    </p:spPr>
                  </p:pic>
                </p:oleObj>
              </mc:Fallback>
            </mc:AlternateContent>
          </a:graphicData>
        </a:graphic>
      </p:graphicFrame>
      <p:sp>
        <p:nvSpPr>
          <p:cNvPr id="100" name="矩形"/>
          <p:cNvSpPr/>
          <p:nvPr/>
        </p:nvSpPr>
        <p:spPr>
          <a:xfrm>
            <a:off x="5957892" y="5335894"/>
            <a:ext cx="2158998" cy="386714"/>
          </a:xfrm>
          <a:prstGeom prst="rect">
            <a:avLst/>
          </a:prstGeom>
          <a:noFill/>
          <a:ln w="9525" cap="flat" cmpd="sng">
            <a:noFill/>
            <a:prstDash val="solid"/>
            <a:round/>
          </a:ln>
        </p:spPr>
        <p:txBody>
          <a:bodyPr vert="horz" wrap="square" lIns="91440" tIns="45720" rIns="91440" bIns="45720" anchor="ctr" anchorCtr="0">
            <a:spAutoFit/>
          </a:bodyPr>
          <a:lstStyle/>
          <a:p>
            <a:pPr marL="0" indent="0" algn="l">
              <a:lnSpc>
                <a:spcPct val="100000"/>
              </a:lnSpc>
              <a:spcBef>
                <a:spcPct val="20000"/>
              </a:spcBef>
              <a:spcAft>
                <a:spcPts val="0"/>
              </a:spcAft>
              <a:buNone/>
            </a:pPr>
            <a:r>
              <a:rPr lang="en-US" altLang="zh-CN" sz="2000" b="0"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rPr>
              <a:t>——</a:t>
            </a:r>
            <a:r>
              <a:rPr lang="zh-CN" altLang="en-US" sz="2000" b="1" i="0" u="none" strike="noStrike" kern="1200" cap="none" spc="0" baseline="0">
                <a:solidFill>
                  <a:srgbClr val="FF0000"/>
                </a:solidFill>
                <a:latin typeface="Arial" panose="020B0604020202020204" pitchFamily="34" charset="0"/>
                <a:ea typeface="方正行楷简体" pitchFamily="2" charset="-122"/>
                <a:cs typeface="Arial" panose="020B0604020202020204" pitchFamily="34" charset="0"/>
              </a:rPr>
              <a:t>样本方差</a:t>
            </a:r>
            <a:endParaRPr lang="zh-CN" altLang="en-US" sz="2000" b="1" i="0" u="none" strike="noStrike" kern="1200" cap="none" spc="0" baseline="0">
              <a:solidFill>
                <a:srgbClr val="FF0000"/>
              </a:solidFill>
              <a:latin typeface="Arial" panose="020B0604020202020204" pitchFamily="34" charset="0"/>
              <a:ea typeface="方正行楷简体" pitchFamily="2" charset="-122"/>
              <a:cs typeface="Arial" panose="020B0604020202020204" pitchFamily="34" charset="0"/>
            </a:endParaRPr>
          </a:p>
        </p:txBody>
      </p:sp>
      <p:sp>
        <p:nvSpPr>
          <p:cNvPr id="101" name="矩形"/>
          <p:cNvSpPr/>
          <p:nvPr/>
        </p:nvSpPr>
        <p:spPr>
          <a:xfrm>
            <a:off x="6986578" y="2462551"/>
            <a:ext cx="2158999" cy="386715"/>
          </a:xfrm>
          <a:prstGeom prst="rect">
            <a:avLst/>
          </a:prstGeom>
          <a:noFill/>
          <a:ln w="9525" cap="flat" cmpd="sng">
            <a:noFill/>
            <a:prstDash val="solid"/>
            <a:round/>
          </a:ln>
        </p:spPr>
        <p:txBody>
          <a:bodyPr vert="horz" wrap="square" lIns="91440" tIns="45720" rIns="91440" bIns="45720" anchor="ctr" anchorCtr="0">
            <a:spAutoFit/>
          </a:bodyPr>
          <a:lstStyle/>
          <a:p>
            <a:pPr marL="0" indent="0" algn="l">
              <a:lnSpc>
                <a:spcPct val="100000"/>
              </a:lnSpc>
              <a:spcBef>
                <a:spcPct val="20000"/>
              </a:spcBef>
              <a:spcAft>
                <a:spcPts val="0"/>
              </a:spcAft>
              <a:buNone/>
            </a:pPr>
            <a:r>
              <a:rPr lang="en-US" altLang="zh-CN" sz="2000" b="0"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rPr>
              <a:t>——</a:t>
            </a:r>
            <a:r>
              <a:rPr lang="zh-CN" altLang="en-US" sz="2000" b="1" i="0" u="none" strike="noStrike" kern="1200" cap="none" spc="0" baseline="0">
                <a:solidFill>
                  <a:srgbClr val="FF0000"/>
                </a:solidFill>
                <a:latin typeface="Arial" panose="020B0604020202020204" pitchFamily="34" charset="0"/>
                <a:ea typeface="方正行楷简体" pitchFamily="2" charset="-122"/>
                <a:cs typeface="Arial" panose="020B0604020202020204" pitchFamily="34" charset="0"/>
              </a:rPr>
              <a:t>样本均值</a:t>
            </a:r>
            <a:endParaRPr lang="zh-CN" altLang="en-US" sz="2000" b="1" i="0" u="none" strike="noStrike" kern="1200" cap="none" spc="0" baseline="0">
              <a:solidFill>
                <a:srgbClr val="FF0000"/>
              </a:solidFill>
              <a:latin typeface="Arial" panose="020B0604020202020204" pitchFamily="34" charset="0"/>
              <a:ea typeface="方正行楷简体" pitchFamily="2" charset="-122"/>
              <a:cs typeface="Arial" panose="020B0604020202020204" pitchFamily="34" charset="0"/>
            </a:endParaRPr>
          </a:p>
        </p:txBody>
      </p:sp>
      <p:graphicFrame>
        <p:nvGraphicFramePr>
          <p:cNvPr id="102" name="对象"/>
          <p:cNvGraphicFramePr>
            <a:graphicFrameLocks noChangeAspect="1"/>
          </p:cNvGraphicFramePr>
          <p:nvPr/>
        </p:nvGraphicFramePr>
        <p:xfrm>
          <a:off x="674533" y="5092690"/>
          <a:ext cx="5039922" cy="865185"/>
        </p:xfrm>
        <a:graphic>
          <a:graphicData uri="http://schemas.openxmlformats.org/presentationml/2006/ole">
            <mc:AlternateContent xmlns:mc="http://schemas.openxmlformats.org/markup-compatibility/2006">
              <mc:Choice xmlns:v="urn:schemas-microsoft-com:vml" Requires="v">
                <p:oleObj spid="_x0000_s5" name="package" r:id="rId7" imgW="2778760" imgH="457200" progId="package">
                  <p:embed/>
                </p:oleObj>
              </mc:Choice>
              <mc:Fallback>
                <p:oleObj name="package" r:id="rId7" imgW="2778760" imgH="457200" progId="package">
                  <p:embed/>
                  <p:pic>
                    <p:nvPicPr>
                      <p:cNvPr id="0" name="对象"/>
                      <p:cNvPicPr>
                        <a:picLocks noChangeAspect="1"/>
                      </p:cNvPicPr>
                      <p:nvPr/>
                    </p:nvPicPr>
                    <p:blipFill>
                      <a:blip r:embed="rId8" cstate="print"/>
                      <a:stretch>
                        <a:fillRect/>
                      </a:stretch>
                    </p:blipFill>
                    <p:spPr>
                      <a:xfrm>
                        <a:off x="674533" y="5092690"/>
                        <a:ext cx="5039922" cy="865185"/>
                      </a:xfrm>
                      <a:prstGeom prst="rect">
                        <a:avLst/>
                      </a:prstGeom>
                      <a:noFill/>
                      <a:ln w="9525" cap="flat" cmpd="sng">
                        <a:noFill/>
                        <a:prstDash val="solid"/>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blinds(horizontal)">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98"/>
                                        </p:tgtEl>
                                        <p:attrNameLst>
                                          <p:attrName>style.visibility</p:attrName>
                                        </p:attrNameLst>
                                      </p:cBhvr>
                                      <p:to>
                                        <p:strVal val="visible"/>
                                      </p:to>
                                    </p:set>
                                    <p:animEffect transition="in" filter="barn(inHorizontal)">
                                      <p:cBhvr>
                                        <p:cTn id="12" dur="500"/>
                                        <p:tgtEl>
                                          <p:spTgt spid="9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95"/>
                                        </p:tgtEl>
                                        <p:attrNameLst>
                                          <p:attrName>style.visibility</p:attrName>
                                        </p:attrNameLst>
                                      </p:cBhvr>
                                      <p:to>
                                        <p:strVal val="visible"/>
                                      </p:to>
                                    </p:set>
                                    <p:animEffect transition="in" filter="barn(inHorizontal)">
                                      <p:cBhvr>
                                        <p:cTn id="17" dur="500"/>
                                        <p:tgtEl>
                                          <p:spTgt spid="95"/>
                                        </p:tgtEl>
                                      </p:cBhvr>
                                    </p:animEffect>
                                  </p:childTnLst>
                                </p:cTn>
                              </p:par>
                            </p:childTnLst>
                          </p:cTn>
                        </p:par>
                      </p:childTnLst>
                    </p:cTn>
                  </p:par>
                  <p:par>
                    <p:cTn id="18" fill="hold">
                      <p:stCondLst>
                        <p:cond delay="indefinite"/>
                      </p:stCondLst>
                      <p:childTnLst>
                        <p:par>
                          <p:cTn id="19" fill="hold">
                            <p:stCondLst>
                              <p:cond delay="0"/>
                            </p:stCondLst>
                            <p:childTnLst>
                              <p:par>
                                <p:cTn id="20" presetID="27" presetClass="entr" presetSubtype="0" fill="hold" grpId="0" nodeType="clickEffect">
                                  <p:stCondLst>
                                    <p:cond delay="0"/>
                                  </p:stCondLst>
                                  <p:iterate type="lt">
                                    <p:tmPct val="50000"/>
                                  </p:iterate>
                                  <p:childTnLst>
                                    <p:set>
                                      <p:cBhvr>
                                        <p:cTn id="21" dur="1" fill="hold">
                                          <p:stCondLst>
                                            <p:cond delay="0"/>
                                          </p:stCondLst>
                                        </p:cTn>
                                        <p:tgtEl>
                                          <p:spTgt spid="96"/>
                                        </p:tgtEl>
                                        <p:attrNameLst>
                                          <p:attrName>style.visibility</p:attrName>
                                        </p:attrNameLst>
                                      </p:cBhvr>
                                      <p:to>
                                        <p:strVal val="visible"/>
                                      </p:to>
                                    </p:set>
                                    <p:anim calcmode="discrete" valueType="clr">
                                      <p:cBhvr override="childStyle">
                                        <p:cTn id="22" dur="80"/>
                                        <p:tgtEl>
                                          <p:spTgt spid="96"/>
                                        </p:tgtEl>
                                        <p:attrNameLst>
                                          <p:attrName>style.color</p:attrName>
                                        </p:attrNameLst>
                                      </p:cBhvr>
                                      <p:tavLst>
                                        <p:tav tm="0">
                                          <p:val>
                                            <p:clrVal>
                                              <a:srgbClr val="000000"/>
                                            </p:clrVal>
                                          </p:val>
                                        </p:tav>
                                        <p:tav tm="50000">
                                          <p:val>
                                            <p:clrVal>
                                              <a:srgbClr val="000000"/>
                                            </p:clrVal>
                                          </p:val>
                                        </p:tav>
                                      </p:tavLst>
                                    </p:anim>
                                    <p:anim calcmode="discrete" valueType="clr">
                                      <p:cBhvr>
                                        <p:cTn id="23" dur="80"/>
                                        <p:tgtEl>
                                          <p:spTgt spid="96"/>
                                        </p:tgtEl>
                                        <p:attrNameLst>
                                          <p:attrName>fillcolor</p:attrName>
                                        </p:attrNameLst>
                                      </p:cBhvr>
                                      <p:tavLst>
                                        <p:tav tm="0">
                                          <p:val>
                                            <p:clrVal>
                                              <a:srgbClr val="000000"/>
                                            </p:clrVal>
                                          </p:val>
                                        </p:tav>
                                        <p:tav tm="50000">
                                          <p:val>
                                            <p:clrVal>
                                              <a:srgbClr val="000000"/>
                                            </p:clrVal>
                                          </p:val>
                                        </p:tav>
                                      </p:tavLst>
                                    </p:anim>
                                    <p:set>
                                      <p:cBhvr>
                                        <p:cTn id="24" dur="80"/>
                                        <p:tgtEl>
                                          <p:spTgt spid="96"/>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grpId="1" nodeType="clickEffect">
                                  <p:stCondLst>
                                    <p:cond delay="0"/>
                                  </p:stCondLst>
                                  <p:iterate type="lt">
                                    <p:tmPct val="0"/>
                                  </p:iterate>
                                  <p:childTnLst>
                                    <p:animEffect transition="out" filter="blinds(horizontal)">
                                      <p:cBhvr>
                                        <p:cTn id="28" dur="500"/>
                                        <p:tgtEl>
                                          <p:spTgt spid="96"/>
                                        </p:tgtEl>
                                      </p:cBhvr>
                                    </p:animEffect>
                                    <p:set>
                                      <p:cBhvr>
                                        <p:cTn id="29" dur="1" fill="hold">
                                          <p:stCondLst>
                                            <p:cond delay="499"/>
                                          </p:stCondLst>
                                        </p:cTn>
                                        <p:tgtEl>
                                          <p:spTgt spid="96"/>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6" presetClass="entr" presetSubtype="26" fill="hold" nodeType="click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barn(inHorizontal)">
                                      <p:cBhvr>
                                        <p:cTn id="34" dur="500"/>
                                        <p:tgtEl>
                                          <p:spTgt spid="99"/>
                                        </p:tgtEl>
                                      </p:cBhvr>
                                    </p:animEffect>
                                  </p:childTnLst>
                                </p:cTn>
                              </p:par>
                            </p:childTnLst>
                          </p:cTn>
                        </p:par>
                      </p:childTnLst>
                    </p:cTn>
                  </p:par>
                  <p:par>
                    <p:cTn id="35" fill="hold">
                      <p:stCondLst>
                        <p:cond delay="indefinite"/>
                      </p:stCondLst>
                      <p:childTnLst>
                        <p:par>
                          <p:cTn id="36" fill="hold">
                            <p:stCondLst>
                              <p:cond delay="0"/>
                            </p:stCondLst>
                            <p:childTnLst>
                              <p:par>
                                <p:cTn id="37" presetID="27" presetClass="entr" presetSubtype="0" fill="hold" grpId="0" nodeType="clickEffect">
                                  <p:stCondLst>
                                    <p:cond delay="0"/>
                                  </p:stCondLst>
                                  <p:iterate type="lt">
                                    <p:tmPct val="50000"/>
                                  </p:iterate>
                                  <p:childTnLst>
                                    <p:set>
                                      <p:cBhvr>
                                        <p:cTn id="38" dur="1" fill="hold">
                                          <p:stCondLst>
                                            <p:cond delay="0"/>
                                          </p:stCondLst>
                                        </p:cTn>
                                        <p:tgtEl>
                                          <p:spTgt spid="101"/>
                                        </p:tgtEl>
                                        <p:attrNameLst>
                                          <p:attrName>style.visibility</p:attrName>
                                        </p:attrNameLst>
                                      </p:cBhvr>
                                      <p:to>
                                        <p:strVal val="visible"/>
                                      </p:to>
                                    </p:set>
                                    <p:anim calcmode="discrete" valueType="clr">
                                      <p:cBhvr override="childStyle">
                                        <p:cTn id="39" dur="80"/>
                                        <p:tgtEl>
                                          <p:spTgt spid="101"/>
                                        </p:tgtEl>
                                        <p:attrNameLst>
                                          <p:attrName>style.color</p:attrName>
                                        </p:attrNameLst>
                                      </p:cBhvr>
                                      <p:tavLst>
                                        <p:tav tm="0">
                                          <p:val>
                                            <p:clrVal>
                                              <a:srgbClr val="000000"/>
                                            </p:clrVal>
                                          </p:val>
                                        </p:tav>
                                        <p:tav tm="50000">
                                          <p:val>
                                            <p:clrVal>
                                              <a:srgbClr val="000000"/>
                                            </p:clrVal>
                                          </p:val>
                                        </p:tav>
                                      </p:tavLst>
                                    </p:anim>
                                    <p:anim calcmode="discrete" valueType="clr">
                                      <p:cBhvr>
                                        <p:cTn id="40" dur="80"/>
                                        <p:tgtEl>
                                          <p:spTgt spid="101"/>
                                        </p:tgtEl>
                                        <p:attrNameLst>
                                          <p:attrName>fillcolor</p:attrName>
                                        </p:attrNameLst>
                                      </p:cBhvr>
                                      <p:tavLst>
                                        <p:tav tm="0">
                                          <p:val>
                                            <p:clrVal>
                                              <a:srgbClr val="000000"/>
                                            </p:clrVal>
                                          </p:val>
                                        </p:tav>
                                        <p:tav tm="50000">
                                          <p:val>
                                            <p:clrVal>
                                              <a:srgbClr val="000000"/>
                                            </p:clrVal>
                                          </p:val>
                                        </p:tav>
                                      </p:tavLst>
                                    </p:anim>
                                    <p:set>
                                      <p:cBhvr>
                                        <p:cTn id="41" dur="80"/>
                                        <p:tgtEl>
                                          <p:spTgt spid="101"/>
                                        </p:tgtEl>
                                        <p:attrNameLst>
                                          <p:attrName>fill.type</p:attrName>
                                        </p:attrNameLst>
                                      </p:cBhvr>
                                      <p:to>
                                        <p:strVal val="solid"/>
                                      </p:to>
                                    </p:set>
                                  </p:childTnLst>
                                </p:cTn>
                              </p:par>
                            </p:childTnLst>
                          </p:cTn>
                        </p:par>
                      </p:childTnLst>
                    </p:cTn>
                  </p:par>
                  <p:par>
                    <p:cTn id="42" fill="hold">
                      <p:stCondLst>
                        <p:cond delay="indefinite"/>
                      </p:stCondLst>
                      <p:childTnLst>
                        <p:par>
                          <p:cTn id="43" fill="hold">
                            <p:stCondLst>
                              <p:cond delay="0"/>
                            </p:stCondLst>
                            <p:childTnLst>
                              <p:par>
                                <p:cTn id="44" presetID="27" presetClass="entr" presetSubtype="0" fill="hold" grpId="0" nodeType="clickEffect">
                                  <p:stCondLst>
                                    <p:cond delay="0"/>
                                  </p:stCondLst>
                                  <p:iterate type="lt">
                                    <p:tmPct val="50000"/>
                                  </p:iterate>
                                  <p:childTnLst>
                                    <p:set>
                                      <p:cBhvr>
                                        <p:cTn id="45" dur="1" fill="hold">
                                          <p:stCondLst>
                                            <p:cond delay="0"/>
                                          </p:stCondLst>
                                        </p:cTn>
                                        <p:tgtEl>
                                          <p:spTgt spid="100"/>
                                        </p:tgtEl>
                                        <p:attrNameLst>
                                          <p:attrName>style.visibility</p:attrName>
                                        </p:attrNameLst>
                                      </p:cBhvr>
                                      <p:to>
                                        <p:strVal val="visible"/>
                                      </p:to>
                                    </p:set>
                                    <p:anim calcmode="discrete" valueType="clr">
                                      <p:cBhvr override="childStyle">
                                        <p:cTn id="46" dur="80"/>
                                        <p:tgtEl>
                                          <p:spTgt spid="100"/>
                                        </p:tgtEl>
                                        <p:attrNameLst>
                                          <p:attrName>style.color</p:attrName>
                                        </p:attrNameLst>
                                      </p:cBhvr>
                                      <p:tavLst>
                                        <p:tav tm="0">
                                          <p:val>
                                            <p:clrVal>
                                              <a:srgbClr val="000000"/>
                                            </p:clrVal>
                                          </p:val>
                                        </p:tav>
                                        <p:tav tm="50000">
                                          <p:val>
                                            <p:clrVal>
                                              <a:srgbClr val="000000"/>
                                            </p:clrVal>
                                          </p:val>
                                        </p:tav>
                                      </p:tavLst>
                                    </p:anim>
                                    <p:anim calcmode="discrete" valueType="clr">
                                      <p:cBhvr>
                                        <p:cTn id="47" dur="80"/>
                                        <p:tgtEl>
                                          <p:spTgt spid="100"/>
                                        </p:tgtEl>
                                        <p:attrNameLst>
                                          <p:attrName>fillcolor</p:attrName>
                                        </p:attrNameLst>
                                      </p:cBhvr>
                                      <p:tavLst>
                                        <p:tav tm="0">
                                          <p:val>
                                            <p:clrVal>
                                              <a:srgbClr val="000000"/>
                                            </p:clrVal>
                                          </p:val>
                                        </p:tav>
                                        <p:tav tm="50000">
                                          <p:val>
                                            <p:clrVal>
                                              <a:srgbClr val="000000"/>
                                            </p:clrVal>
                                          </p:val>
                                        </p:tav>
                                      </p:tavLst>
                                    </p:anim>
                                    <p:set>
                                      <p:cBhvr>
                                        <p:cTn id="48" dur="80"/>
                                        <p:tgtEl>
                                          <p:spTgt spid="100"/>
                                        </p:tgtEl>
                                        <p:attrNameLst>
                                          <p:attrName>fill.type</p:attrName>
                                        </p:attrNameLst>
                                      </p:cBhvr>
                                      <p:to>
                                        <p:strVal val="solid"/>
                                      </p:to>
                                    </p:set>
                                  </p:childTnLst>
                                </p:cTn>
                              </p:par>
                            </p:childTnLst>
                          </p:cTn>
                        </p:par>
                      </p:childTnLst>
                    </p:cTn>
                  </p:par>
                  <p:par>
                    <p:cTn id="49" fill="hold">
                      <p:stCondLst>
                        <p:cond delay="indefinite"/>
                      </p:stCondLst>
                      <p:childTnLst>
                        <p:par>
                          <p:cTn id="50" fill="hold">
                            <p:stCondLst>
                              <p:cond delay="0"/>
                            </p:stCondLst>
                            <p:childTnLst>
                              <p:par>
                                <p:cTn id="51" presetID="16" presetClass="entr" presetSubtype="26" fill="hold" nodeType="clickEffect">
                                  <p:stCondLst>
                                    <p:cond delay="0"/>
                                  </p:stCondLst>
                                  <p:childTnLst>
                                    <p:set>
                                      <p:cBhvr>
                                        <p:cTn id="52" dur="1" fill="hold">
                                          <p:stCondLst>
                                            <p:cond delay="0"/>
                                          </p:stCondLst>
                                        </p:cTn>
                                        <p:tgtEl>
                                          <p:spTgt spid="102"/>
                                        </p:tgtEl>
                                        <p:attrNameLst>
                                          <p:attrName>style.visibility</p:attrName>
                                        </p:attrNameLst>
                                      </p:cBhvr>
                                      <p:to>
                                        <p:strVal val="visible"/>
                                      </p:to>
                                    </p:set>
                                    <p:animEffect transition="in" filter="barn(inHorizontal)">
                                      <p:cBhvr>
                                        <p:cTn id="53"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96" grpId="0"/>
      <p:bldP spid="96" grpId="1"/>
      <p:bldP spid="101" grpId="0"/>
      <p:bldP spid="10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vert="horz" wrap="square" lIns="91440" tIns="45720" rIns="91440" bIns="45720" anchor="t" anchorCtr="0"/>
          <a:lstStyle/>
          <a:p>
            <a:fld id="{CAD2D6BD-DE1B-4B5F-8B41-2702339687B9}" type="slidenum">
              <a:rPr lang="en-US" altLang="zh-CN"/>
            </a:fld>
            <a:endParaRPr lang="zh-CN" altLang="en-US"/>
          </a:p>
        </p:txBody>
      </p:sp>
      <p:graphicFrame>
        <p:nvGraphicFramePr>
          <p:cNvPr id="591" name="对象"/>
          <p:cNvGraphicFramePr>
            <a:graphicFrameLocks noChangeAspect="1"/>
          </p:cNvGraphicFramePr>
          <p:nvPr/>
        </p:nvGraphicFramePr>
        <p:xfrm>
          <a:off x="687449" y="1050922"/>
          <a:ext cx="3240087" cy="1900238"/>
        </p:xfrm>
        <a:graphic>
          <a:graphicData uri="http://schemas.openxmlformats.org/presentationml/2006/ole">
            <mc:AlternateContent xmlns:mc="http://schemas.openxmlformats.org/markup-compatibility/2006">
              <mc:Choice xmlns:v="urn:schemas-microsoft-com:vml" Requires="v">
                <p:oleObj spid="_x0000_s2" name="package" r:id="rId1" imgW="1600200" imgH="939800" progId="package">
                  <p:embed/>
                </p:oleObj>
              </mc:Choice>
              <mc:Fallback>
                <p:oleObj name="package" r:id="rId1" imgW="1600200" imgH="939800" progId="package">
                  <p:embed/>
                  <p:pic>
                    <p:nvPicPr>
                      <p:cNvPr id="0" name="对象"/>
                      <p:cNvPicPr>
                        <a:picLocks noChangeAspect="1"/>
                      </p:cNvPicPr>
                      <p:nvPr/>
                    </p:nvPicPr>
                    <p:blipFill>
                      <a:blip r:embed="rId2" cstate="print"/>
                      <a:stretch>
                        <a:fillRect/>
                      </a:stretch>
                    </p:blipFill>
                    <p:spPr>
                      <a:xfrm>
                        <a:off x="687449" y="1050922"/>
                        <a:ext cx="3240087" cy="1900238"/>
                      </a:xfrm>
                      <a:prstGeom prst="rect">
                        <a:avLst/>
                      </a:prstGeom>
                      <a:solidFill>
                        <a:srgbClr val="FFFF00"/>
                      </a:solidFill>
                      <a:ln w="9525" cap="flat" cmpd="sng">
                        <a:noFill/>
                        <a:prstDash val="solid"/>
                        <a:miter/>
                      </a:ln>
                    </p:spPr>
                  </p:pic>
                </p:oleObj>
              </mc:Fallback>
            </mc:AlternateContent>
          </a:graphicData>
        </a:graphic>
      </p:graphicFrame>
      <p:graphicFrame>
        <p:nvGraphicFramePr>
          <p:cNvPr id="592" name="对象"/>
          <p:cNvGraphicFramePr>
            <a:graphicFrameLocks noChangeAspect="1"/>
          </p:cNvGraphicFramePr>
          <p:nvPr/>
        </p:nvGraphicFramePr>
        <p:xfrm>
          <a:off x="468377" y="3065459"/>
          <a:ext cx="3743628" cy="1477961"/>
        </p:xfrm>
        <a:graphic>
          <a:graphicData uri="http://schemas.openxmlformats.org/presentationml/2006/ole">
            <mc:AlternateContent xmlns:mc="http://schemas.openxmlformats.org/markup-compatibility/2006">
              <mc:Choice xmlns:v="urn:schemas-microsoft-com:vml" Requires="v">
                <p:oleObj spid="_x0000_s3" name="package" r:id="rId3" imgW="2298700" imgH="889000" progId="package">
                  <p:embed/>
                </p:oleObj>
              </mc:Choice>
              <mc:Fallback>
                <p:oleObj name="package" r:id="rId3" imgW="2298700" imgH="889000" progId="package">
                  <p:embed/>
                  <p:pic>
                    <p:nvPicPr>
                      <p:cNvPr id="0" name="对象"/>
                      <p:cNvPicPr>
                        <a:picLocks noChangeAspect="1"/>
                      </p:cNvPicPr>
                      <p:nvPr/>
                    </p:nvPicPr>
                    <p:blipFill>
                      <a:blip r:embed="rId4" cstate="print"/>
                      <a:stretch>
                        <a:fillRect/>
                      </a:stretch>
                    </p:blipFill>
                    <p:spPr>
                      <a:xfrm>
                        <a:off x="468377" y="3065459"/>
                        <a:ext cx="3743628" cy="1477961"/>
                      </a:xfrm>
                      <a:prstGeom prst="rect">
                        <a:avLst/>
                      </a:prstGeom>
                      <a:noFill/>
                      <a:ln w="9525" cap="flat" cmpd="sng">
                        <a:noFill/>
                        <a:prstDash val="solid"/>
                        <a:miter/>
                      </a:ln>
                    </p:spPr>
                  </p:pic>
                </p:oleObj>
              </mc:Fallback>
            </mc:AlternateContent>
          </a:graphicData>
        </a:graphic>
      </p:graphicFrame>
      <p:sp>
        <p:nvSpPr>
          <p:cNvPr id="593" name="矩形"/>
          <p:cNvSpPr/>
          <p:nvPr/>
        </p:nvSpPr>
        <p:spPr>
          <a:xfrm>
            <a:off x="3128986" y="547685"/>
            <a:ext cx="3918501" cy="381000"/>
          </a:xfrm>
          <a:prstGeom prst="rect">
            <a:avLst/>
          </a:prstGeom>
          <a:noFill/>
          <a:ln w="9525" cap="flat" cmpd="sng">
            <a:noFill/>
            <a:prstDash val="solid"/>
            <a:round/>
          </a:ln>
        </p:spPr>
        <p:txBody>
          <a:bodyPr vert="horz" wrap="none" lIns="91440" tIns="45720" rIns="91440" bIns="45720" anchor="t" anchorCtr="0">
            <a:spAutoFit/>
          </a:bodyPr>
          <a:lstStyle/>
          <a:p>
            <a:pPr marL="342900" indent="-342900" algn="l">
              <a:lnSpc>
                <a:spcPct val="80000"/>
              </a:lnSpc>
              <a:spcBef>
                <a:spcPct val="20000"/>
              </a:spcBef>
              <a:spcAft>
                <a:spcPts val="0"/>
              </a:spcAft>
              <a:buNone/>
            </a:pPr>
            <a:r>
              <a:rPr lang="en-US" altLang="zh-CN" sz="2400" b="1" i="0" u="none" strike="noStrike" kern="1200" cap="none" spc="0" baseline="0">
                <a:solidFill>
                  <a:srgbClr val="00009E"/>
                </a:solidFill>
                <a:latin typeface="楷体" panose="02010609060101010101" pitchFamily="49" charset="-122"/>
                <a:ea typeface="楷体" panose="02010609060101010101" pitchFamily="49" charset="-122"/>
                <a:cs typeface="Arial" panose="020B0604020202020204" pitchFamily="34" charset="0"/>
              </a:rPr>
              <a:t>Spearman</a:t>
            </a:r>
            <a:r>
              <a:rPr lang="zh-CN" altLang="en-US" sz="2400" b="1" i="0" u="none" strike="noStrike" kern="1200" cap="none" spc="0" baseline="0">
                <a:solidFill>
                  <a:srgbClr val="00009E"/>
                </a:solidFill>
                <a:latin typeface="楷体" panose="02010609060101010101" pitchFamily="49" charset="-122"/>
                <a:ea typeface="楷体" panose="02010609060101010101" pitchFamily="49" charset="-122"/>
                <a:cs typeface="Arial" panose="020B0604020202020204" pitchFamily="34" charset="0"/>
              </a:rPr>
              <a:t>（秩）相关矩阵</a:t>
            </a:r>
            <a:endParaRPr lang="zh-CN" altLang="en-US" sz="2400" b="1" i="0" u="none" strike="noStrike" kern="1200" cap="none" spc="0" baseline="0">
              <a:solidFill>
                <a:srgbClr val="00009E"/>
              </a:solidFill>
              <a:latin typeface="楷体" panose="02010609060101010101" pitchFamily="49" charset="-122"/>
              <a:ea typeface="楷体" panose="02010609060101010101" pitchFamily="49" charset="-122"/>
              <a:cs typeface="Arial" panose="020B0604020202020204" pitchFamily="34" charset="0"/>
            </a:endParaRPr>
          </a:p>
        </p:txBody>
      </p:sp>
      <p:graphicFrame>
        <p:nvGraphicFramePr>
          <p:cNvPr id="595" name="对象"/>
          <p:cNvGraphicFramePr/>
          <p:nvPr/>
        </p:nvGraphicFramePr>
        <p:xfrm>
          <a:off x="392131" y="4952990"/>
          <a:ext cx="7851813" cy="1357322"/>
        </p:xfrm>
        <a:graphic>
          <a:graphicData uri="http://schemas.openxmlformats.org/presentationml/2006/ole">
            <mc:AlternateContent xmlns:mc="http://schemas.openxmlformats.org/markup-compatibility/2006">
              <mc:Choice xmlns:v="urn:schemas-microsoft-com:vml" Requires="v">
                <p:oleObj spid="_x0000_s4" name="package" r:id="rId5" imgW="4873625" imgH="793750" progId="package">
                  <p:embed/>
                </p:oleObj>
              </mc:Choice>
              <mc:Fallback>
                <p:oleObj name="package" r:id="rId5" imgW="4873625" imgH="793750" progId="package">
                  <p:embed/>
                  <p:pic>
                    <p:nvPicPr>
                      <p:cNvPr id="0" name="对象"/>
                      <p:cNvPicPr/>
                      <p:nvPr/>
                    </p:nvPicPr>
                    <p:blipFill>
                      <a:blip r:embed="rId6" cstate="print"/>
                      <a:stretch>
                        <a:fillRect/>
                      </a:stretch>
                    </p:blipFill>
                    <p:spPr>
                      <a:xfrm>
                        <a:off x="392131" y="4952990"/>
                        <a:ext cx="7851813" cy="1357322"/>
                      </a:xfrm>
                      <a:prstGeom prst="rect">
                        <a:avLst/>
                      </a:prstGeom>
                      <a:noFill/>
                      <a:ln w="9525" cap="flat" cmpd="sng">
                        <a:noFill/>
                        <a:prstDash val="solid"/>
                        <a:miter/>
                      </a:ln>
                    </p:spPr>
                  </p:pic>
                </p:oleObj>
              </mc:Fallback>
            </mc:AlternateContent>
          </a:graphicData>
        </a:graphic>
      </p:graphicFrame>
      <p:sp>
        <p:nvSpPr>
          <p:cNvPr id="697" name="右箭头"/>
          <p:cNvSpPr/>
          <p:nvPr/>
        </p:nvSpPr>
        <p:spPr>
          <a:xfrm>
            <a:off x="3922834" y="1861316"/>
            <a:ext cx="450847" cy="71434"/>
          </a:xfrm>
          <a:prstGeom prst="rightArrow">
            <a:avLst>
              <a:gd name="adj1" fmla="val 62203"/>
              <a:gd name="adj2" fmla="val 313903"/>
            </a:avLst>
          </a:prstGeom>
          <a:solidFill>
            <a:schemeClr val="hlink"/>
          </a:solidFill>
          <a:ln w="12700" cap="flat" cmpd="sng">
            <a:solidFill>
              <a:srgbClr val="000000"/>
            </a:solidFill>
            <a:prstDash val="solid"/>
            <a:miter/>
          </a:ln>
        </p:spPr>
        <p:txBody>
          <a:bodyPr rtlCol="0" anchor="ctr"/>
          <a:lstStyle/>
          <a:p>
            <a:pPr algn="ctr"/>
          </a:p>
        </p:txBody>
      </p:sp>
      <p:sp>
        <p:nvSpPr>
          <p:cNvPr id="698" name="文本框"/>
          <p:cNvSpPr txBox="1"/>
          <p:nvPr/>
        </p:nvSpPr>
        <p:spPr>
          <a:xfrm>
            <a:off x="4457632" y="1733523"/>
            <a:ext cx="2922325" cy="329564"/>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ct val="20000"/>
              </a:spcBef>
              <a:spcAft>
                <a:spcPts val="0"/>
              </a:spcAft>
              <a:buClr>
                <a:schemeClr val="hlink"/>
              </a:buClr>
              <a:buFont typeface="Arial" panose="020B0604020202020204" pitchFamily="34" charset="0"/>
            </a:pPr>
            <a:r>
              <a:rPr lang="zh-CN" altLang="en-US" sz="1600" b="0" i="0" u="none" strike="noStrike" kern="1200" cap="none" spc="0" baseline="0">
                <a:solidFill>
                  <a:schemeClr val="tx1"/>
                </a:solidFill>
                <a:latin typeface="Arial" panose="020B0604020202020204" pitchFamily="34" charset="0"/>
                <a:ea typeface="方正行楷简体" pitchFamily="2" charset="-122"/>
                <a:cs typeface="Times New Roman" panose="02020603050405020304" charset="0"/>
              </a:rPr>
              <a:t>多维数据的秩相关系数矩阵</a:t>
            </a:r>
            <a:endParaRPr lang="zh-CN" altLang="en-US" sz="1600" b="0" i="0" u="none" strike="noStrike" kern="1200" cap="none" spc="0" baseline="0">
              <a:solidFill>
                <a:schemeClr val="tx1"/>
              </a:solidFill>
              <a:latin typeface="Arial" panose="020B0604020202020204" pitchFamily="34" charset="0"/>
              <a:ea typeface="方正行楷简体" pitchFamily="2"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1"/>
                                        </p:tgtEl>
                                        <p:attrNameLst>
                                          <p:attrName>style.visibility</p:attrName>
                                        </p:attrNameLst>
                                      </p:cBhvr>
                                      <p:to>
                                        <p:strVal val="visible"/>
                                      </p:to>
                                    </p:set>
                                    <p:animEffect transition="in" filter="fade">
                                      <p:cBhvr>
                                        <p:cTn id="7" dur="2000"/>
                                        <p:tgtEl>
                                          <p:spTgt spid="5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0"/>
                                  </p:iterate>
                                  <p:childTnLst>
                                    <p:set>
                                      <p:cBhvr>
                                        <p:cTn id="11" dur="1" fill="hold">
                                          <p:stCondLst>
                                            <p:cond delay="0"/>
                                          </p:stCondLst>
                                        </p:cTn>
                                        <p:tgtEl>
                                          <p:spTgt spid="593"/>
                                        </p:tgtEl>
                                        <p:attrNameLst>
                                          <p:attrName>style.visibility</p:attrName>
                                        </p:attrNameLst>
                                      </p:cBhvr>
                                      <p:to>
                                        <p:strVal val="visible"/>
                                      </p:to>
                                    </p:set>
                                    <p:animEffect transition="in" filter="fade">
                                      <p:cBhvr>
                                        <p:cTn id="12" dur="2000"/>
                                        <p:tgtEl>
                                          <p:spTgt spid="59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592"/>
                                        </p:tgtEl>
                                        <p:attrNameLst>
                                          <p:attrName>style.visibility</p:attrName>
                                        </p:attrNameLst>
                                      </p:cBhvr>
                                      <p:to>
                                        <p:strVal val="visible"/>
                                      </p:to>
                                    </p:set>
                                    <p:animEffect transition="in" filter="barn(inHorizontal)">
                                      <p:cBhvr>
                                        <p:cTn id="17" dur="500"/>
                                        <p:tgtEl>
                                          <p:spTgt spid="59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7"/>
                                        </p:tgtEl>
                                        <p:attrNameLst>
                                          <p:attrName>style.visibility</p:attrName>
                                        </p:attrNameLst>
                                      </p:cBhvr>
                                      <p:to>
                                        <p:strVal val="visible"/>
                                      </p:to>
                                    </p:set>
                                    <p:animEffect transition="in" filter="blinds(horizontal)">
                                      <p:cBhvr>
                                        <p:cTn id="22" dur="500"/>
                                        <p:tgtEl>
                                          <p:spTgt spid="6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 grpId="0"/>
      <p:bldP spid="69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vert="horz" wrap="square" lIns="91440" tIns="45720" rIns="91440" bIns="45720" anchor="t" anchorCtr="0"/>
          <a:lstStyle/>
          <a:p>
            <a:fld id="{CAD2D6BD-DE1B-4B5F-8B41-2702339687B9}" type="slidenum">
              <a:rPr lang="en-US" altLang="zh-CN">
                <a:latin typeface="Arial" panose="020B0604020202020204" pitchFamily="34" charset="0"/>
                <a:ea typeface="方正行楷简体" pitchFamily="2" charset="-122"/>
                <a:cs typeface="Arial" panose="020B0604020202020204" pitchFamily="34" charset="0"/>
              </a:rPr>
            </a:fld>
            <a:endParaRPr lang="zh-CN" altLang="en-US">
              <a:latin typeface="Arial" panose="020B0604020202020204" pitchFamily="34" charset="0"/>
              <a:ea typeface="方正行楷简体" pitchFamily="2" charset="-122"/>
              <a:cs typeface="Arial" panose="020B0604020202020204" pitchFamily="34" charset="0"/>
            </a:endParaRPr>
          </a:p>
        </p:txBody>
      </p:sp>
      <p:sp>
        <p:nvSpPr>
          <p:cNvPr id="366" name="矩形"/>
          <p:cNvSpPr/>
          <p:nvPr/>
        </p:nvSpPr>
        <p:spPr>
          <a:xfrm>
            <a:off x="0" y="0"/>
            <a:ext cx="9144000" cy="0"/>
          </a:xfrm>
          <a:prstGeom prst="rect">
            <a:avLst/>
          </a:prstGeom>
          <a:noFill/>
          <a:ln w="9525" cap="flat" cmpd="sng">
            <a:noFill/>
            <a:prstDash val="solid"/>
            <a:round/>
          </a:ln>
        </p:spPr>
        <p:txBody>
          <a:bodyPr rtlCol="0" anchor="ctr"/>
          <a:lstStyle/>
          <a:p>
            <a:pPr algn="ctr"/>
          </a:p>
        </p:txBody>
      </p:sp>
      <p:sp>
        <p:nvSpPr>
          <p:cNvPr id="368" name="矩形"/>
          <p:cNvSpPr/>
          <p:nvPr/>
        </p:nvSpPr>
        <p:spPr>
          <a:xfrm>
            <a:off x="0" y="3791267"/>
            <a:ext cx="192404" cy="215264"/>
          </a:xfrm>
          <a:prstGeom prst="rect">
            <a:avLst/>
          </a:prstGeom>
          <a:noFill/>
          <a:ln w="9525" cap="flat" cmpd="sng">
            <a:noFill/>
            <a:prstDash val="solid"/>
            <a:round/>
          </a:ln>
        </p:spPr>
        <p:txBody>
          <a:bodyPr vert="horz" wrap="none" lIns="91440" tIns="45720" rIns="91440" bIns="45720" anchor="ctr" anchorCtr="0">
            <a:spAutoFit/>
          </a:bodyPr>
          <a:lstStyle/>
          <a:p>
            <a:pPr marL="0" indent="0" algn="l">
              <a:lnSpc>
                <a:spcPct val="100000"/>
              </a:lnSpc>
              <a:spcBef>
                <a:spcPts val="0"/>
              </a:spcBef>
              <a:spcAft>
                <a:spcPts val="0"/>
              </a:spcAft>
              <a:buNone/>
            </a:pPr>
            <a:r>
              <a:rPr lang="en-US" altLang="zh-CN" sz="9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endParaRPr lang="zh-CN" altLang="en-US" sz="18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aphicFrame>
        <p:nvGraphicFramePr>
          <p:cNvPr id="369" name="对象"/>
          <p:cNvGraphicFramePr>
            <a:graphicFrameLocks noChangeAspect="1"/>
          </p:cNvGraphicFramePr>
          <p:nvPr/>
        </p:nvGraphicFramePr>
        <p:xfrm>
          <a:off x="76221" y="1673217"/>
          <a:ext cx="5230812" cy="2578098"/>
        </p:xfrm>
        <a:graphic>
          <a:graphicData uri="http://schemas.openxmlformats.org/presentationml/2006/ole">
            <mc:AlternateContent xmlns:mc="http://schemas.openxmlformats.org/markup-compatibility/2006">
              <mc:Choice xmlns:v="urn:schemas-microsoft-com:vml" Requires="v">
                <p:oleObj spid="_x0000_s2" name="package" r:id="rId1" imgW="3433445" imgH="1478915" progId="package">
                  <p:embed/>
                </p:oleObj>
              </mc:Choice>
              <mc:Fallback>
                <p:oleObj name="package" r:id="rId1" imgW="3433445" imgH="1478915" progId="package">
                  <p:embed/>
                  <p:pic>
                    <p:nvPicPr>
                      <p:cNvPr id="0" name="对象"/>
                      <p:cNvPicPr>
                        <a:picLocks noChangeAspect="1"/>
                      </p:cNvPicPr>
                      <p:nvPr/>
                    </p:nvPicPr>
                    <p:blipFill>
                      <a:blip r:embed="rId2" cstate="print"/>
                      <a:stretch>
                        <a:fillRect/>
                      </a:stretch>
                    </p:blipFill>
                    <p:spPr>
                      <a:xfrm>
                        <a:off x="76221" y="1673217"/>
                        <a:ext cx="5230812" cy="2578098"/>
                      </a:xfrm>
                      <a:prstGeom prst="rect">
                        <a:avLst/>
                      </a:prstGeom>
                      <a:noFill/>
                      <a:ln w="9525" cap="flat" cmpd="sng">
                        <a:noFill/>
                        <a:prstDash val="solid"/>
                        <a:miter/>
                      </a:ln>
                    </p:spPr>
                  </p:pic>
                </p:oleObj>
              </mc:Fallback>
            </mc:AlternateContent>
          </a:graphicData>
        </a:graphic>
      </p:graphicFrame>
      <p:sp>
        <p:nvSpPr>
          <p:cNvPr id="371" name="矩形"/>
          <p:cNvSpPr/>
          <p:nvPr/>
        </p:nvSpPr>
        <p:spPr>
          <a:xfrm>
            <a:off x="0" y="3903980"/>
            <a:ext cx="192404" cy="215264"/>
          </a:xfrm>
          <a:prstGeom prst="rect">
            <a:avLst/>
          </a:prstGeom>
          <a:noFill/>
          <a:ln w="9525" cap="flat" cmpd="sng">
            <a:noFill/>
            <a:prstDash val="solid"/>
            <a:round/>
          </a:ln>
        </p:spPr>
        <p:txBody>
          <a:bodyPr vert="horz" wrap="none" lIns="91440" tIns="45720" rIns="91440" bIns="45720" anchor="ctr" anchorCtr="0">
            <a:spAutoFit/>
          </a:bodyPr>
          <a:lstStyle/>
          <a:p>
            <a:pPr marL="0" indent="0" algn="l">
              <a:lnSpc>
                <a:spcPct val="100000"/>
              </a:lnSpc>
              <a:spcBef>
                <a:spcPts val="0"/>
              </a:spcBef>
              <a:spcAft>
                <a:spcPts val="0"/>
              </a:spcAft>
              <a:buNone/>
            </a:pPr>
            <a:r>
              <a:rPr lang="en-US" altLang="zh-CN" sz="9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endParaRPr lang="zh-CN" altLang="en-US" sz="18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372" name="矩形"/>
          <p:cNvSpPr/>
          <p:nvPr/>
        </p:nvSpPr>
        <p:spPr>
          <a:xfrm>
            <a:off x="0" y="0"/>
            <a:ext cx="9144000" cy="0"/>
          </a:xfrm>
          <a:prstGeom prst="rect">
            <a:avLst/>
          </a:prstGeom>
          <a:noFill/>
          <a:ln w="9525" cap="flat" cmpd="sng">
            <a:noFill/>
            <a:prstDash val="solid"/>
            <a:round/>
          </a:ln>
        </p:spPr>
        <p:txBody>
          <a:bodyPr rtlCol="0" anchor="ctr"/>
          <a:lstStyle/>
          <a:p>
            <a:pPr algn="ctr"/>
          </a:p>
        </p:txBody>
      </p:sp>
      <p:sp>
        <p:nvSpPr>
          <p:cNvPr id="377" name="矩形"/>
          <p:cNvSpPr/>
          <p:nvPr/>
        </p:nvSpPr>
        <p:spPr>
          <a:xfrm>
            <a:off x="4151312" y="2846704"/>
            <a:ext cx="192403" cy="234314"/>
          </a:xfrm>
          <a:prstGeom prst="rect">
            <a:avLst/>
          </a:prstGeom>
          <a:noFill/>
          <a:ln w="9525" cap="flat" cmpd="sng">
            <a:noFill/>
            <a:prstDash val="solid"/>
            <a:round/>
          </a:ln>
        </p:spPr>
        <p:txBody>
          <a:bodyPr vert="horz" wrap="none" lIns="91440" tIns="45720" rIns="91440" bIns="45720" anchor="ctr" anchorCtr="0">
            <a:spAutoFit/>
          </a:bodyPr>
          <a:lstStyle/>
          <a:p>
            <a:pPr marL="0" indent="0" algn="l">
              <a:lnSpc>
                <a:spcPct val="100000"/>
              </a:lnSpc>
              <a:spcBef>
                <a:spcPts val="0"/>
              </a:spcBef>
              <a:spcAft>
                <a:spcPts val="0"/>
              </a:spcAft>
              <a:buNone/>
            </a:pPr>
            <a:r>
              <a:rPr lang="en-US" altLang="zh-CN" sz="1000" b="0" i="0" u="none" strike="noStrike" kern="1200" cap="none" spc="0" baseline="0">
                <a:solidFill>
                  <a:schemeClr val="tx1"/>
                </a:solidFill>
                <a:latin typeface="Times New Roman" panose="02020603050405020304" charset="0"/>
                <a:ea typeface="宋体" panose="02010600030101010101" pitchFamily="2" charset="-122"/>
                <a:cs typeface="Times New Roman" panose="02020603050405020304" charset="0"/>
              </a:rPr>
              <a:t> </a:t>
            </a:r>
            <a:endParaRPr lang="zh-CN" altLang="en-US" sz="18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381" name="矩形"/>
          <p:cNvSpPr/>
          <p:nvPr/>
        </p:nvSpPr>
        <p:spPr>
          <a:xfrm>
            <a:off x="-4748" y="535307"/>
            <a:ext cx="7775575" cy="386715"/>
          </a:xfrm>
          <a:prstGeom prst="rect">
            <a:avLst/>
          </a:prstGeom>
          <a:noFill/>
          <a:ln w="9525" cap="flat" cmpd="sng">
            <a:noFill/>
            <a:prstDash val="solid"/>
            <a:round/>
          </a:ln>
        </p:spPr>
        <p:txBody>
          <a:bodyPr vert="horz" wrap="square" lIns="91440" tIns="45720" rIns="91440" bIns="45720" anchor="ctr" anchorCtr="0">
            <a:spAutoFit/>
          </a:bodyPr>
          <a:lstStyle/>
          <a:p>
            <a:pPr marL="0" indent="0" algn="l">
              <a:lnSpc>
                <a:spcPct val="100000"/>
              </a:lnSpc>
              <a:spcBef>
                <a:spcPts val="0"/>
              </a:spcBef>
              <a:spcAft>
                <a:spcPts val="0"/>
              </a:spcAft>
              <a:buNone/>
            </a:pPr>
            <a:r>
              <a:rPr lang="zh-CN" altLang="en-US" sz="2000" b="1" i="0" u="none" strike="noStrike" kern="1200" cap="none" spc="0" baseline="0">
                <a:solidFill>
                  <a:srgbClr val="0000FF"/>
                </a:solidFill>
                <a:latin typeface="Arial" panose="020B0604020202020204" pitchFamily="34" charset="0"/>
                <a:ea typeface="楷体" panose="02010609060101010101" pitchFamily="49" charset="-122"/>
                <a:cs typeface="Arial" panose="020B0604020202020204" pitchFamily="34" charset="0"/>
              </a:rPr>
              <a:t>对</a:t>
            </a:r>
            <a:r>
              <a:rPr lang="en-US" altLang="zh-CN" sz="2000" b="1" i="0" u="none" strike="noStrike" kern="1200" cap="none" spc="0" baseline="0">
                <a:solidFill>
                  <a:srgbClr val="0000FF"/>
                </a:solidFill>
                <a:latin typeface="Arial" panose="020B0604020202020204" pitchFamily="34" charset="0"/>
                <a:ea typeface="方正行楷简体" pitchFamily="2" charset="-122"/>
                <a:cs typeface="Arial" panose="020B0604020202020204" pitchFamily="34" charset="0"/>
              </a:rPr>
              <a:t>X</a:t>
            </a:r>
            <a:r>
              <a:rPr lang="en-US" altLang="zh-CN" sz="2000" b="1" i="0" u="none" strike="noStrike" kern="1200" cap="none" spc="0" baseline="-25000">
                <a:solidFill>
                  <a:srgbClr val="0000FF"/>
                </a:solidFill>
                <a:latin typeface="Arial" panose="020B0604020202020204" pitchFamily="34" charset="0"/>
                <a:ea typeface="方正行楷简体" pitchFamily="2" charset="-122"/>
                <a:cs typeface="Arial" panose="020B0604020202020204" pitchFamily="34" charset="0"/>
              </a:rPr>
              <a:t>j</a:t>
            </a:r>
            <a:r>
              <a:rPr lang="zh-CN" altLang="en-US" sz="2000" b="1" i="0" u="none" strike="noStrike" kern="1200" cap="none" spc="0" baseline="0">
                <a:solidFill>
                  <a:srgbClr val="0000FF"/>
                </a:solidFill>
                <a:latin typeface="楷体" panose="02010609060101010101" pitchFamily="49" charset="-122"/>
                <a:ea typeface="楷体" panose="02010609060101010101" pitchFamily="49" charset="-122"/>
                <a:cs typeface="Arial" panose="020B0604020202020204" pitchFamily="34" charset="0"/>
              </a:rPr>
              <a:t>数据标准化</a:t>
            </a:r>
            <a:r>
              <a:rPr lang="en-US" altLang="zh-CN" sz="2000" b="1" i="0" u="none" strike="noStrike" kern="1200" cap="none" spc="0" baseline="0">
                <a:solidFill>
                  <a:srgbClr val="0000FF"/>
                </a:solidFill>
                <a:latin typeface="楷体" panose="02010609060101010101" pitchFamily="49" charset="-122"/>
                <a:ea typeface="楷体" panose="02010609060101010101" pitchFamily="49" charset="-122"/>
                <a:cs typeface="Arial" panose="020B0604020202020204" pitchFamily="34" charset="0"/>
              </a:rPr>
              <a:t>,</a:t>
            </a:r>
            <a:r>
              <a:rPr lang="zh-CN" altLang="en-US" sz="2000" b="1" i="0" u="none" strike="noStrike" kern="1200" cap="none" spc="0" baseline="0">
                <a:solidFill>
                  <a:srgbClr val="0000FF"/>
                </a:solidFill>
                <a:latin typeface="楷体" panose="02010609060101010101" pitchFamily="49" charset="-122"/>
                <a:ea typeface="楷体" panose="02010609060101010101" pitchFamily="49" charset="-122"/>
                <a:cs typeface="Arial" panose="020B0604020202020204" pitchFamily="34" charset="0"/>
              </a:rPr>
              <a:t>得标准化数据矩阵；每行为标准化后样品观测向量</a:t>
            </a:r>
            <a:endParaRPr lang="zh-CN" altLang="en-US" sz="2000" b="0" i="0" u="none" strike="noStrike" kern="1200" cap="none" spc="0" baseline="0">
              <a:solidFill>
                <a:srgbClr val="0000FF"/>
              </a:solidFill>
              <a:latin typeface="方正行楷简体" pitchFamily="2" charset="-122"/>
              <a:ea typeface="方正行楷简体" pitchFamily="2" charset="-122"/>
              <a:cs typeface="Arial" panose="020B0604020202020204" pitchFamily="34" charset="0"/>
            </a:endParaRPr>
          </a:p>
        </p:txBody>
      </p:sp>
      <p:graphicFrame>
        <p:nvGraphicFramePr>
          <p:cNvPr id="699" name="对象"/>
          <p:cNvGraphicFramePr/>
          <p:nvPr/>
        </p:nvGraphicFramePr>
        <p:xfrm>
          <a:off x="561991" y="925553"/>
          <a:ext cx="2778568" cy="746125"/>
        </p:xfrm>
        <a:graphic>
          <a:graphicData uri="http://schemas.openxmlformats.org/presentationml/2006/ole">
            <mc:AlternateContent xmlns:mc="http://schemas.openxmlformats.org/markup-compatibility/2006">
              <mc:Choice xmlns:v="urn:schemas-microsoft-com:vml" Requires="v">
                <p:oleObj spid="_x0000_s3" name="package" r:id="rId3" imgW="1676400" imgH="469900" progId="package">
                  <p:embed/>
                </p:oleObj>
              </mc:Choice>
              <mc:Fallback>
                <p:oleObj name="package" r:id="rId3" imgW="1676400" imgH="469900" progId="package">
                  <p:embed/>
                  <p:pic>
                    <p:nvPicPr>
                      <p:cNvPr id="0" name="对象"/>
                      <p:cNvPicPr/>
                      <p:nvPr/>
                    </p:nvPicPr>
                    <p:blipFill>
                      <a:blip r:embed="rId4" cstate="print"/>
                      <a:stretch>
                        <a:fillRect/>
                      </a:stretch>
                    </p:blipFill>
                    <p:spPr>
                      <a:xfrm>
                        <a:off x="561991" y="925553"/>
                        <a:ext cx="2778568" cy="746125"/>
                      </a:xfrm>
                      <a:prstGeom prst="rect">
                        <a:avLst/>
                      </a:prstGeom>
                      <a:noFill/>
                      <a:ln w="9525" cap="flat" cmpd="sng">
                        <a:noFill/>
                        <a:prstDash val="solid"/>
                        <a:miter/>
                      </a:ln>
                    </p:spPr>
                  </p:pic>
                </p:oleObj>
              </mc:Fallback>
            </mc:AlternateContent>
          </a:graphicData>
        </a:graphic>
      </p:graphicFrame>
      <p:graphicFrame>
        <p:nvGraphicFramePr>
          <p:cNvPr id="700" name="对象"/>
          <p:cNvGraphicFramePr/>
          <p:nvPr/>
        </p:nvGraphicFramePr>
        <p:xfrm>
          <a:off x="3721867" y="1106526"/>
          <a:ext cx="3800247" cy="388936"/>
        </p:xfrm>
        <a:graphic>
          <a:graphicData uri="http://schemas.openxmlformats.org/presentationml/2006/ole">
            <mc:AlternateContent xmlns:mc="http://schemas.openxmlformats.org/markup-compatibility/2006">
              <mc:Choice xmlns:v="urn:schemas-microsoft-com:vml" Requires="v">
                <p:oleObj spid="_x0000_s4" name="package" r:id="rId5" imgW="2235200" imgH="241300" progId="package">
                  <p:embed/>
                </p:oleObj>
              </mc:Choice>
              <mc:Fallback>
                <p:oleObj name="package" r:id="rId5" imgW="2235200" imgH="241300" progId="package">
                  <p:embed/>
                  <p:pic>
                    <p:nvPicPr>
                      <p:cNvPr id="0" name="对象"/>
                      <p:cNvPicPr/>
                      <p:nvPr/>
                    </p:nvPicPr>
                    <p:blipFill>
                      <a:blip r:embed="rId6" cstate="print"/>
                      <a:stretch>
                        <a:fillRect/>
                      </a:stretch>
                    </p:blipFill>
                    <p:spPr>
                      <a:xfrm>
                        <a:off x="3721867" y="1106526"/>
                        <a:ext cx="3800247" cy="388936"/>
                      </a:xfrm>
                      <a:prstGeom prst="rect">
                        <a:avLst/>
                      </a:prstGeom>
                      <a:noFill/>
                      <a:ln w="9525" cap="flat" cmpd="sng">
                        <a:noFill/>
                        <a:prstDash val="solid"/>
                        <a:miter/>
                      </a:ln>
                    </p:spPr>
                  </p:pic>
                </p:oleObj>
              </mc:Fallback>
            </mc:AlternateContent>
          </a:graphicData>
        </a:graphic>
      </p:graphicFrame>
      <p:graphicFrame>
        <p:nvGraphicFramePr>
          <p:cNvPr id="701" name="对象"/>
          <p:cNvGraphicFramePr/>
          <p:nvPr/>
        </p:nvGraphicFramePr>
        <p:xfrm>
          <a:off x="236328" y="3902081"/>
          <a:ext cx="5558794" cy="849312"/>
        </p:xfrm>
        <a:graphic>
          <a:graphicData uri="http://schemas.openxmlformats.org/presentationml/2006/ole">
            <mc:AlternateContent xmlns:mc="http://schemas.openxmlformats.org/markup-compatibility/2006">
              <mc:Choice xmlns:v="urn:schemas-microsoft-com:vml" Requires="v">
                <p:oleObj spid="_x0000_s5" name="package" r:id="rId7" imgW="2689225" imgH="457200" progId="package">
                  <p:embed/>
                </p:oleObj>
              </mc:Choice>
              <mc:Fallback>
                <p:oleObj name="package" r:id="rId7" imgW="2689225" imgH="457200" progId="package">
                  <p:embed/>
                  <p:pic>
                    <p:nvPicPr>
                      <p:cNvPr id="0" name="对象"/>
                      <p:cNvPicPr/>
                      <p:nvPr/>
                    </p:nvPicPr>
                    <p:blipFill>
                      <a:blip r:embed="rId8" cstate="print"/>
                      <a:stretch>
                        <a:fillRect/>
                      </a:stretch>
                    </p:blipFill>
                    <p:spPr>
                      <a:xfrm>
                        <a:off x="236328" y="3902081"/>
                        <a:ext cx="5558794" cy="849312"/>
                      </a:xfrm>
                      <a:prstGeom prst="rect">
                        <a:avLst/>
                      </a:prstGeom>
                      <a:noFill/>
                      <a:ln w="9525" cap="flat" cmpd="sng">
                        <a:noFill/>
                        <a:prstDash val="solid"/>
                        <a:miter/>
                      </a:ln>
                    </p:spPr>
                  </p:pic>
                </p:oleObj>
              </mc:Fallback>
            </mc:AlternateContent>
          </a:graphicData>
        </a:graphic>
      </p:graphicFrame>
      <p:sp>
        <p:nvSpPr>
          <p:cNvPr id="706" name="矩形"/>
          <p:cNvSpPr/>
          <p:nvPr/>
        </p:nvSpPr>
        <p:spPr>
          <a:xfrm>
            <a:off x="351551" y="5181600"/>
            <a:ext cx="7285876" cy="453389"/>
          </a:xfrm>
          <a:prstGeom prst="rect">
            <a:avLst/>
          </a:prstGeom>
          <a:noFill/>
          <a:ln w="9525" cap="flat" cmpd="sng">
            <a:noFill/>
            <a:prstDash val="solid"/>
            <a:round/>
          </a:ln>
        </p:spPr>
        <p:txBody>
          <a:bodyPr vert="horz" wrap="square" lIns="91440" tIns="45720" rIns="91440" bIns="45720" anchor="t" anchorCtr="0">
            <a:spAutoFit/>
          </a:bodyPr>
          <a:lstStyle/>
          <a:p>
            <a:pPr marL="342900" indent="-342900" algn="l">
              <a:lnSpc>
                <a:spcPct val="100000"/>
              </a:lnSpc>
              <a:spcBef>
                <a:spcPct val="20000"/>
              </a:spcBef>
              <a:spcAft>
                <a:spcPts val="0"/>
              </a:spcAft>
              <a:buNone/>
            </a:pPr>
            <a:r>
              <a:rPr lang="zh-CN" altLang="en-US" sz="2400" b="1" i="0" u="none" strike="noStrike" kern="1200" cap="none" spc="0" baseline="0">
                <a:solidFill>
                  <a:srgbClr val="FF3300"/>
                </a:solidFill>
                <a:latin typeface="Arial" panose="020B0604020202020204" pitchFamily="34" charset="0"/>
                <a:ea typeface="隶书" panose="02010509060101010101" pitchFamily="49" charset="-122"/>
                <a:cs typeface="Arial" panose="020B0604020202020204" pitchFamily="34" charset="0"/>
              </a:rPr>
              <a:t>注意</a:t>
            </a:r>
            <a:r>
              <a:rPr lang="en-US" altLang="zh-CN" sz="2400" b="1" i="0" u="none" strike="noStrike" kern="1200" cap="none" spc="0" baseline="0">
                <a:solidFill>
                  <a:srgbClr val="FF3300"/>
                </a:solidFill>
                <a:latin typeface="Arial" panose="020B0604020202020204" pitchFamily="34" charset="0"/>
                <a:ea typeface="方正行楷简体" pitchFamily="2" charset="-122"/>
                <a:cs typeface="Arial" panose="020B0604020202020204" pitchFamily="34" charset="0"/>
              </a:rPr>
              <a:t>:</a:t>
            </a:r>
            <a:r>
              <a:rPr lang="zh-CN" altLang="en-US" sz="2000" b="1" i="0" u="none" strike="noStrike" kern="1200" cap="none" spc="0" baseline="0">
                <a:solidFill>
                  <a:srgbClr val="FF3300"/>
                </a:solidFill>
                <a:latin typeface="楷体" panose="02010609060101010101" pitchFamily="49" charset="-122"/>
                <a:ea typeface="楷体" panose="02010609060101010101" pitchFamily="49" charset="-122"/>
                <a:cs typeface="Arial" panose="020B0604020202020204" pitchFamily="34" charset="0"/>
              </a:rPr>
              <a:t>原数据的相关系数矩阵即为标准化数据协方差阵</a:t>
            </a:r>
            <a:r>
              <a:rPr lang="en-US" altLang="zh-CN" sz="2000" b="1" i="0" u="none" strike="noStrike" kern="1200" cap="none" spc="0" baseline="0">
                <a:solidFill>
                  <a:srgbClr val="FF3300"/>
                </a:solidFill>
                <a:latin typeface="楷体" panose="02010609060101010101" pitchFamily="49" charset="-122"/>
                <a:ea typeface="楷体" panose="02010609060101010101" pitchFamily="49" charset="-122"/>
                <a:cs typeface="Arial" panose="020B0604020202020204" pitchFamily="34" charset="0"/>
              </a:rPr>
              <a:t>.</a:t>
            </a:r>
            <a:endParaRPr lang="zh-CN" altLang="en-US" sz="2000" b="1" i="0" u="none" strike="noStrike" kern="1200" cap="none" spc="0" baseline="0">
              <a:solidFill>
                <a:srgbClr val="FF3300"/>
              </a:solidFill>
              <a:latin typeface="楷体" panose="02010609060101010101" pitchFamily="49" charset="-122"/>
              <a:ea typeface="楷体" panose="02010609060101010101" pitchFamily="49" charset="-122"/>
              <a:cs typeface="Arial" panose="020B0604020202020204" pitchFamily="34" charset="0"/>
            </a:endParaRPr>
          </a:p>
        </p:txBody>
      </p:sp>
      <p:sp>
        <p:nvSpPr>
          <p:cNvPr id="708" name="文本框"/>
          <p:cNvSpPr txBox="1"/>
          <p:nvPr/>
        </p:nvSpPr>
        <p:spPr>
          <a:xfrm>
            <a:off x="5943509" y="2514561"/>
            <a:ext cx="1940440" cy="329564"/>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ct val="20000"/>
              </a:spcBef>
              <a:spcAft>
                <a:spcPts val="0"/>
              </a:spcAft>
              <a:buClr>
                <a:schemeClr val="hlink"/>
              </a:buClr>
              <a:buFont typeface="Arial" panose="020B0604020202020204" pitchFamily="34" charset="0"/>
            </a:pPr>
            <a:r>
              <a:rPr lang="zh-CN" altLang="en-US" sz="1600" b="1" i="0" u="none" strike="noStrike" kern="1200" cap="none" spc="0" baseline="0">
                <a:solidFill>
                  <a:srgbClr val="FF0000"/>
                </a:solidFill>
                <a:latin typeface="Arial" panose="020B0604020202020204" pitchFamily="34" charset="0"/>
                <a:ea typeface="方正行楷简体" pitchFamily="2" charset="-122"/>
                <a:cs typeface="Times New Roman" panose="02020603050405020304" charset="0"/>
              </a:rPr>
              <a:t>标准化数据矩阵</a:t>
            </a:r>
            <a:endParaRPr lang="zh-CN" altLang="en-US" sz="1600" b="0" i="0" u="none" strike="noStrike" kern="1200" cap="none" spc="0" baseline="0">
              <a:solidFill>
                <a:srgbClr val="FF0000"/>
              </a:solidFill>
              <a:latin typeface="Arial" panose="020B0604020202020204" pitchFamily="34" charset="0"/>
              <a:ea typeface="方正行楷简体" pitchFamily="2" charset="-122"/>
              <a:cs typeface="Times New Roman" panose="02020603050405020304" charset="0"/>
            </a:endParaRPr>
          </a:p>
        </p:txBody>
      </p:sp>
      <p:sp>
        <p:nvSpPr>
          <p:cNvPr id="709" name="右箭头"/>
          <p:cNvSpPr/>
          <p:nvPr/>
        </p:nvSpPr>
        <p:spPr>
          <a:xfrm>
            <a:off x="5303938" y="2642355"/>
            <a:ext cx="450848" cy="71434"/>
          </a:xfrm>
          <a:prstGeom prst="rightArrow">
            <a:avLst>
              <a:gd name="adj1" fmla="val 62203"/>
              <a:gd name="adj2" fmla="val 313904"/>
            </a:avLst>
          </a:prstGeom>
          <a:solidFill>
            <a:schemeClr val="hlink"/>
          </a:solidFill>
          <a:ln w="12700" cap="flat" cmpd="sng">
            <a:solidFill>
              <a:srgbClr val="000000"/>
            </a:solidFill>
            <a:prstDash val="solid"/>
            <a:miter/>
          </a:ln>
        </p:spPr>
        <p:txBody>
          <a:bodyPr rtlCol="0" anchor="ctr"/>
          <a:lstStyle/>
          <a:p>
            <a:pPr algn="ctr"/>
          </a:p>
        </p:txBody>
      </p:sp>
      <p:sp>
        <p:nvSpPr>
          <p:cNvPr id="710" name="右箭头"/>
          <p:cNvSpPr/>
          <p:nvPr/>
        </p:nvSpPr>
        <p:spPr>
          <a:xfrm>
            <a:off x="5796156" y="4248980"/>
            <a:ext cx="450848" cy="71434"/>
          </a:xfrm>
          <a:prstGeom prst="rightArrow">
            <a:avLst>
              <a:gd name="adj1" fmla="val 62203"/>
              <a:gd name="adj2" fmla="val 313904"/>
            </a:avLst>
          </a:prstGeom>
          <a:solidFill>
            <a:schemeClr val="hlink"/>
          </a:solidFill>
          <a:ln w="12700" cap="flat" cmpd="sng">
            <a:solidFill>
              <a:srgbClr val="000000"/>
            </a:solidFill>
            <a:prstDash val="solid"/>
            <a:miter/>
          </a:ln>
        </p:spPr>
        <p:txBody>
          <a:bodyPr rtlCol="0" anchor="ctr"/>
          <a:lstStyle/>
          <a:p>
            <a:pPr algn="ctr"/>
          </a:p>
        </p:txBody>
      </p:sp>
      <p:sp>
        <p:nvSpPr>
          <p:cNvPr id="711" name="文本框"/>
          <p:cNvSpPr txBox="1"/>
          <p:nvPr/>
        </p:nvSpPr>
        <p:spPr>
          <a:xfrm>
            <a:off x="6245016" y="3425925"/>
            <a:ext cx="421402" cy="1799973"/>
          </a:xfrm>
          <a:prstGeom prst="rect">
            <a:avLst/>
          </a:prstGeom>
          <a:noFill/>
          <a:ln w="9525" cap="flat" cmpd="sng">
            <a:noFill/>
            <a:prstDash val="solid"/>
            <a:miter/>
          </a:ln>
        </p:spPr>
        <p:txBody>
          <a:bodyPr vert="eaVert" wrap="square" lIns="91440" tIns="45720" rIns="91440" bIns="45720" anchor="t" anchorCtr="0">
            <a:spAutoFit/>
          </a:bodyPr>
          <a:lstStyle/>
          <a:p>
            <a:pPr marL="0" indent="0" algn="l">
              <a:lnSpc>
                <a:spcPct val="100000"/>
              </a:lnSpc>
              <a:spcBef>
                <a:spcPct val="20000"/>
              </a:spcBef>
              <a:spcAft>
                <a:spcPts val="0"/>
              </a:spcAft>
              <a:buClr>
                <a:schemeClr val="hlink"/>
              </a:buClr>
              <a:buFont typeface="Arial" panose="020B0604020202020204" pitchFamily="34" charset="0"/>
            </a:pPr>
            <a:r>
              <a:rPr lang="zh-CN" altLang="en-US" sz="1600" b="1" i="0" u="none" strike="noStrike" kern="1200" cap="none" spc="0" baseline="0">
                <a:solidFill>
                  <a:srgbClr val="FF0000"/>
                </a:solidFill>
                <a:latin typeface="Arial" panose="020B0604020202020204" pitchFamily="34" charset="0"/>
                <a:ea typeface="方正行楷简体" pitchFamily="2" charset="-122"/>
                <a:cs typeface="Times New Roman" panose="02020603050405020304" charset="0"/>
              </a:rPr>
              <a:t>原数据的相关矩阵</a:t>
            </a:r>
            <a:endParaRPr lang="zh-CN" altLang="en-US" sz="1600" b="1" i="0" u="none" strike="noStrike" kern="1200" cap="none" spc="0" baseline="0">
              <a:solidFill>
                <a:srgbClr val="FF0000"/>
              </a:solidFill>
              <a:latin typeface="Arial" panose="020B0604020202020204" pitchFamily="34" charset="0"/>
              <a:ea typeface="方正行楷简体" pitchFamily="2"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1"/>
                                        </p:tgtEl>
                                        <p:attrNameLst>
                                          <p:attrName>style.visibility</p:attrName>
                                        </p:attrNameLst>
                                      </p:cBhvr>
                                      <p:to>
                                        <p:strVal val="visible"/>
                                      </p:to>
                                    </p:set>
                                    <p:animEffect transition="in" filter="blinds(horizontal)">
                                      <p:cBhvr>
                                        <p:cTn id="7" dur="500"/>
                                        <p:tgtEl>
                                          <p:spTgt spid="3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9"/>
                                        </p:tgtEl>
                                        <p:attrNameLst>
                                          <p:attrName>style.visibility</p:attrName>
                                        </p:attrNameLst>
                                      </p:cBhvr>
                                      <p:to>
                                        <p:strVal val="visible"/>
                                      </p:to>
                                    </p:set>
                                    <p:animEffect transition="in" filter="blinds(horizontal)">
                                      <p:cBhvr>
                                        <p:cTn id="12" dur="500"/>
                                        <p:tgtEl>
                                          <p:spTgt spid="3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9"/>
                                        </p:tgtEl>
                                        <p:attrNameLst>
                                          <p:attrName>style.visibility</p:attrName>
                                        </p:attrNameLst>
                                      </p:cBhvr>
                                      <p:to>
                                        <p:strVal val="visible"/>
                                      </p:to>
                                    </p:set>
                                    <p:animEffect transition="in" filter="blinds(horizontal)">
                                      <p:cBhvr>
                                        <p:cTn id="17" dur="500"/>
                                        <p:tgtEl>
                                          <p:spTgt spid="70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0"/>
                                        </p:tgtEl>
                                        <p:attrNameLst>
                                          <p:attrName>style.visibility</p:attrName>
                                        </p:attrNameLst>
                                      </p:cBhvr>
                                      <p:to>
                                        <p:strVal val="visible"/>
                                      </p:to>
                                    </p:set>
                                    <p:animEffect transition="in" filter="blinds(horizontal)">
                                      <p:cBhvr>
                                        <p:cTn id="22" dur="500"/>
                                        <p:tgtEl>
                                          <p:spTgt spid="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 grpId="0"/>
      <p:bldP spid="709" grpId="0" animBg="1"/>
      <p:bldP spid="7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vert="horz" wrap="square" lIns="91440" tIns="45720" rIns="91440" bIns="45720" anchor="t" anchorCtr="0"/>
          <a:lstStyle/>
          <a:p>
            <a:fld id="{CAD2D6BD-DE1B-4B5F-8B41-2702339687B9}" type="slidenum">
              <a:rPr lang="en-US" altLang="zh-CN">
                <a:latin typeface="Arial" panose="020B0604020202020204" pitchFamily="34" charset="0"/>
                <a:ea typeface="方正行楷简体" pitchFamily="2" charset="-122"/>
                <a:cs typeface="Arial" panose="020B0604020202020204" pitchFamily="34" charset="0"/>
              </a:rPr>
            </a:fld>
            <a:endParaRPr lang="zh-CN" altLang="en-US">
              <a:latin typeface="Arial" panose="020B0604020202020204" pitchFamily="34" charset="0"/>
              <a:ea typeface="方正行楷简体" pitchFamily="2" charset="-122"/>
              <a:cs typeface="Arial" panose="020B0604020202020204" pitchFamily="34" charset="0"/>
            </a:endParaRPr>
          </a:p>
        </p:txBody>
      </p:sp>
      <p:sp>
        <p:nvSpPr>
          <p:cNvPr id="667" name="椭圆"/>
          <p:cNvSpPr/>
          <p:nvPr/>
        </p:nvSpPr>
        <p:spPr>
          <a:xfrm>
            <a:off x="3305174" y="971556"/>
            <a:ext cx="2641599" cy="2644775"/>
          </a:xfrm>
          <a:prstGeom prst="ellipse">
            <a:avLst/>
          </a:prstGeom>
          <a:solidFill>
            <a:srgbClr val="FFCC99">
              <a:alpha val="35000"/>
            </a:srgbClr>
          </a:solidFill>
          <a:ln w="9525" cap="flat" cmpd="sng">
            <a:noFill/>
            <a:prstDash val="solid"/>
            <a:round/>
          </a:ln>
        </p:spPr>
        <p:txBody>
          <a:bodyPr rtlCol="0" anchor="ctr"/>
          <a:lstStyle/>
          <a:p>
            <a:pPr algn="ctr"/>
          </a:p>
        </p:txBody>
      </p:sp>
      <p:sp>
        <p:nvSpPr>
          <p:cNvPr id="668" name="椭圆"/>
          <p:cNvSpPr/>
          <p:nvPr/>
        </p:nvSpPr>
        <p:spPr>
          <a:xfrm>
            <a:off x="2090739" y="3186104"/>
            <a:ext cx="2644773" cy="2643186"/>
          </a:xfrm>
          <a:prstGeom prst="ellipse">
            <a:avLst/>
          </a:prstGeom>
          <a:solidFill>
            <a:srgbClr val="FFFF00">
              <a:alpha val="35000"/>
            </a:srgbClr>
          </a:solidFill>
          <a:ln w="9525" cap="flat" cmpd="sng">
            <a:noFill/>
            <a:prstDash val="solid"/>
            <a:round/>
          </a:ln>
        </p:spPr>
        <p:txBody>
          <a:bodyPr rtlCol="0" anchor="ctr"/>
          <a:lstStyle/>
          <a:p>
            <a:pPr algn="ctr"/>
          </a:p>
        </p:txBody>
      </p:sp>
      <p:sp>
        <p:nvSpPr>
          <p:cNvPr id="670" name="直线"/>
          <p:cNvSpPr/>
          <p:nvPr/>
        </p:nvSpPr>
        <p:spPr>
          <a:xfrm flipV="1">
            <a:off x="5778492" y="3001954"/>
            <a:ext cx="1217611" cy="765175"/>
          </a:xfrm>
          <a:prstGeom prst="line">
            <a:avLst/>
          </a:prstGeom>
          <a:noFill/>
          <a:ln w="19050" cap="flat" cmpd="sng">
            <a:solidFill>
              <a:srgbClr val="4D4D4D"/>
            </a:solidFill>
            <a:prstDash val="solid"/>
            <a:round/>
            <a:headEnd type="oval" w="lg" len="lg"/>
          </a:ln>
        </p:spPr>
        <p:txBody>
          <a:bodyPr rtlCol="0" anchor="ctr"/>
          <a:lstStyle/>
          <a:p>
            <a:pPr algn="ctr"/>
          </a:p>
        </p:txBody>
      </p:sp>
      <p:sp>
        <p:nvSpPr>
          <p:cNvPr id="671" name="矩形"/>
          <p:cNvSpPr/>
          <p:nvPr/>
        </p:nvSpPr>
        <p:spPr>
          <a:xfrm>
            <a:off x="3895725" y="3322638"/>
            <a:ext cx="1468438" cy="453390"/>
          </a:xfrm>
          <a:prstGeom prst="rect">
            <a:avLst/>
          </a:prstGeom>
          <a:noFill/>
          <a:ln w="9525" cap="flat" cmpd="sng">
            <a:noFill/>
            <a:prstDash val="solid"/>
            <a:round/>
          </a:ln>
        </p:spPr>
        <p:txBody>
          <a:bodyPr vert="horz" wrap="square" lIns="91440" tIns="45720" rIns="91440" bIns="45720" anchor="t" anchorCtr="0">
            <a:spAutoFit/>
          </a:bodyPr>
          <a:lstStyle/>
          <a:p>
            <a:pPr marL="0" indent="0" algn="ctr">
              <a:lnSpc>
                <a:spcPct val="100000"/>
              </a:lnSpc>
              <a:spcBef>
                <a:spcPts val="0"/>
              </a:spcBef>
              <a:spcAft>
                <a:spcPts val="0"/>
              </a:spcAft>
              <a:buNone/>
            </a:pPr>
            <a:r>
              <a:rPr lang="zh-CN" altLang="en-US" sz="2400" b="1" i="0" u="none" strike="noStrike" kern="1200" cap="none" spc="0" baseline="0">
                <a:solidFill>
                  <a:schemeClr val="tx1"/>
                </a:solidFill>
                <a:latin typeface="Arial" panose="020B0604020202020204" pitchFamily="34" charset="0"/>
                <a:ea typeface="微软雅黑" panose="020B0503020204020204" charset="-122"/>
                <a:cs typeface="Arial" panose="020B0604020202020204" pitchFamily="34" charset="0"/>
              </a:rPr>
              <a:t>基本内容</a:t>
            </a:r>
            <a:endParaRPr lang="zh-CN" altLang="en-US" sz="2400" b="1" i="0" u="none" strike="noStrike" kern="1200" cap="none" spc="0" baseline="0">
              <a:solidFill>
                <a:schemeClr val="tx1"/>
              </a:solidFill>
              <a:latin typeface="Arial" panose="020B0604020202020204" pitchFamily="34" charset="0"/>
              <a:ea typeface="微软雅黑" panose="020B0503020204020204" charset="-122"/>
              <a:cs typeface="Arial" panose="020B0604020202020204" pitchFamily="34" charset="0"/>
            </a:endParaRPr>
          </a:p>
        </p:txBody>
      </p:sp>
      <p:sp>
        <p:nvSpPr>
          <p:cNvPr id="673" name="矩形"/>
          <p:cNvSpPr/>
          <p:nvPr/>
        </p:nvSpPr>
        <p:spPr>
          <a:xfrm>
            <a:off x="6672259" y="1154114"/>
            <a:ext cx="2447922" cy="2040254"/>
          </a:xfrm>
          <a:prstGeom prst="rect">
            <a:avLst/>
          </a:prstGeom>
          <a:noFill/>
          <a:ln w="9525" cap="flat" cmpd="sng">
            <a:noFill/>
            <a:prstDash val="solid"/>
            <a:round/>
          </a:ln>
        </p:spPr>
        <p:txBody>
          <a:bodyPr vert="horz" wrap="square" lIns="91440" tIns="45720" rIns="91440" bIns="45720" anchor="t" anchorCtr="0">
            <a:spAutoFit/>
          </a:bodyPr>
          <a:lstStyle/>
          <a:p>
            <a:pPr marL="120650" indent="-120650" algn="l">
              <a:lnSpc>
                <a:spcPct val="100000"/>
              </a:lnSpc>
              <a:spcBef>
                <a:spcPct val="50000"/>
              </a:spcBef>
              <a:spcAft>
                <a:spcPts val="0"/>
              </a:spcAft>
              <a:buClrTx/>
              <a:buChar char="•"/>
            </a:pPr>
            <a:r>
              <a:rPr lang="en-US" altLang="zh-CN"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p</a:t>
            </a:r>
            <a:r>
              <a:rPr lang="zh-CN" altLang="en-US"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维总体均值向量</a:t>
            </a:r>
            <a:endParaRPr lang="en-US" altLang="zh-CN"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endParaRPr>
          </a:p>
          <a:p>
            <a:pPr marL="120650" indent="-120650" algn="l">
              <a:lnSpc>
                <a:spcPct val="100000"/>
              </a:lnSpc>
              <a:spcBef>
                <a:spcPct val="50000"/>
              </a:spcBef>
              <a:spcAft>
                <a:spcPts val="0"/>
              </a:spcAft>
              <a:buClrTx/>
              <a:buChar char="•"/>
            </a:pPr>
            <a:r>
              <a:rPr lang="zh-CN" altLang="en-US"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协方差矩阵 </a:t>
            </a:r>
            <a:endParaRPr lang="en-US" altLang="zh-CN"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endParaRPr>
          </a:p>
          <a:p>
            <a:pPr marL="120650" indent="-120650" algn="l">
              <a:lnSpc>
                <a:spcPct val="100000"/>
              </a:lnSpc>
              <a:spcBef>
                <a:spcPct val="50000"/>
              </a:spcBef>
              <a:spcAft>
                <a:spcPts val="0"/>
              </a:spcAft>
              <a:buClrTx/>
              <a:buChar char="•"/>
            </a:pPr>
            <a:r>
              <a:rPr lang="zh-CN" altLang="en-US"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相关系数矩阵</a:t>
            </a:r>
            <a:endParaRPr lang="en-US" altLang="zh-CN" sz="2000" b="0"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endParaRPr>
          </a:p>
          <a:p>
            <a:pPr marL="120650" indent="-120650" algn="l">
              <a:lnSpc>
                <a:spcPct val="80000"/>
              </a:lnSpc>
              <a:spcBef>
                <a:spcPct val="50000"/>
              </a:spcBef>
              <a:spcAft>
                <a:spcPts val="0"/>
              </a:spcAft>
              <a:buClrTx/>
              <a:buChar char="•"/>
            </a:pPr>
            <a:r>
              <a:rPr lang="zh-CN" altLang="en-US"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随机向量的性质</a:t>
            </a:r>
            <a:endParaRPr lang="en-US" altLang="zh-CN"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endParaRPr>
          </a:p>
          <a:p>
            <a:pPr marL="120650" indent="-120650" algn="l">
              <a:lnSpc>
                <a:spcPct val="80000"/>
              </a:lnSpc>
              <a:spcBef>
                <a:spcPct val="50000"/>
              </a:spcBef>
              <a:spcAft>
                <a:spcPts val="0"/>
              </a:spcAft>
              <a:buClrTx/>
              <a:buChar char="•"/>
            </a:pPr>
            <a:r>
              <a:rPr lang="zh-CN" altLang="en-US"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多维正态分布</a:t>
            </a:r>
            <a:r>
              <a:rPr lang="en-US" altLang="zh-CN" sz="1800" b="0"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 </a:t>
            </a:r>
            <a:endParaRPr lang="zh-CN" altLang="en-US" sz="1800" b="0"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endParaRPr>
          </a:p>
        </p:txBody>
      </p:sp>
      <p:sp>
        <p:nvSpPr>
          <p:cNvPr id="678" name="椭圆"/>
          <p:cNvSpPr/>
          <p:nvPr/>
        </p:nvSpPr>
        <p:spPr>
          <a:xfrm>
            <a:off x="4444996" y="3192455"/>
            <a:ext cx="2643188" cy="2643186"/>
          </a:xfrm>
          <a:prstGeom prst="ellipse">
            <a:avLst/>
          </a:prstGeom>
          <a:solidFill>
            <a:srgbClr val="66FFFF">
              <a:alpha val="35000"/>
            </a:srgbClr>
          </a:solidFill>
          <a:ln w="9525" cap="flat" cmpd="sng">
            <a:noFill/>
            <a:prstDash val="solid"/>
            <a:round/>
          </a:ln>
        </p:spPr>
        <p:txBody>
          <a:bodyPr rtlCol="0" anchor="ctr"/>
          <a:lstStyle/>
          <a:p>
            <a:pPr algn="ctr"/>
          </a:p>
        </p:txBody>
      </p:sp>
      <p:sp>
        <p:nvSpPr>
          <p:cNvPr id="679" name="文本框"/>
          <p:cNvSpPr txBox="1"/>
          <p:nvPr/>
        </p:nvSpPr>
        <p:spPr>
          <a:xfrm>
            <a:off x="4733853" y="3924240"/>
            <a:ext cx="2268607" cy="1424940"/>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ct val="20000"/>
              </a:spcBef>
              <a:spcAft>
                <a:spcPts val="0"/>
              </a:spcAft>
              <a:buClr>
                <a:schemeClr val="hlink"/>
              </a:buClr>
              <a:buFont typeface="Arial" panose="020B0604020202020204" pitchFamily="34" charset="0"/>
            </a:pPr>
            <a:r>
              <a:rPr lang="en-US" altLang="zh-CN" sz="2200" b="1" i="0" u="none" strike="noStrike" kern="1200" cap="none" spc="0" baseline="0">
                <a:solidFill>
                  <a:srgbClr val="0000FF"/>
                </a:solidFill>
                <a:latin typeface="Arial" panose="020B0604020202020204" pitchFamily="34" charset="0"/>
                <a:ea typeface="方正行楷简体" pitchFamily="2" charset="-122"/>
                <a:cs typeface="Times New Roman" panose="02020603050405020304" charset="0"/>
              </a:rPr>
              <a:t>1.3.3总体的数字特征、相关矩阵及多维数据正态分布</a:t>
            </a:r>
            <a:endParaRPr lang="zh-CN" altLang="en-US" sz="2200" b="1" i="0" u="none" strike="noStrike" kern="1200" cap="none" spc="0" baseline="0">
              <a:solidFill>
                <a:srgbClr val="0000FF"/>
              </a:solidFill>
              <a:latin typeface="Arial" panose="020B0604020202020204" pitchFamily="34" charset="0"/>
              <a:ea typeface="方正行楷简体" pitchFamily="2"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671">
                                            <p:txEl>
                                              <p:pRg st="0" end="0"/>
                                            </p:txEl>
                                          </p:spTgt>
                                        </p:tgtEl>
                                        <p:attrNameLst>
                                          <p:attrName>style.visibility</p:attrName>
                                        </p:attrNameLst>
                                      </p:cBhvr>
                                      <p:to>
                                        <p:strVal val="visible"/>
                                      </p:to>
                                    </p:set>
                                    <p:anim calcmode="discrete" valueType="clr">
                                      <p:cBhvr override="childStyle">
                                        <p:cTn id="7" dur="80"/>
                                        <p:tgtEl>
                                          <p:spTgt spid="671">
                                            <p:txEl>
                                              <p:pRg st="0" end="0"/>
                                            </p:txEl>
                                          </p:spTgt>
                                        </p:tgtEl>
                                        <p:attrNameLst>
                                          <p:attrName>style.color</p:attrName>
                                        </p:attrNameLst>
                                      </p:cBhvr>
                                      <p:tavLst>
                                        <p:tav tm="0">
                                          <p:val>
                                            <p:clrVal>
                                              <a:srgbClr val="000000"/>
                                            </p:clrVal>
                                          </p:val>
                                        </p:tav>
                                        <p:tav tm="50000">
                                          <p:val>
                                            <p:clrVal>
                                              <a:srgbClr val="000000"/>
                                            </p:clrVal>
                                          </p:val>
                                        </p:tav>
                                      </p:tavLst>
                                    </p:anim>
                                    <p:anim calcmode="discrete" valueType="clr">
                                      <p:cBhvr>
                                        <p:cTn id="8" dur="80"/>
                                        <p:tgtEl>
                                          <p:spTgt spid="671">
                                            <p:txEl>
                                              <p:pRg st="0" end="0"/>
                                            </p:txEl>
                                          </p:spTgt>
                                        </p:tgtEl>
                                        <p:attrNameLst>
                                          <p:attrName>fillcolor</p:attrName>
                                        </p:attrNameLst>
                                      </p:cBhvr>
                                      <p:tavLst>
                                        <p:tav tm="0">
                                          <p:val>
                                            <p:clrVal>
                                              <a:srgbClr val="000000"/>
                                            </p:clrVal>
                                          </p:val>
                                        </p:tav>
                                        <p:tav tm="50000">
                                          <p:val>
                                            <p:clrVal>
                                              <a:srgbClr val="000000"/>
                                            </p:clrVal>
                                          </p:val>
                                        </p:tav>
                                      </p:tavLst>
                                    </p:anim>
                                    <p:set>
                                      <p:cBhvr>
                                        <p:cTn id="9" dur="80"/>
                                        <p:tgtEl>
                                          <p:spTgt spid="671">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6" fill="hold" grpId="0" nodeType="clickEffect">
                                  <p:stCondLst>
                                    <p:cond delay="0"/>
                                  </p:stCondLst>
                                  <p:childTnLst>
                                    <p:set>
                                      <p:cBhvr>
                                        <p:cTn id="13" dur="1" fill="hold">
                                          <p:stCondLst>
                                            <p:cond delay="0"/>
                                          </p:stCondLst>
                                        </p:cTn>
                                        <p:tgtEl>
                                          <p:spTgt spid="667"/>
                                        </p:tgtEl>
                                        <p:attrNameLst>
                                          <p:attrName>style.visibility</p:attrName>
                                        </p:attrNameLst>
                                      </p:cBhvr>
                                      <p:to>
                                        <p:strVal val="visible"/>
                                      </p:to>
                                    </p:set>
                                    <p:animEffect transition="in" filter="barn(inHorizontal)">
                                      <p:cBhvr>
                                        <p:cTn id="14" dur="500"/>
                                        <p:tgtEl>
                                          <p:spTgt spid="66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6" fill="hold" grpId="0" nodeType="clickEffect">
                                  <p:stCondLst>
                                    <p:cond delay="0"/>
                                  </p:stCondLst>
                                  <p:childTnLst>
                                    <p:set>
                                      <p:cBhvr>
                                        <p:cTn id="18" dur="1" fill="hold">
                                          <p:stCondLst>
                                            <p:cond delay="0"/>
                                          </p:stCondLst>
                                        </p:cTn>
                                        <p:tgtEl>
                                          <p:spTgt spid="670"/>
                                        </p:tgtEl>
                                        <p:attrNameLst>
                                          <p:attrName>style.visibility</p:attrName>
                                        </p:attrNameLst>
                                      </p:cBhvr>
                                      <p:to>
                                        <p:strVal val="visible"/>
                                      </p:to>
                                    </p:set>
                                    <p:animEffect transition="in" filter="barn(inHorizontal)">
                                      <p:cBhvr>
                                        <p:cTn id="19" dur="500"/>
                                        <p:tgtEl>
                                          <p:spTgt spid="670"/>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73"/>
                                        </p:tgtEl>
                                        <p:attrNameLst>
                                          <p:attrName>style.visibility</p:attrName>
                                        </p:attrNameLst>
                                      </p:cBhvr>
                                      <p:to>
                                        <p:strVal val="visible"/>
                                      </p:to>
                                    </p:set>
                                    <p:animEffect transition="in" filter="blinds(horizontal)">
                                      <p:cBhvr>
                                        <p:cTn id="24" dur="500"/>
                                        <p:tgtEl>
                                          <p:spTgt spid="673"/>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6" fill="hold" grpId="0" nodeType="clickEffect">
                                  <p:stCondLst>
                                    <p:cond delay="0"/>
                                  </p:stCondLst>
                                  <p:childTnLst>
                                    <p:set>
                                      <p:cBhvr>
                                        <p:cTn id="28" dur="1" fill="hold">
                                          <p:stCondLst>
                                            <p:cond delay="0"/>
                                          </p:stCondLst>
                                        </p:cTn>
                                        <p:tgtEl>
                                          <p:spTgt spid="668"/>
                                        </p:tgtEl>
                                        <p:attrNameLst>
                                          <p:attrName>style.visibility</p:attrName>
                                        </p:attrNameLst>
                                      </p:cBhvr>
                                      <p:to>
                                        <p:strVal val="visible"/>
                                      </p:to>
                                    </p:set>
                                    <p:animEffect transition="in" filter="barn(inHorizontal)">
                                      <p:cBhvr>
                                        <p:cTn id="29" dur="500"/>
                                        <p:tgtEl>
                                          <p:spTgt spid="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 grpId="0" animBg="1"/>
      <p:bldP spid="670" grpId="0" animBg="1"/>
      <p:bldP spid="673" grpId="0"/>
      <p:bldP spid="66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vert="horz" wrap="square" lIns="91440" tIns="45720" rIns="91440" bIns="45720" anchor="t" anchorCtr="0"/>
          <a:lstStyle/>
          <a:p>
            <a:fld id="{CAD2D6BD-DE1B-4B5F-8B41-2702339687B9}" type="slidenum">
              <a:rPr lang="en-US" altLang="zh-CN">
                <a:latin typeface="Arial" panose="020B0604020202020204" pitchFamily="34" charset="0"/>
                <a:ea typeface="方正行楷简体" pitchFamily="2" charset="-122"/>
                <a:cs typeface="Arial" panose="020B0604020202020204" pitchFamily="34" charset="0"/>
              </a:rPr>
            </a:fld>
            <a:endParaRPr lang="zh-CN" altLang="en-US">
              <a:latin typeface="Arial" panose="020B0604020202020204" pitchFamily="34" charset="0"/>
              <a:ea typeface="方正行楷简体" pitchFamily="2" charset="-122"/>
              <a:cs typeface="Arial" panose="020B0604020202020204" pitchFamily="34" charset="0"/>
            </a:endParaRPr>
          </a:p>
        </p:txBody>
      </p:sp>
      <p:graphicFrame>
        <p:nvGraphicFramePr>
          <p:cNvPr id="443" name="对象"/>
          <p:cNvGraphicFramePr>
            <a:graphicFrameLocks noChangeAspect="1"/>
          </p:cNvGraphicFramePr>
          <p:nvPr/>
        </p:nvGraphicFramePr>
        <p:xfrm>
          <a:off x="666762" y="2703520"/>
          <a:ext cx="6624638" cy="1765297"/>
        </p:xfrm>
        <a:graphic>
          <a:graphicData uri="http://schemas.openxmlformats.org/presentationml/2006/ole">
            <mc:AlternateContent xmlns:mc="http://schemas.openxmlformats.org/markup-compatibility/2006">
              <mc:Choice xmlns:v="urn:schemas-microsoft-com:vml" Requires="v">
                <p:oleObj spid="_x0000_s2" name="package" r:id="rId1" imgW="3556000" imgH="939800" progId="package">
                  <p:embed/>
                </p:oleObj>
              </mc:Choice>
              <mc:Fallback>
                <p:oleObj name="package" r:id="rId1" imgW="3556000" imgH="939800" progId="package">
                  <p:embed/>
                  <p:pic>
                    <p:nvPicPr>
                      <p:cNvPr id="0" name="对象"/>
                      <p:cNvPicPr>
                        <a:picLocks noChangeAspect="1"/>
                      </p:cNvPicPr>
                      <p:nvPr/>
                    </p:nvPicPr>
                    <p:blipFill>
                      <a:blip r:embed="rId2" cstate="print"/>
                      <a:stretch>
                        <a:fillRect/>
                      </a:stretch>
                    </p:blipFill>
                    <p:spPr>
                      <a:xfrm>
                        <a:off x="666762" y="2703520"/>
                        <a:ext cx="6624638" cy="1765297"/>
                      </a:xfrm>
                      <a:prstGeom prst="rect">
                        <a:avLst/>
                      </a:prstGeom>
                      <a:solidFill>
                        <a:srgbClr val="FFCC00"/>
                      </a:solidFill>
                      <a:ln w="9525" cap="flat" cmpd="sng">
                        <a:noFill/>
                        <a:prstDash val="solid"/>
                        <a:miter/>
                      </a:ln>
                    </p:spPr>
                  </p:pic>
                </p:oleObj>
              </mc:Fallback>
            </mc:AlternateContent>
          </a:graphicData>
        </a:graphic>
      </p:graphicFrame>
      <p:grpSp>
        <p:nvGrpSpPr>
          <p:cNvPr id="684" name="组合"/>
          <p:cNvGrpSpPr/>
          <p:nvPr/>
        </p:nvGrpSpPr>
        <p:grpSpPr>
          <a:xfrm>
            <a:off x="1133474" y="577549"/>
            <a:ext cx="6969122" cy="407987"/>
            <a:chOff x="1133474" y="577549"/>
            <a:chExt cx="6969122" cy="407987"/>
          </a:xfrm>
        </p:grpSpPr>
        <p:sp>
          <p:nvSpPr>
            <p:cNvPr id="445" name="矩形"/>
            <p:cNvSpPr/>
            <p:nvPr/>
          </p:nvSpPr>
          <p:spPr>
            <a:xfrm>
              <a:off x="4430710" y="579137"/>
              <a:ext cx="1551305" cy="327657"/>
            </a:xfrm>
            <a:prstGeom prst="rect">
              <a:avLst/>
            </a:prstGeom>
            <a:noFill/>
            <a:ln w="9525" cap="flat" cmpd="sng">
              <a:noFill/>
              <a:prstDash val="solid"/>
              <a:round/>
            </a:ln>
          </p:spPr>
          <p:txBody>
            <a:bodyPr vert="horz" wrap="none" lIns="91440" tIns="45720" rIns="91440" bIns="45720" anchor="t" anchorCtr="0">
              <a:spAutoFit/>
            </a:bodyPr>
            <a:lstStyle/>
            <a:p>
              <a:pPr marL="342900" indent="-342900" algn="l">
                <a:lnSpc>
                  <a:spcPct val="80000"/>
                </a:lnSpc>
                <a:spcBef>
                  <a:spcPct val="20000"/>
                </a:spcBef>
                <a:spcAft>
                  <a:spcPts val="0"/>
                </a:spcAft>
                <a:buNone/>
              </a:pPr>
              <a:r>
                <a:rPr lang="zh-CN" altLang="en-US" sz="20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分布函数</a:t>
              </a:r>
              <a:endParaRPr lang="zh-CN" altLang="en-US" sz="20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446" name="矩形"/>
            <p:cNvSpPr/>
            <p:nvPr/>
          </p:nvSpPr>
          <p:spPr>
            <a:xfrm>
              <a:off x="1133474" y="577865"/>
              <a:ext cx="1208405" cy="386715"/>
            </a:xfrm>
            <a:prstGeom prst="rect">
              <a:avLst/>
            </a:prstGeom>
            <a:noFill/>
            <a:ln w="9525" cap="flat" cmpd="sng">
              <a:noFill/>
              <a:prstDash val="solid"/>
              <a:round/>
            </a:ln>
          </p:spPr>
          <p:txBody>
            <a:bodyPr vert="horz" wrap="none" lIns="91440" tIns="45720" rIns="91440" bIns="45720" anchor="ctr" anchorCtr="0">
              <a:spAutoFit/>
            </a:bodyPr>
            <a:lstStyle/>
            <a:p>
              <a:pPr marL="0" indent="0" algn="l">
                <a:lnSpc>
                  <a:spcPct val="100000"/>
                </a:lnSpc>
                <a:spcBef>
                  <a:spcPts val="0"/>
                </a:spcBef>
                <a:spcAft>
                  <a:spcPts val="0"/>
                </a:spcAft>
                <a:buNone/>
              </a:pPr>
              <a:r>
                <a:rPr lang="zh-CN" altLang="en-US" sz="2000" b="0" i="0" u="none" strike="noStrike" kern="1200" cap="none" spc="0" baseline="0">
                  <a:solidFill>
                    <a:schemeClr val="tx1"/>
                  </a:solidFill>
                  <a:latin typeface="宋体" panose="02010600030101010101" pitchFamily="2" charset="-122"/>
                  <a:ea typeface="宋体" panose="02010600030101010101" pitchFamily="2" charset="-122"/>
                  <a:cs typeface="Times New Roman" panose="02020603050405020304" charset="0"/>
                </a:rPr>
                <a:t>多</a:t>
              </a:r>
              <a:r>
                <a:rPr lang="zh-CN" altLang="en-US" sz="2000" b="0" i="0" u="none" strike="noStrike" kern="1200" cap="none" spc="0" baseline="0">
                  <a:solidFill>
                    <a:schemeClr val="tx1"/>
                  </a:solidFill>
                  <a:latin typeface="宋体" panose="02010600030101010101" pitchFamily="2" charset="-122"/>
                  <a:ea typeface="宋体" panose="02010600030101010101" pitchFamily="2" charset="-122"/>
                  <a:cs typeface="Times New Roman" panose="02020603050405020304" charset="0"/>
                </a:rPr>
                <a:t>维总体</a:t>
              </a:r>
              <a:r>
                <a:rPr lang="en-US" altLang="zh-CN" sz="8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endParaRPr lang="zh-CN" altLang="en-US" sz="18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aphicFrame>
          <p:nvGraphicFramePr>
            <p:cNvPr id="447" name="对象"/>
            <p:cNvGraphicFramePr>
              <a:graphicFrameLocks noChangeAspect="1"/>
            </p:cNvGraphicFramePr>
            <p:nvPr/>
          </p:nvGraphicFramePr>
          <p:xfrm>
            <a:off x="2341559" y="579137"/>
            <a:ext cx="2089150" cy="380998"/>
          </p:xfrm>
          <a:graphic>
            <a:graphicData uri="http://schemas.openxmlformats.org/presentationml/2006/ole">
              <mc:AlternateContent xmlns:mc="http://schemas.openxmlformats.org/markup-compatibility/2006">
                <mc:Choice xmlns:v="urn:schemas-microsoft-com:vml" Requires="v">
                  <p:oleObj spid="_x0000_s3" name="package" r:id="rId3" imgW="1409065" imgH="254000" progId="package">
                    <p:embed/>
                  </p:oleObj>
                </mc:Choice>
                <mc:Fallback>
                  <p:oleObj name="package" r:id="rId3" imgW="1409065" imgH="254000" progId="package">
                    <p:embed/>
                    <p:pic>
                      <p:nvPicPr>
                        <p:cNvPr id="0" name="对象"/>
                        <p:cNvPicPr>
                          <a:picLocks noChangeAspect="1"/>
                        </p:cNvPicPr>
                        <p:nvPr/>
                      </p:nvPicPr>
                      <p:blipFill>
                        <a:blip r:embed="rId4" cstate="print"/>
                        <a:stretch>
                          <a:fillRect/>
                        </a:stretch>
                      </p:blipFill>
                      <p:spPr>
                        <a:xfrm>
                          <a:off x="2341559" y="579137"/>
                          <a:ext cx="2089150" cy="380998"/>
                        </a:xfrm>
                        <a:prstGeom prst="rect">
                          <a:avLst/>
                        </a:prstGeom>
                        <a:noFill/>
                        <a:ln w="9525" cap="flat" cmpd="sng">
                          <a:noFill/>
                          <a:prstDash val="solid"/>
                          <a:miter/>
                        </a:ln>
                      </p:spPr>
                    </p:pic>
                  </p:oleObj>
                </mc:Fallback>
              </mc:AlternateContent>
            </a:graphicData>
          </a:graphic>
        </p:graphicFrame>
        <p:graphicFrame>
          <p:nvGraphicFramePr>
            <p:cNvPr id="448" name="对象"/>
            <p:cNvGraphicFramePr>
              <a:graphicFrameLocks noChangeAspect="1"/>
            </p:cNvGraphicFramePr>
            <p:nvPr/>
          </p:nvGraphicFramePr>
          <p:xfrm>
            <a:off x="5583234" y="577549"/>
            <a:ext cx="2519362" cy="407987"/>
          </p:xfrm>
          <a:graphic>
            <a:graphicData uri="http://schemas.openxmlformats.org/presentationml/2006/ole">
              <mc:AlternateContent xmlns:mc="http://schemas.openxmlformats.org/markup-compatibility/2006">
                <mc:Choice xmlns:v="urn:schemas-microsoft-com:vml" Requires="v">
                  <p:oleObj spid="_x0000_s4" name="package" r:id="rId5" imgW="1473200" imgH="241300" progId="package">
                    <p:embed/>
                  </p:oleObj>
                </mc:Choice>
                <mc:Fallback>
                  <p:oleObj name="package" r:id="rId5" imgW="1473200" imgH="241300" progId="package">
                    <p:embed/>
                    <p:pic>
                      <p:nvPicPr>
                        <p:cNvPr id="0" name="对象"/>
                        <p:cNvPicPr>
                          <a:picLocks noChangeAspect="1"/>
                        </p:cNvPicPr>
                        <p:nvPr/>
                      </p:nvPicPr>
                      <p:blipFill>
                        <a:blip r:embed="rId6" cstate="print"/>
                        <a:stretch>
                          <a:fillRect/>
                        </a:stretch>
                      </p:blipFill>
                      <p:spPr>
                        <a:xfrm>
                          <a:off x="5583234" y="577549"/>
                          <a:ext cx="2519362" cy="407987"/>
                        </a:xfrm>
                        <a:prstGeom prst="rect">
                          <a:avLst/>
                        </a:prstGeom>
                        <a:noFill/>
                        <a:ln w="9525" cap="flat" cmpd="sng">
                          <a:noFill/>
                          <a:prstDash val="solid"/>
                          <a:miter/>
                        </a:ln>
                      </p:spPr>
                    </p:pic>
                  </p:oleObj>
                </mc:Fallback>
              </mc:AlternateContent>
            </a:graphicData>
          </a:graphic>
        </p:graphicFrame>
      </p:grpSp>
      <p:sp>
        <p:nvSpPr>
          <p:cNvPr id="449" name="矩形"/>
          <p:cNvSpPr/>
          <p:nvPr/>
        </p:nvSpPr>
        <p:spPr>
          <a:xfrm>
            <a:off x="0" y="0"/>
            <a:ext cx="9144000" cy="0"/>
          </a:xfrm>
          <a:prstGeom prst="rect">
            <a:avLst/>
          </a:prstGeom>
          <a:noFill/>
          <a:ln w="9525" cap="flat" cmpd="sng">
            <a:noFill/>
            <a:prstDash val="solid"/>
            <a:round/>
          </a:ln>
        </p:spPr>
        <p:txBody>
          <a:bodyPr rtlCol="0" anchor="ctr"/>
          <a:lstStyle/>
          <a:p>
            <a:pPr algn="ctr"/>
          </a:p>
        </p:txBody>
      </p:sp>
      <p:grpSp>
        <p:nvGrpSpPr>
          <p:cNvPr id="686" name="组合"/>
          <p:cNvGrpSpPr/>
          <p:nvPr/>
        </p:nvGrpSpPr>
        <p:grpSpPr>
          <a:xfrm>
            <a:off x="1128713" y="1684342"/>
            <a:ext cx="7186606" cy="503236"/>
            <a:chOff x="1128713" y="1684342"/>
            <a:chExt cx="7186606" cy="503236"/>
          </a:xfrm>
        </p:grpSpPr>
        <p:graphicFrame>
          <p:nvGraphicFramePr>
            <p:cNvPr id="450" name="对象"/>
            <p:cNvGraphicFramePr>
              <a:graphicFrameLocks noChangeAspect="1"/>
            </p:cNvGraphicFramePr>
            <p:nvPr/>
          </p:nvGraphicFramePr>
          <p:xfrm>
            <a:off x="5635621" y="1793878"/>
            <a:ext cx="2679699" cy="390525"/>
          </p:xfrm>
          <a:graphic>
            <a:graphicData uri="http://schemas.openxmlformats.org/presentationml/2006/ole">
              <mc:AlternateContent xmlns:mc="http://schemas.openxmlformats.org/markup-compatibility/2006">
                <mc:Choice xmlns:v="urn:schemas-microsoft-com:vml" Requires="v">
                  <p:oleObj spid="_x0000_s5" name="package" r:id="rId7" imgW="1574800" imgH="228600" progId="package">
                    <p:embed/>
                  </p:oleObj>
                </mc:Choice>
                <mc:Fallback>
                  <p:oleObj name="package" r:id="rId7" imgW="1574800" imgH="228600" progId="package">
                    <p:embed/>
                    <p:pic>
                      <p:nvPicPr>
                        <p:cNvPr id="0" name="对象"/>
                        <p:cNvPicPr>
                          <a:picLocks noChangeAspect="1"/>
                        </p:cNvPicPr>
                        <p:nvPr/>
                      </p:nvPicPr>
                      <p:blipFill>
                        <a:blip r:embed="rId8" cstate="print"/>
                        <a:stretch>
                          <a:fillRect/>
                        </a:stretch>
                      </p:blipFill>
                      <p:spPr>
                        <a:xfrm>
                          <a:off x="5635621" y="1793878"/>
                          <a:ext cx="2679699" cy="390525"/>
                        </a:xfrm>
                        <a:prstGeom prst="rect">
                          <a:avLst/>
                        </a:prstGeom>
                        <a:noFill/>
                        <a:ln w="9525" cap="flat" cmpd="sng">
                          <a:noFill/>
                          <a:prstDash val="solid"/>
                          <a:miter/>
                        </a:ln>
                      </p:spPr>
                    </p:pic>
                  </p:oleObj>
                </mc:Fallback>
              </mc:AlternateContent>
            </a:graphicData>
          </a:graphic>
        </p:graphicFrame>
        <p:graphicFrame>
          <p:nvGraphicFramePr>
            <p:cNvPr id="451" name="对象"/>
            <p:cNvGraphicFramePr>
              <a:graphicFrameLocks noChangeAspect="1"/>
            </p:cNvGraphicFramePr>
            <p:nvPr/>
          </p:nvGraphicFramePr>
          <p:xfrm>
            <a:off x="2941632" y="1684342"/>
            <a:ext cx="2520949" cy="503236"/>
          </p:xfrm>
          <a:graphic>
            <a:graphicData uri="http://schemas.openxmlformats.org/presentationml/2006/ole">
              <mc:AlternateContent xmlns:mc="http://schemas.openxmlformats.org/markup-compatibility/2006">
                <mc:Choice xmlns:v="urn:schemas-microsoft-com:vml" Requires="v">
                  <p:oleObj spid="_x0000_s6" name="package" r:id="rId9" imgW="1282700" imgH="254000" progId="package">
                    <p:embed/>
                  </p:oleObj>
                </mc:Choice>
                <mc:Fallback>
                  <p:oleObj name="package" r:id="rId9" imgW="1282700" imgH="254000" progId="package">
                    <p:embed/>
                    <p:pic>
                      <p:nvPicPr>
                        <p:cNvPr id="0" name="对象"/>
                        <p:cNvPicPr>
                          <a:picLocks noChangeAspect="1"/>
                        </p:cNvPicPr>
                        <p:nvPr/>
                      </p:nvPicPr>
                      <p:blipFill>
                        <a:blip r:embed="rId10" cstate="print"/>
                        <a:stretch>
                          <a:fillRect/>
                        </a:stretch>
                      </p:blipFill>
                      <p:spPr>
                        <a:xfrm>
                          <a:off x="2941632" y="1684342"/>
                          <a:ext cx="2520949" cy="503236"/>
                        </a:xfrm>
                        <a:prstGeom prst="rect">
                          <a:avLst/>
                        </a:prstGeom>
                        <a:solidFill>
                          <a:srgbClr val="FFD215"/>
                        </a:solidFill>
                        <a:ln w="9525" cap="flat" cmpd="sng">
                          <a:noFill/>
                          <a:prstDash val="solid"/>
                          <a:miter/>
                        </a:ln>
                      </p:spPr>
                    </p:pic>
                  </p:oleObj>
                </mc:Fallback>
              </mc:AlternateContent>
            </a:graphicData>
          </a:graphic>
        </p:graphicFrame>
        <p:sp>
          <p:nvSpPr>
            <p:cNvPr id="453" name="矩形"/>
            <p:cNvSpPr/>
            <p:nvPr/>
          </p:nvSpPr>
          <p:spPr>
            <a:xfrm>
              <a:off x="1128713" y="1686247"/>
              <a:ext cx="1873247" cy="453389"/>
            </a:xfrm>
            <a:prstGeom prst="rect">
              <a:avLst/>
            </a:prstGeom>
            <a:noFill/>
            <a:ln w="9525" cap="flat" cmpd="sng">
              <a:noFill/>
              <a:prstDash val="solid"/>
              <a:round/>
            </a:ln>
          </p:spPr>
          <p:txBody>
            <a:bodyPr vert="horz" wrap="square" lIns="91440" tIns="45720" rIns="91440" bIns="45720" anchor="ctr" anchorCtr="0">
              <a:spAutoFit/>
            </a:bodyPr>
            <a:lstStyle/>
            <a:p>
              <a:pPr marL="0" indent="0" algn="l">
                <a:lnSpc>
                  <a:spcPct val="100000"/>
                </a:lnSpc>
                <a:spcBef>
                  <a:spcPts val="0"/>
                </a:spcBef>
                <a:spcAft>
                  <a:spcPts val="0"/>
                </a:spcAft>
                <a:buNone/>
              </a:pPr>
              <a:r>
                <a:rPr lang="zh-CN" altLang="en-US" sz="2400" b="1" i="0" u="none" strike="noStrike" kern="1200" cap="none" spc="0" baseline="0">
                  <a:solidFill>
                    <a:srgbClr val="0000FF"/>
                  </a:solidFill>
                  <a:latin typeface="Arial" panose="020B0604020202020204" pitchFamily="34" charset="0"/>
                  <a:ea typeface="宋体" panose="02010600030101010101" pitchFamily="2" charset="-122"/>
                  <a:cs typeface="Arial" panose="020B0604020202020204" pitchFamily="34" charset="0"/>
                </a:rPr>
                <a:t>均值向量</a:t>
              </a:r>
              <a:r>
                <a:rPr lang="zh-CN" altLang="en-US" sz="2000" b="1" i="0" u="none" strike="noStrike" kern="1200" cap="none" spc="0" baseline="0">
                  <a:solidFill>
                    <a:srgbClr val="0000FF"/>
                  </a:solidFill>
                  <a:latin typeface="Arial" panose="020B0604020202020204" pitchFamily="34" charset="0"/>
                  <a:ea typeface="宋体" panose="02010600030101010101" pitchFamily="2" charset="-122"/>
                  <a:cs typeface="Arial" panose="020B0604020202020204" pitchFamily="34" charset="0"/>
                </a:rPr>
                <a:t>：</a:t>
              </a:r>
              <a:endParaRPr lang="zh-CN" altLang="en-US" sz="2000" b="1" i="0" u="none" strike="noStrike" kern="1200" cap="none" spc="0" baseline="0">
                <a:solidFill>
                  <a:srgbClr val="0000FF"/>
                </a:solidFill>
                <a:latin typeface="Arial" panose="020B0604020202020204" pitchFamily="34" charset="0"/>
                <a:ea typeface="宋体" panose="02010600030101010101" pitchFamily="2" charset="-122"/>
                <a:cs typeface="Arial" panose="020B0604020202020204" pitchFamily="34" charset="0"/>
              </a:endParaRPr>
            </a:p>
          </p:txBody>
        </p:sp>
      </p:grpSp>
      <p:grpSp>
        <p:nvGrpSpPr>
          <p:cNvPr id="685" name="组合"/>
          <p:cNvGrpSpPr/>
          <p:nvPr/>
        </p:nvGrpSpPr>
        <p:grpSpPr>
          <a:xfrm>
            <a:off x="796923" y="1127446"/>
            <a:ext cx="6619874" cy="420365"/>
            <a:chOff x="796923" y="1127446"/>
            <a:chExt cx="6619874" cy="420365"/>
          </a:xfrm>
        </p:grpSpPr>
        <p:sp>
          <p:nvSpPr>
            <p:cNvPr id="452" name="矩形"/>
            <p:cNvSpPr/>
            <p:nvPr/>
          </p:nvSpPr>
          <p:spPr>
            <a:xfrm>
              <a:off x="796923" y="1127446"/>
              <a:ext cx="2224402" cy="386715"/>
            </a:xfrm>
            <a:prstGeom prst="rect">
              <a:avLst/>
            </a:prstGeom>
            <a:noFill/>
            <a:ln w="9525" cap="flat" cmpd="sng">
              <a:noFill/>
              <a:prstDash val="solid"/>
              <a:round/>
            </a:ln>
          </p:spPr>
          <p:txBody>
            <a:bodyPr vert="horz" wrap="none" lIns="91440" tIns="45720" rIns="91440" bIns="45720" anchor="ctr" anchorCtr="0">
              <a:spAutoFit/>
            </a:bodyPr>
            <a:lstStyle/>
            <a:p>
              <a:pPr marL="0" indent="0" algn="l">
                <a:lnSpc>
                  <a:spcPct val="100000"/>
                </a:lnSpc>
                <a:spcBef>
                  <a:spcPts val="0"/>
                </a:spcBef>
                <a:spcAft>
                  <a:spcPts val="0"/>
                </a:spcAft>
                <a:buNone/>
              </a:pPr>
              <a:r>
                <a:rPr lang="zh-CN" altLang="en-US" sz="20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连续总体概率密度 </a:t>
              </a:r>
              <a:endParaRPr lang="zh-CN" altLang="en-US" sz="20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aphicFrame>
          <p:nvGraphicFramePr>
            <p:cNvPr id="454" name="对象"/>
            <p:cNvGraphicFramePr>
              <a:graphicFrameLocks noChangeAspect="1"/>
            </p:cNvGraphicFramePr>
            <p:nvPr/>
          </p:nvGraphicFramePr>
          <p:xfrm>
            <a:off x="3024185" y="1131889"/>
            <a:ext cx="4392612" cy="415922"/>
          </p:xfrm>
          <a:graphic>
            <a:graphicData uri="http://schemas.openxmlformats.org/presentationml/2006/ole">
              <mc:AlternateContent xmlns:mc="http://schemas.openxmlformats.org/markup-compatibility/2006">
                <mc:Choice xmlns:v="urn:schemas-microsoft-com:vml" Requires="v">
                  <p:oleObj spid="_x0000_s7" name="package" r:id="rId11" imgW="2654300" imgH="254000" progId="package">
                    <p:embed/>
                  </p:oleObj>
                </mc:Choice>
                <mc:Fallback>
                  <p:oleObj name="package" r:id="rId11" imgW="2654300" imgH="254000" progId="package">
                    <p:embed/>
                    <p:pic>
                      <p:nvPicPr>
                        <p:cNvPr id="0" name="对象"/>
                        <p:cNvPicPr>
                          <a:picLocks noChangeAspect="1"/>
                        </p:cNvPicPr>
                        <p:nvPr/>
                      </p:nvPicPr>
                      <p:blipFill>
                        <a:blip r:embed="rId12" cstate="print"/>
                        <a:stretch>
                          <a:fillRect/>
                        </a:stretch>
                      </p:blipFill>
                      <p:spPr>
                        <a:xfrm>
                          <a:off x="3024185" y="1131889"/>
                          <a:ext cx="4392612" cy="415922"/>
                        </a:xfrm>
                        <a:prstGeom prst="rect">
                          <a:avLst/>
                        </a:prstGeom>
                        <a:noFill/>
                        <a:ln w="9525" cap="flat" cmpd="sng">
                          <a:noFill/>
                          <a:prstDash val="solid"/>
                          <a:miter/>
                        </a:ln>
                      </p:spPr>
                    </p:pic>
                  </p:oleObj>
                </mc:Fallback>
              </mc:AlternateContent>
            </a:graphicData>
          </a:graphic>
        </p:graphicFrame>
      </p:grpSp>
      <p:sp>
        <p:nvSpPr>
          <p:cNvPr id="455" name="矩形"/>
          <p:cNvSpPr/>
          <p:nvPr/>
        </p:nvSpPr>
        <p:spPr>
          <a:xfrm>
            <a:off x="663582" y="2327279"/>
            <a:ext cx="2961145" cy="381000"/>
          </a:xfrm>
          <a:prstGeom prst="rect">
            <a:avLst/>
          </a:prstGeom>
          <a:noFill/>
          <a:ln w="9525" cap="flat" cmpd="sng">
            <a:noFill/>
            <a:prstDash val="solid"/>
            <a:round/>
          </a:ln>
        </p:spPr>
        <p:txBody>
          <a:bodyPr vert="horz" wrap="none" lIns="91440" tIns="45720" rIns="91440" bIns="45720" anchor="t" anchorCtr="0">
            <a:spAutoFit/>
          </a:bodyPr>
          <a:lstStyle/>
          <a:p>
            <a:pPr marL="342900" indent="-342900" algn="l">
              <a:lnSpc>
                <a:spcPct val="80000"/>
              </a:lnSpc>
              <a:spcBef>
                <a:spcPct val="20000"/>
              </a:spcBef>
              <a:spcAft>
                <a:spcPts val="0"/>
              </a:spcAft>
              <a:buNone/>
            </a:pPr>
            <a:r>
              <a:rPr lang="zh-CN" altLang="en-US" sz="2400" b="1" i="0" u="none" strike="noStrike" kern="1200" cap="none" spc="0" baseline="0">
                <a:solidFill>
                  <a:srgbClr val="0033CC"/>
                </a:solidFill>
                <a:latin typeface="Arial" panose="020B0604020202020204" pitchFamily="34" charset="0"/>
                <a:ea typeface="方正行楷简体" pitchFamily="2" charset="-122"/>
                <a:cs typeface="Times New Roman" panose="02020603050405020304" charset="0"/>
              </a:rPr>
              <a:t>总体协方差矩阵：</a:t>
            </a:r>
            <a:endParaRPr lang="zh-CN" altLang="en-US" sz="2400" b="1" i="0" u="none" strike="noStrike" kern="1200" cap="none" spc="0" baseline="0">
              <a:solidFill>
                <a:srgbClr val="0033CC"/>
              </a:solidFill>
              <a:latin typeface="Arial" panose="020B0604020202020204" pitchFamily="34" charset="0"/>
              <a:ea typeface="方正行楷简体" pitchFamily="2" charset="-122"/>
              <a:cs typeface="Times New Roman" panose="02020603050405020304" charset="0"/>
            </a:endParaRPr>
          </a:p>
        </p:txBody>
      </p:sp>
      <p:graphicFrame>
        <p:nvGraphicFramePr>
          <p:cNvPr id="456" name="对象"/>
          <p:cNvGraphicFramePr>
            <a:graphicFrameLocks noChangeAspect="1"/>
          </p:cNvGraphicFramePr>
          <p:nvPr/>
        </p:nvGraphicFramePr>
        <p:xfrm>
          <a:off x="2522539" y="4724400"/>
          <a:ext cx="5433409" cy="1835149"/>
        </p:xfrm>
        <a:graphic>
          <a:graphicData uri="http://schemas.openxmlformats.org/presentationml/2006/ole">
            <mc:AlternateContent xmlns:mc="http://schemas.openxmlformats.org/markup-compatibility/2006">
              <mc:Choice xmlns:v="urn:schemas-microsoft-com:vml" Requires="v">
                <p:oleObj spid="_x0000_s8" name="package" r:id="rId13" imgW="3657600" imgH="1193800" progId="package">
                  <p:embed/>
                </p:oleObj>
              </mc:Choice>
              <mc:Fallback>
                <p:oleObj name="package" r:id="rId13" imgW="3657600" imgH="1193800" progId="package">
                  <p:embed/>
                  <p:pic>
                    <p:nvPicPr>
                      <p:cNvPr id="0" name="对象"/>
                      <p:cNvPicPr>
                        <a:picLocks noChangeAspect="1"/>
                      </p:cNvPicPr>
                      <p:nvPr/>
                    </p:nvPicPr>
                    <p:blipFill>
                      <a:blip r:embed="rId14" cstate="print"/>
                      <a:stretch>
                        <a:fillRect/>
                      </a:stretch>
                    </p:blipFill>
                    <p:spPr>
                      <a:xfrm>
                        <a:off x="2522539" y="4724400"/>
                        <a:ext cx="5433409" cy="1835149"/>
                      </a:xfrm>
                      <a:prstGeom prst="rect">
                        <a:avLst/>
                      </a:prstGeom>
                      <a:noFill/>
                      <a:ln w="9525" cap="flat" cmpd="sng">
                        <a:noFill/>
                        <a:prstDash val="solid"/>
                        <a:miter/>
                      </a:ln>
                    </p:spPr>
                  </p:pic>
                </p:oleObj>
              </mc:Fallback>
            </mc:AlternateContent>
          </a:graphicData>
        </a:graphic>
      </p:graphicFrame>
      <p:sp>
        <p:nvSpPr>
          <p:cNvPr id="457" name="矩形"/>
          <p:cNvSpPr/>
          <p:nvPr/>
        </p:nvSpPr>
        <p:spPr>
          <a:xfrm>
            <a:off x="0" y="0"/>
            <a:ext cx="9144000" cy="0"/>
          </a:xfrm>
          <a:prstGeom prst="rect">
            <a:avLst/>
          </a:prstGeom>
          <a:noFill/>
          <a:ln w="9525" cap="flat" cmpd="sng">
            <a:noFill/>
            <a:prstDash val="solid"/>
            <a:round/>
          </a:ln>
        </p:spPr>
        <p:txBody>
          <a:bodyPr rtlCol="0" anchor="ctr"/>
          <a:lstStyle/>
          <a:p>
            <a:pPr algn="ctr"/>
          </a:p>
        </p:txBody>
      </p:sp>
      <p:sp>
        <p:nvSpPr>
          <p:cNvPr id="458" name="圆角矩形"/>
          <p:cNvSpPr/>
          <p:nvPr/>
        </p:nvSpPr>
        <p:spPr>
          <a:xfrm>
            <a:off x="250825" y="4724400"/>
            <a:ext cx="2271714" cy="1790600"/>
          </a:xfrm>
          <a:prstGeom prst="roundRect">
            <a:avLst>
              <a:gd name="adj" fmla="val 16666"/>
            </a:avLst>
          </a:prstGeom>
          <a:solidFill>
            <a:srgbClr val="CCFFFF"/>
          </a:solidFill>
          <a:ln w="6350" cap="flat" cmpd="sng">
            <a:solidFill>
              <a:srgbClr val="000000"/>
            </a:solidFill>
            <a:prstDash val="solid"/>
            <a:round/>
          </a:ln>
        </p:spPr>
        <p:txBody>
          <a:bodyPr rtlCol="0" anchor="ctr"/>
          <a:lstStyle/>
          <a:p>
            <a:pPr algn="ctr"/>
          </a:p>
        </p:txBody>
      </p:sp>
      <p:sp>
        <p:nvSpPr>
          <p:cNvPr id="459" name="曲线"/>
          <p:cNvSpPr/>
          <p:nvPr/>
        </p:nvSpPr>
        <p:spPr>
          <a:xfrm rot="21256886" flipH="1">
            <a:off x="2198684" y="4505328"/>
            <a:ext cx="3030537" cy="217488"/>
          </a:xfrm>
          <a:custGeom>
            <a:avLst/>
            <a:gdLst>
              <a:gd name="T1" fmla="*/ 0 w 21600"/>
              <a:gd name="T2" fmla="*/ 0 h 21600"/>
              <a:gd name="T3" fmla="*/ 21600 w 21600"/>
              <a:gd name="T4" fmla="*/ 21600 h 21600"/>
            </a:gdLst>
            <a:ahLst/>
            <a:cxnLst/>
            <a:rect l="T1" t="T2" r="T3" b="T4"/>
            <a:pathLst>
              <a:path w="21600" h="21600">
                <a:moveTo>
                  <a:pt x="0" y="11262"/>
                </a:moveTo>
                <a:lnTo>
                  <a:pt x="17780" y="5245"/>
                </a:lnTo>
                <a:lnTo>
                  <a:pt x="17780" y="0"/>
                </a:lnTo>
                <a:lnTo>
                  <a:pt x="21600" y="11417"/>
                </a:lnTo>
                <a:lnTo>
                  <a:pt x="17780" y="21600"/>
                </a:lnTo>
                <a:lnTo>
                  <a:pt x="17780" y="16506"/>
                </a:lnTo>
                <a:lnTo>
                  <a:pt x="0" y="11262"/>
                </a:lnTo>
                <a:close/>
              </a:path>
            </a:pathLst>
          </a:custGeom>
          <a:solidFill>
            <a:schemeClr val="hlink"/>
          </a:solidFill>
          <a:ln w="9525" cap="flat" cmpd="sng">
            <a:noFill/>
            <a:prstDash val="solid"/>
            <a:round/>
          </a:ln>
        </p:spPr>
        <p:txBody>
          <a:bodyPr rtlCol="0" anchor="ctr"/>
          <a:lstStyle/>
          <a:p>
            <a:pPr algn="ctr"/>
          </a:p>
        </p:txBody>
      </p:sp>
      <p:graphicFrame>
        <p:nvGraphicFramePr>
          <p:cNvPr id="460" name="对象"/>
          <p:cNvGraphicFramePr>
            <a:graphicFrameLocks noChangeAspect="1"/>
          </p:cNvGraphicFramePr>
          <p:nvPr/>
        </p:nvGraphicFramePr>
        <p:xfrm>
          <a:off x="323848" y="4868863"/>
          <a:ext cx="1871663" cy="382587"/>
        </p:xfrm>
        <a:graphic>
          <a:graphicData uri="http://schemas.openxmlformats.org/presentationml/2006/ole">
            <mc:AlternateContent xmlns:mc="http://schemas.openxmlformats.org/markup-compatibility/2006">
              <mc:Choice xmlns:v="urn:schemas-microsoft-com:vml" Requires="v">
                <p:oleObj spid="_x0000_s9" name="package" r:id="rId15" imgW="1180465" imgH="241300" progId="package">
                  <p:embed/>
                </p:oleObj>
              </mc:Choice>
              <mc:Fallback>
                <p:oleObj name="package" r:id="rId15" imgW="1180465" imgH="241300" progId="package">
                  <p:embed/>
                  <p:pic>
                    <p:nvPicPr>
                      <p:cNvPr id="0" name="对象"/>
                      <p:cNvPicPr>
                        <a:picLocks noChangeAspect="1"/>
                      </p:cNvPicPr>
                      <p:nvPr/>
                    </p:nvPicPr>
                    <p:blipFill>
                      <a:blip r:embed="rId16" cstate="print"/>
                      <a:stretch>
                        <a:fillRect/>
                      </a:stretch>
                    </p:blipFill>
                    <p:spPr>
                      <a:xfrm>
                        <a:off x="323848" y="4868863"/>
                        <a:ext cx="1871663" cy="382587"/>
                      </a:xfrm>
                      <a:prstGeom prst="rect">
                        <a:avLst/>
                      </a:prstGeom>
                      <a:noFill/>
                      <a:ln w="9525" cap="flat" cmpd="sng">
                        <a:noFill/>
                        <a:prstDash val="solid"/>
                        <a:miter/>
                      </a:ln>
                    </p:spPr>
                  </p:pic>
                </p:oleObj>
              </mc:Fallback>
            </mc:AlternateContent>
          </a:graphicData>
        </a:graphic>
      </p:graphicFrame>
      <p:graphicFrame>
        <p:nvGraphicFramePr>
          <p:cNvPr id="461" name="对象"/>
          <p:cNvGraphicFramePr>
            <a:graphicFrameLocks noChangeAspect="1"/>
          </p:cNvGraphicFramePr>
          <p:nvPr/>
        </p:nvGraphicFramePr>
        <p:xfrm>
          <a:off x="250825" y="5373686"/>
          <a:ext cx="2017713" cy="319086"/>
        </p:xfrm>
        <a:graphic>
          <a:graphicData uri="http://schemas.openxmlformats.org/presentationml/2006/ole">
            <mc:AlternateContent xmlns:mc="http://schemas.openxmlformats.org/markup-compatibility/2006">
              <mc:Choice xmlns:v="urn:schemas-microsoft-com:vml" Requires="v">
                <p:oleObj spid="_x0000_s10" name="package" r:id="rId17" imgW="1587500" imgH="241300" progId="package">
                  <p:embed/>
                </p:oleObj>
              </mc:Choice>
              <mc:Fallback>
                <p:oleObj name="package" r:id="rId17" imgW="1587500" imgH="241300" progId="package">
                  <p:embed/>
                  <p:pic>
                    <p:nvPicPr>
                      <p:cNvPr id="0" name="对象"/>
                      <p:cNvPicPr>
                        <a:picLocks noChangeAspect="1"/>
                      </p:cNvPicPr>
                      <p:nvPr/>
                    </p:nvPicPr>
                    <p:blipFill>
                      <a:blip r:embed="rId18" cstate="print"/>
                      <a:stretch>
                        <a:fillRect/>
                      </a:stretch>
                    </p:blipFill>
                    <p:spPr>
                      <a:xfrm>
                        <a:off x="250825" y="5373686"/>
                        <a:ext cx="2017713" cy="319086"/>
                      </a:xfrm>
                      <a:prstGeom prst="rect">
                        <a:avLst/>
                      </a:prstGeom>
                      <a:noFill/>
                      <a:ln w="9525" cap="flat" cmpd="sng">
                        <a:noFill/>
                        <a:prstDash val="solid"/>
                        <a:miter/>
                      </a:ln>
                    </p:spPr>
                  </p:pic>
                </p:oleObj>
              </mc:Fallback>
            </mc:AlternateContent>
          </a:graphicData>
        </a:graphic>
      </p:graphicFrame>
      <p:sp>
        <p:nvSpPr>
          <p:cNvPr id="462" name="矩形"/>
          <p:cNvSpPr/>
          <p:nvPr/>
        </p:nvSpPr>
        <p:spPr>
          <a:xfrm>
            <a:off x="0" y="0"/>
            <a:ext cx="9144000" cy="0"/>
          </a:xfrm>
          <a:prstGeom prst="rect">
            <a:avLst/>
          </a:prstGeom>
          <a:noFill/>
          <a:ln w="9525" cap="flat" cmpd="sng">
            <a:noFill/>
            <a:prstDash val="solid"/>
            <a:round/>
          </a:ln>
        </p:spPr>
        <p:txBody>
          <a:bodyPr rtlCol="0" anchor="ctr"/>
          <a:lstStyle/>
          <a:p>
            <a:pPr algn="ctr"/>
          </a:p>
        </p:txBody>
      </p:sp>
      <p:graphicFrame>
        <p:nvGraphicFramePr>
          <p:cNvPr id="463" name="对象"/>
          <p:cNvGraphicFramePr>
            <a:graphicFrameLocks noChangeAspect="1"/>
          </p:cNvGraphicFramePr>
          <p:nvPr/>
        </p:nvGraphicFramePr>
        <p:xfrm>
          <a:off x="395288" y="5805488"/>
          <a:ext cx="1655762" cy="331785"/>
        </p:xfrm>
        <a:graphic>
          <a:graphicData uri="http://schemas.openxmlformats.org/presentationml/2006/ole">
            <mc:AlternateContent xmlns:mc="http://schemas.openxmlformats.org/markup-compatibility/2006">
              <mc:Choice xmlns:v="urn:schemas-microsoft-com:vml" Requires="v">
                <p:oleObj spid="_x0000_s11" name="package" r:id="rId19" imgW="1282700" imgH="254000" progId="package">
                  <p:embed/>
                </p:oleObj>
              </mc:Choice>
              <mc:Fallback>
                <p:oleObj name="package" r:id="rId19" imgW="1282700" imgH="254000" progId="package">
                  <p:embed/>
                  <p:pic>
                    <p:nvPicPr>
                      <p:cNvPr id="0" name="对象"/>
                      <p:cNvPicPr>
                        <a:picLocks noChangeAspect="1"/>
                      </p:cNvPicPr>
                      <p:nvPr/>
                    </p:nvPicPr>
                    <p:blipFill>
                      <a:blip r:embed="rId20" cstate="print"/>
                      <a:stretch>
                        <a:fillRect/>
                      </a:stretch>
                    </p:blipFill>
                    <p:spPr>
                      <a:xfrm>
                        <a:off x="395288" y="5805488"/>
                        <a:ext cx="1655762" cy="331785"/>
                      </a:xfrm>
                      <a:prstGeom prst="rect">
                        <a:avLst/>
                      </a:prstGeom>
                      <a:noFill/>
                      <a:ln w="9525" cap="flat" cmpd="sng">
                        <a:noFill/>
                        <a:prstDash val="solid"/>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55"/>
                                        </p:tgtEl>
                                        <p:attrNameLst>
                                          <p:attrName>style.visibility</p:attrName>
                                        </p:attrNameLst>
                                      </p:cBhvr>
                                      <p:to>
                                        <p:strVal val="visible"/>
                                      </p:to>
                                    </p:set>
                                    <p:anim calcmode="discrete" valueType="clr">
                                      <p:cBhvr override="childStyle">
                                        <p:cTn id="7" dur="80"/>
                                        <p:tgtEl>
                                          <p:spTgt spid="455"/>
                                        </p:tgtEl>
                                        <p:attrNameLst>
                                          <p:attrName>style.color</p:attrName>
                                        </p:attrNameLst>
                                      </p:cBhvr>
                                      <p:tavLst>
                                        <p:tav tm="0">
                                          <p:val>
                                            <p:clrVal>
                                              <a:srgbClr val="000000"/>
                                            </p:clrVal>
                                          </p:val>
                                        </p:tav>
                                        <p:tav tm="50000">
                                          <p:val>
                                            <p:clrVal>
                                              <a:srgbClr val="000000"/>
                                            </p:clrVal>
                                          </p:val>
                                        </p:tav>
                                      </p:tavLst>
                                    </p:anim>
                                    <p:anim calcmode="discrete" valueType="clr">
                                      <p:cBhvr>
                                        <p:cTn id="8" dur="80"/>
                                        <p:tgtEl>
                                          <p:spTgt spid="455"/>
                                        </p:tgtEl>
                                        <p:attrNameLst>
                                          <p:attrName>fillcolor</p:attrName>
                                        </p:attrNameLst>
                                      </p:cBhvr>
                                      <p:tavLst>
                                        <p:tav tm="0">
                                          <p:val>
                                            <p:clrVal>
                                              <a:srgbClr val="000000"/>
                                            </p:clrVal>
                                          </p:val>
                                        </p:tav>
                                        <p:tav tm="50000">
                                          <p:val>
                                            <p:clrVal>
                                              <a:srgbClr val="000000"/>
                                            </p:clrVal>
                                          </p:val>
                                        </p:tav>
                                      </p:tavLst>
                                    </p:anim>
                                    <p:set>
                                      <p:cBhvr>
                                        <p:cTn id="9" dur="80"/>
                                        <p:tgtEl>
                                          <p:spTgt spid="45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443"/>
                                        </p:tgtEl>
                                        <p:attrNameLst>
                                          <p:attrName>style.visibility</p:attrName>
                                        </p:attrNameLst>
                                      </p:cBhvr>
                                      <p:to>
                                        <p:strVal val="visible"/>
                                      </p:to>
                                    </p:set>
                                    <p:animEffect transition="in" filter="blinds(horizontal)">
                                      <p:cBhvr>
                                        <p:cTn id="14" dur="500"/>
                                        <p:tgtEl>
                                          <p:spTgt spid="44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59"/>
                                        </p:tgtEl>
                                        <p:attrNameLst>
                                          <p:attrName>style.visibility</p:attrName>
                                        </p:attrNameLst>
                                      </p:cBhvr>
                                      <p:to>
                                        <p:strVal val="visible"/>
                                      </p:to>
                                    </p:set>
                                    <p:animEffect transition="in" filter="wipe(down)">
                                      <p:cBhvr>
                                        <p:cTn id="19" dur="500"/>
                                        <p:tgtEl>
                                          <p:spTgt spid="459"/>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63"/>
                                        </p:tgtEl>
                                        <p:attrNameLst>
                                          <p:attrName>style.visibility</p:attrName>
                                        </p:attrNameLst>
                                      </p:cBhvr>
                                      <p:to>
                                        <p:strVal val="visible"/>
                                      </p:to>
                                    </p:set>
                                    <p:animEffect transition="in" filter="blinds(horizontal)">
                                      <p:cBhvr>
                                        <p:cTn id="24" dur="500"/>
                                        <p:tgtEl>
                                          <p:spTgt spid="463"/>
                                        </p:tgtEl>
                                      </p:cBhvr>
                                    </p:animEffect>
                                  </p:childTnLst>
                                </p:cTn>
                              </p:par>
                              <p:par>
                                <p:cTn id="25" presetID="3" presetClass="entr" presetSubtype="10" fill="hold" nodeType="withEffect">
                                  <p:stCondLst>
                                    <p:cond delay="0"/>
                                  </p:stCondLst>
                                  <p:childTnLst>
                                    <p:set>
                                      <p:cBhvr>
                                        <p:cTn id="26" dur="1" fill="hold">
                                          <p:stCondLst>
                                            <p:cond delay="0"/>
                                          </p:stCondLst>
                                        </p:cTn>
                                        <p:tgtEl>
                                          <p:spTgt spid="461"/>
                                        </p:tgtEl>
                                        <p:attrNameLst>
                                          <p:attrName>style.visibility</p:attrName>
                                        </p:attrNameLst>
                                      </p:cBhvr>
                                      <p:to>
                                        <p:strVal val="visible"/>
                                      </p:to>
                                    </p:set>
                                    <p:animEffect transition="in" filter="blinds(horizontal)">
                                      <p:cBhvr>
                                        <p:cTn id="27" dur="500"/>
                                        <p:tgtEl>
                                          <p:spTgt spid="461"/>
                                        </p:tgtEl>
                                      </p:cBhvr>
                                    </p:animEffect>
                                  </p:childTnLst>
                                </p:cTn>
                              </p:par>
                              <p:par>
                                <p:cTn id="28" presetID="3" presetClass="entr" presetSubtype="10" fill="hold" nodeType="withEffect">
                                  <p:stCondLst>
                                    <p:cond delay="0"/>
                                  </p:stCondLst>
                                  <p:childTnLst>
                                    <p:set>
                                      <p:cBhvr>
                                        <p:cTn id="29" dur="1" fill="hold">
                                          <p:stCondLst>
                                            <p:cond delay="0"/>
                                          </p:stCondLst>
                                        </p:cTn>
                                        <p:tgtEl>
                                          <p:spTgt spid="460"/>
                                        </p:tgtEl>
                                        <p:attrNameLst>
                                          <p:attrName>style.visibility</p:attrName>
                                        </p:attrNameLst>
                                      </p:cBhvr>
                                      <p:to>
                                        <p:strVal val="visible"/>
                                      </p:to>
                                    </p:set>
                                    <p:animEffect transition="in" filter="blinds(horizontal)">
                                      <p:cBhvr>
                                        <p:cTn id="30" dur="500"/>
                                        <p:tgtEl>
                                          <p:spTgt spid="460"/>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58"/>
                                        </p:tgtEl>
                                        <p:attrNameLst>
                                          <p:attrName>style.visibility</p:attrName>
                                        </p:attrNameLst>
                                      </p:cBhvr>
                                      <p:to>
                                        <p:strVal val="visible"/>
                                      </p:to>
                                    </p:set>
                                    <p:animEffect transition="in" filter="blinds(horizontal)">
                                      <p:cBhvr>
                                        <p:cTn id="33" dur="500"/>
                                        <p:tgtEl>
                                          <p:spTgt spid="45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456"/>
                                        </p:tgtEl>
                                        <p:attrNameLst>
                                          <p:attrName>style.visibility</p:attrName>
                                        </p:attrNameLst>
                                      </p:cBhvr>
                                      <p:to>
                                        <p:strVal val="visible"/>
                                      </p:to>
                                    </p:set>
                                    <p:animEffect transition="in" filter="wipe(down)">
                                      <p:cBhvr>
                                        <p:cTn id="38" dur="500"/>
                                        <p:tgtEl>
                                          <p:spTgt spid="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 grpId="0"/>
      <p:bldP spid="459" grpId="0" animBg="1"/>
      <p:bldP spid="45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vert="horz" wrap="square" lIns="91440" tIns="45720" rIns="91440" bIns="45720" anchor="t" anchorCtr="0"/>
          <a:lstStyle/>
          <a:p>
            <a:fld id="{CAD2D6BD-DE1B-4B5F-8B41-2702339687B9}" type="slidenum">
              <a:rPr lang="en-US" altLang="zh-CN">
                <a:latin typeface="Arial" panose="020B0604020202020204" pitchFamily="34" charset="0"/>
                <a:ea typeface="方正行楷简体" pitchFamily="2" charset="-122"/>
                <a:cs typeface="Arial" panose="020B0604020202020204" pitchFamily="34" charset="0"/>
              </a:rPr>
            </a:fld>
            <a:endParaRPr lang="zh-CN" altLang="en-US">
              <a:latin typeface="Arial" panose="020B0604020202020204" pitchFamily="34" charset="0"/>
              <a:ea typeface="方正行楷简体" pitchFamily="2" charset="-122"/>
              <a:cs typeface="Arial" panose="020B0604020202020204" pitchFamily="34" charset="0"/>
            </a:endParaRPr>
          </a:p>
        </p:txBody>
      </p:sp>
      <p:sp>
        <p:nvSpPr>
          <p:cNvPr id="468" name="矩形"/>
          <p:cNvSpPr/>
          <p:nvPr/>
        </p:nvSpPr>
        <p:spPr>
          <a:xfrm>
            <a:off x="2625573" y="1089029"/>
            <a:ext cx="2921237" cy="453390"/>
          </a:xfrm>
          <a:prstGeom prst="rect">
            <a:avLst/>
          </a:prstGeom>
          <a:noFill/>
          <a:ln w="9525" cap="flat" cmpd="sng">
            <a:noFill/>
            <a:prstDash val="solid"/>
            <a:round/>
          </a:ln>
        </p:spPr>
        <p:txBody>
          <a:bodyPr vert="horz" wrap="none" lIns="91440" tIns="45720" rIns="91440" bIns="45720" anchor="t" anchorCtr="0">
            <a:spAutoFit/>
          </a:bodyPr>
          <a:lstStyle/>
          <a:p>
            <a:pPr marL="0" indent="0" algn="ctr">
              <a:lnSpc>
                <a:spcPct val="100000"/>
              </a:lnSpc>
              <a:spcBef>
                <a:spcPts val="0"/>
              </a:spcBef>
              <a:spcAft>
                <a:spcPts val="0"/>
              </a:spcAft>
              <a:buNone/>
            </a:pPr>
            <a:r>
              <a:rPr lang="zh-CN" altLang="en-US" sz="2400" b="1" i="0" u="none" strike="noStrike" kern="1200" cap="none" spc="0" baseline="0">
                <a:solidFill>
                  <a:srgbClr val="00009E"/>
                </a:solidFill>
                <a:latin typeface="Arial" panose="020B0604020202020204" pitchFamily="34" charset="0"/>
                <a:ea typeface="方正行楷简体" pitchFamily="2" charset="-122"/>
                <a:cs typeface="Arial" panose="020B0604020202020204" pitchFamily="34" charset="0"/>
              </a:rPr>
              <a:t>总体相关系数矩阵：</a:t>
            </a:r>
            <a:endParaRPr lang="zh-CN" altLang="en-US" sz="2400" b="1" i="0" u="none" strike="noStrike" kern="1200" cap="none" spc="0" baseline="0">
              <a:solidFill>
                <a:srgbClr val="00009E"/>
              </a:solidFill>
              <a:latin typeface="Arial" panose="020B0604020202020204" pitchFamily="34" charset="0"/>
              <a:ea typeface="方正行楷简体" pitchFamily="2" charset="-122"/>
              <a:cs typeface="Arial" panose="020B0604020202020204" pitchFamily="34" charset="0"/>
            </a:endParaRPr>
          </a:p>
        </p:txBody>
      </p:sp>
      <p:graphicFrame>
        <p:nvGraphicFramePr>
          <p:cNvPr id="469" name="对象"/>
          <p:cNvGraphicFramePr>
            <a:graphicFrameLocks noChangeAspect="1"/>
          </p:cNvGraphicFramePr>
          <p:nvPr/>
        </p:nvGraphicFramePr>
        <p:xfrm>
          <a:off x="5575264" y="549277"/>
          <a:ext cx="3384550" cy="1949449"/>
        </p:xfrm>
        <a:graphic>
          <a:graphicData uri="http://schemas.openxmlformats.org/presentationml/2006/ole">
            <mc:AlternateContent xmlns:mc="http://schemas.openxmlformats.org/markup-compatibility/2006">
              <mc:Choice xmlns:v="urn:schemas-microsoft-com:vml" Requires="v">
                <p:oleObj spid="_x0000_s2" name="package" r:id="rId1" imgW="1638300" imgH="939800" progId="package">
                  <p:embed/>
                </p:oleObj>
              </mc:Choice>
              <mc:Fallback>
                <p:oleObj name="package" r:id="rId1" imgW="1638300" imgH="939800" progId="package">
                  <p:embed/>
                  <p:pic>
                    <p:nvPicPr>
                      <p:cNvPr id="0" name="对象"/>
                      <p:cNvPicPr>
                        <a:picLocks noChangeAspect="1"/>
                      </p:cNvPicPr>
                      <p:nvPr/>
                    </p:nvPicPr>
                    <p:blipFill>
                      <a:blip r:embed="rId2" cstate="print"/>
                      <a:stretch>
                        <a:fillRect/>
                      </a:stretch>
                    </p:blipFill>
                    <p:spPr>
                      <a:xfrm>
                        <a:off x="5575264" y="549277"/>
                        <a:ext cx="3384550" cy="1949449"/>
                      </a:xfrm>
                      <a:prstGeom prst="rect">
                        <a:avLst/>
                      </a:prstGeom>
                      <a:solidFill>
                        <a:srgbClr val="FFD215"/>
                      </a:solidFill>
                      <a:ln w="9525" cap="flat" cmpd="sng">
                        <a:noFill/>
                        <a:prstDash val="solid"/>
                        <a:miter/>
                      </a:ln>
                    </p:spPr>
                  </p:pic>
                </p:oleObj>
              </mc:Fallback>
            </mc:AlternateContent>
          </a:graphicData>
        </a:graphic>
      </p:graphicFrame>
      <p:sp>
        <p:nvSpPr>
          <p:cNvPr id="470" name="矩形"/>
          <p:cNvSpPr/>
          <p:nvPr/>
        </p:nvSpPr>
        <p:spPr>
          <a:xfrm>
            <a:off x="0" y="3309938"/>
            <a:ext cx="9144000" cy="0"/>
          </a:xfrm>
          <a:prstGeom prst="rect">
            <a:avLst/>
          </a:prstGeom>
          <a:noFill/>
          <a:ln w="9525" cap="flat" cmpd="sng">
            <a:noFill/>
            <a:prstDash val="solid"/>
            <a:round/>
          </a:ln>
        </p:spPr>
        <p:txBody>
          <a:bodyPr rtlCol="0" anchor="ctr"/>
          <a:lstStyle/>
          <a:p>
            <a:pPr algn="ctr"/>
          </a:p>
        </p:txBody>
      </p:sp>
      <p:sp>
        <p:nvSpPr>
          <p:cNvPr id="471" name="矩形"/>
          <p:cNvSpPr/>
          <p:nvPr/>
        </p:nvSpPr>
        <p:spPr>
          <a:xfrm>
            <a:off x="0" y="3675063"/>
            <a:ext cx="9144000" cy="0"/>
          </a:xfrm>
          <a:prstGeom prst="rect">
            <a:avLst/>
          </a:prstGeom>
          <a:noFill/>
          <a:ln w="9525" cap="flat" cmpd="sng">
            <a:noFill/>
            <a:prstDash val="solid"/>
            <a:round/>
          </a:ln>
        </p:spPr>
        <p:txBody>
          <a:bodyPr rtlCol="0" anchor="ctr"/>
          <a:lstStyle/>
          <a:p>
            <a:pPr algn="ctr"/>
          </a:p>
        </p:txBody>
      </p:sp>
      <p:sp>
        <p:nvSpPr>
          <p:cNvPr id="472" name="矩形"/>
          <p:cNvSpPr/>
          <p:nvPr/>
        </p:nvSpPr>
        <p:spPr>
          <a:xfrm>
            <a:off x="0" y="0"/>
            <a:ext cx="9144000" cy="0"/>
          </a:xfrm>
          <a:prstGeom prst="rect">
            <a:avLst/>
          </a:prstGeom>
          <a:noFill/>
          <a:ln w="9525" cap="flat" cmpd="sng">
            <a:noFill/>
            <a:prstDash val="solid"/>
            <a:round/>
          </a:ln>
        </p:spPr>
        <p:txBody>
          <a:bodyPr rtlCol="0" anchor="ctr"/>
          <a:lstStyle/>
          <a:p>
            <a:pPr algn="ctr"/>
          </a:p>
        </p:txBody>
      </p:sp>
      <p:graphicFrame>
        <p:nvGraphicFramePr>
          <p:cNvPr id="473" name="对象"/>
          <p:cNvGraphicFramePr>
            <a:graphicFrameLocks noChangeAspect="1"/>
          </p:cNvGraphicFramePr>
          <p:nvPr/>
        </p:nvGraphicFramePr>
        <p:xfrm>
          <a:off x="138125" y="1695466"/>
          <a:ext cx="6415074" cy="3219450"/>
        </p:xfrm>
        <a:graphic>
          <a:graphicData uri="http://schemas.openxmlformats.org/presentationml/2006/ole">
            <mc:AlternateContent xmlns:mc="http://schemas.openxmlformats.org/markup-compatibility/2006">
              <mc:Choice xmlns:v="urn:schemas-microsoft-com:vml" Requires="v">
                <p:oleObj spid="_x0000_s3" name="package" r:id="rId3" imgW="3974465" imgH="1935480" progId="package">
                  <p:embed/>
                </p:oleObj>
              </mc:Choice>
              <mc:Fallback>
                <p:oleObj name="package" r:id="rId3" imgW="3974465" imgH="1935480" progId="package">
                  <p:embed/>
                  <p:pic>
                    <p:nvPicPr>
                      <p:cNvPr id="0" name="对象"/>
                      <p:cNvPicPr>
                        <a:picLocks noChangeAspect="1"/>
                      </p:cNvPicPr>
                      <p:nvPr/>
                    </p:nvPicPr>
                    <p:blipFill>
                      <a:blip r:embed="rId4" cstate="print"/>
                      <a:stretch>
                        <a:fillRect/>
                      </a:stretch>
                    </p:blipFill>
                    <p:spPr>
                      <a:xfrm>
                        <a:off x="138125" y="1695466"/>
                        <a:ext cx="6415074" cy="3219450"/>
                      </a:xfrm>
                      <a:prstGeom prst="rect">
                        <a:avLst/>
                      </a:prstGeom>
                      <a:noFill/>
                      <a:ln w="9525" cap="flat" cmpd="sng">
                        <a:noFill/>
                        <a:prstDash val="solid"/>
                        <a:miter/>
                      </a:ln>
                    </p:spPr>
                  </p:pic>
                </p:oleObj>
              </mc:Fallback>
            </mc:AlternateContent>
          </a:graphicData>
        </a:graphic>
      </p:graphicFrame>
      <p:grpSp>
        <p:nvGrpSpPr>
          <p:cNvPr id="717" name="组合"/>
          <p:cNvGrpSpPr/>
          <p:nvPr/>
        </p:nvGrpSpPr>
        <p:grpSpPr>
          <a:xfrm>
            <a:off x="3614174" y="5156973"/>
            <a:ext cx="2692946" cy="626139"/>
            <a:chOff x="3614174" y="5156973"/>
            <a:chExt cx="2692946" cy="626139"/>
          </a:xfrm>
        </p:grpSpPr>
        <p:graphicFrame>
          <p:nvGraphicFramePr>
            <p:cNvPr id="714" name="对象"/>
            <p:cNvGraphicFramePr>
              <a:graphicFrameLocks noChangeAspect="1"/>
            </p:cNvGraphicFramePr>
            <p:nvPr/>
          </p:nvGraphicFramePr>
          <p:xfrm>
            <a:off x="3614174" y="5156973"/>
            <a:ext cx="647377" cy="581237"/>
          </p:xfrm>
          <a:graphic>
            <a:graphicData uri="http://schemas.openxmlformats.org/presentationml/2006/ole">
              <mc:AlternateContent xmlns:mc="http://schemas.openxmlformats.org/markup-compatibility/2006">
                <mc:Choice xmlns:v="urn:schemas-microsoft-com:vml" Requires="v">
                  <p:oleObj spid="_x0000_s4" name="package" r:id="rId5" imgW="368300" imgH="241300" progId="package">
                    <p:embed/>
                  </p:oleObj>
                </mc:Choice>
                <mc:Fallback>
                  <p:oleObj name="package" r:id="rId5" imgW="368300" imgH="241300" progId="package">
                    <p:embed/>
                    <p:pic>
                      <p:nvPicPr>
                        <p:cNvPr id="0" name="对象"/>
                        <p:cNvPicPr>
                          <a:picLocks noChangeAspect="1"/>
                        </p:cNvPicPr>
                        <p:nvPr/>
                      </p:nvPicPr>
                      <p:blipFill>
                        <a:blip r:embed="rId6" cstate="print"/>
                        <a:stretch>
                          <a:fillRect/>
                        </a:stretch>
                      </p:blipFill>
                      <p:spPr>
                        <a:xfrm>
                          <a:off x="3614174" y="5156973"/>
                          <a:ext cx="647377" cy="581237"/>
                        </a:xfrm>
                        <a:prstGeom prst="rect">
                          <a:avLst/>
                        </a:prstGeom>
                        <a:noFill/>
                        <a:ln w="9525" cap="flat" cmpd="sng">
                          <a:noFill/>
                          <a:prstDash val="solid"/>
                          <a:miter/>
                        </a:ln>
                      </p:spPr>
                    </p:pic>
                  </p:oleObj>
                </mc:Fallback>
              </mc:AlternateContent>
            </a:graphicData>
          </a:graphic>
        </p:graphicFrame>
        <p:graphicFrame>
          <p:nvGraphicFramePr>
            <p:cNvPr id="715" name="对象"/>
            <p:cNvGraphicFramePr>
              <a:graphicFrameLocks noChangeAspect="1"/>
            </p:cNvGraphicFramePr>
            <p:nvPr/>
          </p:nvGraphicFramePr>
          <p:xfrm>
            <a:off x="4586133" y="5269231"/>
            <a:ext cx="715146" cy="463990"/>
          </p:xfrm>
          <a:graphic>
            <a:graphicData uri="http://schemas.openxmlformats.org/presentationml/2006/ole">
              <mc:AlternateContent xmlns:mc="http://schemas.openxmlformats.org/markup-compatibility/2006">
                <mc:Choice xmlns:v="urn:schemas-microsoft-com:vml" Requires="v">
                  <p:oleObj spid="_x0000_s5" name="package" r:id="rId7" imgW="393065" imgH="177800" progId="package">
                    <p:embed/>
                  </p:oleObj>
                </mc:Choice>
                <mc:Fallback>
                  <p:oleObj name="package" r:id="rId7" imgW="393065" imgH="177800" progId="package">
                    <p:embed/>
                    <p:pic>
                      <p:nvPicPr>
                        <p:cNvPr id="0" name="对象"/>
                        <p:cNvPicPr>
                          <a:picLocks noChangeAspect="1"/>
                        </p:cNvPicPr>
                        <p:nvPr/>
                      </p:nvPicPr>
                      <p:blipFill>
                        <a:blip r:embed="rId8" cstate="print"/>
                        <a:stretch>
                          <a:fillRect/>
                        </a:stretch>
                      </p:blipFill>
                      <p:spPr>
                        <a:xfrm>
                          <a:off x="4586133" y="5269231"/>
                          <a:ext cx="715146" cy="463990"/>
                        </a:xfrm>
                        <a:prstGeom prst="rect">
                          <a:avLst/>
                        </a:prstGeom>
                        <a:noFill/>
                        <a:ln w="9525" cap="flat" cmpd="sng">
                          <a:noFill/>
                          <a:prstDash val="solid"/>
                          <a:miter/>
                        </a:ln>
                      </p:spPr>
                    </p:pic>
                  </p:oleObj>
                </mc:Fallback>
              </mc:AlternateContent>
            </a:graphicData>
          </a:graphic>
        </p:graphicFrame>
        <p:graphicFrame>
          <p:nvGraphicFramePr>
            <p:cNvPr id="716" name="对象"/>
            <p:cNvGraphicFramePr>
              <a:graphicFrameLocks noChangeAspect="1"/>
            </p:cNvGraphicFramePr>
            <p:nvPr/>
          </p:nvGraphicFramePr>
          <p:xfrm>
            <a:off x="5556307" y="5269231"/>
            <a:ext cx="750813" cy="513882"/>
          </p:xfrm>
          <a:graphic>
            <a:graphicData uri="http://schemas.openxmlformats.org/presentationml/2006/ole">
              <mc:AlternateContent xmlns:mc="http://schemas.openxmlformats.org/markup-compatibility/2006">
                <mc:Choice xmlns:v="urn:schemas-microsoft-com:vml" Requires="v">
                  <p:oleObj spid="_x0000_s6" name="package" r:id="rId9" imgW="405765" imgH="203200" progId="package">
                    <p:embed/>
                  </p:oleObj>
                </mc:Choice>
                <mc:Fallback>
                  <p:oleObj name="package" r:id="rId9" imgW="405765" imgH="203200" progId="package">
                    <p:embed/>
                    <p:pic>
                      <p:nvPicPr>
                        <p:cNvPr id="0" name="对象"/>
                        <p:cNvPicPr>
                          <a:picLocks noChangeAspect="1"/>
                        </p:cNvPicPr>
                        <p:nvPr/>
                      </p:nvPicPr>
                      <p:blipFill>
                        <a:blip r:embed="rId10" cstate="print"/>
                        <a:stretch>
                          <a:fillRect/>
                        </a:stretch>
                      </p:blipFill>
                      <p:spPr>
                        <a:xfrm>
                          <a:off x="5556307" y="5269231"/>
                          <a:ext cx="750813" cy="513882"/>
                        </a:xfrm>
                        <a:prstGeom prst="rect">
                          <a:avLst/>
                        </a:prstGeom>
                        <a:noFill/>
                        <a:ln w="9525" cap="flat" cmpd="sng">
                          <a:noFill/>
                          <a:prstDash val="solid"/>
                          <a:miter/>
                        </a:ln>
                      </p:spPr>
                    </p:pic>
                  </p:oleObj>
                </mc:Fallback>
              </mc:AlternateContent>
            </a:graphicData>
          </a:graphic>
        </p:graphicFrame>
      </p:grpSp>
      <p:sp>
        <p:nvSpPr>
          <p:cNvPr id="718" name="矩形"/>
          <p:cNvSpPr/>
          <p:nvPr/>
        </p:nvSpPr>
        <p:spPr>
          <a:xfrm>
            <a:off x="1187403" y="5404617"/>
            <a:ext cx="2507473" cy="327659"/>
          </a:xfrm>
          <a:prstGeom prst="rect">
            <a:avLst/>
          </a:prstGeom>
          <a:noFill/>
          <a:ln w="9525" cap="flat" cmpd="sng">
            <a:noFill/>
            <a:prstDash val="solid"/>
            <a:round/>
          </a:ln>
        </p:spPr>
        <p:txBody>
          <a:bodyPr vert="horz" wrap="square" lIns="91440" tIns="45720" rIns="91440" bIns="45720" anchor="t" anchorCtr="0">
            <a:spAutoFit/>
          </a:bodyPr>
          <a:lstStyle/>
          <a:p>
            <a:pPr marL="342900" indent="-342900" algn="l">
              <a:lnSpc>
                <a:spcPct val="80000"/>
              </a:lnSpc>
              <a:spcBef>
                <a:spcPct val="20000"/>
              </a:spcBef>
              <a:spcAft>
                <a:spcPts val="0"/>
              </a:spcAft>
              <a:buNone/>
            </a:pPr>
            <a:r>
              <a:rPr lang="zh-CN" altLang="en-US" sz="2000" b="1" i="0" u="none" strike="noStrike" kern="1200" cap="none" spc="0" baseline="0">
                <a:solidFill>
                  <a:srgbClr val="FF0000"/>
                </a:solidFill>
                <a:latin typeface="Arial" panose="020B0604020202020204" pitchFamily="34" charset="0"/>
                <a:ea typeface="宋体" panose="02010600030101010101" pitchFamily="2" charset="-122"/>
                <a:cs typeface="Arial" panose="020B0604020202020204" pitchFamily="34" charset="0"/>
              </a:rPr>
              <a:t>当</a:t>
            </a:r>
            <a:r>
              <a:rPr lang="en-US" altLang="zh-CN" sz="2000" b="1" i="0" u="none" strike="noStrike" kern="1200" cap="none" spc="0" baseline="0">
                <a:solidFill>
                  <a:srgbClr val="FF0000"/>
                </a:solidFill>
                <a:latin typeface="Arial" panose="020B0604020202020204" pitchFamily="34" charset="0"/>
                <a:ea typeface="宋体" panose="02010600030101010101" pitchFamily="2" charset="-122"/>
                <a:cs typeface="Arial" panose="020B0604020202020204" pitchFamily="34" charset="0"/>
              </a:rPr>
              <a:t>n</a:t>
            </a:r>
            <a:r>
              <a:rPr lang="zh-CN" altLang="en-US" sz="2000" b="1" i="0" u="none" strike="noStrike" kern="1200" cap="none" spc="0" baseline="0">
                <a:solidFill>
                  <a:srgbClr val="FF0000"/>
                </a:solidFill>
                <a:latin typeface="Arial" panose="020B0604020202020204" pitchFamily="34" charset="0"/>
                <a:ea typeface="宋体" panose="02010600030101010101" pitchFamily="2" charset="-122"/>
                <a:cs typeface="Arial" panose="020B0604020202020204" pitchFamily="34" charset="0"/>
              </a:rPr>
              <a:t>充分大时，有</a:t>
            </a:r>
            <a:r>
              <a:rPr lang="en-US" altLang="zh-CN" sz="1800" b="0" i="0" u="none" strike="noStrike" kern="1200" cap="none" spc="0" baseline="0">
                <a:solidFill>
                  <a:srgbClr val="FF0000"/>
                </a:solidFill>
                <a:latin typeface="Arial" panose="020B0604020202020204" pitchFamily="34" charset="0"/>
                <a:ea typeface="宋体" panose="02010600030101010101" pitchFamily="2" charset="-122"/>
                <a:cs typeface="Arial" panose="020B0604020202020204" pitchFamily="34" charset="0"/>
              </a:rPr>
              <a:t> </a:t>
            </a:r>
            <a:endParaRPr lang="zh-CN" altLang="en-US" sz="1800" b="0" i="0" u="none" strike="noStrike" kern="1200" cap="none" spc="0" baseline="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68"/>
                                        </p:tgtEl>
                                        <p:attrNameLst>
                                          <p:attrName>style.visibility</p:attrName>
                                        </p:attrNameLst>
                                      </p:cBhvr>
                                      <p:to>
                                        <p:strVal val="visible"/>
                                      </p:to>
                                    </p:set>
                                    <p:anim calcmode="discrete" valueType="clr">
                                      <p:cBhvr override="childStyle">
                                        <p:cTn id="7" dur="80"/>
                                        <p:tgtEl>
                                          <p:spTgt spid="468"/>
                                        </p:tgtEl>
                                        <p:attrNameLst>
                                          <p:attrName>style.color</p:attrName>
                                        </p:attrNameLst>
                                      </p:cBhvr>
                                      <p:tavLst>
                                        <p:tav tm="0">
                                          <p:val>
                                            <p:clrVal>
                                              <a:srgbClr val="000000"/>
                                            </p:clrVal>
                                          </p:val>
                                        </p:tav>
                                        <p:tav tm="50000">
                                          <p:val>
                                            <p:clrVal>
                                              <a:srgbClr val="000000"/>
                                            </p:clrVal>
                                          </p:val>
                                        </p:tav>
                                      </p:tavLst>
                                    </p:anim>
                                    <p:anim calcmode="discrete" valueType="clr">
                                      <p:cBhvr>
                                        <p:cTn id="8" dur="80"/>
                                        <p:tgtEl>
                                          <p:spTgt spid="468"/>
                                        </p:tgtEl>
                                        <p:attrNameLst>
                                          <p:attrName>fillcolor</p:attrName>
                                        </p:attrNameLst>
                                      </p:cBhvr>
                                      <p:tavLst>
                                        <p:tav tm="0">
                                          <p:val>
                                            <p:clrVal>
                                              <a:srgbClr val="000000"/>
                                            </p:clrVal>
                                          </p:val>
                                        </p:tav>
                                        <p:tav tm="50000">
                                          <p:val>
                                            <p:clrVal>
                                              <a:srgbClr val="000000"/>
                                            </p:clrVal>
                                          </p:val>
                                        </p:tav>
                                      </p:tavLst>
                                    </p:anim>
                                    <p:set>
                                      <p:cBhvr>
                                        <p:cTn id="9" dur="80"/>
                                        <p:tgtEl>
                                          <p:spTgt spid="468"/>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69"/>
                                        </p:tgtEl>
                                        <p:attrNameLst>
                                          <p:attrName>style.visibility</p:attrName>
                                        </p:attrNameLst>
                                      </p:cBhvr>
                                      <p:to>
                                        <p:strVal val="visible"/>
                                      </p:to>
                                    </p:set>
                                    <p:animEffect transition="in" filter="fade">
                                      <p:cBhvr>
                                        <p:cTn id="14" dur="2000"/>
                                        <p:tgtEl>
                                          <p:spTgt spid="469"/>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73"/>
                                        </p:tgtEl>
                                        <p:attrNameLst>
                                          <p:attrName>style.visibility</p:attrName>
                                        </p:attrNameLst>
                                      </p:cBhvr>
                                      <p:to>
                                        <p:strVal val="visible"/>
                                      </p:to>
                                    </p:set>
                                    <p:animEffect transition="in" filter="blinds(horizontal)">
                                      <p:cBhvr>
                                        <p:cTn id="19" dur="500"/>
                                        <p:tgtEl>
                                          <p:spTgt spid="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vert="horz" wrap="square" lIns="91440" tIns="45720" rIns="91440" bIns="45720" anchor="t" anchorCtr="0"/>
          <a:lstStyle/>
          <a:p>
            <a:fld id="{CAD2D6BD-DE1B-4B5F-8B41-2702339687B9}" type="slidenum">
              <a:rPr lang="en-US" altLang="zh-CN">
                <a:latin typeface="Arial" panose="020B0604020202020204" pitchFamily="34" charset="0"/>
                <a:ea typeface="方正行楷简体" pitchFamily="2" charset="-122"/>
                <a:cs typeface="Arial" panose="020B0604020202020204" pitchFamily="34" charset="0"/>
              </a:rPr>
            </a:fld>
            <a:endParaRPr lang="zh-CN" altLang="en-US">
              <a:latin typeface="Arial" panose="020B0604020202020204" pitchFamily="34" charset="0"/>
              <a:ea typeface="方正行楷简体" pitchFamily="2" charset="-122"/>
              <a:cs typeface="Arial" panose="020B0604020202020204" pitchFamily="34" charset="0"/>
            </a:endParaRPr>
          </a:p>
        </p:txBody>
      </p:sp>
      <p:sp>
        <p:nvSpPr>
          <p:cNvPr id="479" name="标题"/>
          <p:cNvSpPr>
            <a:spLocks noGrp="1"/>
          </p:cNvSpPr>
          <p:nvPr>
            <p:ph type="title" idx="4294967295"/>
          </p:nvPr>
        </p:nvSpPr>
        <p:spPr>
          <a:xfrm>
            <a:off x="0" y="447668"/>
            <a:ext cx="8532813" cy="461370"/>
          </a:xfrm>
          <a:prstGeom prst="rect">
            <a:avLst/>
          </a:prstGeom>
          <a:solidFill>
            <a:schemeClr val="bg1"/>
          </a:solidFill>
          <a:ln w="9525" cap="flat" cmpd="sng">
            <a:noFill/>
            <a:prstDash val="solid"/>
            <a:round/>
          </a:ln>
        </p:spPr>
        <p:txBody>
          <a:bodyPr vert="horz" wrap="square" lIns="91440" tIns="45720" rIns="91440" bIns="45720" anchor="ctr" anchorCtr="0"/>
          <a:lstStyle/>
          <a:p>
            <a:r>
              <a:rPr lang="zh-CN" altLang="en-US" sz="2200" b="1">
                <a:solidFill>
                  <a:srgbClr val="0033CC"/>
                </a:solidFill>
                <a:ea typeface="黑体" panose="02010609060101010101" pitchFamily="49" charset="-122"/>
              </a:rPr>
              <a:t>随机向量的性质</a:t>
            </a:r>
            <a:endParaRPr lang="zh-CN" altLang="en-US" sz="2200" b="1">
              <a:solidFill>
                <a:srgbClr val="0033CC"/>
              </a:solidFill>
              <a:ea typeface="黑体" panose="02010609060101010101" pitchFamily="49" charset="-122"/>
            </a:endParaRPr>
          </a:p>
        </p:txBody>
      </p:sp>
      <p:grpSp>
        <p:nvGrpSpPr>
          <p:cNvPr id="482" name="组合"/>
          <p:cNvGrpSpPr/>
          <p:nvPr/>
        </p:nvGrpSpPr>
        <p:grpSpPr>
          <a:xfrm>
            <a:off x="1623999" y="909646"/>
            <a:ext cx="4487919" cy="422267"/>
            <a:chOff x="1623999" y="909646"/>
            <a:chExt cx="4487919" cy="422267"/>
          </a:xfrm>
        </p:grpSpPr>
        <p:graphicFrame>
          <p:nvGraphicFramePr>
            <p:cNvPr id="480" name="对象"/>
            <p:cNvGraphicFramePr>
              <a:graphicFrameLocks noChangeAspect="1"/>
            </p:cNvGraphicFramePr>
            <p:nvPr/>
          </p:nvGraphicFramePr>
          <p:xfrm>
            <a:off x="1623999" y="909646"/>
            <a:ext cx="2295526" cy="422267"/>
          </p:xfrm>
          <a:graphic>
            <a:graphicData uri="http://schemas.openxmlformats.org/presentationml/2006/ole">
              <mc:AlternateContent xmlns:mc="http://schemas.openxmlformats.org/markup-compatibility/2006">
                <mc:Choice xmlns:v="urn:schemas-microsoft-com:vml" Requires="v">
                  <p:oleObj spid="_x0000_s2" name="package" r:id="rId1" imgW="1396365" imgH="254000" progId="package">
                    <p:embed/>
                  </p:oleObj>
                </mc:Choice>
                <mc:Fallback>
                  <p:oleObj name="package" r:id="rId1" imgW="1396365" imgH="254000" progId="package">
                    <p:embed/>
                    <p:pic>
                      <p:nvPicPr>
                        <p:cNvPr id="0" name="对象"/>
                        <p:cNvPicPr>
                          <a:picLocks noChangeAspect="1"/>
                        </p:cNvPicPr>
                        <p:nvPr/>
                      </p:nvPicPr>
                      <p:blipFill>
                        <a:blip r:embed="rId2" cstate="print"/>
                        <a:stretch>
                          <a:fillRect/>
                        </a:stretch>
                      </p:blipFill>
                      <p:spPr>
                        <a:xfrm>
                          <a:off x="1623999" y="909646"/>
                          <a:ext cx="2295526" cy="422267"/>
                        </a:xfrm>
                        <a:prstGeom prst="rect">
                          <a:avLst/>
                        </a:prstGeom>
                        <a:noFill/>
                        <a:ln w="9525" cap="flat" cmpd="sng">
                          <a:noFill/>
                          <a:prstDash val="solid"/>
                          <a:miter/>
                        </a:ln>
                      </p:spPr>
                    </p:pic>
                  </p:oleObj>
                </mc:Fallback>
              </mc:AlternateContent>
            </a:graphicData>
          </a:graphic>
        </p:graphicFrame>
        <p:graphicFrame>
          <p:nvGraphicFramePr>
            <p:cNvPr id="481" name="对象"/>
            <p:cNvGraphicFramePr>
              <a:graphicFrameLocks noChangeAspect="1"/>
            </p:cNvGraphicFramePr>
            <p:nvPr/>
          </p:nvGraphicFramePr>
          <p:xfrm>
            <a:off x="4060844" y="909646"/>
            <a:ext cx="2051075" cy="422267"/>
          </p:xfrm>
          <a:graphic>
            <a:graphicData uri="http://schemas.openxmlformats.org/presentationml/2006/ole">
              <mc:AlternateContent xmlns:mc="http://schemas.openxmlformats.org/markup-compatibility/2006">
                <mc:Choice xmlns:v="urn:schemas-microsoft-com:vml" Requires="v">
                  <p:oleObj spid="_x0000_s3" name="package" r:id="rId3" imgW="1244600" imgH="254000" progId="package">
                    <p:embed/>
                  </p:oleObj>
                </mc:Choice>
                <mc:Fallback>
                  <p:oleObj name="package" r:id="rId3" imgW="1244600" imgH="254000" progId="package">
                    <p:embed/>
                    <p:pic>
                      <p:nvPicPr>
                        <p:cNvPr id="0" name="对象"/>
                        <p:cNvPicPr>
                          <a:picLocks noChangeAspect="1"/>
                        </p:cNvPicPr>
                        <p:nvPr/>
                      </p:nvPicPr>
                      <p:blipFill>
                        <a:blip r:embed="rId4" cstate="print"/>
                        <a:stretch>
                          <a:fillRect/>
                        </a:stretch>
                      </p:blipFill>
                      <p:spPr>
                        <a:xfrm>
                          <a:off x="4060844" y="909646"/>
                          <a:ext cx="2051075" cy="422267"/>
                        </a:xfrm>
                        <a:prstGeom prst="rect">
                          <a:avLst/>
                        </a:prstGeom>
                        <a:noFill/>
                        <a:ln w="9525" cap="flat" cmpd="sng">
                          <a:noFill/>
                          <a:prstDash val="solid"/>
                          <a:miter/>
                        </a:ln>
                      </p:spPr>
                    </p:pic>
                  </p:oleObj>
                </mc:Fallback>
              </mc:AlternateContent>
            </a:graphicData>
          </a:graphic>
        </p:graphicFrame>
      </p:grpSp>
      <p:sp>
        <p:nvSpPr>
          <p:cNvPr id="483" name="矩形"/>
          <p:cNvSpPr/>
          <p:nvPr/>
        </p:nvSpPr>
        <p:spPr>
          <a:xfrm>
            <a:off x="0" y="3700780"/>
            <a:ext cx="192404" cy="215264"/>
          </a:xfrm>
          <a:prstGeom prst="rect">
            <a:avLst/>
          </a:prstGeom>
          <a:noFill/>
          <a:ln w="9525" cap="flat" cmpd="sng">
            <a:noFill/>
            <a:prstDash val="solid"/>
            <a:round/>
          </a:ln>
        </p:spPr>
        <p:txBody>
          <a:bodyPr vert="horz" wrap="none" lIns="91440" tIns="45720" rIns="91440" bIns="45720" anchor="ctr" anchorCtr="0">
            <a:spAutoFit/>
          </a:bodyPr>
          <a:lstStyle/>
          <a:p>
            <a:pPr marL="0" indent="0" algn="l">
              <a:lnSpc>
                <a:spcPct val="100000"/>
              </a:lnSpc>
              <a:spcBef>
                <a:spcPts val="0"/>
              </a:spcBef>
              <a:spcAft>
                <a:spcPts val="0"/>
              </a:spcAft>
              <a:buNone/>
            </a:pPr>
            <a:r>
              <a:rPr lang="en-US" altLang="zh-CN" sz="9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endParaRPr lang="zh-CN" altLang="en-US" sz="18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aphicFrame>
        <p:nvGraphicFramePr>
          <p:cNvPr id="484" name="对象"/>
          <p:cNvGraphicFramePr>
            <a:graphicFrameLocks noChangeAspect="1"/>
          </p:cNvGraphicFramePr>
          <p:nvPr/>
        </p:nvGraphicFramePr>
        <p:xfrm>
          <a:off x="1619250" y="2225679"/>
          <a:ext cx="2193925" cy="303212"/>
        </p:xfrm>
        <a:graphic>
          <a:graphicData uri="http://schemas.openxmlformats.org/presentationml/2006/ole">
            <mc:AlternateContent xmlns:mc="http://schemas.openxmlformats.org/markup-compatibility/2006">
              <mc:Choice xmlns:v="urn:schemas-microsoft-com:vml" Requires="v">
                <p:oleObj spid="_x0000_s4" name="package" r:id="rId5" imgW="1447165" imgH="203200" progId="package">
                  <p:embed/>
                </p:oleObj>
              </mc:Choice>
              <mc:Fallback>
                <p:oleObj name="package" r:id="rId5" imgW="1447165" imgH="203200" progId="package">
                  <p:embed/>
                  <p:pic>
                    <p:nvPicPr>
                      <p:cNvPr id="0" name="对象"/>
                      <p:cNvPicPr>
                        <a:picLocks noChangeAspect="1"/>
                      </p:cNvPicPr>
                      <p:nvPr/>
                    </p:nvPicPr>
                    <p:blipFill>
                      <a:blip r:embed="rId6" cstate="print"/>
                      <a:stretch>
                        <a:fillRect/>
                      </a:stretch>
                    </p:blipFill>
                    <p:spPr>
                      <a:xfrm>
                        <a:off x="1619250" y="2225679"/>
                        <a:ext cx="2193925" cy="303212"/>
                      </a:xfrm>
                      <a:prstGeom prst="rect">
                        <a:avLst/>
                      </a:prstGeom>
                      <a:noFill/>
                      <a:ln w="9525" cap="flat" cmpd="sng">
                        <a:noFill/>
                        <a:prstDash val="solid"/>
                        <a:miter/>
                      </a:ln>
                    </p:spPr>
                  </p:pic>
                </p:oleObj>
              </mc:Fallback>
            </mc:AlternateContent>
          </a:graphicData>
        </a:graphic>
      </p:graphicFrame>
      <p:graphicFrame>
        <p:nvGraphicFramePr>
          <p:cNvPr id="485" name="对象"/>
          <p:cNvGraphicFramePr>
            <a:graphicFrameLocks noChangeAspect="1"/>
          </p:cNvGraphicFramePr>
          <p:nvPr/>
        </p:nvGraphicFramePr>
        <p:xfrm>
          <a:off x="1338266" y="2732095"/>
          <a:ext cx="3241675" cy="346075"/>
        </p:xfrm>
        <a:graphic>
          <a:graphicData uri="http://schemas.openxmlformats.org/presentationml/2006/ole">
            <mc:AlternateContent xmlns:mc="http://schemas.openxmlformats.org/markup-compatibility/2006">
              <mc:Choice xmlns:v="urn:schemas-microsoft-com:vml" Requires="v">
                <p:oleObj spid="_x0000_s5" name="package" r:id="rId7" imgW="2133600" imgH="228600" progId="package">
                  <p:embed/>
                </p:oleObj>
              </mc:Choice>
              <mc:Fallback>
                <p:oleObj name="package" r:id="rId7" imgW="2133600" imgH="228600" progId="package">
                  <p:embed/>
                  <p:pic>
                    <p:nvPicPr>
                      <p:cNvPr id="0" name="对象"/>
                      <p:cNvPicPr>
                        <a:picLocks noChangeAspect="1"/>
                      </p:cNvPicPr>
                      <p:nvPr/>
                    </p:nvPicPr>
                    <p:blipFill>
                      <a:blip r:embed="rId8" cstate="print"/>
                      <a:stretch>
                        <a:fillRect/>
                      </a:stretch>
                    </p:blipFill>
                    <p:spPr>
                      <a:xfrm>
                        <a:off x="1338266" y="2732095"/>
                        <a:ext cx="3241675" cy="346075"/>
                      </a:xfrm>
                      <a:prstGeom prst="rect">
                        <a:avLst/>
                      </a:prstGeom>
                      <a:noFill/>
                      <a:ln w="9525" cap="flat" cmpd="sng">
                        <a:noFill/>
                        <a:prstDash val="solid"/>
                        <a:miter/>
                      </a:ln>
                    </p:spPr>
                  </p:pic>
                </p:oleObj>
              </mc:Fallback>
            </mc:AlternateContent>
          </a:graphicData>
        </a:graphic>
      </p:graphicFrame>
      <p:sp>
        <p:nvSpPr>
          <p:cNvPr id="486" name="矩形"/>
          <p:cNvSpPr/>
          <p:nvPr/>
        </p:nvSpPr>
        <p:spPr>
          <a:xfrm>
            <a:off x="0" y="3657917"/>
            <a:ext cx="192404" cy="215264"/>
          </a:xfrm>
          <a:prstGeom prst="rect">
            <a:avLst/>
          </a:prstGeom>
          <a:noFill/>
          <a:ln w="9525" cap="flat" cmpd="sng">
            <a:noFill/>
            <a:prstDash val="solid"/>
            <a:round/>
          </a:ln>
        </p:spPr>
        <p:txBody>
          <a:bodyPr vert="horz" wrap="none" lIns="91440" tIns="45720" rIns="91440" bIns="45720" anchor="ctr" anchorCtr="0">
            <a:spAutoFit/>
          </a:bodyPr>
          <a:lstStyle/>
          <a:p>
            <a:pPr marL="0" indent="0" algn="l">
              <a:lnSpc>
                <a:spcPct val="100000"/>
              </a:lnSpc>
              <a:spcBef>
                <a:spcPts val="0"/>
              </a:spcBef>
              <a:spcAft>
                <a:spcPts val="0"/>
              </a:spcAft>
              <a:buNone/>
            </a:pPr>
            <a:r>
              <a:rPr lang="en-US" altLang="zh-CN" sz="9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endParaRPr lang="zh-CN" altLang="en-US" sz="18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aphicFrame>
        <p:nvGraphicFramePr>
          <p:cNvPr id="487" name="对象"/>
          <p:cNvGraphicFramePr>
            <a:graphicFrameLocks noChangeAspect="1"/>
          </p:cNvGraphicFramePr>
          <p:nvPr/>
        </p:nvGraphicFramePr>
        <p:xfrm>
          <a:off x="571513" y="3295662"/>
          <a:ext cx="4392609" cy="360362"/>
        </p:xfrm>
        <a:graphic>
          <a:graphicData uri="http://schemas.openxmlformats.org/presentationml/2006/ole">
            <mc:AlternateContent xmlns:mc="http://schemas.openxmlformats.org/markup-compatibility/2006">
              <mc:Choice xmlns:v="urn:schemas-microsoft-com:vml" Requires="v">
                <p:oleObj spid="_x0000_s6" name="package" r:id="rId9" imgW="2781300" imgH="228600" progId="package">
                  <p:embed/>
                </p:oleObj>
              </mc:Choice>
              <mc:Fallback>
                <p:oleObj name="package" r:id="rId9" imgW="2781300" imgH="228600" progId="package">
                  <p:embed/>
                  <p:pic>
                    <p:nvPicPr>
                      <p:cNvPr id="0" name="对象"/>
                      <p:cNvPicPr>
                        <a:picLocks noChangeAspect="1"/>
                      </p:cNvPicPr>
                      <p:nvPr/>
                    </p:nvPicPr>
                    <p:blipFill>
                      <a:blip r:embed="rId10" cstate="print"/>
                      <a:stretch>
                        <a:fillRect/>
                      </a:stretch>
                    </p:blipFill>
                    <p:spPr>
                      <a:xfrm>
                        <a:off x="571513" y="3295662"/>
                        <a:ext cx="4392609" cy="360362"/>
                      </a:xfrm>
                      <a:prstGeom prst="rect">
                        <a:avLst/>
                      </a:prstGeom>
                      <a:noFill/>
                      <a:ln w="9525" cap="flat" cmpd="sng">
                        <a:noFill/>
                        <a:prstDash val="solid"/>
                        <a:miter/>
                      </a:ln>
                    </p:spPr>
                  </p:pic>
                </p:oleObj>
              </mc:Fallback>
            </mc:AlternateContent>
          </a:graphicData>
        </a:graphic>
      </p:graphicFrame>
      <p:sp>
        <p:nvSpPr>
          <p:cNvPr id="488" name="矩形"/>
          <p:cNvSpPr/>
          <p:nvPr/>
        </p:nvSpPr>
        <p:spPr>
          <a:xfrm>
            <a:off x="0" y="304795"/>
            <a:ext cx="9144000" cy="0"/>
          </a:xfrm>
          <a:prstGeom prst="rect">
            <a:avLst/>
          </a:prstGeom>
          <a:noFill/>
          <a:ln w="9525" cap="flat" cmpd="sng">
            <a:noFill/>
            <a:prstDash val="solid"/>
            <a:round/>
          </a:ln>
        </p:spPr>
        <p:txBody>
          <a:bodyPr rtlCol="0" anchor="ctr"/>
          <a:lstStyle/>
          <a:p>
            <a:pPr algn="ctr"/>
          </a:p>
        </p:txBody>
      </p:sp>
      <p:sp>
        <p:nvSpPr>
          <p:cNvPr id="489" name="矩形"/>
          <p:cNvSpPr/>
          <p:nvPr/>
        </p:nvSpPr>
        <p:spPr>
          <a:xfrm>
            <a:off x="681040" y="1552894"/>
            <a:ext cx="6624637" cy="386715"/>
          </a:xfrm>
          <a:prstGeom prst="rect">
            <a:avLst/>
          </a:prstGeom>
          <a:noFill/>
          <a:ln w="9525" cap="flat" cmpd="sng">
            <a:noFill/>
            <a:prstDash val="solid"/>
            <a:round/>
          </a:ln>
        </p:spPr>
        <p:txBody>
          <a:bodyPr vert="horz" wrap="square" lIns="91440" tIns="45720" rIns="91440" bIns="45720" anchor="ctr" anchorCtr="0">
            <a:spAutoFit/>
          </a:bodyPr>
          <a:lstStyle/>
          <a:p>
            <a:pPr marL="0" indent="0" algn="l">
              <a:lnSpc>
                <a:spcPct val="100000"/>
              </a:lnSpc>
              <a:spcBef>
                <a:spcPts val="0"/>
              </a:spcBef>
              <a:spcAft>
                <a:spcPts val="0"/>
              </a:spcAft>
              <a:buNone/>
            </a:pPr>
            <a:r>
              <a:rPr lang="zh-CN" altLang="en-US" sz="20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20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1</a:t>
            </a:r>
            <a:r>
              <a:rPr lang="zh-CN" altLang="en-US" sz="20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20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           </a:t>
            </a:r>
            <a:r>
              <a:rPr lang="zh-CN" altLang="en-US" sz="20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常量矩阵，                            常向量</a:t>
            </a:r>
            <a:r>
              <a:rPr lang="en-US" altLang="zh-CN" sz="20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zh-CN" altLang="en-US" sz="20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则</a:t>
            </a:r>
            <a:endParaRPr lang="zh-CN" altLang="en-US" sz="20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aphicFrame>
        <p:nvGraphicFramePr>
          <p:cNvPr id="490" name="对象"/>
          <p:cNvGraphicFramePr/>
          <p:nvPr/>
        </p:nvGraphicFramePr>
        <p:xfrm>
          <a:off x="1905000" y="1635117"/>
          <a:ext cx="720751" cy="347671"/>
        </p:xfrm>
        <a:graphic>
          <a:graphicData uri="http://schemas.openxmlformats.org/presentationml/2006/ole">
            <mc:AlternateContent xmlns:mc="http://schemas.openxmlformats.org/markup-compatibility/2006">
              <mc:Choice xmlns:v="urn:schemas-microsoft-com:vml" Requires="v">
                <p:oleObj spid="_x0000_s7" name="package" r:id="rId11" imgW="342900" imgH="165100" progId="package">
                  <p:embed/>
                </p:oleObj>
              </mc:Choice>
              <mc:Fallback>
                <p:oleObj name="package" r:id="rId11" imgW="342900" imgH="165100" progId="package">
                  <p:embed/>
                  <p:pic>
                    <p:nvPicPr>
                      <p:cNvPr id="0" name="对象"/>
                      <p:cNvPicPr/>
                      <p:nvPr/>
                    </p:nvPicPr>
                    <p:blipFill>
                      <a:blip r:embed="rId12" cstate="print"/>
                      <a:stretch>
                        <a:fillRect/>
                      </a:stretch>
                    </p:blipFill>
                    <p:spPr>
                      <a:xfrm>
                        <a:off x="1905000" y="1635117"/>
                        <a:ext cx="720751" cy="347671"/>
                      </a:xfrm>
                      <a:prstGeom prst="rect">
                        <a:avLst/>
                      </a:prstGeom>
                      <a:noFill/>
                      <a:ln w="9525" cap="flat" cmpd="sng">
                        <a:noFill/>
                        <a:prstDash val="solid"/>
                        <a:miter/>
                      </a:ln>
                    </p:spPr>
                  </p:pic>
                </p:oleObj>
              </mc:Fallback>
            </mc:AlternateContent>
          </a:graphicData>
        </a:graphic>
      </p:graphicFrame>
      <p:graphicFrame>
        <p:nvGraphicFramePr>
          <p:cNvPr id="491" name="对象"/>
          <p:cNvGraphicFramePr/>
          <p:nvPr/>
        </p:nvGraphicFramePr>
        <p:xfrm>
          <a:off x="3924010" y="1562093"/>
          <a:ext cx="1873245" cy="411178"/>
        </p:xfrm>
        <a:graphic>
          <a:graphicData uri="http://schemas.openxmlformats.org/presentationml/2006/ole">
            <mc:AlternateContent xmlns:mc="http://schemas.openxmlformats.org/markup-compatibility/2006">
              <mc:Choice xmlns:v="urn:schemas-microsoft-com:vml" Requires="v">
                <p:oleObj spid="_x0000_s8" name="package" r:id="rId13" imgW="1167765" imgH="254000" progId="package">
                  <p:embed/>
                </p:oleObj>
              </mc:Choice>
              <mc:Fallback>
                <p:oleObj name="package" r:id="rId13" imgW="1167765" imgH="254000" progId="package">
                  <p:embed/>
                  <p:pic>
                    <p:nvPicPr>
                      <p:cNvPr id="0" name="对象"/>
                      <p:cNvPicPr/>
                      <p:nvPr/>
                    </p:nvPicPr>
                    <p:blipFill>
                      <a:blip r:embed="rId14" cstate="print"/>
                      <a:stretch>
                        <a:fillRect/>
                      </a:stretch>
                    </p:blipFill>
                    <p:spPr>
                      <a:xfrm>
                        <a:off x="3924010" y="1562093"/>
                        <a:ext cx="1873245" cy="411178"/>
                      </a:xfrm>
                      <a:prstGeom prst="rect">
                        <a:avLst/>
                      </a:prstGeom>
                      <a:noFill/>
                      <a:ln w="9525" cap="flat" cmpd="sng">
                        <a:noFill/>
                        <a:prstDash val="solid"/>
                        <a:miter/>
                      </a:ln>
                    </p:spPr>
                  </p:pic>
                </p:oleObj>
              </mc:Fallback>
            </mc:AlternateContent>
          </a:graphicData>
        </a:graphic>
      </p:graphicFrame>
      <p:graphicFrame>
        <p:nvGraphicFramePr>
          <p:cNvPr id="493" name="对象"/>
          <p:cNvGraphicFramePr>
            <a:graphicFrameLocks noChangeAspect="1"/>
          </p:cNvGraphicFramePr>
          <p:nvPr/>
        </p:nvGraphicFramePr>
        <p:xfrm>
          <a:off x="528653" y="4724980"/>
          <a:ext cx="5257395" cy="502668"/>
        </p:xfrm>
        <a:graphic>
          <a:graphicData uri="http://schemas.openxmlformats.org/presentationml/2006/ole">
            <mc:AlternateContent xmlns:mc="http://schemas.openxmlformats.org/markup-compatibility/2006">
              <mc:Choice xmlns:v="urn:schemas-microsoft-com:vml" Requires="v">
                <p:oleObj spid="_x0000_s9" name="package" r:id="rId15" imgW="2082800" imgH="228600" progId="package">
                  <p:embed/>
                </p:oleObj>
              </mc:Choice>
              <mc:Fallback>
                <p:oleObj name="package" r:id="rId15" imgW="2082800" imgH="228600" progId="package">
                  <p:embed/>
                  <p:pic>
                    <p:nvPicPr>
                      <p:cNvPr id="0" name="对象"/>
                      <p:cNvPicPr>
                        <a:picLocks noChangeAspect="1"/>
                      </p:cNvPicPr>
                      <p:nvPr/>
                    </p:nvPicPr>
                    <p:blipFill>
                      <a:blip r:embed="rId16" cstate="print"/>
                      <a:stretch>
                        <a:fillRect/>
                      </a:stretch>
                    </p:blipFill>
                    <p:spPr>
                      <a:xfrm>
                        <a:off x="528653" y="4724980"/>
                        <a:ext cx="5257395" cy="502668"/>
                      </a:xfrm>
                      <a:prstGeom prst="rect">
                        <a:avLst/>
                      </a:prstGeom>
                      <a:noFill/>
                      <a:ln w="9525" cap="flat" cmpd="sng">
                        <a:noFill/>
                        <a:prstDash val="solid"/>
                        <a:miter/>
                      </a:ln>
                    </p:spPr>
                  </p:pic>
                </p:oleObj>
              </mc:Fallback>
            </mc:AlternateContent>
          </a:graphicData>
        </a:graphic>
      </p:graphicFrame>
      <p:grpSp>
        <p:nvGrpSpPr>
          <p:cNvPr id="496" name="组合"/>
          <p:cNvGrpSpPr/>
          <p:nvPr/>
        </p:nvGrpSpPr>
        <p:grpSpPr>
          <a:xfrm>
            <a:off x="395294" y="3919867"/>
            <a:ext cx="3529009" cy="414074"/>
            <a:chOff x="395294" y="3919867"/>
            <a:chExt cx="3529009" cy="414074"/>
          </a:xfrm>
        </p:grpSpPr>
        <p:sp>
          <p:nvSpPr>
            <p:cNvPr id="494" name="矩形"/>
            <p:cNvSpPr/>
            <p:nvPr/>
          </p:nvSpPr>
          <p:spPr>
            <a:xfrm>
              <a:off x="395294" y="3919867"/>
              <a:ext cx="3529009" cy="386714"/>
            </a:xfrm>
            <a:prstGeom prst="rect">
              <a:avLst/>
            </a:prstGeom>
            <a:noFill/>
            <a:ln w="9525" cap="flat" cmpd="sng">
              <a:noFill/>
              <a:prstDash val="solid"/>
              <a:round/>
            </a:ln>
          </p:spPr>
          <p:txBody>
            <a:bodyPr vert="horz" wrap="square" lIns="91440" tIns="45720" rIns="91440" bIns="45720" anchor="ctr" anchorCtr="0">
              <a:spAutoFit/>
            </a:bodyPr>
            <a:lstStyle/>
            <a:p>
              <a:pPr marL="0" indent="0" algn="l">
                <a:lnSpc>
                  <a:spcPct val="100000"/>
                </a:lnSpc>
                <a:spcBef>
                  <a:spcPts val="0"/>
                </a:spcBef>
                <a:spcAft>
                  <a:spcPts val="0"/>
                </a:spcAft>
                <a:buNone/>
              </a:pPr>
              <a:r>
                <a:rPr lang="zh-CN" altLang="en-US" sz="20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20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2</a:t>
              </a:r>
              <a:r>
                <a:rPr lang="zh-CN" altLang="en-US" sz="20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a:t>
              </a:r>
              <a:r>
                <a:rPr lang="en-US" altLang="zh-CN" sz="20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B—           </a:t>
              </a:r>
              <a:r>
                <a:rPr lang="zh-CN" altLang="en-US" sz="20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常量矩阵                          </a:t>
              </a:r>
              <a:endParaRPr lang="zh-CN" altLang="en-US" sz="2000" b="1"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aphicFrame>
          <p:nvGraphicFramePr>
            <p:cNvPr id="495" name="对象"/>
            <p:cNvGraphicFramePr>
              <a:graphicFrameLocks noChangeAspect="1"/>
            </p:cNvGraphicFramePr>
            <p:nvPr/>
          </p:nvGraphicFramePr>
          <p:xfrm>
            <a:off x="1619254" y="3986241"/>
            <a:ext cx="693757" cy="347700"/>
          </p:xfrm>
          <a:graphic>
            <a:graphicData uri="http://schemas.openxmlformats.org/presentationml/2006/ole">
              <mc:AlternateContent xmlns:mc="http://schemas.openxmlformats.org/markup-compatibility/2006">
                <mc:Choice xmlns:v="urn:schemas-microsoft-com:vml" Requires="v">
                  <p:oleObj spid="_x0000_s10" name="package" r:id="rId17" imgW="330200" imgH="165100" progId="package">
                    <p:embed/>
                  </p:oleObj>
                </mc:Choice>
                <mc:Fallback>
                  <p:oleObj name="package" r:id="rId17" imgW="330200" imgH="165100" progId="package">
                    <p:embed/>
                    <p:pic>
                      <p:nvPicPr>
                        <p:cNvPr id="0" name="对象"/>
                        <p:cNvPicPr>
                          <a:picLocks noChangeAspect="1"/>
                        </p:cNvPicPr>
                        <p:nvPr/>
                      </p:nvPicPr>
                      <p:blipFill>
                        <a:blip r:embed="rId18" cstate="print"/>
                        <a:stretch>
                          <a:fillRect/>
                        </a:stretch>
                      </p:blipFill>
                      <p:spPr>
                        <a:xfrm>
                          <a:off x="1619254" y="3986241"/>
                          <a:ext cx="693757" cy="347700"/>
                        </a:xfrm>
                        <a:prstGeom prst="rect">
                          <a:avLst/>
                        </a:prstGeom>
                        <a:noFill/>
                        <a:ln w="9525" cap="flat" cmpd="sng">
                          <a:noFill/>
                          <a:prstDash val="solid"/>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82"/>
                                        </p:tgtEl>
                                        <p:attrNameLst>
                                          <p:attrName>style.visibility</p:attrName>
                                        </p:attrNameLst>
                                      </p:cBhvr>
                                      <p:to>
                                        <p:strVal val="visible"/>
                                      </p:to>
                                    </p:set>
                                    <p:animEffect transition="in" filter="box(in)">
                                      <p:cBhvr>
                                        <p:cTn id="7" dur="500"/>
                                        <p:tgtEl>
                                          <p:spTgt spid="48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84"/>
                                        </p:tgtEl>
                                        <p:attrNameLst>
                                          <p:attrName>style.visibility</p:attrName>
                                        </p:attrNameLst>
                                      </p:cBhvr>
                                      <p:to>
                                        <p:strVal val="visible"/>
                                      </p:to>
                                    </p:set>
                                    <p:animEffect transition="in" filter="box(in)">
                                      <p:cBhvr>
                                        <p:cTn id="12" dur="500"/>
                                        <p:tgtEl>
                                          <p:spTgt spid="48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85"/>
                                        </p:tgtEl>
                                        <p:attrNameLst>
                                          <p:attrName>style.visibility</p:attrName>
                                        </p:attrNameLst>
                                      </p:cBhvr>
                                      <p:to>
                                        <p:strVal val="visible"/>
                                      </p:to>
                                    </p:set>
                                    <p:animEffect transition="in" filter="box(in)">
                                      <p:cBhvr>
                                        <p:cTn id="17" dur="500"/>
                                        <p:tgtEl>
                                          <p:spTgt spid="48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87"/>
                                        </p:tgtEl>
                                        <p:attrNameLst>
                                          <p:attrName>style.visibility</p:attrName>
                                        </p:attrNameLst>
                                      </p:cBhvr>
                                      <p:to>
                                        <p:strVal val="visible"/>
                                      </p:to>
                                    </p:set>
                                    <p:animEffect transition="in" filter="box(in)">
                                      <p:cBhvr>
                                        <p:cTn id="22" dur="500"/>
                                        <p:tgtEl>
                                          <p:spTgt spid="48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 grpId="0" animBg="1"/>
      <p:bldP spid="49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vert="horz" wrap="square" lIns="91440" tIns="45720" rIns="91440" bIns="45720" anchor="t" anchorCtr="0"/>
          <a:lstStyle/>
          <a:p>
            <a:fld id="{CAD2D6BD-DE1B-4B5F-8B41-2702339687B9}" type="slidenum">
              <a:rPr lang="en-US" altLang="zh-CN">
                <a:latin typeface="Arial" panose="020B0604020202020204" pitchFamily="34" charset="0"/>
                <a:ea typeface="方正行楷简体" pitchFamily="2" charset="-122"/>
                <a:cs typeface="Arial" panose="020B0604020202020204" pitchFamily="34" charset="0"/>
              </a:rPr>
            </a:fld>
            <a:endParaRPr lang="zh-CN" altLang="en-US">
              <a:latin typeface="Arial" panose="020B0604020202020204" pitchFamily="34" charset="0"/>
              <a:ea typeface="方正行楷简体" pitchFamily="2" charset="-122"/>
              <a:cs typeface="Arial" panose="020B0604020202020204" pitchFamily="34" charset="0"/>
            </a:endParaRPr>
          </a:p>
        </p:txBody>
      </p:sp>
      <p:sp>
        <p:nvSpPr>
          <p:cNvPr id="502" name="矩形"/>
          <p:cNvSpPr/>
          <p:nvPr/>
        </p:nvSpPr>
        <p:spPr>
          <a:xfrm>
            <a:off x="0" y="437668"/>
            <a:ext cx="8532813" cy="424815"/>
          </a:xfrm>
          <a:prstGeom prst="rect">
            <a:avLst/>
          </a:prstGeom>
          <a:solidFill>
            <a:schemeClr val="bg1"/>
          </a:solidFill>
          <a:ln w="9525" cap="flat" cmpd="sng">
            <a:noFill/>
            <a:prstDash val="solid"/>
            <a:round/>
          </a:ln>
        </p:spPr>
        <p:txBody>
          <a:bodyPr vert="horz" wrap="square" lIns="91440" tIns="45720" rIns="91440" bIns="45720" anchor="ctr" anchorCtr="0">
            <a:spAutoFit/>
          </a:bodyPr>
          <a:lstStyle/>
          <a:p>
            <a:pPr marL="0" indent="0" algn="ctr">
              <a:lnSpc>
                <a:spcPct val="100000"/>
              </a:lnSpc>
              <a:spcBef>
                <a:spcPct val="20000"/>
              </a:spcBef>
              <a:spcAft>
                <a:spcPts val="0"/>
              </a:spcAft>
              <a:buNone/>
            </a:pPr>
            <a:r>
              <a:rPr lang="zh-CN" altLang="en-US" sz="2200" b="1" i="0" u="none" strike="noStrike" kern="1200" cap="none" spc="0" baseline="0">
                <a:solidFill>
                  <a:srgbClr val="FF0000"/>
                </a:solidFill>
                <a:latin typeface="Arial" panose="020B0604020202020204" pitchFamily="34" charset="0"/>
                <a:ea typeface="黑体" panose="02010609060101010101" pitchFamily="49" charset="-122"/>
                <a:cs typeface="Arial" panose="020B0604020202020204" pitchFamily="34" charset="0"/>
              </a:rPr>
              <a:t>多维正态分布</a:t>
            </a:r>
            <a:endParaRPr lang="zh-CN" altLang="en-US" sz="2200" b="1" i="0" u="none" strike="noStrike" kern="1200" cap="none" spc="0" baseline="0">
              <a:solidFill>
                <a:srgbClr val="FF0000"/>
              </a:solidFill>
              <a:latin typeface="Arial" panose="020B0604020202020204" pitchFamily="34" charset="0"/>
              <a:ea typeface="黑体" panose="02010609060101010101" pitchFamily="49" charset="-122"/>
              <a:cs typeface="Arial" panose="020B0604020202020204" pitchFamily="34" charset="0"/>
            </a:endParaRPr>
          </a:p>
        </p:txBody>
      </p:sp>
      <p:sp>
        <p:nvSpPr>
          <p:cNvPr id="503" name="矩形"/>
          <p:cNvSpPr/>
          <p:nvPr/>
        </p:nvSpPr>
        <p:spPr>
          <a:xfrm>
            <a:off x="0" y="3700780"/>
            <a:ext cx="192404" cy="215264"/>
          </a:xfrm>
          <a:prstGeom prst="rect">
            <a:avLst/>
          </a:prstGeom>
          <a:noFill/>
          <a:ln w="9525" cap="flat" cmpd="sng">
            <a:noFill/>
            <a:prstDash val="solid"/>
            <a:round/>
          </a:ln>
        </p:spPr>
        <p:txBody>
          <a:bodyPr vert="horz" wrap="none" lIns="91440" tIns="45720" rIns="91440" bIns="45720" anchor="ctr" anchorCtr="0">
            <a:spAutoFit/>
          </a:bodyPr>
          <a:lstStyle/>
          <a:p>
            <a:pPr marL="0" indent="0" algn="l">
              <a:lnSpc>
                <a:spcPct val="100000"/>
              </a:lnSpc>
              <a:spcBef>
                <a:spcPts val="0"/>
              </a:spcBef>
              <a:spcAft>
                <a:spcPts val="0"/>
              </a:spcAft>
              <a:buNone/>
            </a:pPr>
            <a:r>
              <a:rPr lang="en-US" altLang="zh-CN" sz="9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endParaRPr lang="zh-CN" altLang="en-US" sz="18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504" name="矩形"/>
          <p:cNvSpPr/>
          <p:nvPr/>
        </p:nvSpPr>
        <p:spPr>
          <a:xfrm>
            <a:off x="0" y="2978150"/>
            <a:ext cx="9144000" cy="0"/>
          </a:xfrm>
          <a:prstGeom prst="rect">
            <a:avLst/>
          </a:prstGeom>
          <a:noFill/>
          <a:ln w="9525" cap="flat" cmpd="sng">
            <a:noFill/>
            <a:prstDash val="solid"/>
            <a:round/>
          </a:ln>
        </p:spPr>
        <p:txBody>
          <a:bodyPr rtlCol="0" anchor="ctr"/>
          <a:lstStyle/>
          <a:p>
            <a:pPr algn="ctr"/>
          </a:p>
        </p:txBody>
      </p:sp>
      <p:sp>
        <p:nvSpPr>
          <p:cNvPr id="505" name="矩形"/>
          <p:cNvSpPr/>
          <p:nvPr/>
        </p:nvSpPr>
        <p:spPr>
          <a:xfrm>
            <a:off x="0" y="3657917"/>
            <a:ext cx="192404" cy="215264"/>
          </a:xfrm>
          <a:prstGeom prst="rect">
            <a:avLst/>
          </a:prstGeom>
          <a:noFill/>
          <a:ln w="9525" cap="flat" cmpd="sng">
            <a:noFill/>
            <a:prstDash val="solid"/>
            <a:round/>
          </a:ln>
        </p:spPr>
        <p:txBody>
          <a:bodyPr vert="horz" wrap="none" lIns="91440" tIns="45720" rIns="91440" bIns="45720" anchor="ctr" anchorCtr="0">
            <a:spAutoFit/>
          </a:bodyPr>
          <a:lstStyle/>
          <a:p>
            <a:pPr marL="0" indent="0" algn="l">
              <a:lnSpc>
                <a:spcPct val="100000"/>
              </a:lnSpc>
              <a:spcBef>
                <a:spcPts val="0"/>
              </a:spcBef>
              <a:spcAft>
                <a:spcPts val="0"/>
              </a:spcAft>
              <a:buNone/>
            </a:pPr>
            <a:r>
              <a:rPr lang="en-US" altLang="zh-CN" sz="9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endParaRPr lang="zh-CN" altLang="en-US" sz="18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506" name="矩形"/>
          <p:cNvSpPr/>
          <p:nvPr/>
        </p:nvSpPr>
        <p:spPr>
          <a:xfrm>
            <a:off x="0" y="0"/>
            <a:ext cx="9144000" cy="0"/>
          </a:xfrm>
          <a:prstGeom prst="rect">
            <a:avLst/>
          </a:prstGeom>
          <a:noFill/>
          <a:ln w="9525" cap="flat" cmpd="sng">
            <a:noFill/>
            <a:prstDash val="solid"/>
            <a:round/>
          </a:ln>
        </p:spPr>
        <p:txBody>
          <a:bodyPr rtlCol="0" anchor="ctr"/>
          <a:lstStyle/>
          <a:p>
            <a:pPr algn="ctr"/>
          </a:p>
        </p:txBody>
      </p:sp>
      <p:sp>
        <p:nvSpPr>
          <p:cNvPr id="507" name="矩形"/>
          <p:cNvSpPr/>
          <p:nvPr/>
        </p:nvSpPr>
        <p:spPr>
          <a:xfrm>
            <a:off x="0" y="3314700"/>
            <a:ext cx="9144000" cy="0"/>
          </a:xfrm>
          <a:prstGeom prst="rect">
            <a:avLst/>
          </a:prstGeom>
          <a:noFill/>
          <a:ln w="9525" cap="flat" cmpd="sng">
            <a:noFill/>
            <a:prstDash val="solid"/>
            <a:round/>
          </a:ln>
        </p:spPr>
        <p:txBody>
          <a:bodyPr rtlCol="0" anchor="ctr"/>
          <a:lstStyle/>
          <a:p>
            <a:pPr algn="ctr"/>
          </a:p>
        </p:txBody>
      </p:sp>
      <p:sp>
        <p:nvSpPr>
          <p:cNvPr id="508" name="矩形"/>
          <p:cNvSpPr/>
          <p:nvPr/>
        </p:nvSpPr>
        <p:spPr>
          <a:xfrm>
            <a:off x="674688" y="990914"/>
            <a:ext cx="3600450" cy="386715"/>
          </a:xfrm>
          <a:prstGeom prst="rect">
            <a:avLst/>
          </a:prstGeom>
          <a:noFill/>
          <a:ln w="9525" cap="flat" cmpd="sng">
            <a:noFill/>
            <a:prstDash val="solid"/>
            <a:round/>
          </a:ln>
        </p:spPr>
        <p:txBody>
          <a:bodyPr vert="horz" wrap="square" lIns="91440" tIns="45720" rIns="91440" bIns="45720" anchor="ctr" anchorCtr="0">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00FF"/>
                </a:solidFill>
                <a:latin typeface="黑体" panose="02010609060101010101" pitchFamily="49" charset="-122"/>
                <a:ea typeface="黑体" panose="02010609060101010101" pitchFamily="49" charset="-122"/>
                <a:cs typeface="Arial" panose="020B0604020202020204" pitchFamily="34" charset="0"/>
              </a:rPr>
              <a:t>1</a:t>
            </a:r>
            <a:r>
              <a:rPr lang="zh-CN" altLang="en-US" sz="2000" b="1" i="0" u="none" strike="noStrike" kern="1200" cap="none" spc="0" baseline="0">
                <a:solidFill>
                  <a:srgbClr val="0000FF"/>
                </a:solidFill>
                <a:latin typeface="黑体" panose="02010609060101010101" pitchFamily="49" charset="-122"/>
                <a:ea typeface="黑体" panose="02010609060101010101" pitchFamily="49" charset="-122"/>
                <a:cs typeface="Arial" panose="020B0604020202020204" pitchFamily="34" charset="0"/>
              </a:rPr>
              <a:t>．二维正态分布及性质</a:t>
            </a:r>
            <a:endParaRPr lang="zh-CN" altLang="en-US" sz="2000" b="1" i="0" u="none" strike="noStrike" kern="1200" cap="none" spc="0" baseline="0">
              <a:solidFill>
                <a:srgbClr val="0000FF"/>
              </a:solidFill>
              <a:latin typeface="黑体" panose="02010609060101010101" pitchFamily="49" charset="-122"/>
              <a:ea typeface="黑体" panose="02010609060101010101" pitchFamily="49" charset="-122"/>
              <a:cs typeface="Arial" panose="020B0604020202020204" pitchFamily="34" charset="0"/>
            </a:endParaRPr>
          </a:p>
        </p:txBody>
      </p:sp>
      <p:graphicFrame>
        <p:nvGraphicFramePr>
          <p:cNvPr id="509" name="对象"/>
          <p:cNvGraphicFramePr>
            <a:graphicFrameLocks noChangeAspect="1"/>
          </p:cNvGraphicFramePr>
          <p:nvPr/>
        </p:nvGraphicFramePr>
        <p:xfrm>
          <a:off x="1116013" y="1412875"/>
          <a:ext cx="3316287" cy="382586"/>
        </p:xfrm>
        <a:graphic>
          <a:graphicData uri="http://schemas.openxmlformats.org/presentationml/2006/ole">
            <mc:AlternateContent xmlns:mc="http://schemas.openxmlformats.org/markup-compatibility/2006">
              <mc:Choice xmlns:v="urn:schemas-microsoft-com:vml" Requires="v">
                <p:oleObj spid="_x0000_s2" name="package" r:id="rId1" imgW="1981200" imgH="228600" progId="package">
                  <p:embed/>
                </p:oleObj>
              </mc:Choice>
              <mc:Fallback>
                <p:oleObj name="package" r:id="rId1" imgW="1981200" imgH="228600" progId="package">
                  <p:embed/>
                  <p:pic>
                    <p:nvPicPr>
                      <p:cNvPr id="0" name="对象"/>
                      <p:cNvPicPr>
                        <a:picLocks noChangeAspect="1"/>
                      </p:cNvPicPr>
                      <p:nvPr/>
                    </p:nvPicPr>
                    <p:blipFill>
                      <a:blip r:embed="rId2" cstate="print"/>
                      <a:stretch>
                        <a:fillRect/>
                      </a:stretch>
                    </p:blipFill>
                    <p:spPr>
                      <a:xfrm>
                        <a:off x="1116013" y="1412875"/>
                        <a:ext cx="3316287" cy="382586"/>
                      </a:xfrm>
                      <a:prstGeom prst="rect">
                        <a:avLst/>
                      </a:prstGeom>
                      <a:noFill/>
                      <a:ln w="9525" cap="flat" cmpd="sng">
                        <a:noFill/>
                        <a:prstDash val="solid"/>
                        <a:miter/>
                      </a:ln>
                    </p:spPr>
                  </p:pic>
                </p:oleObj>
              </mc:Fallback>
            </mc:AlternateContent>
          </a:graphicData>
        </a:graphic>
      </p:graphicFrame>
      <p:graphicFrame>
        <p:nvGraphicFramePr>
          <p:cNvPr id="510" name="对象"/>
          <p:cNvGraphicFramePr>
            <a:graphicFrameLocks noChangeAspect="1"/>
          </p:cNvGraphicFramePr>
          <p:nvPr/>
        </p:nvGraphicFramePr>
        <p:xfrm>
          <a:off x="539750" y="1989138"/>
          <a:ext cx="7848599" cy="757237"/>
        </p:xfrm>
        <a:graphic>
          <a:graphicData uri="http://schemas.openxmlformats.org/presentationml/2006/ole">
            <mc:AlternateContent xmlns:mc="http://schemas.openxmlformats.org/markup-compatibility/2006">
              <mc:Choice xmlns:v="urn:schemas-microsoft-com:vml" Requires="v">
                <p:oleObj spid="_x0000_s3" name="package" r:id="rId3" imgW="5689600" imgH="495300" progId="package">
                  <p:embed/>
                </p:oleObj>
              </mc:Choice>
              <mc:Fallback>
                <p:oleObj name="package" r:id="rId3" imgW="5689600" imgH="495300" progId="package">
                  <p:embed/>
                  <p:pic>
                    <p:nvPicPr>
                      <p:cNvPr id="0" name="对象"/>
                      <p:cNvPicPr>
                        <a:picLocks noChangeAspect="1"/>
                      </p:cNvPicPr>
                      <p:nvPr/>
                    </p:nvPicPr>
                    <p:blipFill>
                      <a:blip r:embed="rId4" cstate="print"/>
                      <a:stretch>
                        <a:fillRect/>
                      </a:stretch>
                    </p:blipFill>
                    <p:spPr>
                      <a:xfrm>
                        <a:off x="539750" y="1989138"/>
                        <a:ext cx="7848599" cy="757237"/>
                      </a:xfrm>
                      <a:prstGeom prst="rect">
                        <a:avLst/>
                      </a:prstGeom>
                      <a:noFill/>
                      <a:ln w="9525" cap="flat" cmpd="sng">
                        <a:noFill/>
                        <a:prstDash val="solid"/>
                        <a:miter/>
                      </a:ln>
                    </p:spPr>
                  </p:pic>
                </p:oleObj>
              </mc:Fallback>
            </mc:AlternateContent>
          </a:graphicData>
        </a:graphic>
      </p:graphicFrame>
      <p:graphicFrame>
        <p:nvGraphicFramePr>
          <p:cNvPr id="511" name="对象"/>
          <p:cNvGraphicFramePr>
            <a:graphicFrameLocks noChangeAspect="1"/>
          </p:cNvGraphicFramePr>
          <p:nvPr/>
        </p:nvGraphicFramePr>
        <p:xfrm>
          <a:off x="349262" y="2978150"/>
          <a:ext cx="6202363" cy="1108075"/>
        </p:xfrm>
        <a:graphic>
          <a:graphicData uri="http://schemas.openxmlformats.org/presentationml/2006/ole">
            <mc:AlternateContent xmlns:mc="http://schemas.openxmlformats.org/markup-compatibility/2006">
              <mc:Choice xmlns:v="urn:schemas-microsoft-com:vml" Requires="v">
                <p:oleObj spid="_x0000_s4" name="package" r:id="rId5" imgW="2984500" imgH="533400" progId="package">
                  <p:embed/>
                </p:oleObj>
              </mc:Choice>
              <mc:Fallback>
                <p:oleObj name="package" r:id="rId5" imgW="2984500" imgH="533400" progId="package">
                  <p:embed/>
                  <p:pic>
                    <p:nvPicPr>
                      <p:cNvPr id="0" name="对象"/>
                      <p:cNvPicPr>
                        <a:picLocks noChangeAspect="1"/>
                      </p:cNvPicPr>
                      <p:nvPr/>
                    </p:nvPicPr>
                    <p:blipFill>
                      <a:blip r:embed="rId6" cstate="print"/>
                      <a:stretch>
                        <a:fillRect/>
                      </a:stretch>
                    </p:blipFill>
                    <p:spPr>
                      <a:xfrm>
                        <a:off x="349262" y="2978150"/>
                        <a:ext cx="6202363" cy="1108075"/>
                      </a:xfrm>
                      <a:prstGeom prst="rect">
                        <a:avLst/>
                      </a:prstGeom>
                      <a:solidFill>
                        <a:srgbClr val="FFFF00"/>
                      </a:solidFill>
                      <a:ln w="9525" cap="flat" cmpd="sng">
                        <a:noFill/>
                        <a:prstDash val="solid"/>
                        <a:miter/>
                      </a:ln>
                    </p:spPr>
                  </p:pic>
                </p:oleObj>
              </mc:Fallback>
            </mc:AlternateContent>
          </a:graphicData>
        </a:graphic>
      </p:graphicFrame>
      <p:sp>
        <p:nvSpPr>
          <p:cNvPr id="512" name="矩形"/>
          <p:cNvSpPr/>
          <p:nvPr/>
        </p:nvSpPr>
        <p:spPr>
          <a:xfrm>
            <a:off x="395288" y="4150836"/>
            <a:ext cx="694741" cy="577215"/>
          </a:xfrm>
          <a:prstGeom prst="rect">
            <a:avLst/>
          </a:prstGeom>
          <a:noFill/>
          <a:ln w="9525" cap="flat" cmpd="sng">
            <a:noFill/>
            <a:prstDash val="solid"/>
            <a:round/>
          </a:ln>
        </p:spPr>
        <p:txBody>
          <a:bodyPr vert="horz" wrap="none" lIns="91440" tIns="45720" rIns="91440" bIns="45720" anchor="ctr" anchorCtr="0">
            <a:spAutoFit/>
          </a:bodyPr>
          <a:lstStyle/>
          <a:p>
            <a:pPr marL="0" indent="0" algn="l">
              <a:lnSpc>
                <a:spcPct val="100000"/>
              </a:lnSpc>
              <a:spcBef>
                <a:spcPts val="0"/>
              </a:spcBef>
              <a:spcAft>
                <a:spcPts val="0"/>
              </a:spcAft>
              <a:buNone/>
            </a:pPr>
            <a:r>
              <a:rPr lang="zh-CN" altLang="en-US" sz="2000" b="1" i="0" u="none" strike="noStrike" kern="1200" cap="none" spc="0" baseline="0">
                <a:solidFill>
                  <a:srgbClr val="009900"/>
                </a:solidFill>
                <a:latin typeface="Arial" panose="020B0604020202020204" pitchFamily="34" charset="0"/>
                <a:ea typeface="隶书" panose="02010509060101010101" pitchFamily="49" charset="-122"/>
                <a:cs typeface="Arial" panose="020B0604020202020204" pitchFamily="34" charset="0"/>
              </a:rPr>
              <a:t>其中</a:t>
            </a:r>
            <a:r>
              <a:rPr lang="en-US" altLang="zh-CN" sz="3200" b="1"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rPr>
              <a:t> </a:t>
            </a:r>
            <a:endParaRPr lang="zh-CN" altLang="en-US" sz="3200" b="1"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endParaRPr>
          </a:p>
        </p:txBody>
      </p:sp>
      <p:graphicFrame>
        <p:nvGraphicFramePr>
          <p:cNvPr id="513" name="对象"/>
          <p:cNvGraphicFramePr>
            <a:graphicFrameLocks noChangeAspect="1"/>
          </p:cNvGraphicFramePr>
          <p:nvPr/>
        </p:nvGraphicFramePr>
        <p:xfrm>
          <a:off x="3779838" y="4344988"/>
          <a:ext cx="2160586" cy="828674"/>
        </p:xfrm>
        <a:graphic>
          <a:graphicData uri="http://schemas.openxmlformats.org/presentationml/2006/ole">
            <mc:AlternateContent xmlns:mc="http://schemas.openxmlformats.org/markup-compatibility/2006">
              <mc:Choice xmlns:v="urn:schemas-microsoft-com:vml" Requires="v">
                <p:oleObj spid="_x0000_s5" name="package" r:id="rId7" imgW="1269365" imgH="482600" progId="package">
                  <p:embed/>
                </p:oleObj>
              </mc:Choice>
              <mc:Fallback>
                <p:oleObj name="package" r:id="rId7" imgW="1269365" imgH="482600" progId="package">
                  <p:embed/>
                  <p:pic>
                    <p:nvPicPr>
                      <p:cNvPr id="0" name="对象"/>
                      <p:cNvPicPr>
                        <a:picLocks noChangeAspect="1"/>
                      </p:cNvPicPr>
                      <p:nvPr/>
                    </p:nvPicPr>
                    <p:blipFill>
                      <a:blip r:embed="rId8" cstate="print"/>
                      <a:stretch>
                        <a:fillRect/>
                      </a:stretch>
                    </p:blipFill>
                    <p:spPr>
                      <a:xfrm>
                        <a:off x="3779838" y="4344988"/>
                        <a:ext cx="2160586" cy="828674"/>
                      </a:xfrm>
                      <a:prstGeom prst="rect">
                        <a:avLst/>
                      </a:prstGeom>
                      <a:noFill/>
                      <a:ln w="9525" cap="flat" cmpd="sng">
                        <a:noFill/>
                        <a:prstDash val="solid"/>
                        <a:miter/>
                      </a:ln>
                    </p:spPr>
                  </p:pic>
                </p:oleObj>
              </mc:Fallback>
            </mc:AlternateContent>
          </a:graphicData>
        </a:graphic>
      </p:graphicFrame>
      <p:graphicFrame>
        <p:nvGraphicFramePr>
          <p:cNvPr id="514" name="对象"/>
          <p:cNvGraphicFramePr>
            <a:graphicFrameLocks noChangeAspect="1"/>
          </p:cNvGraphicFramePr>
          <p:nvPr/>
        </p:nvGraphicFramePr>
        <p:xfrm>
          <a:off x="6227761" y="4381500"/>
          <a:ext cx="1008062" cy="792162"/>
        </p:xfrm>
        <a:graphic>
          <a:graphicData uri="http://schemas.openxmlformats.org/presentationml/2006/ole">
            <mc:AlternateContent xmlns:mc="http://schemas.openxmlformats.org/markup-compatibility/2006">
              <mc:Choice xmlns:v="urn:schemas-microsoft-com:vml" Requires="v">
                <p:oleObj spid="_x0000_s6" name="package" r:id="rId9" imgW="622300" imgH="482600" progId="package">
                  <p:embed/>
                </p:oleObj>
              </mc:Choice>
              <mc:Fallback>
                <p:oleObj name="package" r:id="rId9" imgW="622300" imgH="482600" progId="package">
                  <p:embed/>
                  <p:pic>
                    <p:nvPicPr>
                      <p:cNvPr id="0" name="对象"/>
                      <p:cNvPicPr>
                        <a:picLocks noChangeAspect="1"/>
                      </p:cNvPicPr>
                      <p:nvPr/>
                    </p:nvPicPr>
                    <p:blipFill>
                      <a:blip r:embed="rId10" cstate="print"/>
                      <a:stretch>
                        <a:fillRect/>
                      </a:stretch>
                    </p:blipFill>
                    <p:spPr>
                      <a:xfrm>
                        <a:off x="6227761" y="4381500"/>
                        <a:ext cx="1008062" cy="792162"/>
                      </a:xfrm>
                      <a:prstGeom prst="rect">
                        <a:avLst/>
                      </a:prstGeom>
                      <a:noFill/>
                      <a:ln w="9525" cap="flat" cmpd="sng">
                        <a:noFill/>
                        <a:prstDash val="solid"/>
                        <a:miter/>
                      </a:ln>
                    </p:spPr>
                  </p:pic>
                </p:oleObj>
              </mc:Fallback>
            </mc:AlternateContent>
          </a:graphicData>
        </a:graphic>
      </p:graphicFrame>
      <p:graphicFrame>
        <p:nvGraphicFramePr>
          <p:cNvPr id="515" name="对象"/>
          <p:cNvGraphicFramePr>
            <a:graphicFrameLocks noChangeAspect="1"/>
          </p:cNvGraphicFramePr>
          <p:nvPr/>
        </p:nvGraphicFramePr>
        <p:xfrm>
          <a:off x="1187450" y="5346700"/>
          <a:ext cx="6840538" cy="749299"/>
        </p:xfrm>
        <a:graphic>
          <a:graphicData uri="http://schemas.openxmlformats.org/presentationml/2006/ole">
            <mc:AlternateContent xmlns:mc="http://schemas.openxmlformats.org/markup-compatibility/2006">
              <mc:Choice xmlns:v="urn:schemas-microsoft-com:vml" Requires="v">
                <p:oleObj spid="_x0000_s7" name="package" r:id="rId11" imgW="4406900" imgH="482600" progId="package">
                  <p:embed/>
                </p:oleObj>
              </mc:Choice>
              <mc:Fallback>
                <p:oleObj name="package" r:id="rId11" imgW="4406900" imgH="482600" progId="package">
                  <p:embed/>
                  <p:pic>
                    <p:nvPicPr>
                      <p:cNvPr id="0" name="对象"/>
                      <p:cNvPicPr>
                        <a:picLocks noChangeAspect="1"/>
                      </p:cNvPicPr>
                      <p:nvPr/>
                    </p:nvPicPr>
                    <p:blipFill>
                      <a:blip r:embed="rId12" cstate="print"/>
                      <a:stretch>
                        <a:fillRect/>
                      </a:stretch>
                    </p:blipFill>
                    <p:spPr>
                      <a:xfrm>
                        <a:off x="1187450" y="5346700"/>
                        <a:ext cx="6840538" cy="749299"/>
                      </a:xfrm>
                      <a:prstGeom prst="rect">
                        <a:avLst/>
                      </a:prstGeom>
                      <a:noFill/>
                      <a:ln w="9525" cap="flat" cmpd="sng">
                        <a:noFill/>
                        <a:prstDash val="solid"/>
                        <a:miter/>
                      </a:ln>
                    </p:spPr>
                  </p:pic>
                </p:oleObj>
              </mc:Fallback>
            </mc:AlternateContent>
          </a:graphicData>
        </a:graphic>
      </p:graphicFrame>
      <p:graphicFrame>
        <p:nvGraphicFramePr>
          <p:cNvPr id="516" name="对象"/>
          <p:cNvGraphicFramePr>
            <a:graphicFrameLocks noChangeAspect="1"/>
          </p:cNvGraphicFramePr>
          <p:nvPr/>
        </p:nvGraphicFramePr>
        <p:xfrm>
          <a:off x="1258888" y="4365625"/>
          <a:ext cx="2233610" cy="766762"/>
        </p:xfrm>
        <a:graphic>
          <a:graphicData uri="http://schemas.openxmlformats.org/presentationml/2006/ole">
            <mc:AlternateContent xmlns:mc="http://schemas.openxmlformats.org/markup-compatibility/2006">
              <mc:Choice xmlns:v="urn:schemas-microsoft-com:vml" Requires="v">
                <p:oleObj spid="_x0000_s8" name="package" r:id="rId13" imgW="1422400" imgH="482600" progId="package">
                  <p:embed/>
                </p:oleObj>
              </mc:Choice>
              <mc:Fallback>
                <p:oleObj name="package" r:id="rId13" imgW="1422400" imgH="482600" progId="package">
                  <p:embed/>
                  <p:pic>
                    <p:nvPicPr>
                      <p:cNvPr id="0" name="对象"/>
                      <p:cNvPicPr>
                        <a:picLocks noChangeAspect="1"/>
                      </p:cNvPicPr>
                      <p:nvPr/>
                    </p:nvPicPr>
                    <p:blipFill>
                      <a:blip r:embed="rId14" cstate="print"/>
                      <a:stretch>
                        <a:fillRect/>
                      </a:stretch>
                    </p:blipFill>
                    <p:spPr>
                      <a:xfrm>
                        <a:off x="1258888" y="4365625"/>
                        <a:ext cx="2233610" cy="766762"/>
                      </a:xfrm>
                      <a:prstGeom prst="rect">
                        <a:avLst/>
                      </a:prstGeom>
                      <a:noFill/>
                      <a:ln w="9525" cap="flat" cmpd="sng">
                        <a:noFill/>
                        <a:prstDash val="solid"/>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508">
                                            <p:txEl>
                                              <p:pRg st="0" end="0"/>
                                            </p:txEl>
                                          </p:spTgt>
                                        </p:tgtEl>
                                        <p:attrNameLst>
                                          <p:attrName>style.visibility</p:attrName>
                                        </p:attrNameLst>
                                      </p:cBhvr>
                                      <p:to>
                                        <p:strVal val="visible"/>
                                      </p:to>
                                    </p:set>
                                    <p:anim calcmode="discrete" valueType="clr">
                                      <p:cBhvr override="childStyle">
                                        <p:cTn id="7" dur="80"/>
                                        <p:tgtEl>
                                          <p:spTgt spid="508">
                                            <p:txEl>
                                              <p:pRg st="0" end="0"/>
                                            </p:txEl>
                                          </p:spTgt>
                                        </p:tgtEl>
                                        <p:attrNameLst>
                                          <p:attrName>style.color</p:attrName>
                                        </p:attrNameLst>
                                      </p:cBhvr>
                                      <p:tavLst>
                                        <p:tav tm="0">
                                          <p:val>
                                            <p:clrVal>
                                              <a:srgbClr val="000000"/>
                                            </p:clrVal>
                                          </p:val>
                                        </p:tav>
                                        <p:tav tm="50000">
                                          <p:val>
                                            <p:clrVal>
                                              <a:srgbClr val="000000"/>
                                            </p:clrVal>
                                          </p:val>
                                        </p:tav>
                                      </p:tavLst>
                                    </p:anim>
                                    <p:anim calcmode="discrete" valueType="clr">
                                      <p:cBhvr>
                                        <p:cTn id="8" dur="80"/>
                                        <p:tgtEl>
                                          <p:spTgt spid="508">
                                            <p:txEl>
                                              <p:pRg st="0" end="0"/>
                                            </p:txEl>
                                          </p:spTgt>
                                        </p:tgtEl>
                                        <p:attrNameLst>
                                          <p:attrName>fillcolor</p:attrName>
                                        </p:attrNameLst>
                                      </p:cBhvr>
                                      <p:tavLst>
                                        <p:tav tm="0">
                                          <p:val>
                                            <p:clrVal>
                                              <a:srgbClr val="000000"/>
                                            </p:clrVal>
                                          </p:val>
                                        </p:tav>
                                        <p:tav tm="50000">
                                          <p:val>
                                            <p:clrVal>
                                              <a:srgbClr val="000000"/>
                                            </p:clrVal>
                                          </p:val>
                                        </p:tav>
                                      </p:tavLst>
                                    </p:anim>
                                    <p:set>
                                      <p:cBhvr>
                                        <p:cTn id="9" dur="80"/>
                                        <p:tgtEl>
                                          <p:spTgt spid="508">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0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nodeType="clickEffect">
                                  <p:stCondLst>
                                    <p:cond delay="0"/>
                                  </p:stCondLst>
                                  <p:iterate type="lt">
                                    <p:tmPct val="50000"/>
                                  </p:iterate>
                                  <p:childTnLst>
                                    <p:set>
                                      <p:cBhvr>
                                        <p:cTn id="25" dur="1" fill="hold">
                                          <p:stCondLst>
                                            <p:cond delay="0"/>
                                          </p:stCondLst>
                                        </p:cTn>
                                        <p:tgtEl>
                                          <p:spTgt spid="512">
                                            <p:txEl>
                                              <p:pRg st="0" end="0"/>
                                            </p:txEl>
                                          </p:spTgt>
                                        </p:tgtEl>
                                        <p:attrNameLst>
                                          <p:attrName>style.visibility</p:attrName>
                                        </p:attrNameLst>
                                      </p:cBhvr>
                                      <p:to>
                                        <p:strVal val="visible"/>
                                      </p:to>
                                    </p:set>
                                    <p:anim calcmode="discrete" valueType="clr">
                                      <p:cBhvr override="childStyle">
                                        <p:cTn id="26" dur="80"/>
                                        <p:tgtEl>
                                          <p:spTgt spid="512">
                                            <p:txEl>
                                              <p:pRg st="0" end="0"/>
                                            </p:txEl>
                                          </p:spTgt>
                                        </p:tgtEl>
                                        <p:attrNameLst>
                                          <p:attrName>style.color</p:attrName>
                                        </p:attrNameLst>
                                      </p:cBhvr>
                                      <p:tavLst>
                                        <p:tav tm="0">
                                          <p:val>
                                            <p:clrVal>
                                              <a:srgbClr val="000000"/>
                                            </p:clrVal>
                                          </p:val>
                                        </p:tav>
                                        <p:tav tm="50000">
                                          <p:val>
                                            <p:clrVal>
                                              <a:srgbClr val="000000"/>
                                            </p:clrVal>
                                          </p:val>
                                        </p:tav>
                                      </p:tavLst>
                                    </p:anim>
                                    <p:anim calcmode="discrete" valueType="clr">
                                      <p:cBhvr>
                                        <p:cTn id="27" dur="80"/>
                                        <p:tgtEl>
                                          <p:spTgt spid="512">
                                            <p:txEl>
                                              <p:pRg st="0" end="0"/>
                                            </p:txEl>
                                          </p:spTgt>
                                        </p:tgtEl>
                                        <p:attrNameLst>
                                          <p:attrName>fillcolor</p:attrName>
                                        </p:attrNameLst>
                                      </p:cBhvr>
                                      <p:tavLst>
                                        <p:tav tm="0">
                                          <p:val>
                                            <p:clrVal>
                                              <a:srgbClr val="000000"/>
                                            </p:clrVal>
                                          </p:val>
                                        </p:tav>
                                        <p:tav tm="50000">
                                          <p:val>
                                            <p:clrVal>
                                              <a:srgbClr val="000000"/>
                                            </p:clrVal>
                                          </p:val>
                                        </p:tav>
                                      </p:tavLst>
                                    </p:anim>
                                    <p:set>
                                      <p:cBhvr>
                                        <p:cTn id="28" dur="80"/>
                                        <p:tgtEl>
                                          <p:spTgt spid="512">
                                            <p:txEl>
                                              <p:pRg st="0" end="0"/>
                                            </p:txEl>
                                          </p:spTgt>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vert="horz" wrap="square" lIns="91440" tIns="45720" rIns="91440" bIns="45720" anchor="t" anchorCtr="0"/>
          <a:lstStyle/>
          <a:p>
            <a:fld id="{CAD2D6BD-DE1B-4B5F-8B41-2702339687B9}" type="slidenum">
              <a:rPr lang="en-US" altLang="zh-CN">
                <a:latin typeface="Arial" panose="020B0604020202020204" pitchFamily="34" charset="0"/>
                <a:ea typeface="方正行楷简体" pitchFamily="2" charset="-122"/>
                <a:cs typeface="Arial" panose="020B0604020202020204" pitchFamily="34" charset="0"/>
              </a:rPr>
            </a:fld>
            <a:endParaRPr lang="zh-CN" altLang="en-US">
              <a:latin typeface="Arial" panose="020B0604020202020204" pitchFamily="34" charset="0"/>
              <a:ea typeface="方正行楷简体" pitchFamily="2" charset="-122"/>
              <a:cs typeface="Arial" panose="020B0604020202020204" pitchFamily="34" charset="0"/>
            </a:endParaRPr>
          </a:p>
        </p:txBody>
      </p:sp>
      <p:sp>
        <p:nvSpPr>
          <p:cNvPr id="522" name="矩形"/>
          <p:cNvSpPr/>
          <p:nvPr/>
        </p:nvSpPr>
        <p:spPr>
          <a:xfrm>
            <a:off x="539750" y="678173"/>
            <a:ext cx="2303812" cy="453390"/>
          </a:xfrm>
          <a:prstGeom prst="rect">
            <a:avLst/>
          </a:prstGeom>
          <a:noFill/>
          <a:ln w="9525" cap="flat" cmpd="sng">
            <a:noFill/>
            <a:prstDash val="solid"/>
            <a:round/>
          </a:ln>
        </p:spPr>
        <p:txBody>
          <a:bodyPr vert="horz" wrap="none" lIns="91440" tIns="45720" rIns="91440" bIns="45720" anchor="ctr" anchorCtr="0">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00FF"/>
                </a:solidFill>
                <a:latin typeface="黑体" panose="02010609060101010101" pitchFamily="49" charset="-122"/>
                <a:ea typeface="黑体" panose="02010609060101010101" pitchFamily="49" charset="-122"/>
                <a:cs typeface="Times New Roman" panose="02020603050405020304" charset="0"/>
              </a:rPr>
              <a:t>2. p</a:t>
            </a:r>
            <a:r>
              <a:rPr lang="zh-CN" altLang="en-US" sz="2400" b="1" i="0" u="none" strike="noStrike" kern="1200" cap="none" spc="0" baseline="0">
                <a:solidFill>
                  <a:srgbClr val="0000FF"/>
                </a:solidFill>
                <a:latin typeface="黑体" panose="02010609060101010101" pitchFamily="49" charset="-122"/>
                <a:ea typeface="黑体" panose="02010609060101010101" pitchFamily="49" charset="-122"/>
                <a:cs typeface="Times New Roman" panose="02020603050405020304" charset="0"/>
              </a:rPr>
              <a:t>维正态分布</a:t>
            </a:r>
            <a:endParaRPr lang="zh-CN" altLang="en-US" sz="2400" b="1" i="0" u="none" strike="noStrike" kern="1200" cap="none" spc="0" baseline="0">
              <a:solidFill>
                <a:srgbClr val="0000FF"/>
              </a:solidFill>
              <a:latin typeface="黑体" panose="02010609060101010101" pitchFamily="49" charset="-122"/>
              <a:ea typeface="黑体" panose="02010609060101010101" pitchFamily="49" charset="-122"/>
              <a:cs typeface="Times New Roman" panose="02020603050405020304" charset="0"/>
            </a:endParaRPr>
          </a:p>
        </p:txBody>
      </p:sp>
      <p:graphicFrame>
        <p:nvGraphicFramePr>
          <p:cNvPr id="523" name="对象"/>
          <p:cNvGraphicFramePr>
            <a:graphicFrameLocks noChangeAspect="1"/>
          </p:cNvGraphicFramePr>
          <p:nvPr/>
        </p:nvGraphicFramePr>
        <p:xfrm>
          <a:off x="1116013" y="1125538"/>
          <a:ext cx="3384550" cy="411162"/>
        </p:xfrm>
        <a:graphic>
          <a:graphicData uri="http://schemas.openxmlformats.org/presentationml/2006/ole">
            <mc:AlternateContent xmlns:mc="http://schemas.openxmlformats.org/markup-compatibility/2006">
              <mc:Choice xmlns:v="urn:schemas-microsoft-com:vml" Requires="v">
                <p:oleObj spid="_x0000_s2" name="package" r:id="rId1" imgW="2095500" imgH="254000" progId="package">
                  <p:embed/>
                </p:oleObj>
              </mc:Choice>
              <mc:Fallback>
                <p:oleObj name="package" r:id="rId1" imgW="2095500" imgH="254000" progId="package">
                  <p:embed/>
                  <p:pic>
                    <p:nvPicPr>
                      <p:cNvPr id="0" name="对象"/>
                      <p:cNvPicPr>
                        <a:picLocks noChangeAspect="1"/>
                      </p:cNvPicPr>
                      <p:nvPr/>
                    </p:nvPicPr>
                    <p:blipFill>
                      <a:blip r:embed="rId2" cstate="print"/>
                      <a:stretch>
                        <a:fillRect/>
                      </a:stretch>
                    </p:blipFill>
                    <p:spPr>
                      <a:xfrm>
                        <a:off x="1116013" y="1125538"/>
                        <a:ext cx="3384550" cy="411162"/>
                      </a:xfrm>
                      <a:prstGeom prst="rect">
                        <a:avLst/>
                      </a:prstGeom>
                      <a:noFill/>
                      <a:ln w="9525" cap="flat" cmpd="sng">
                        <a:noFill/>
                        <a:prstDash val="solid"/>
                        <a:miter/>
                      </a:ln>
                    </p:spPr>
                  </p:pic>
                </p:oleObj>
              </mc:Fallback>
            </mc:AlternateContent>
          </a:graphicData>
        </a:graphic>
      </p:graphicFrame>
      <p:graphicFrame>
        <p:nvGraphicFramePr>
          <p:cNvPr id="524" name="对象"/>
          <p:cNvGraphicFramePr>
            <a:graphicFrameLocks noChangeAspect="1"/>
          </p:cNvGraphicFramePr>
          <p:nvPr/>
        </p:nvGraphicFramePr>
        <p:xfrm>
          <a:off x="971550" y="1844674"/>
          <a:ext cx="7200900" cy="946149"/>
        </p:xfrm>
        <a:graphic>
          <a:graphicData uri="http://schemas.openxmlformats.org/presentationml/2006/ole">
            <mc:AlternateContent xmlns:mc="http://schemas.openxmlformats.org/markup-compatibility/2006">
              <mc:Choice xmlns:v="urn:schemas-microsoft-com:vml" Requires="v">
                <p:oleObj spid="_x0000_s3" name="package" r:id="rId3" imgW="4076700" imgH="533400" progId="package">
                  <p:embed/>
                </p:oleObj>
              </mc:Choice>
              <mc:Fallback>
                <p:oleObj name="package" r:id="rId3" imgW="4076700" imgH="533400" progId="package">
                  <p:embed/>
                  <p:pic>
                    <p:nvPicPr>
                      <p:cNvPr id="0" name="对象"/>
                      <p:cNvPicPr>
                        <a:picLocks noChangeAspect="1"/>
                      </p:cNvPicPr>
                      <p:nvPr/>
                    </p:nvPicPr>
                    <p:blipFill>
                      <a:blip r:embed="rId4" cstate="print"/>
                      <a:stretch>
                        <a:fillRect/>
                      </a:stretch>
                    </p:blipFill>
                    <p:spPr>
                      <a:xfrm>
                        <a:off x="971550" y="1844674"/>
                        <a:ext cx="7200900" cy="946149"/>
                      </a:xfrm>
                      <a:prstGeom prst="rect">
                        <a:avLst/>
                      </a:prstGeom>
                      <a:solidFill>
                        <a:srgbClr val="FFFF00"/>
                      </a:solidFill>
                      <a:ln w="9525" cap="flat" cmpd="sng">
                        <a:noFill/>
                        <a:prstDash val="solid"/>
                        <a:miter/>
                      </a:ln>
                    </p:spPr>
                  </p:pic>
                </p:oleObj>
              </mc:Fallback>
            </mc:AlternateContent>
          </a:graphicData>
        </a:graphic>
      </p:graphicFrame>
      <p:sp>
        <p:nvSpPr>
          <p:cNvPr id="525" name="矩形"/>
          <p:cNvSpPr/>
          <p:nvPr/>
        </p:nvSpPr>
        <p:spPr>
          <a:xfrm>
            <a:off x="0" y="3062288"/>
            <a:ext cx="9144000" cy="0"/>
          </a:xfrm>
          <a:prstGeom prst="rect">
            <a:avLst/>
          </a:prstGeom>
          <a:noFill/>
          <a:ln w="9525" cap="flat" cmpd="sng">
            <a:noFill/>
            <a:prstDash val="solid"/>
            <a:round/>
          </a:ln>
        </p:spPr>
        <p:txBody>
          <a:bodyPr rtlCol="0" anchor="ctr"/>
          <a:lstStyle/>
          <a:p>
            <a:pPr algn="ctr"/>
          </a:p>
        </p:txBody>
      </p:sp>
      <p:sp>
        <p:nvSpPr>
          <p:cNvPr id="526" name="矩形"/>
          <p:cNvSpPr/>
          <p:nvPr/>
        </p:nvSpPr>
        <p:spPr>
          <a:xfrm>
            <a:off x="4500563" y="1130618"/>
            <a:ext cx="2860565" cy="386715"/>
          </a:xfrm>
          <a:prstGeom prst="rect">
            <a:avLst/>
          </a:prstGeom>
          <a:noFill/>
          <a:ln w="9525" cap="flat" cmpd="sng">
            <a:noFill/>
            <a:prstDash val="solid"/>
            <a:round/>
          </a:ln>
        </p:spPr>
        <p:txBody>
          <a:bodyPr vert="horz" wrap="none" lIns="91440" tIns="45720" rIns="91440" bIns="45720" anchor="ctr" anchorCtr="0">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anose="02020603050405020304" charset="0"/>
                <a:ea typeface="宋体" panose="02010600030101010101" pitchFamily="2" charset="-122"/>
                <a:cs typeface="Times New Roman" panose="02020603050405020304" charset="0"/>
              </a:rPr>
              <a:t>——p</a:t>
            </a:r>
            <a:r>
              <a:rPr lang="zh-CN" altLang="en-US" sz="2000" b="1" i="0" u="none" strike="noStrike" kern="1200" cap="none" spc="0" baseline="0">
                <a:solidFill>
                  <a:schemeClr val="tx1"/>
                </a:solidFill>
                <a:latin typeface="Times New Roman" panose="02020603050405020304" charset="0"/>
                <a:ea typeface="宋体" panose="02010600030101010101" pitchFamily="2" charset="-122"/>
                <a:cs typeface="Times New Roman" panose="02020603050405020304" charset="0"/>
              </a:rPr>
              <a:t>维正态分布，密度</a:t>
            </a:r>
            <a:r>
              <a:rPr lang="en-US" altLang="zh-CN" sz="9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endParaRPr lang="zh-CN" altLang="en-US" sz="18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aphicFrame>
        <p:nvGraphicFramePr>
          <p:cNvPr id="527" name="对象"/>
          <p:cNvGraphicFramePr>
            <a:graphicFrameLocks noChangeAspect="1"/>
          </p:cNvGraphicFramePr>
          <p:nvPr/>
        </p:nvGraphicFramePr>
        <p:xfrm>
          <a:off x="539763" y="3095630"/>
          <a:ext cx="5172075" cy="436562"/>
        </p:xfrm>
        <a:graphic>
          <a:graphicData uri="http://schemas.openxmlformats.org/presentationml/2006/ole">
            <mc:AlternateContent xmlns:mc="http://schemas.openxmlformats.org/markup-compatibility/2006">
              <mc:Choice xmlns:v="urn:schemas-microsoft-com:vml" Requires="v">
                <p:oleObj spid="_x0000_s4" name="package" r:id="rId5" imgW="3048000" imgH="254000" progId="package">
                  <p:embed/>
                </p:oleObj>
              </mc:Choice>
              <mc:Fallback>
                <p:oleObj name="package" r:id="rId5" imgW="3048000" imgH="254000" progId="package">
                  <p:embed/>
                  <p:pic>
                    <p:nvPicPr>
                      <p:cNvPr id="0" name="对象"/>
                      <p:cNvPicPr>
                        <a:picLocks noChangeAspect="1"/>
                      </p:cNvPicPr>
                      <p:nvPr/>
                    </p:nvPicPr>
                    <p:blipFill>
                      <a:blip r:embed="rId6" cstate="print"/>
                      <a:stretch>
                        <a:fillRect/>
                      </a:stretch>
                    </p:blipFill>
                    <p:spPr>
                      <a:xfrm>
                        <a:off x="539763" y="3095630"/>
                        <a:ext cx="5172075" cy="436562"/>
                      </a:xfrm>
                      <a:prstGeom prst="rect">
                        <a:avLst/>
                      </a:prstGeom>
                      <a:noFill/>
                      <a:ln w="9525" cap="flat" cmpd="sng">
                        <a:noFill/>
                        <a:prstDash val="solid"/>
                        <a:miter/>
                      </a:ln>
                    </p:spPr>
                  </p:pic>
                </p:oleObj>
              </mc:Fallback>
            </mc:AlternateContent>
          </a:graphicData>
        </a:graphic>
      </p:graphicFrame>
      <p:graphicFrame>
        <p:nvGraphicFramePr>
          <p:cNvPr id="528" name="对象"/>
          <p:cNvGraphicFramePr>
            <a:graphicFrameLocks noChangeAspect="1"/>
          </p:cNvGraphicFramePr>
          <p:nvPr/>
        </p:nvGraphicFramePr>
        <p:xfrm>
          <a:off x="706444" y="4094167"/>
          <a:ext cx="5256212" cy="1400175"/>
        </p:xfrm>
        <a:graphic>
          <a:graphicData uri="http://schemas.openxmlformats.org/presentationml/2006/ole">
            <mc:AlternateContent xmlns:mc="http://schemas.openxmlformats.org/markup-compatibility/2006">
              <mc:Choice xmlns:v="urn:schemas-microsoft-com:vml" Requires="v">
                <p:oleObj spid="_x0000_s5" name="package" r:id="rId7" imgW="3556000" imgH="939800" progId="package">
                  <p:embed/>
                </p:oleObj>
              </mc:Choice>
              <mc:Fallback>
                <p:oleObj name="package" r:id="rId7" imgW="3556000" imgH="939800" progId="package">
                  <p:embed/>
                  <p:pic>
                    <p:nvPicPr>
                      <p:cNvPr id="0" name="对象"/>
                      <p:cNvPicPr>
                        <a:picLocks noChangeAspect="1"/>
                      </p:cNvPicPr>
                      <p:nvPr/>
                    </p:nvPicPr>
                    <p:blipFill>
                      <a:blip r:embed="rId8" cstate="print"/>
                      <a:stretch>
                        <a:fillRect/>
                      </a:stretch>
                    </p:blipFill>
                    <p:spPr>
                      <a:xfrm>
                        <a:off x="706444" y="4094167"/>
                        <a:ext cx="5256212" cy="1400175"/>
                      </a:xfrm>
                      <a:prstGeom prst="rect">
                        <a:avLst/>
                      </a:prstGeom>
                      <a:noFill/>
                      <a:ln w="9525" cap="flat" cmpd="sng">
                        <a:noFill/>
                        <a:prstDash val="solid"/>
                        <a:miter/>
                      </a:ln>
                    </p:spPr>
                  </p:pic>
                </p:oleObj>
              </mc:Fallback>
            </mc:AlternateContent>
          </a:graphicData>
        </a:graphic>
      </p:graphicFrame>
      <p:sp>
        <p:nvSpPr>
          <p:cNvPr id="529" name="矩形"/>
          <p:cNvSpPr/>
          <p:nvPr/>
        </p:nvSpPr>
        <p:spPr>
          <a:xfrm>
            <a:off x="0" y="3100388"/>
            <a:ext cx="9144000" cy="0"/>
          </a:xfrm>
          <a:prstGeom prst="rect">
            <a:avLst/>
          </a:prstGeom>
          <a:noFill/>
          <a:ln w="9525" cap="flat" cmpd="sng">
            <a:noFill/>
            <a:prstDash val="solid"/>
            <a:round/>
          </a:ln>
        </p:spPr>
        <p:txBody>
          <a:bodyPr rtlCol="0" anchor="ctr"/>
          <a:lstStyle/>
          <a:p>
            <a:pPr algn="ctr"/>
          </a:p>
        </p:txBody>
      </p:sp>
      <p:sp>
        <p:nvSpPr>
          <p:cNvPr id="530" name="矩形"/>
          <p:cNvSpPr/>
          <p:nvPr/>
        </p:nvSpPr>
        <p:spPr>
          <a:xfrm>
            <a:off x="5962655" y="4597722"/>
            <a:ext cx="1871663" cy="386715"/>
          </a:xfrm>
          <a:prstGeom prst="rect">
            <a:avLst/>
          </a:prstGeom>
          <a:noFill/>
          <a:ln w="9525" cap="flat" cmpd="sng">
            <a:noFill/>
            <a:prstDash val="solid"/>
            <a:round/>
          </a:ln>
        </p:spPr>
        <p:txBody>
          <a:bodyPr vert="horz" wrap="square" lIns="91440" tIns="45720" rIns="91440" bIns="45720" anchor="ctr" anchorCtr="0">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anose="02020603050405020304" charset="0"/>
                <a:ea typeface="宋体" panose="02010600030101010101" pitchFamily="2" charset="-122"/>
                <a:cs typeface="Times New Roman" panose="02020603050405020304" charset="0"/>
              </a:rPr>
              <a:t>—</a:t>
            </a:r>
            <a:r>
              <a:rPr lang="zh-CN" altLang="en-US" sz="2000" b="1" i="0" u="none" strike="noStrike" kern="1200" cap="none" spc="0" baseline="0">
                <a:solidFill>
                  <a:srgbClr val="0000FF"/>
                </a:solidFill>
                <a:latin typeface="Times New Roman" panose="02020603050405020304" charset="0"/>
                <a:ea typeface="宋体" panose="02010600030101010101" pitchFamily="2" charset="-122"/>
                <a:cs typeface="Times New Roman" panose="02020603050405020304" charset="0"/>
              </a:rPr>
              <a:t>协方差阵</a:t>
            </a:r>
            <a:endParaRPr lang="zh-CN" altLang="en-US" sz="1800" b="0" i="0" u="none" strike="noStrike" kern="1200" cap="none" spc="0" baseline="0">
              <a:solidFill>
                <a:srgbClr val="0000FF"/>
              </a:solidFill>
              <a:latin typeface="Arial" panose="020B0604020202020204" pitchFamily="34" charset="0"/>
              <a:ea typeface="宋体" panose="02010600030101010101" pitchFamily="2" charset="-122"/>
              <a:cs typeface="Arial" panose="020B0604020202020204" pitchFamily="34" charset="0"/>
            </a:endParaRPr>
          </a:p>
        </p:txBody>
      </p:sp>
      <p:sp>
        <p:nvSpPr>
          <p:cNvPr id="531" name="矩形"/>
          <p:cNvSpPr/>
          <p:nvPr/>
        </p:nvSpPr>
        <p:spPr>
          <a:xfrm>
            <a:off x="5962655" y="3100708"/>
            <a:ext cx="1873250" cy="386715"/>
          </a:xfrm>
          <a:prstGeom prst="rect">
            <a:avLst/>
          </a:prstGeom>
          <a:noFill/>
          <a:ln w="9525" cap="flat" cmpd="sng">
            <a:noFill/>
            <a:prstDash val="solid"/>
            <a:round/>
          </a:ln>
        </p:spPr>
        <p:txBody>
          <a:bodyPr vert="horz" wrap="square" lIns="91440" tIns="45720" rIns="91440" bIns="45720" anchor="ctr" anchorCtr="0">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anose="02020603050405020304" charset="0"/>
                <a:ea typeface="宋体" panose="02010600030101010101" pitchFamily="2" charset="-122"/>
                <a:cs typeface="Times New Roman" panose="02020603050405020304" charset="0"/>
              </a:rPr>
              <a:t>—</a:t>
            </a:r>
            <a:r>
              <a:rPr lang="zh-CN" altLang="en-US" sz="2000" b="1" i="0" u="none" strike="noStrike" kern="1200" cap="none" spc="0" baseline="0">
                <a:solidFill>
                  <a:srgbClr val="0000FF"/>
                </a:solidFill>
                <a:latin typeface="Times New Roman" panose="02020603050405020304" charset="0"/>
                <a:ea typeface="宋体" panose="02010600030101010101" pitchFamily="2" charset="-122"/>
                <a:cs typeface="Times New Roman" panose="02020603050405020304" charset="0"/>
              </a:rPr>
              <a:t>均值向量</a:t>
            </a:r>
            <a:endParaRPr lang="zh-CN" altLang="en-US" sz="1800" b="1" i="0" u="none" strike="noStrike" kern="1200" cap="none" spc="0" baseline="0">
              <a:solidFill>
                <a:srgbClr val="0000FF"/>
              </a:solidFill>
              <a:latin typeface="Arial" panose="020B0604020202020204" pitchFamily="34" charset="0"/>
              <a:ea typeface="宋体" panose="02010600030101010101" pitchFamily="2" charset="-122"/>
              <a:cs typeface="Arial" panose="020B0604020202020204" pitchFamily="34" charset="0"/>
            </a:endParaRPr>
          </a:p>
        </p:txBody>
      </p:sp>
      <p:sp>
        <p:nvSpPr>
          <p:cNvPr id="532" name="矩形"/>
          <p:cNvSpPr/>
          <p:nvPr/>
        </p:nvSpPr>
        <p:spPr>
          <a:xfrm>
            <a:off x="4273550" y="6495574"/>
            <a:ext cx="4827202" cy="358140"/>
          </a:xfrm>
          <a:prstGeom prst="rect">
            <a:avLst/>
          </a:prstGeom>
          <a:solidFill>
            <a:schemeClr val="bg1"/>
          </a:solidFill>
          <a:ln w="9525" cap="flat" cmpd="sng">
            <a:noFill/>
            <a:prstDash val="solid"/>
            <a:round/>
          </a:ln>
        </p:spPr>
        <p:txBody>
          <a:bodyPr vert="horz" wrap="none" lIns="91440" tIns="45720" rIns="91440" bIns="45720" anchor="ctr" anchorCtr="0">
            <a:spAutoFit/>
          </a:bodyPr>
          <a:lstStyle/>
          <a:p>
            <a:pPr marL="0" indent="0" algn="l">
              <a:lnSpc>
                <a:spcPct val="100000"/>
              </a:lnSpc>
              <a:spcBef>
                <a:spcPts val="0"/>
              </a:spcBef>
              <a:spcAft>
                <a:spcPts val="0"/>
              </a:spcAft>
              <a:buNone/>
            </a:pPr>
            <a:r>
              <a:rPr lang="en-US" altLang="zh-CN" sz="1800" b="1" i="0" u="sng" strike="noStrike" kern="1200" cap="none" spc="0" baseline="0">
                <a:solidFill>
                  <a:schemeClr val="hlink"/>
                </a:solidFill>
                <a:latin typeface="Arial" panose="020B0604020202020204" pitchFamily="34" charset="0"/>
                <a:ea typeface="方正行楷简体" pitchFamily="2" charset="-122"/>
                <a:cs typeface="Arial" panose="020B0604020202020204" pitchFamily="34" charset="0"/>
              </a:rPr>
              <a:t>1.3.2 </a:t>
            </a:r>
            <a:r>
              <a:rPr lang="zh-CN" altLang="en-US" sz="1800" b="1" i="0" u="sng" strike="noStrike" kern="1200" cap="none" spc="0" baseline="0">
                <a:solidFill>
                  <a:schemeClr val="hlink"/>
                </a:solidFill>
                <a:latin typeface="Arial" panose="020B0604020202020204" pitchFamily="34" charset="0"/>
                <a:ea typeface="方正行楷简体" pitchFamily="2" charset="-122"/>
                <a:cs typeface="Arial" panose="020B0604020202020204" pitchFamily="34" charset="0"/>
              </a:rPr>
              <a:t>多维总体数字特征、相关矩阵及正态分布</a:t>
            </a:r>
            <a:endParaRPr lang="zh-CN" altLang="en-US" sz="1800" b="1" i="0" u="sng" strike="noStrike" kern="1200" cap="none" spc="0" baseline="0">
              <a:solidFill>
                <a:schemeClr val="hlink"/>
              </a:solidFill>
              <a:latin typeface="Arial" panose="020B0604020202020204" pitchFamily="34" charset="0"/>
              <a:ea typeface="方正行楷简体"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22"/>
                                        </p:tgtEl>
                                        <p:attrNameLst>
                                          <p:attrName>style.visibility</p:attrName>
                                        </p:attrNameLst>
                                      </p:cBhvr>
                                      <p:to>
                                        <p:strVal val="visible"/>
                                      </p:to>
                                    </p:set>
                                    <p:anim calcmode="discrete" valueType="clr">
                                      <p:cBhvr override="childStyle">
                                        <p:cTn id="7" dur="80"/>
                                        <p:tgtEl>
                                          <p:spTgt spid="522"/>
                                        </p:tgtEl>
                                        <p:attrNameLst>
                                          <p:attrName>style.color</p:attrName>
                                        </p:attrNameLst>
                                      </p:cBhvr>
                                      <p:tavLst>
                                        <p:tav tm="0">
                                          <p:val>
                                            <p:clrVal>
                                              <a:srgbClr val="000000"/>
                                            </p:clrVal>
                                          </p:val>
                                        </p:tav>
                                        <p:tav tm="50000">
                                          <p:val>
                                            <p:clrVal>
                                              <a:srgbClr val="000000"/>
                                            </p:clrVal>
                                          </p:val>
                                        </p:tav>
                                      </p:tavLst>
                                    </p:anim>
                                    <p:anim calcmode="discrete" valueType="clr">
                                      <p:cBhvr>
                                        <p:cTn id="8" dur="80"/>
                                        <p:tgtEl>
                                          <p:spTgt spid="522"/>
                                        </p:tgtEl>
                                        <p:attrNameLst>
                                          <p:attrName>fillcolor</p:attrName>
                                        </p:attrNameLst>
                                      </p:cBhvr>
                                      <p:tavLst>
                                        <p:tav tm="0">
                                          <p:val>
                                            <p:clrVal>
                                              <a:srgbClr val="000000"/>
                                            </p:clrVal>
                                          </p:val>
                                        </p:tav>
                                        <p:tav tm="50000">
                                          <p:val>
                                            <p:clrVal>
                                              <a:srgbClr val="000000"/>
                                            </p:clrVal>
                                          </p:val>
                                        </p:tav>
                                      </p:tavLst>
                                    </p:anim>
                                    <p:set>
                                      <p:cBhvr>
                                        <p:cTn id="9" dur="80"/>
                                        <p:tgtEl>
                                          <p:spTgt spid="52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2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7" presetClass="entr" presetSubtype="0" fill="hold" grpId="0" nodeType="clickEffect">
                                  <p:stCondLst>
                                    <p:cond delay="0"/>
                                  </p:stCondLst>
                                  <p:iterate type="lt">
                                    <p:tmPct val="50000"/>
                                  </p:iterate>
                                  <p:childTnLst>
                                    <p:set>
                                      <p:cBhvr>
                                        <p:cTn id="17" dur="1" fill="hold">
                                          <p:stCondLst>
                                            <p:cond delay="0"/>
                                          </p:stCondLst>
                                        </p:cTn>
                                        <p:tgtEl>
                                          <p:spTgt spid="526"/>
                                        </p:tgtEl>
                                        <p:attrNameLst>
                                          <p:attrName>style.visibility</p:attrName>
                                        </p:attrNameLst>
                                      </p:cBhvr>
                                      <p:to>
                                        <p:strVal val="visible"/>
                                      </p:to>
                                    </p:set>
                                    <p:anim calcmode="discrete" valueType="clr">
                                      <p:cBhvr override="childStyle">
                                        <p:cTn id="18" dur="80"/>
                                        <p:tgtEl>
                                          <p:spTgt spid="526"/>
                                        </p:tgtEl>
                                        <p:attrNameLst>
                                          <p:attrName>style.color</p:attrName>
                                        </p:attrNameLst>
                                      </p:cBhvr>
                                      <p:tavLst>
                                        <p:tav tm="0">
                                          <p:val>
                                            <p:clrVal>
                                              <a:srgbClr val="000000"/>
                                            </p:clrVal>
                                          </p:val>
                                        </p:tav>
                                        <p:tav tm="50000">
                                          <p:val>
                                            <p:clrVal>
                                              <a:srgbClr val="000000"/>
                                            </p:clrVal>
                                          </p:val>
                                        </p:tav>
                                      </p:tavLst>
                                    </p:anim>
                                    <p:anim calcmode="discrete" valueType="clr">
                                      <p:cBhvr>
                                        <p:cTn id="19" dur="80"/>
                                        <p:tgtEl>
                                          <p:spTgt spid="526"/>
                                        </p:tgtEl>
                                        <p:attrNameLst>
                                          <p:attrName>fillcolor</p:attrName>
                                        </p:attrNameLst>
                                      </p:cBhvr>
                                      <p:tavLst>
                                        <p:tav tm="0">
                                          <p:val>
                                            <p:clrVal>
                                              <a:srgbClr val="000000"/>
                                            </p:clrVal>
                                          </p:val>
                                        </p:tav>
                                        <p:tav tm="50000">
                                          <p:val>
                                            <p:clrVal>
                                              <a:srgbClr val="000000"/>
                                            </p:clrVal>
                                          </p:val>
                                        </p:tav>
                                      </p:tavLst>
                                    </p:anim>
                                    <p:set>
                                      <p:cBhvr>
                                        <p:cTn id="20" dur="80"/>
                                        <p:tgtEl>
                                          <p:spTgt spid="526"/>
                                        </p:tgtEl>
                                        <p:attrNameLst>
                                          <p:attrName>fill.type</p:attrName>
                                        </p:attrNameLst>
                                      </p:cBhvr>
                                      <p:to>
                                        <p:strVal val="solid"/>
                                      </p:to>
                                    </p:set>
                                  </p:childTnLst>
                                </p:cTn>
                              </p:par>
                              <p:par>
                                <p:cTn id="21" presetID="1" presetClass="entr" presetSubtype="0" fill="hold" nodeType="withEffect">
                                  <p:stCondLst>
                                    <p:cond delay="0"/>
                                  </p:stCondLst>
                                  <p:childTnLst>
                                    <p:set>
                                      <p:cBhvr>
                                        <p:cTn id="22" dur="1" fill="hold">
                                          <p:stCondLst>
                                            <p:cond delay="0"/>
                                          </p:stCondLst>
                                        </p:cTn>
                                        <p:tgtEl>
                                          <p:spTgt spid="5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grpId="0" nodeType="clickEffect">
                                  <p:stCondLst>
                                    <p:cond delay="0"/>
                                  </p:stCondLst>
                                  <p:iterate type="lt">
                                    <p:tmPct val="50000"/>
                                  </p:iterate>
                                  <p:childTnLst>
                                    <p:set>
                                      <p:cBhvr>
                                        <p:cTn id="30" dur="1" fill="hold">
                                          <p:stCondLst>
                                            <p:cond delay="0"/>
                                          </p:stCondLst>
                                        </p:cTn>
                                        <p:tgtEl>
                                          <p:spTgt spid="531"/>
                                        </p:tgtEl>
                                        <p:attrNameLst>
                                          <p:attrName>style.visibility</p:attrName>
                                        </p:attrNameLst>
                                      </p:cBhvr>
                                      <p:to>
                                        <p:strVal val="visible"/>
                                      </p:to>
                                    </p:set>
                                    <p:anim calcmode="discrete" valueType="clr">
                                      <p:cBhvr override="childStyle">
                                        <p:cTn id="31" dur="80"/>
                                        <p:tgtEl>
                                          <p:spTgt spid="531"/>
                                        </p:tgtEl>
                                        <p:attrNameLst>
                                          <p:attrName>style.color</p:attrName>
                                        </p:attrNameLst>
                                      </p:cBhvr>
                                      <p:tavLst>
                                        <p:tav tm="0">
                                          <p:val>
                                            <p:clrVal>
                                              <a:srgbClr val="000000"/>
                                            </p:clrVal>
                                          </p:val>
                                        </p:tav>
                                        <p:tav tm="50000">
                                          <p:val>
                                            <p:clrVal>
                                              <a:srgbClr val="000000"/>
                                            </p:clrVal>
                                          </p:val>
                                        </p:tav>
                                      </p:tavLst>
                                    </p:anim>
                                    <p:anim calcmode="discrete" valueType="clr">
                                      <p:cBhvr>
                                        <p:cTn id="32" dur="80"/>
                                        <p:tgtEl>
                                          <p:spTgt spid="531"/>
                                        </p:tgtEl>
                                        <p:attrNameLst>
                                          <p:attrName>fillcolor</p:attrName>
                                        </p:attrNameLst>
                                      </p:cBhvr>
                                      <p:tavLst>
                                        <p:tav tm="0">
                                          <p:val>
                                            <p:clrVal>
                                              <a:srgbClr val="000000"/>
                                            </p:clrVal>
                                          </p:val>
                                        </p:tav>
                                        <p:tav tm="50000">
                                          <p:val>
                                            <p:clrVal>
                                              <a:srgbClr val="000000"/>
                                            </p:clrVal>
                                          </p:val>
                                        </p:tav>
                                      </p:tavLst>
                                    </p:anim>
                                    <p:set>
                                      <p:cBhvr>
                                        <p:cTn id="33" dur="80"/>
                                        <p:tgtEl>
                                          <p:spTgt spid="531"/>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530"/>
                                        </p:tgtEl>
                                        <p:attrNameLst>
                                          <p:attrName>style.visibility</p:attrName>
                                        </p:attrNameLst>
                                      </p:cBhvr>
                                      <p:to>
                                        <p:strVal val="visible"/>
                                      </p:to>
                                    </p:set>
                                    <p:anim calcmode="discrete" valueType="clr">
                                      <p:cBhvr override="childStyle">
                                        <p:cTn id="42" dur="80"/>
                                        <p:tgtEl>
                                          <p:spTgt spid="530"/>
                                        </p:tgtEl>
                                        <p:attrNameLst>
                                          <p:attrName>style.color</p:attrName>
                                        </p:attrNameLst>
                                      </p:cBhvr>
                                      <p:tavLst>
                                        <p:tav tm="0">
                                          <p:val>
                                            <p:clrVal>
                                              <a:srgbClr val="000000"/>
                                            </p:clrVal>
                                          </p:val>
                                        </p:tav>
                                        <p:tav tm="50000">
                                          <p:val>
                                            <p:clrVal>
                                              <a:srgbClr val="000000"/>
                                            </p:clrVal>
                                          </p:val>
                                        </p:tav>
                                      </p:tavLst>
                                    </p:anim>
                                    <p:anim calcmode="discrete" valueType="clr">
                                      <p:cBhvr>
                                        <p:cTn id="43" dur="80"/>
                                        <p:tgtEl>
                                          <p:spTgt spid="530"/>
                                        </p:tgtEl>
                                        <p:attrNameLst>
                                          <p:attrName>fillcolor</p:attrName>
                                        </p:attrNameLst>
                                      </p:cBhvr>
                                      <p:tavLst>
                                        <p:tav tm="0">
                                          <p:val>
                                            <p:clrVal>
                                              <a:srgbClr val="000000"/>
                                            </p:clrVal>
                                          </p:val>
                                        </p:tav>
                                        <p:tav tm="50000">
                                          <p:val>
                                            <p:clrVal>
                                              <a:srgbClr val="000000"/>
                                            </p:clrVal>
                                          </p:val>
                                        </p:tav>
                                      </p:tavLst>
                                    </p:anim>
                                    <p:set>
                                      <p:cBhvr>
                                        <p:cTn id="44" dur="80"/>
                                        <p:tgtEl>
                                          <p:spTgt spid="53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 grpId="0"/>
      <p:bldP spid="526" grpId="0"/>
      <p:bldP spid="531" grpId="0"/>
      <p:bldP spid="5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vert="horz" wrap="square" lIns="91440" tIns="45720" rIns="91440" bIns="45720" anchor="t" anchorCtr="0"/>
          <a:lstStyle/>
          <a:p>
            <a:fld id="{CAD2D6BD-DE1B-4B5F-8B41-2702339687B9}" type="slidenum">
              <a:rPr lang="en-US" altLang="zh-CN">
                <a:latin typeface="Arial" panose="020B0604020202020204" pitchFamily="34" charset="0"/>
                <a:ea typeface="方正行楷简体" pitchFamily="2" charset="-122"/>
                <a:cs typeface="Arial" panose="020B0604020202020204" pitchFamily="34" charset="0"/>
              </a:rPr>
            </a:fld>
            <a:endParaRPr lang="zh-CN" altLang="en-US">
              <a:latin typeface="Arial" panose="020B0604020202020204" pitchFamily="34" charset="0"/>
              <a:ea typeface="方正行楷简体" pitchFamily="2" charset="-122"/>
              <a:cs typeface="Arial" panose="020B0604020202020204" pitchFamily="34" charset="0"/>
            </a:endParaRPr>
          </a:p>
        </p:txBody>
      </p:sp>
      <p:sp>
        <p:nvSpPr>
          <p:cNvPr id="537" name="矩形"/>
          <p:cNvSpPr/>
          <p:nvPr/>
        </p:nvSpPr>
        <p:spPr>
          <a:xfrm>
            <a:off x="827087" y="1054418"/>
            <a:ext cx="3457574" cy="453389"/>
          </a:xfrm>
          <a:prstGeom prst="rect">
            <a:avLst/>
          </a:prstGeom>
          <a:solidFill>
            <a:srgbClr val="FFFF00"/>
          </a:solidFill>
          <a:ln w="9525" cap="flat" cmpd="sng">
            <a:noFill/>
            <a:prstDash val="solid"/>
            <a:round/>
          </a:ln>
        </p:spPr>
        <p:txBody>
          <a:bodyPr vert="horz" wrap="square" lIns="91440" tIns="45720" rIns="91440" bIns="45720" anchor="ctr" anchorCtr="0">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楷体_GB2312" pitchFamily="49" charset="-122"/>
                <a:ea typeface="楷体_GB2312" pitchFamily="49" charset="-122"/>
                <a:cs typeface="Arial" panose="020B0604020202020204" pitchFamily="34" charset="0"/>
              </a:rPr>
              <a:t>(1)</a:t>
            </a:r>
            <a:r>
              <a:rPr lang="zh-CN" altLang="en-US" sz="2400" b="1" i="0" u="none" strike="noStrike" kern="1200" cap="none" spc="0" baseline="0">
                <a:solidFill>
                  <a:schemeClr val="tx1"/>
                </a:solidFill>
                <a:latin typeface="楷体_GB2312" pitchFamily="49" charset="-122"/>
                <a:ea typeface="楷体_GB2312" pitchFamily="49" charset="-122"/>
                <a:cs typeface="Arial" panose="020B0604020202020204" pitchFamily="34" charset="0"/>
              </a:rPr>
              <a:t>线性组合为正态分布</a:t>
            </a:r>
            <a:endParaRPr lang="zh-CN" altLang="en-US" sz="2400" b="1" i="0" u="none" strike="noStrike" kern="1200" cap="none" spc="0" baseline="0">
              <a:solidFill>
                <a:schemeClr val="tx1"/>
              </a:solidFill>
              <a:latin typeface="楷体_GB2312" pitchFamily="49" charset="-122"/>
              <a:ea typeface="楷体_GB2312" pitchFamily="49" charset="-122"/>
              <a:cs typeface="Arial" panose="020B0604020202020204" pitchFamily="34" charset="0"/>
            </a:endParaRPr>
          </a:p>
        </p:txBody>
      </p:sp>
      <p:sp>
        <p:nvSpPr>
          <p:cNvPr id="538" name="曲线"/>
          <p:cNvSpPr/>
          <p:nvPr/>
        </p:nvSpPr>
        <p:spPr>
          <a:xfrm>
            <a:off x="611187" y="1052513"/>
            <a:ext cx="3883025" cy="4129086"/>
          </a:xfrm>
          <a:custGeom>
            <a:avLst/>
            <a:gdLst>
              <a:gd name="T1" fmla="*/ 0 w 21600"/>
              <a:gd name="T2" fmla="*/ 0 h 21600"/>
              <a:gd name="T3" fmla="*/ 21600 w 21600"/>
              <a:gd name="T4" fmla="*/ 21600 h 21600"/>
            </a:gdLst>
            <a:ahLst/>
            <a:cxnLst/>
            <a:rect l="T1" t="T2" r="T3" b="T4"/>
            <a:pathLst>
              <a:path w="21600" h="21600">
                <a:moveTo>
                  <a:pt x="21591" y="0"/>
                </a:moveTo>
                <a:lnTo>
                  <a:pt x="0" y="0"/>
                </a:lnTo>
                <a:lnTo>
                  <a:pt x="24" y="21600"/>
                </a:lnTo>
                <a:lnTo>
                  <a:pt x="21600" y="11274"/>
                </a:lnTo>
                <a:lnTo>
                  <a:pt x="21591" y="0"/>
                </a:lnTo>
                <a:close/>
              </a:path>
            </a:pathLst>
          </a:custGeom>
          <a:noFill/>
          <a:ln w="6350" cap="flat" cmpd="sng">
            <a:solidFill>
              <a:srgbClr val="000000"/>
            </a:solidFill>
            <a:prstDash val="solid"/>
            <a:round/>
          </a:ln>
        </p:spPr>
        <p:txBody>
          <a:bodyPr rtlCol="0" anchor="ctr"/>
          <a:lstStyle/>
          <a:p>
            <a:pPr algn="ctr"/>
          </a:p>
        </p:txBody>
      </p:sp>
      <p:sp>
        <p:nvSpPr>
          <p:cNvPr id="539" name="曲线"/>
          <p:cNvSpPr/>
          <p:nvPr/>
        </p:nvSpPr>
        <p:spPr>
          <a:xfrm>
            <a:off x="611187" y="3357563"/>
            <a:ext cx="7897811" cy="2520950"/>
          </a:xfrm>
          <a:custGeom>
            <a:avLst/>
            <a:gdLst>
              <a:gd name="T1" fmla="*/ 0 w 21600"/>
              <a:gd name="T2" fmla="*/ 0 h 21600"/>
              <a:gd name="T3" fmla="*/ 21600 w 21600"/>
              <a:gd name="T4" fmla="*/ 21600 h 21600"/>
            </a:gdLst>
            <a:ahLst/>
            <a:cxnLst/>
            <a:rect l="T1" t="T2" r="T3" b="T4"/>
            <a:pathLst>
              <a:path w="21600" h="21600">
                <a:moveTo>
                  <a:pt x="0" y="16794"/>
                </a:moveTo>
                <a:lnTo>
                  <a:pt x="12" y="21600"/>
                </a:lnTo>
                <a:lnTo>
                  <a:pt x="21600" y="21600"/>
                </a:lnTo>
                <a:lnTo>
                  <a:pt x="21600" y="16508"/>
                </a:lnTo>
                <a:lnTo>
                  <a:pt x="10802" y="0"/>
                </a:lnTo>
                <a:lnTo>
                  <a:pt x="0" y="16794"/>
                </a:lnTo>
                <a:close/>
              </a:path>
            </a:pathLst>
          </a:custGeom>
          <a:noFill/>
          <a:ln w="6350" cap="flat" cmpd="sng">
            <a:solidFill>
              <a:srgbClr val="000000"/>
            </a:solidFill>
            <a:prstDash val="solid"/>
            <a:round/>
          </a:ln>
        </p:spPr>
        <p:txBody>
          <a:bodyPr rtlCol="0" anchor="ctr"/>
          <a:lstStyle/>
          <a:p>
            <a:pPr algn="ctr"/>
          </a:p>
        </p:txBody>
      </p:sp>
      <p:sp>
        <p:nvSpPr>
          <p:cNvPr id="540" name="曲线"/>
          <p:cNvSpPr/>
          <p:nvPr/>
        </p:nvSpPr>
        <p:spPr>
          <a:xfrm flipH="1">
            <a:off x="4637088" y="1054100"/>
            <a:ext cx="3881437" cy="4129086"/>
          </a:xfrm>
          <a:custGeom>
            <a:avLst/>
            <a:gdLst>
              <a:gd name="T1" fmla="*/ 0 w 21600"/>
              <a:gd name="T2" fmla="*/ 0 h 21600"/>
              <a:gd name="T3" fmla="*/ 21600 w 21600"/>
              <a:gd name="T4" fmla="*/ 21600 h 21600"/>
            </a:gdLst>
            <a:ahLst/>
            <a:cxnLst/>
            <a:rect l="T1" t="T2" r="T3" b="T4"/>
            <a:pathLst>
              <a:path w="21600" h="21600">
                <a:moveTo>
                  <a:pt x="21591" y="0"/>
                </a:moveTo>
                <a:lnTo>
                  <a:pt x="0" y="0"/>
                </a:lnTo>
                <a:lnTo>
                  <a:pt x="22" y="21600"/>
                </a:lnTo>
                <a:lnTo>
                  <a:pt x="21597" y="11272"/>
                </a:lnTo>
                <a:lnTo>
                  <a:pt x="21591" y="0"/>
                </a:lnTo>
                <a:close/>
              </a:path>
            </a:pathLst>
          </a:custGeom>
          <a:noFill/>
          <a:ln w="6350" cap="flat" cmpd="sng">
            <a:solidFill>
              <a:srgbClr val="000000"/>
            </a:solidFill>
            <a:prstDash val="solid"/>
            <a:round/>
          </a:ln>
        </p:spPr>
        <p:txBody>
          <a:bodyPr rtlCol="0" anchor="ctr"/>
          <a:lstStyle/>
          <a:p>
            <a:pPr algn="ctr"/>
          </a:p>
        </p:txBody>
      </p:sp>
      <p:graphicFrame>
        <p:nvGraphicFramePr>
          <p:cNvPr id="541" name="对象"/>
          <p:cNvGraphicFramePr>
            <a:graphicFrameLocks noChangeAspect="1"/>
          </p:cNvGraphicFramePr>
          <p:nvPr/>
        </p:nvGraphicFramePr>
        <p:xfrm>
          <a:off x="1249363" y="1700213"/>
          <a:ext cx="1473200" cy="377822"/>
        </p:xfrm>
        <a:graphic>
          <a:graphicData uri="http://schemas.openxmlformats.org/presentationml/2006/ole">
            <mc:AlternateContent xmlns:mc="http://schemas.openxmlformats.org/markup-compatibility/2006">
              <mc:Choice xmlns:v="urn:schemas-microsoft-com:vml" Requires="v">
                <p:oleObj spid="_x0000_s2" name="package" r:id="rId1" imgW="927100" imgH="241300" progId="package">
                  <p:embed/>
                </p:oleObj>
              </mc:Choice>
              <mc:Fallback>
                <p:oleObj name="package" r:id="rId1" imgW="927100" imgH="241300" progId="package">
                  <p:embed/>
                  <p:pic>
                    <p:nvPicPr>
                      <p:cNvPr id="0" name="对象"/>
                      <p:cNvPicPr>
                        <a:picLocks noChangeAspect="1"/>
                      </p:cNvPicPr>
                      <p:nvPr/>
                    </p:nvPicPr>
                    <p:blipFill>
                      <a:blip r:embed="rId2" cstate="print"/>
                      <a:stretch>
                        <a:fillRect/>
                      </a:stretch>
                    </p:blipFill>
                    <p:spPr>
                      <a:xfrm>
                        <a:off x="1249363" y="1700213"/>
                        <a:ext cx="1473200" cy="377822"/>
                      </a:xfrm>
                      <a:prstGeom prst="rect">
                        <a:avLst/>
                      </a:prstGeom>
                      <a:noFill/>
                      <a:ln w="9525" cap="flat" cmpd="sng">
                        <a:noFill/>
                        <a:prstDash val="solid"/>
                        <a:miter/>
                      </a:ln>
                    </p:spPr>
                  </p:pic>
                </p:oleObj>
              </mc:Fallback>
            </mc:AlternateContent>
          </a:graphicData>
        </a:graphic>
      </p:graphicFrame>
      <p:graphicFrame>
        <p:nvGraphicFramePr>
          <p:cNvPr id="542" name="对象"/>
          <p:cNvGraphicFramePr>
            <a:graphicFrameLocks noChangeAspect="1"/>
          </p:cNvGraphicFramePr>
          <p:nvPr/>
        </p:nvGraphicFramePr>
        <p:xfrm>
          <a:off x="1258888" y="2133600"/>
          <a:ext cx="1484312" cy="287336"/>
        </p:xfrm>
        <a:graphic>
          <a:graphicData uri="http://schemas.openxmlformats.org/presentationml/2006/ole">
            <mc:AlternateContent xmlns:mc="http://schemas.openxmlformats.org/markup-compatibility/2006">
              <mc:Choice xmlns:v="urn:schemas-microsoft-com:vml" Requires="v">
                <p:oleObj spid="_x0000_s3" name="package" r:id="rId3" imgW="939165" imgH="177800" progId="package">
                  <p:embed/>
                </p:oleObj>
              </mc:Choice>
              <mc:Fallback>
                <p:oleObj name="package" r:id="rId3" imgW="939165" imgH="177800" progId="package">
                  <p:embed/>
                  <p:pic>
                    <p:nvPicPr>
                      <p:cNvPr id="0" name="对象"/>
                      <p:cNvPicPr>
                        <a:picLocks noChangeAspect="1"/>
                      </p:cNvPicPr>
                      <p:nvPr/>
                    </p:nvPicPr>
                    <p:blipFill>
                      <a:blip r:embed="rId4" cstate="print"/>
                      <a:stretch>
                        <a:fillRect/>
                      </a:stretch>
                    </p:blipFill>
                    <p:spPr>
                      <a:xfrm>
                        <a:off x="1258888" y="2133600"/>
                        <a:ext cx="1484312" cy="287336"/>
                      </a:xfrm>
                      <a:prstGeom prst="rect">
                        <a:avLst/>
                      </a:prstGeom>
                      <a:noFill/>
                      <a:ln w="9525" cap="flat" cmpd="sng">
                        <a:noFill/>
                        <a:prstDash val="solid"/>
                        <a:miter/>
                      </a:ln>
                    </p:spPr>
                  </p:pic>
                </p:oleObj>
              </mc:Fallback>
            </mc:AlternateContent>
          </a:graphicData>
        </a:graphic>
      </p:graphicFrame>
      <p:sp>
        <p:nvSpPr>
          <p:cNvPr id="543" name="矩形"/>
          <p:cNvSpPr/>
          <p:nvPr/>
        </p:nvSpPr>
        <p:spPr>
          <a:xfrm>
            <a:off x="0" y="3328988"/>
            <a:ext cx="9144000" cy="0"/>
          </a:xfrm>
          <a:prstGeom prst="rect">
            <a:avLst/>
          </a:prstGeom>
          <a:noFill/>
          <a:ln w="9525" cap="flat" cmpd="sng">
            <a:noFill/>
            <a:prstDash val="solid"/>
            <a:round/>
          </a:ln>
        </p:spPr>
        <p:txBody>
          <a:bodyPr rtlCol="0" anchor="ctr"/>
          <a:lstStyle/>
          <a:p>
            <a:pPr algn="ctr"/>
          </a:p>
        </p:txBody>
      </p:sp>
      <p:graphicFrame>
        <p:nvGraphicFramePr>
          <p:cNvPr id="544" name="对象"/>
          <p:cNvGraphicFramePr>
            <a:graphicFrameLocks noChangeAspect="1"/>
          </p:cNvGraphicFramePr>
          <p:nvPr/>
        </p:nvGraphicFramePr>
        <p:xfrm>
          <a:off x="2771775" y="1700213"/>
          <a:ext cx="1225548" cy="319087"/>
        </p:xfrm>
        <a:graphic>
          <a:graphicData uri="http://schemas.openxmlformats.org/presentationml/2006/ole">
            <mc:AlternateContent xmlns:mc="http://schemas.openxmlformats.org/markup-compatibility/2006">
              <mc:Choice xmlns:v="urn:schemas-microsoft-com:vml" Requires="v">
                <p:oleObj spid="_x0000_s4" name="package" r:id="rId5" imgW="774065" imgH="203200" progId="package">
                  <p:embed/>
                </p:oleObj>
              </mc:Choice>
              <mc:Fallback>
                <p:oleObj name="package" r:id="rId5" imgW="774065" imgH="203200" progId="package">
                  <p:embed/>
                  <p:pic>
                    <p:nvPicPr>
                      <p:cNvPr id="0" name="对象"/>
                      <p:cNvPicPr>
                        <a:picLocks noChangeAspect="1"/>
                      </p:cNvPicPr>
                      <p:nvPr/>
                    </p:nvPicPr>
                    <p:blipFill>
                      <a:blip r:embed="rId6" cstate="print"/>
                      <a:stretch>
                        <a:fillRect/>
                      </a:stretch>
                    </p:blipFill>
                    <p:spPr>
                      <a:xfrm>
                        <a:off x="2771775" y="1700213"/>
                        <a:ext cx="1225548" cy="319087"/>
                      </a:xfrm>
                      <a:prstGeom prst="rect">
                        <a:avLst/>
                      </a:prstGeom>
                      <a:noFill/>
                      <a:ln w="9525" cap="flat" cmpd="sng">
                        <a:noFill/>
                        <a:prstDash val="solid"/>
                        <a:miter/>
                      </a:ln>
                    </p:spPr>
                  </p:pic>
                </p:oleObj>
              </mc:Fallback>
            </mc:AlternateContent>
          </a:graphicData>
        </a:graphic>
      </p:graphicFrame>
      <p:graphicFrame>
        <p:nvGraphicFramePr>
          <p:cNvPr id="545" name="对象"/>
          <p:cNvGraphicFramePr>
            <a:graphicFrameLocks noChangeAspect="1"/>
          </p:cNvGraphicFramePr>
          <p:nvPr/>
        </p:nvGraphicFramePr>
        <p:xfrm>
          <a:off x="1258888" y="2492375"/>
          <a:ext cx="2952750" cy="449261"/>
        </p:xfrm>
        <a:graphic>
          <a:graphicData uri="http://schemas.openxmlformats.org/presentationml/2006/ole">
            <mc:AlternateContent xmlns:mc="http://schemas.openxmlformats.org/markup-compatibility/2006">
              <mc:Choice xmlns:v="urn:schemas-microsoft-com:vml" Requires="v">
                <p:oleObj spid="_x0000_s5" name="package" r:id="rId7" imgW="1562100" imgH="241300" progId="package">
                  <p:embed/>
                </p:oleObj>
              </mc:Choice>
              <mc:Fallback>
                <p:oleObj name="package" r:id="rId7" imgW="1562100" imgH="241300" progId="package">
                  <p:embed/>
                  <p:pic>
                    <p:nvPicPr>
                      <p:cNvPr id="0" name="对象"/>
                      <p:cNvPicPr>
                        <a:picLocks noChangeAspect="1"/>
                      </p:cNvPicPr>
                      <p:nvPr/>
                    </p:nvPicPr>
                    <p:blipFill>
                      <a:blip r:embed="rId8" cstate="print"/>
                      <a:stretch>
                        <a:fillRect/>
                      </a:stretch>
                    </p:blipFill>
                    <p:spPr>
                      <a:xfrm>
                        <a:off x="1258888" y="2492375"/>
                        <a:ext cx="2952750" cy="449261"/>
                      </a:xfrm>
                      <a:prstGeom prst="rect">
                        <a:avLst/>
                      </a:prstGeom>
                      <a:noFill/>
                      <a:ln w="9525" cap="flat" cmpd="sng">
                        <a:noFill/>
                        <a:prstDash val="solid"/>
                        <a:miter/>
                      </a:ln>
                    </p:spPr>
                  </p:pic>
                </p:oleObj>
              </mc:Fallback>
            </mc:AlternateContent>
          </a:graphicData>
        </a:graphic>
      </p:graphicFrame>
      <p:sp>
        <p:nvSpPr>
          <p:cNvPr id="546" name="矩形"/>
          <p:cNvSpPr/>
          <p:nvPr/>
        </p:nvSpPr>
        <p:spPr>
          <a:xfrm>
            <a:off x="4859338" y="1054418"/>
            <a:ext cx="2773552" cy="453389"/>
          </a:xfrm>
          <a:prstGeom prst="rect">
            <a:avLst/>
          </a:prstGeom>
          <a:solidFill>
            <a:srgbClr val="FFFF00"/>
          </a:solidFill>
          <a:ln w="9525" cap="flat" cmpd="sng">
            <a:noFill/>
            <a:prstDash val="solid"/>
            <a:round/>
          </a:ln>
        </p:spPr>
        <p:txBody>
          <a:bodyPr vert="horz" wrap="none" lIns="91440" tIns="45720" rIns="91440" bIns="45720" anchor="ctr" anchorCtr="0">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楷体_GB2312" pitchFamily="49" charset="-122"/>
                <a:ea typeface="楷体_GB2312" pitchFamily="49" charset="-122"/>
                <a:cs typeface="Arial" panose="020B0604020202020204" pitchFamily="34" charset="0"/>
              </a:rPr>
              <a:t>(2)</a:t>
            </a:r>
            <a:r>
              <a:rPr lang="zh-CN" altLang="en-US" sz="2400" b="1" i="0" u="none" strike="noStrike" kern="1200" cap="none" spc="0" baseline="0">
                <a:solidFill>
                  <a:schemeClr val="tx1"/>
                </a:solidFill>
                <a:latin typeface="楷体_GB2312" pitchFamily="49" charset="-122"/>
                <a:ea typeface="楷体_GB2312" pitchFamily="49" charset="-122"/>
                <a:cs typeface="Arial" panose="020B0604020202020204" pitchFamily="34" charset="0"/>
              </a:rPr>
              <a:t>分量为正态分布</a:t>
            </a:r>
            <a:r>
              <a:rPr lang="en-US" altLang="zh-CN" sz="1800" b="0" i="0" u="none" strike="noStrike" kern="1200" cap="none" spc="0" baseline="0">
                <a:solidFill>
                  <a:srgbClr val="D27920"/>
                </a:solidFill>
                <a:latin typeface="Arial" panose="020B0604020202020204" pitchFamily="34" charset="0"/>
                <a:ea typeface="宋体" panose="02010600030101010101" pitchFamily="2" charset="-122"/>
                <a:cs typeface="Arial" panose="020B0604020202020204" pitchFamily="34" charset="0"/>
              </a:rPr>
              <a:t> </a:t>
            </a:r>
            <a:endParaRPr lang="zh-CN" altLang="en-US" sz="1800" b="0" i="0" u="none" strike="noStrike" kern="1200" cap="none" spc="0" baseline="0">
              <a:solidFill>
                <a:srgbClr val="D27920"/>
              </a:solidFill>
              <a:latin typeface="Arial" panose="020B0604020202020204" pitchFamily="34" charset="0"/>
              <a:ea typeface="宋体" panose="02010600030101010101" pitchFamily="2" charset="-122"/>
              <a:cs typeface="Arial" panose="020B0604020202020204" pitchFamily="34" charset="0"/>
            </a:endParaRPr>
          </a:p>
        </p:txBody>
      </p:sp>
      <p:graphicFrame>
        <p:nvGraphicFramePr>
          <p:cNvPr id="547" name="对象"/>
          <p:cNvGraphicFramePr>
            <a:graphicFrameLocks noChangeAspect="1"/>
          </p:cNvGraphicFramePr>
          <p:nvPr/>
        </p:nvGraphicFramePr>
        <p:xfrm>
          <a:off x="5354638" y="1773237"/>
          <a:ext cx="1382712" cy="355600"/>
        </p:xfrm>
        <a:graphic>
          <a:graphicData uri="http://schemas.openxmlformats.org/presentationml/2006/ole">
            <mc:AlternateContent xmlns:mc="http://schemas.openxmlformats.org/markup-compatibility/2006">
              <mc:Choice xmlns:v="urn:schemas-microsoft-com:vml" Requires="v">
                <p:oleObj spid="_x0000_s6" name="package" r:id="rId9" imgW="927100" imgH="241300" progId="package">
                  <p:embed/>
                </p:oleObj>
              </mc:Choice>
              <mc:Fallback>
                <p:oleObj name="package" r:id="rId9" imgW="927100" imgH="241300" progId="package">
                  <p:embed/>
                  <p:pic>
                    <p:nvPicPr>
                      <p:cNvPr id="0" name="对象"/>
                      <p:cNvPicPr>
                        <a:picLocks noChangeAspect="1"/>
                      </p:cNvPicPr>
                      <p:nvPr/>
                    </p:nvPicPr>
                    <p:blipFill>
                      <a:blip r:embed="rId10" cstate="print"/>
                      <a:stretch>
                        <a:fillRect/>
                      </a:stretch>
                    </p:blipFill>
                    <p:spPr>
                      <a:xfrm>
                        <a:off x="5354638" y="1773237"/>
                        <a:ext cx="1382712" cy="355600"/>
                      </a:xfrm>
                      <a:prstGeom prst="rect">
                        <a:avLst/>
                      </a:prstGeom>
                      <a:noFill/>
                      <a:ln w="9525" cap="flat" cmpd="sng">
                        <a:noFill/>
                        <a:prstDash val="solid"/>
                        <a:miter/>
                      </a:ln>
                    </p:spPr>
                  </p:pic>
                </p:oleObj>
              </mc:Fallback>
            </mc:AlternateContent>
          </a:graphicData>
        </a:graphic>
      </p:graphicFrame>
      <p:graphicFrame>
        <p:nvGraphicFramePr>
          <p:cNvPr id="548" name="对象"/>
          <p:cNvGraphicFramePr>
            <a:graphicFrameLocks noChangeAspect="1"/>
          </p:cNvGraphicFramePr>
          <p:nvPr/>
        </p:nvGraphicFramePr>
        <p:xfrm>
          <a:off x="6732588" y="1557337"/>
          <a:ext cx="1484311" cy="723900"/>
        </p:xfrm>
        <a:graphic>
          <a:graphicData uri="http://schemas.openxmlformats.org/presentationml/2006/ole">
            <mc:AlternateContent xmlns:mc="http://schemas.openxmlformats.org/markup-compatibility/2006">
              <mc:Choice xmlns:v="urn:schemas-microsoft-com:vml" Requires="v">
                <p:oleObj spid="_x0000_s7" name="package" r:id="rId11" imgW="989965" imgH="482600" progId="package">
                  <p:embed/>
                </p:oleObj>
              </mc:Choice>
              <mc:Fallback>
                <p:oleObj name="package" r:id="rId11" imgW="989965" imgH="482600" progId="package">
                  <p:embed/>
                  <p:pic>
                    <p:nvPicPr>
                      <p:cNvPr id="0" name="对象"/>
                      <p:cNvPicPr>
                        <a:picLocks noChangeAspect="1"/>
                      </p:cNvPicPr>
                      <p:nvPr/>
                    </p:nvPicPr>
                    <p:blipFill>
                      <a:blip r:embed="rId12" cstate="print"/>
                      <a:stretch>
                        <a:fillRect/>
                      </a:stretch>
                    </p:blipFill>
                    <p:spPr>
                      <a:xfrm>
                        <a:off x="6732588" y="1557337"/>
                        <a:ext cx="1484311" cy="723900"/>
                      </a:xfrm>
                      <a:prstGeom prst="rect">
                        <a:avLst/>
                      </a:prstGeom>
                      <a:noFill/>
                      <a:ln w="9525" cap="flat" cmpd="sng">
                        <a:noFill/>
                        <a:prstDash val="solid"/>
                        <a:miter/>
                      </a:ln>
                    </p:spPr>
                  </p:pic>
                </p:oleObj>
              </mc:Fallback>
            </mc:AlternateContent>
          </a:graphicData>
        </a:graphic>
      </p:graphicFrame>
      <p:graphicFrame>
        <p:nvGraphicFramePr>
          <p:cNvPr id="549" name="对象"/>
          <p:cNvGraphicFramePr>
            <a:graphicFrameLocks noChangeAspect="1"/>
          </p:cNvGraphicFramePr>
          <p:nvPr/>
        </p:nvGraphicFramePr>
        <p:xfrm>
          <a:off x="5364163" y="2239963"/>
          <a:ext cx="1022348" cy="723900"/>
        </p:xfrm>
        <a:graphic>
          <a:graphicData uri="http://schemas.openxmlformats.org/presentationml/2006/ole">
            <mc:AlternateContent xmlns:mc="http://schemas.openxmlformats.org/markup-compatibility/2006">
              <mc:Choice xmlns:v="urn:schemas-microsoft-com:vml" Requires="v">
                <p:oleObj spid="_x0000_s8" name="package" r:id="rId13" imgW="685800" imgH="482600" progId="package">
                  <p:embed/>
                </p:oleObj>
              </mc:Choice>
              <mc:Fallback>
                <p:oleObj name="package" r:id="rId13" imgW="685800" imgH="482600" progId="package">
                  <p:embed/>
                  <p:pic>
                    <p:nvPicPr>
                      <p:cNvPr id="0" name="对象"/>
                      <p:cNvPicPr>
                        <a:picLocks noChangeAspect="1"/>
                      </p:cNvPicPr>
                      <p:nvPr/>
                    </p:nvPicPr>
                    <p:blipFill>
                      <a:blip r:embed="rId14" cstate="print"/>
                      <a:stretch>
                        <a:fillRect/>
                      </a:stretch>
                    </p:blipFill>
                    <p:spPr>
                      <a:xfrm>
                        <a:off x="5364163" y="2239963"/>
                        <a:ext cx="1022348" cy="723900"/>
                      </a:xfrm>
                      <a:prstGeom prst="rect">
                        <a:avLst/>
                      </a:prstGeom>
                      <a:noFill/>
                      <a:ln w="9525" cap="flat" cmpd="sng">
                        <a:noFill/>
                        <a:prstDash val="solid"/>
                        <a:miter/>
                      </a:ln>
                    </p:spPr>
                  </p:pic>
                </p:oleObj>
              </mc:Fallback>
            </mc:AlternateContent>
          </a:graphicData>
        </a:graphic>
      </p:graphicFrame>
      <p:graphicFrame>
        <p:nvGraphicFramePr>
          <p:cNvPr id="550" name="对象"/>
          <p:cNvGraphicFramePr>
            <a:graphicFrameLocks noChangeAspect="1"/>
          </p:cNvGraphicFramePr>
          <p:nvPr/>
        </p:nvGraphicFramePr>
        <p:xfrm>
          <a:off x="6443663" y="2241550"/>
          <a:ext cx="1547812" cy="723900"/>
        </p:xfrm>
        <a:graphic>
          <a:graphicData uri="http://schemas.openxmlformats.org/presentationml/2006/ole">
            <mc:AlternateContent xmlns:mc="http://schemas.openxmlformats.org/markup-compatibility/2006">
              <mc:Choice xmlns:v="urn:schemas-microsoft-com:vml" Requires="v">
                <p:oleObj spid="_x0000_s9" name="package" r:id="rId15" imgW="1040765" imgH="482600" progId="package">
                  <p:embed/>
                </p:oleObj>
              </mc:Choice>
              <mc:Fallback>
                <p:oleObj name="package" r:id="rId15" imgW="1040765" imgH="482600" progId="package">
                  <p:embed/>
                  <p:pic>
                    <p:nvPicPr>
                      <p:cNvPr id="0" name="对象"/>
                      <p:cNvPicPr>
                        <a:picLocks noChangeAspect="1"/>
                      </p:cNvPicPr>
                      <p:nvPr/>
                    </p:nvPicPr>
                    <p:blipFill>
                      <a:blip r:embed="rId16" cstate="print"/>
                      <a:stretch>
                        <a:fillRect/>
                      </a:stretch>
                    </p:blipFill>
                    <p:spPr>
                      <a:xfrm>
                        <a:off x="6443663" y="2241550"/>
                        <a:ext cx="1547812" cy="723900"/>
                      </a:xfrm>
                      <a:prstGeom prst="rect">
                        <a:avLst/>
                      </a:prstGeom>
                      <a:noFill/>
                      <a:ln w="9525" cap="flat" cmpd="sng">
                        <a:noFill/>
                        <a:prstDash val="solid"/>
                        <a:miter/>
                      </a:ln>
                    </p:spPr>
                  </p:pic>
                </p:oleObj>
              </mc:Fallback>
            </mc:AlternateContent>
          </a:graphicData>
        </a:graphic>
      </p:graphicFrame>
      <p:sp>
        <p:nvSpPr>
          <p:cNvPr id="551" name="矩形"/>
          <p:cNvSpPr/>
          <p:nvPr/>
        </p:nvSpPr>
        <p:spPr>
          <a:xfrm>
            <a:off x="0" y="2092325"/>
            <a:ext cx="9144000" cy="0"/>
          </a:xfrm>
          <a:prstGeom prst="rect">
            <a:avLst/>
          </a:prstGeom>
          <a:noFill/>
          <a:ln w="9525" cap="flat" cmpd="sng">
            <a:noFill/>
            <a:prstDash val="solid"/>
            <a:round/>
          </a:ln>
        </p:spPr>
        <p:txBody>
          <a:bodyPr rtlCol="0" anchor="ctr"/>
          <a:lstStyle/>
          <a:p>
            <a:pPr algn="ctr"/>
          </a:p>
        </p:txBody>
      </p:sp>
      <p:graphicFrame>
        <p:nvGraphicFramePr>
          <p:cNvPr id="552" name="对象"/>
          <p:cNvGraphicFramePr>
            <a:graphicFrameLocks noChangeAspect="1"/>
          </p:cNvGraphicFramePr>
          <p:nvPr/>
        </p:nvGraphicFramePr>
        <p:xfrm>
          <a:off x="5899154" y="3357561"/>
          <a:ext cx="2087562" cy="411161"/>
        </p:xfrm>
        <a:graphic>
          <a:graphicData uri="http://schemas.openxmlformats.org/presentationml/2006/ole">
            <mc:AlternateContent xmlns:mc="http://schemas.openxmlformats.org/markup-compatibility/2006">
              <mc:Choice xmlns:v="urn:schemas-microsoft-com:vml" Requires="v">
                <p:oleObj spid="_x0000_s10" name="package" r:id="rId17" imgW="1307465" imgH="254000" progId="package">
                  <p:embed/>
                </p:oleObj>
              </mc:Choice>
              <mc:Fallback>
                <p:oleObj name="package" r:id="rId17" imgW="1307465" imgH="254000" progId="package">
                  <p:embed/>
                  <p:pic>
                    <p:nvPicPr>
                      <p:cNvPr id="0" name="对象"/>
                      <p:cNvPicPr>
                        <a:picLocks noChangeAspect="1"/>
                      </p:cNvPicPr>
                      <p:nvPr/>
                    </p:nvPicPr>
                    <p:blipFill>
                      <a:blip r:embed="rId18" cstate="print"/>
                      <a:stretch>
                        <a:fillRect/>
                      </a:stretch>
                    </p:blipFill>
                    <p:spPr>
                      <a:xfrm>
                        <a:off x="5899154" y="3357561"/>
                        <a:ext cx="2087562" cy="411161"/>
                      </a:xfrm>
                      <a:prstGeom prst="rect">
                        <a:avLst/>
                      </a:prstGeom>
                      <a:noFill/>
                      <a:ln w="9525" cap="flat" cmpd="sng">
                        <a:noFill/>
                        <a:prstDash val="solid"/>
                        <a:miter/>
                      </a:ln>
                    </p:spPr>
                  </p:pic>
                </p:oleObj>
              </mc:Fallback>
            </mc:AlternateContent>
          </a:graphicData>
        </a:graphic>
      </p:graphicFrame>
      <p:graphicFrame>
        <p:nvGraphicFramePr>
          <p:cNvPr id="553" name="对象"/>
          <p:cNvGraphicFramePr>
            <a:graphicFrameLocks noChangeAspect="1"/>
          </p:cNvGraphicFramePr>
          <p:nvPr/>
        </p:nvGraphicFramePr>
        <p:xfrm>
          <a:off x="5899154" y="3765549"/>
          <a:ext cx="2160588" cy="403225"/>
        </p:xfrm>
        <a:graphic>
          <a:graphicData uri="http://schemas.openxmlformats.org/presentationml/2006/ole">
            <mc:AlternateContent xmlns:mc="http://schemas.openxmlformats.org/markup-compatibility/2006">
              <mc:Choice xmlns:v="urn:schemas-microsoft-com:vml" Requires="v">
                <p:oleObj spid="_x0000_s11" name="package" r:id="rId19" imgW="1371600" imgH="254000" progId="package">
                  <p:embed/>
                </p:oleObj>
              </mc:Choice>
              <mc:Fallback>
                <p:oleObj name="package" r:id="rId19" imgW="1371600" imgH="254000" progId="package">
                  <p:embed/>
                  <p:pic>
                    <p:nvPicPr>
                      <p:cNvPr id="0" name="对象"/>
                      <p:cNvPicPr>
                        <a:picLocks noChangeAspect="1"/>
                      </p:cNvPicPr>
                      <p:nvPr/>
                    </p:nvPicPr>
                    <p:blipFill>
                      <a:blip r:embed="rId20" cstate="print"/>
                      <a:stretch>
                        <a:fillRect/>
                      </a:stretch>
                    </p:blipFill>
                    <p:spPr>
                      <a:xfrm>
                        <a:off x="5899154" y="3765549"/>
                        <a:ext cx="2160588" cy="403225"/>
                      </a:xfrm>
                      <a:prstGeom prst="rect">
                        <a:avLst/>
                      </a:prstGeom>
                      <a:noFill/>
                      <a:ln w="9525" cap="flat" cmpd="sng">
                        <a:noFill/>
                        <a:prstDash val="solid"/>
                        <a:miter/>
                      </a:ln>
                    </p:spPr>
                  </p:pic>
                </p:oleObj>
              </mc:Fallback>
            </mc:AlternateContent>
          </a:graphicData>
        </a:graphic>
      </p:graphicFrame>
      <p:sp>
        <p:nvSpPr>
          <p:cNvPr id="554" name="燕尾形"/>
          <p:cNvSpPr/>
          <p:nvPr/>
        </p:nvSpPr>
        <p:spPr>
          <a:xfrm rot="5400000">
            <a:off x="6443663" y="3068638"/>
            <a:ext cx="504824" cy="73024"/>
          </a:xfrm>
          <a:prstGeom prst="chevron">
            <a:avLst>
              <a:gd name="adj" fmla="val 363035"/>
            </a:avLst>
          </a:prstGeom>
          <a:solidFill>
            <a:srgbClr val="009900"/>
          </a:solidFill>
          <a:ln w="0" cap="flat" cmpd="sng">
            <a:solidFill>
              <a:srgbClr val="009900"/>
            </a:solidFill>
            <a:prstDash val="solid"/>
            <a:miter/>
          </a:ln>
        </p:spPr>
        <p:txBody>
          <a:bodyPr rtlCol="0" anchor="ctr"/>
          <a:lstStyle/>
          <a:p>
            <a:pPr algn="ctr"/>
          </a:p>
        </p:txBody>
      </p:sp>
      <p:sp>
        <p:nvSpPr>
          <p:cNvPr id="555" name="矩形"/>
          <p:cNvSpPr/>
          <p:nvPr/>
        </p:nvSpPr>
        <p:spPr>
          <a:xfrm>
            <a:off x="2484438" y="4438968"/>
            <a:ext cx="3929964" cy="453389"/>
          </a:xfrm>
          <a:prstGeom prst="rect">
            <a:avLst/>
          </a:prstGeom>
          <a:solidFill>
            <a:srgbClr val="FFFF00"/>
          </a:solidFill>
          <a:ln w="9525" cap="flat" cmpd="sng">
            <a:noFill/>
            <a:prstDash val="solid"/>
            <a:round/>
          </a:ln>
        </p:spPr>
        <p:txBody>
          <a:bodyPr vert="horz" wrap="none" lIns="91440" tIns="45720" rIns="91440" bIns="45720" anchor="ctr" anchorCtr="0">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楷体_GB2312" pitchFamily="49" charset="-122"/>
                <a:ea typeface="楷体_GB2312" pitchFamily="49" charset="-122"/>
                <a:cs typeface="Arial" panose="020B0604020202020204" pitchFamily="34" charset="0"/>
              </a:rPr>
              <a:t>(3)</a:t>
            </a:r>
            <a:r>
              <a:rPr lang="zh-CN" altLang="en-US" sz="2400" b="1" i="0" u="none" strike="noStrike" kern="1200" cap="none" spc="0" baseline="0">
                <a:solidFill>
                  <a:schemeClr val="tx1"/>
                </a:solidFill>
                <a:latin typeface="楷体_GB2312" pitchFamily="49" charset="-122"/>
                <a:ea typeface="楷体_GB2312" pitchFamily="49" charset="-122"/>
                <a:cs typeface="Arial" panose="020B0604020202020204" pitchFamily="34" charset="0"/>
              </a:rPr>
              <a:t>分量独立       不相关</a:t>
            </a:r>
            <a:r>
              <a:rPr lang="en-US" altLang="zh-CN" sz="20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rPr>
              <a:t>          </a:t>
            </a:r>
            <a:endParaRPr lang="zh-CN" altLang="en-US" sz="20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556" name="矩形"/>
          <p:cNvSpPr/>
          <p:nvPr/>
        </p:nvSpPr>
        <p:spPr>
          <a:xfrm>
            <a:off x="0" y="0"/>
            <a:ext cx="9144000" cy="0"/>
          </a:xfrm>
          <a:prstGeom prst="rect">
            <a:avLst/>
          </a:prstGeom>
          <a:noFill/>
          <a:ln w="9525" cap="flat" cmpd="sng">
            <a:noFill/>
            <a:prstDash val="solid"/>
            <a:round/>
          </a:ln>
        </p:spPr>
        <p:txBody>
          <a:bodyPr rtlCol="0" anchor="ctr"/>
          <a:lstStyle/>
          <a:p>
            <a:pPr algn="ctr"/>
          </a:p>
        </p:txBody>
      </p:sp>
      <p:sp>
        <p:nvSpPr>
          <p:cNvPr id="557" name="标题"/>
          <p:cNvSpPr>
            <a:spLocks noGrp="1"/>
          </p:cNvSpPr>
          <p:nvPr>
            <p:ph type="title" idx="4294967295"/>
          </p:nvPr>
        </p:nvSpPr>
        <p:spPr>
          <a:xfrm>
            <a:off x="0" y="0"/>
            <a:ext cx="8604250" cy="620713"/>
          </a:xfrm>
          <a:prstGeom prst="rect">
            <a:avLst/>
          </a:prstGeom>
          <a:solidFill>
            <a:schemeClr val="bg1"/>
          </a:solidFill>
          <a:ln w="9525" cap="flat" cmpd="sng">
            <a:noFill/>
            <a:prstDash val="solid"/>
            <a:round/>
          </a:ln>
        </p:spPr>
        <p:txBody>
          <a:bodyPr vert="horz" wrap="square" lIns="91440" tIns="45720" rIns="91440" bIns="45720" anchor="ctr" anchorCtr="0"/>
          <a:lstStyle/>
          <a:p>
            <a:pPr>
              <a:lnSpc>
                <a:spcPct val="190000"/>
              </a:lnSpc>
            </a:pPr>
            <a:r>
              <a:rPr lang="en-US" altLang="zh-CN" sz="2800">
                <a:solidFill>
                  <a:srgbClr val="0000FF"/>
                </a:solidFill>
                <a:ea typeface="黑体" panose="02010609060101010101" pitchFamily="49" charset="-122"/>
              </a:rPr>
              <a:t>     3.</a:t>
            </a:r>
            <a:r>
              <a:rPr lang="zh-CN" altLang="en-US" sz="2800">
                <a:solidFill>
                  <a:srgbClr val="0000FF"/>
                </a:solidFill>
                <a:ea typeface="黑体" panose="02010609060101010101" pitchFamily="49" charset="-122"/>
              </a:rPr>
              <a:t>多维正态分布性质</a:t>
            </a:r>
            <a:endParaRPr lang="zh-CN" altLang="en-US" sz="2800">
              <a:solidFill>
                <a:srgbClr val="0000FF"/>
              </a:solidFill>
              <a:ea typeface="黑体" panose="02010609060101010101" pitchFamily="49" charset="-122"/>
            </a:endParaRPr>
          </a:p>
        </p:txBody>
      </p:sp>
      <p:graphicFrame>
        <p:nvGraphicFramePr>
          <p:cNvPr id="558" name="对象"/>
          <p:cNvGraphicFramePr>
            <a:graphicFrameLocks noChangeAspect="1"/>
          </p:cNvGraphicFramePr>
          <p:nvPr/>
        </p:nvGraphicFramePr>
        <p:xfrm>
          <a:off x="4583113" y="5021263"/>
          <a:ext cx="3384550" cy="692150"/>
        </p:xfrm>
        <a:graphic>
          <a:graphicData uri="http://schemas.openxmlformats.org/presentationml/2006/ole">
            <mc:AlternateContent xmlns:mc="http://schemas.openxmlformats.org/markup-compatibility/2006">
              <mc:Choice xmlns:v="urn:schemas-microsoft-com:vml" Requires="v">
                <p:oleObj spid="_x0000_s12" name="package" r:id="rId21" imgW="1948180" imgH="400685" progId="package">
                  <p:embed/>
                </p:oleObj>
              </mc:Choice>
              <mc:Fallback>
                <p:oleObj name="package" r:id="rId21" imgW="1948180" imgH="400685" progId="package">
                  <p:embed/>
                  <p:pic>
                    <p:nvPicPr>
                      <p:cNvPr id="0" name="对象"/>
                      <p:cNvPicPr>
                        <a:picLocks noChangeAspect="1"/>
                      </p:cNvPicPr>
                      <p:nvPr/>
                    </p:nvPicPr>
                    <p:blipFill>
                      <a:blip r:embed="rId22" cstate="print"/>
                      <a:stretch>
                        <a:fillRect/>
                      </a:stretch>
                    </p:blipFill>
                    <p:spPr>
                      <a:xfrm>
                        <a:off x="4583113" y="5021263"/>
                        <a:ext cx="3384550" cy="692150"/>
                      </a:xfrm>
                      <a:prstGeom prst="rect">
                        <a:avLst/>
                      </a:prstGeom>
                      <a:noFill/>
                      <a:ln w="9525" cap="flat" cmpd="sng">
                        <a:noFill/>
                        <a:prstDash val="solid"/>
                        <a:miter/>
                      </a:ln>
                    </p:spPr>
                  </p:pic>
                </p:oleObj>
              </mc:Fallback>
            </mc:AlternateContent>
          </a:graphicData>
        </a:graphic>
      </p:graphicFrame>
      <p:sp>
        <p:nvSpPr>
          <p:cNvPr id="559" name="矩形"/>
          <p:cNvSpPr/>
          <p:nvPr/>
        </p:nvSpPr>
        <p:spPr>
          <a:xfrm>
            <a:off x="0" y="3214688"/>
            <a:ext cx="9144000" cy="0"/>
          </a:xfrm>
          <a:prstGeom prst="rect">
            <a:avLst/>
          </a:prstGeom>
          <a:noFill/>
          <a:ln w="9525" cap="flat" cmpd="sng">
            <a:noFill/>
            <a:prstDash val="solid"/>
            <a:round/>
          </a:ln>
        </p:spPr>
        <p:txBody>
          <a:bodyPr rtlCol="0" anchor="ctr"/>
          <a:lstStyle/>
          <a:p>
            <a:pPr algn="ctr"/>
          </a:p>
        </p:txBody>
      </p:sp>
      <p:sp>
        <p:nvSpPr>
          <p:cNvPr id="560" name="左右箭头"/>
          <p:cNvSpPr/>
          <p:nvPr/>
        </p:nvSpPr>
        <p:spPr>
          <a:xfrm>
            <a:off x="4500563" y="4652963"/>
            <a:ext cx="576262" cy="71436"/>
          </a:xfrm>
          <a:prstGeom prst="leftRightArrow">
            <a:avLst>
              <a:gd name="adj1" fmla="val 65342"/>
              <a:gd name="adj2" fmla="val 81079"/>
            </a:avLst>
          </a:prstGeom>
          <a:solidFill>
            <a:srgbClr val="009900"/>
          </a:solidFill>
          <a:ln w="9525" cap="flat" cmpd="sng">
            <a:solidFill>
              <a:srgbClr val="000000"/>
            </a:solidFill>
            <a:prstDash val="solid"/>
            <a:miter/>
          </a:ln>
        </p:spPr>
        <p:txBody>
          <a:bodyPr rtlCol="0" anchor="ctr"/>
          <a:lstStyle/>
          <a:p>
            <a:pPr algn="ctr"/>
          </a:p>
        </p:txBody>
      </p:sp>
      <p:graphicFrame>
        <p:nvGraphicFramePr>
          <p:cNvPr id="561" name="对象"/>
          <p:cNvGraphicFramePr>
            <a:graphicFrameLocks noChangeAspect="1"/>
          </p:cNvGraphicFramePr>
          <p:nvPr/>
        </p:nvGraphicFramePr>
        <p:xfrm>
          <a:off x="2411413" y="5157788"/>
          <a:ext cx="1447800" cy="388937"/>
        </p:xfrm>
        <a:graphic>
          <a:graphicData uri="http://schemas.openxmlformats.org/presentationml/2006/ole">
            <mc:AlternateContent xmlns:mc="http://schemas.openxmlformats.org/markup-compatibility/2006">
              <mc:Choice xmlns:v="urn:schemas-microsoft-com:vml" Requires="v">
                <p:oleObj spid="_x0000_s13" name="package" r:id="rId23" imgW="888365" imgH="241300" progId="package">
                  <p:embed/>
                </p:oleObj>
              </mc:Choice>
              <mc:Fallback>
                <p:oleObj name="package" r:id="rId23" imgW="888365" imgH="241300" progId="package">
                  <p:embed/>
                  <p:pic>
                    <p:nvPicPr>
                      <p:cNvPr id="0" name="对象"/>
                      <p:cNvPicPr>
                        <a:picLocks noChangeAspect="1"/>
                      </p:cNvPicPr>
                      <p:nvPr/>
                    </p:nvPicPr>
                    <p:blipFill>
                      <a:blip r:embed="rId24" cstate="print"/>
                      <a:stretch>
                        <a:fillRect/>
                      </a:stretch>
                    </p:blipFill>
                    <p:spPr>
                      <a:xfrm>
                        <a:off x="2411413" y="5157788"/>
                        <a:ext cx="1447800" cy="388937"/>
                      </a:xfrm>
                      <a:prstGeom prst="rect">
                        <a:avLst/>
                      </a:prstGeom>
                      <a:noFill/>
                      <a:ln w="9525" cap="flat" cmpd="sng">
                        <a:noFill/>
                        <a:prstDash val="solid"/>
                        <a:miter/>
                      </a:ln>
                    </p:spPr>
                  </p:pic>
                </p:oleObj>
              </mc:Fallback>
            </mc:AlternateContent>
          </a:graphicData>
        </a:graphic>
      </p:graphicFrame>
      <p:sp>
        <p:nvSpPr>
          <p:cNvPr id="562" name="燕尾形"/>
          <p:cNvSpPr/>
          <p:nvPr/>
        </p:nvSpPr>
        <p:spPr>
          <a:xfrm>
            <a:off x="3995738" y="5300663"/>
            <a:ext cx="504824" cy="71435"/>
          </a:xfrm>
          <a:prstGeom prst="chevron">
            <a:avLst>
              <a:gd name="adj" fmla="val 371111"/>
            </a:avLst>
          </a:prstGeom>
          <a:solidFill>
            <a:srgbClr val="009900"/>
          </a:solidFill>
          <a:ln w="0" cap="flat" cmpd="sng">
            <a:solidFill>
              <a:srgbClr val="009900"/>
            </a:solidFill>
            <a:prstDash val="solid"/>
            <a:miter/>
          </a:ln>
        </p:spPr>
        <p:txBody>
          <a:bodyPr rtlCol="0" anchor="ctr"/>
          <a:lstStyle/>
          <a:p>
            <a:pPr algn="ctr"/>
          </a:p>
        </p:txBody>
      </p:sp>
      <p:graphicFrame>
        <p:nvGraphicFramePr>
          <p:cNvPr id="563" name="对象"/>
          <p:cNvGraphicFramePr>
            <a:graphicFrameLocks noChangeAspect="1"/>
          </p:cNvGraphicFramePr>
          <p:nvPr/>
        </p:nvGraphicFramePr>
        <p:xfrm>
          <a:off x="1403365" y="3140075"/>
          <a:ext cx="3744913" cy="1233487"/>
        </p:xfrm>
        <a:graphic>
          <a:graphicData uri="http://schemas.openxmlformats.org/presentationml/2006/ole">
            <mc:AlternateContent xmlns:mc="http://schemas.openxmlformats.org/markup-compatibility/2006">
              <mc:Choice xmlns:v="urn:schemas-microsoft-com:vml" Requires="v">
                <p:oleObj spid="_x0000_s14" name="package" r:id="rId25" imgW="2348865" imgH="776605" progId="package">
                  <p:embed/>
                </p:oleObj>
              </mc:Choice>
              <mc:Fallback>
                <p:oleObj name="package" r:id="rId25" imgW="2348865" imgH="776605" progId="package">
                  <p:embed/>
                  <p:pic>
                    <p:nvPicPr>
                      <p:cNvPr id="0" name="对象"/>
                      <p:cNvPicPr>
                        <a:picLocks noChangeAspect="1"/>
                      </p:cNvPicPr>
                      <p:nvPr/>
                    </p:nvPicPr>
                    <p:blipFill>
                      <a:blip r:embed="rId26" cstate="print"/>
                      <a:stretch>
                        <a:fillRect/>
                      </a:stretch>
                    </p:blipFill>
                    <p:spPr>
                      <a:xfrm>
                        <a:off x="1403365" y="3140075"/>
                        <a:ext cx="3744913" cy="1233487"/>
                      </a:xfrm>
                      <a:prstGeom prst="rect">
                        <a:avLst/>
                      </a:prstGeom>
                      <a:solidFill>
                        <a:srgbClr val="E0E0F0"/>
                      </a:solidFill>
                      <a:ln w="9525" cap="flat" cmpd="sng">
                        <a:noFill/>
                        <a:prstDash val="solid"/>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7"/>
                                        </p:tgtEl>
                                        <p:attrNameLst>
                                          <p:attrName>style.visibility</p:attrName>
                                        </p:attrNameLst>
                                      </p:cBhvr>
                                      <p:to>
                                        <p:strVal val="visible"/>
                                      </p:to>
                                    </p:set>
                                    <p:animEffect transition="in" filter="blinds(horizontal)">
                                      <p:cBhvr>
                                        <p:cTn id="7" dur="500"/>
                                        <p:tgtEl>
                                          <p:spTgt spid="53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4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4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4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4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46"/>
                                        </p:tgtEl>
                                        <p:attrNameLst>
                                          <p:attrName>style.visibility</p:attrName>
                                        </p:attrNameLst>
                                      </p:cBhvr>
                                      <p:to>
                                        <p:strVal val="visible"/>
                                      </p:to>
                                    </p:set>
                                    <p:animEffect transition="in" filter="blinds(horizontal)">
                                      <p:cBhvr>
                                        <p:cTn id="28" dur="500"/>
                                        <p:tgtEl>
                                          <p:spTgt spid="546"/>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4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5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5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5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60"/>
                                        </p:tgtEl>
                                        <p:attrNameLst>
                                          <p:attrName>style.visibility</p:attrName>
                                        </p:attrNameLst>
                                      </p:cBhvr>
                                      <p:to>
                                        <p:strVal val="visible"/>
                                      </p:to>
                                    </p:set>
                                    <p:animEffect transition="in" filter="fade">
                                      <p:cBhvr>
                                        <p:cTn id="61" dur="2000"/>
                                        <p:tgtEl>
                                          <p:spTgt spid="56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55"/>
                                        </p:tgtEl>
                                        <p:attrNameLst>
                                          <p:attrName>style.visibility</p:attrName>
                                        </p:attrNameLst>
                                      </p:cBhvr>
                                      <p:to>
                                        <p:strVal val="visible"/>
                                      </p:to>
                                    </p:set>
                                    <p:animEffect transition="in" filter="fade">
                                      <p:cBhvr>
                                        <p:cTn id="64" dur="2000"/>
                                        <p:tgtEl>
                                          <p:spTgt spid="555"/>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6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6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558"/>
                                        </p:tgtEl>
                                        <p:attrNameLst>
                                          <p:attrName>style.visibility</p:attrName>
                                        </p:attrNameLst>
                                      </p:cBhvr>
                                      <p:to>
                                        <p:strVal val="visible"/>
                                      </p:to>
                                    </p:set>
                                    <p:animEffect transition="in" filter="blinds(horizontal)">
                                      <p:cBhvr>
                                        <p:cTn id="77" dur="500"/>
                                        <p:tgtEl>
                                          <p:spTgt spid="558"/>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563"/>
                                        </p:tgtEl>
                                        <p:attrNameLst>
                                          <p:attrName>style.visibility</p:attrName>
                                        </p:attrNameLst>
                                      </p:cBhvr>
                                      <p:to>
                                        <p:strVal val="visible"/>
                                      </p:to>
                                    </p:set>
                                    <p:animEffect transition="in" filter="blinds(horizontal)">
                                      <p:cBhvr>
                                        <p:cTn id="82" dur="500"/>
                                        <p:tgtEl>
                                          <p:spTgt spid="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 grpId="0" animBg="1"/>
      <p:bldP spid="546" grpId="0" animBg="1"/>
      <p:bldP spid="554" grpId="0" animBg="1"/>
      <p:bldP spid="560" grpId="0" animBg="1"/>
      <p:bldP spid="555" grpId="0" animBg="1"/>
      <p:bldP spid="56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vert="horz" wrap="square" lIns="91440" tIns="45720" rIns="91440" bIns="45720" anchor="t" anchorCtr="0"/>
          <a:lstStyle/>
          <a:p>
            <a:fld id="{CAD2D6BD-DE1B-4B5F-8B41-2702339687B9}" type="slidenum">
              <a:rPr lang="en-US" altLang="zh-CN">
                <a:latin typeface="Arial" panose="020B0604020202020204" pitchFamily="34" charset="0"/>
                <a:ea typeface="方正行楷简体" pitchFamily="2" charset="-122"/>
                <a:cs typeface="Arial" panose="020B0604020202020204" pitchFamily="34" charset="0"/>
              </a:rPr>
            </a:fld>
            <a:endParaRPr lang="zh-CN" altLang="en-US">
              <a:latin typeface="Arial" panose="020B0604020202020204" pitchFamily="34" charset="0"/>
              <a:ea typeface="方正行楷简体" pitchFamily="2" charset="-122"/>
              <a:cs typeface="Arial" panose="020B0604020202020204" pitchFamily="34" charset="0"/>
            </a:endParaRPr>
          </a:p>
        </p:txBody>
      </p:sp>
      <p:sp>
        <p:nvSpPr>
          <p:cNvPr id="614" name="内容占位符"/>
          <p:cNvSpPr>
            <a:spLocks noGrp="1"/>
          </p:cNvSpPr>
          <p:nvPr>
            <p:ph idx="4294967295"/>
          </p:nvPr>
        </p:nvSpPr>
        <p:spPr>
          <a:xfrm>
            <a:off x="506411" y="1350955"/>
            <a:ext cx="8135936" cy="1081087"/>
          </a:xfrm>
          <a:prstGeom prst="rect">
            <a:avLst/>
          </a:prstGeom>
          <a:ln w="9525" cap="flat" cmpd="sng">
            <a:noFill/>
            <a:prstDash val="solid"/>
            <a:round/>
          </a:ln>
        </p:spPr>
        <p:txBody>
          <a:bodyPr vert="horz" wrap="square" lIns="91440" tIns="45720" rIns="91440" bIns="45720" anchor="t" anchorCtr="0"/>
          <a:lstStyle/>
          <a:p>
            <a:pPr>
              <a:lnSpc>
                <a:spcPct val="80000"/>
              </a:lnSpc>
              <a:buNone/>
            </a:pPr>
            <a:r>
              <a:rPr lang="zh-CN" altLang="en-US" sz="2000" b="1">
                <a:solidFill>
                  <a:srgbClr val="0000FF"/>
                </a:solidFill>
                <a:latin typeface="楷体_GB2312" pitchFamily="49" charset="-122"/>
                <a:ea typeface="楷体_GB2312" pitchFamily="49" charset="-122"/>
              </a:rPr>
              <a:t>例</a:t>
            </a:r>
            <a:r>
              <a:rPr lang="en-US" altLang="zh-CN" sz="2000" b="1">
                <a:solidFill>
                  <a:srgbClr val="0000FF"/>
                </a:solidFill>
                <a:latin typeface="楷体_GB2312" pitchFamily="49" charset="-122"/>
                <a:ea typeface="楷体_GB2312" pitchFamily="49" charset="-122"/>
              </a:rPr>
              <a:t>1.10</a:t>
            </a:r>
            <a:r>
              <a:rPr lang="en-US" altLang="zh-CN" sz="2400" b="1">
                <a:solidFill>
                  <a:schemeClr val="hlink"/>
                </a:solidFill>
                <a:latin typeface="方正行楷简体" pitchFamily="2" charset="-122"/>
                <a:ea typeface="方正行楷简体" pitchFamily="2" charset="-122"/>
              </a:rPr>
              <a:t> </a:t>
            </a:r>
            <a:r>
              <a:rPr lang="zh-CN" altLang="en-US" sz="2000" b="1">
                <a:solidFill>
                  <a:srgbClr val="0000FF"/>
                </a:solidFill>
                <a:latin typeface="楷体_GB2312" pitchFamily="49" charset="-122"/>
                <a:ea typeface="楷体_GB2312" pitchFamily="49" charset="-122"/>
              </a:rPr>
              <a:t>测</a:t>
            </a:r>
            <a:r>
              <a:rPr lang="en-US" altLang="zh-CN" sz="2000" b="1">
                <a:solidFill>
                  <a:srgbClr val="0000FF"/>
                </a:solidFill>
                <a:latin typeface="楷体_GB2312" pitchFamily="49" charset="-122"/>
                <a:ea typeface="楷体_GB2312" pitchFamily="49" charset="-122"/>
              </a:rPr>
              <a:t>20</a:t>
            </a:r>
            <a:r>
              <a:rPr lang="zh-CN" altLang="en-US" sz="2000" b="1">
                <a:solidFill>
                  <a:srgbClr val="0000FF"/>
                </a:solidFill>
                <a:latin typeface="楷体_GB2312" pitchFamily="49" charset="-122"/>
                <a:ea typeface="楷体_GB2312" pitchFamily="49" charset="-122"/>
              </a:rPr>
              <a:t>个</a:t>
            </a:r>
            <a:r>
              <a:rPr lang="en-US" altLang="zh-CN" sz="2000" b="1">
                <a:solidFill>
                  <a:srgbClr val="0000FF"/>
                </a:solidFill>
                <a:latin typeface="楷体_GB2312" pitchFamily="49" charset="-122"/>
                <a:ea typeface="楷体_GB2312" pitchFamily="49" charset="-122"/>
              </a:rPr>
              <a:t>3</a:t>
            </a:r>
            <a:r>
              <a:rPr lang="zh-CN" altLang="en-US" sz="2000" b="1">
                <a:solidFill>
                  <a:srgbClr val="0000FF"/>
                </a:solidFill>
                <a:latin typeface="楷体_GB2312" pitchFamily="49" charset="-122"/>
                <a:ea typeface="楷体_GB2312" pitchFamily="49" charset="-122"/>
              </a:rPr>
              <a:t>个生理指标</a:t>
            </a:r>
            <a:r>
              <a:rPr lang="en-US" altLang="zh-CN" sz="2000" b="1">
                <a:solidFill>
                  <a:srgbClr val="0000FF"/>
                </a:solidFill>
                <a:latin typeface="楷体_GB2312" pitchFamily="49" charset="-122"/>
                <a:ea typeface="楷体_GB2312" pitchFamily="49" charset="-122"/>
              </a:rPr>
              <a:t>:</a:t>
            </a:r>
            <a:r>
              <a:rPr lang="zh-CN" altLang="en-US" sz="2000" b="1">
                <a:solidFill>
                  <a:srgbClr val="0000FF"/>
                </a:solidFill>
                <a:latin typeface="楷体_GB2312" pitchFamily="49" charset="-122"/>
                <a:ea typeface="楷体_GB2312" pitchFamily="49" charset="-122"/>
              </a:rPr>
              <a:t>体重</a:t>
            </a:r>
            <a:r>
              <a:rPr lang="en-US" altLang="zh-CN" sz="2000" b="1">
                <a:solidFill>
                  <a:srgbClr val="0000FF"/>
                </a:solidFill>
                <a:latin typeface="楷体_GB2312" pitchFamily="49" charset="-122"/>
                <a:ea typeface="楷体_GB2312" pitchFamily="49" charset="-122"/>
              </a:rPr>
              <a:t>(X</a:t>
            </a:r>
            <a:r>
              <a:rPr lang="en-US" altLang="zh-CN" sz="2000" b="1" baseline="-25000">
                <a:solidFill>
                  <a:srgbClr val="0000FF"/>
                </a:solidFill>
                <a:latin typeface="楷体_GB2312" pitchFamily="49" charset="-122"/>
                <a:ea typeface="楷体_GB2312" pitchFamily="49" charset="-122"/>
              </a:rPr>
              <a:t>1</a:t>
            </a:r>
            <a:r>
              <a:rPr lang="en-US" altLang="zh-CN" sz="2000" b="1">
                <a:solidFill>
                  <a:srgbClr val="0000FF"/>
                </a:solidFill>
                <a:latin typeface="楷体_GB2312" pitchFamily="49" charset="-122"/>
                <a:ea typeface="楷体_GB2312" pitchFamily="49" charset="-122"/>
              </a:rPr>
              <a:t>)</a:t>
            </a:r>
            <a:r>
              <a:rPr lang="zh-CN" altLang="en-US" sz="2000" b="1">
                <a:solidFill>
                  <a:srgbClr val="0000FF"/>
                </a:solidFill>
                <a:latin typeface="楷体_GB2312" pitchFamily="49" charset="-122"/>
                <a:ea typeface="楷体_GB2312" pitchFamily="49" charset="-122"/>
              </a:rPr>
              <a:t>、腰围</a:t>
            </a:r>
            <a:r>
              <a:rPr lang="en-US" altLang="zh-CN" sz="2000" b="1">
                <a:solidFill>
                  <a:srgbClr val="0000FF"/>
                </a:solidFill>
                <a:latin typeface="楷体_GB2312" pitchFamily="49" charset="-122"/>
                <a:ea typeface="楷体_GB2312" pitchFamily="49" charset="-122"/>
              </a:rPr>
              <a:t>(X</a:t>
            </a:r>
            <a:r>
              <a:rPr lang="en-US" altLang="zh-CN" sz="2000" b="1" baseline="-25000">
                <a:solidFill>
                  <a:srgbClr val="0000FF"/>
                </a:solidFill>
                <a:latin typeface="楷体_GB2312" pitchFamily="49" charset="-122"/>
                <a:ea typeface="楷体_GB2312" pitchFamily="49" charset="-122"/>
              </a:rPr>
              <a:t>2</a:t>
            </a:r>
            <a:r>
              <a:rPr lang="en-US" altLang="zh-CN" sz="2000" b="1">
                <a:solidFill>
                  <a:srgbClr val="0000FF"/>
                </a:solidFill>
                <a:latin typeface="楷体_GB2312" pitchFamily="49" charset="-122"/>
                <a:ea typeface="楷体_GB2312" pitchFamily="49" charset="-122"/>
              </a:rPr>
              <a:t>)</a:t>
            </a:r>
            <a:r>
              <a:rPr lang="zh-CN" altLang="en-US" sz="2000" b="1">
                <a:solidFill>
                  <a:srgbClr val="0000FF"/>
                </a:solidFill>
                <a:latin typeface="楷体_GB2312" pitchFamily="49" charset="-122"/>
                <a:ea typeface="楷体_GB2312" pitchFamily="49" charset="-122"/>
              </a:rPr>
              <a:t>、脉搏</a:t>
            </a:r>
            <a:r>
              <a:rPr lang="en-US" altLang="zh-CN" sz="2000" b="1">
                <a:solidFill>
                  <a:srgbClr val="0000FF"/>
                </a:solidFill>
                <a:latin typeface="楷体_GB2312" pitchFamily="49" charset="-122"/>
                <a:ea typeface="楷体_GB2312" pitchFamily="49" charset="-122"/>
              </a:rPr>
              <a:t>(X</a:t>
            </a:r>
            <a:r>
              <a:rPr lang="en-US" altLang="zh-CN" sz="2000" b="1" baseline="-25000">
                <a:solidFill>
                  <a:srgbClr val="0000FF"/>
                </a:solidFill>
                <a:latin typeface="楷体_GB2312" pitchFamily="49" charset="-122"/>
                <a:ea typeface="楷体_GB2312" pitchFamily="49" charset="-122"/>
              </a:rPr>
              <a:t>3</a:t>
            </a:r>
            <a:r>
              <a:rPr lang="en-US" altLang="zh-CN" sz="2000" b="1">
                <a:solidFill>
                  <a:srgbClr val="0000FF"/>
                </a:solidFill>
                <a:latin typeface="楷体_GB2312" pitchFamily="49" charset="-122"/>
                <a:ea typeface="楷体_GB2312" pitchFamily="49" charset="-122"/>
              </a:rPr>
              <a:t>);3</a:t>
            </a:r>
            <a:r>
              <a:rPr lang="zh-CN" altLang="en-US" sz="2000" b="1">
                <a:solidFill>
                  <a:srgbClr val="0000FF"/>
                </a:solidFill>
                <a:latin typeface="楷体_GB2312" pitchFamily="49" charset="-122"/>
                <a:ea typeface="楷体_GB2312" pitchFamily="49" charset="-122"/>
              </a:rPr>
              <a:t>个训练指</a:t>
            </a:r>
            <a:endParaRPr lang="en-US" altLang="zh-CN" sz="2000" b="1">
              <a:solidFill>
                <a:srgbClr val="0000FF"/>
              </a:solidFill>
              <a:latin typeface="楷体_GB2312" pitchFamily="49" charset="-122"/>
              <a:ea typeface="楷体_GB2312" pitchFamily="49" charset="-122"/>
            </a:endParaRPr>
          </a:p>
          <a:p>
            <a:pPr>
              <a:lnSpc>
                <a:spcPct val="80000"/>
              </a:lnSpc>
              <a:buNone/>
            </a:pPr>
            <a:r>
              <a:rPr lang="zh-CN" altLang="en-US" sz="2000" b="1">
                <a:solidFill>
                  <a:srgbClr val="0000FF"/>
                </a:solidFill>
                <a:latin typeface="楷体_GB2312" pitchFamily="49" charset="-122"/>
                <a:ea typeface="楷体_GB2312" pitchFamily="49" charset="-122"/>
              </a:rPr>
              <a:t>标</a:t>
            </a:r>
            <a:r>
              <a:rPr lang="en-US" altLang="zh-CN" sz="2000" b="1">
                <a:solidFill>
                  <a:srgbClr val="0000FF"/>
                </a:solidFill>
                <a:latin typeface="楷体_GB2312" pitchFamily="49" charset="-122"/>
                <a:ea typeface="楷体_GB2312" pitchFamily="49" charset="-122"/>
              </a:rPr>
              <a:t>:</a:t>
            </a:r>
            <a:r>
              <a:rPr lang="zh-CN" altLang="en-US" sz="2000" b="1">
                <a:solidFill>
                  <a:srgbClr val="0000FF"/>
                </a:solidFill>
                <a:latin typeface="楷体_GB2312" pitchFamily="49" charset="-122"/>
                <a:ea typeface="楷体_GB2312" pitchFamily="49" charset="-122"/>
              </a:rPr>
              <a:t>引体向上</a:t>
            </a:r>
            <a:r>
              <a:rPr lang="en-US" altLang="zh-CN" sz="2000" b="1">
                <a:solidFill>
                  <a:srgbClr val="0000FF"/>
                </a:solidFill>
                <a:latin typeface="楷体_GB2312" pitchFamily="49" charset="-122"/>
                <a:ea typeface="楷体_GB2312" pitchFamily="49" charset="-122"/>
              </a:rPr>
              <a:t>(X</a:t>
            </a:r>
            <a:r>
              <a:rPr lang="en-US" altLang="zh-CN" sz="2000" b="1" baseline="-25000">
                <a:solidFill>
                  <a:srgbClr val="0000FF"/>
                </a:solidFill>
                <a:latin typeface="楷体_GB2312" pitchFamily="49" charset="-122"/>
                <a:ea typeface="楷体_GB2312" pitchFamily="49" charset="-122"/>
              </a:rPr>
              <a:t>4</a:t>
            </a:r>
            <a:r>
              <a:rPr lang="en-US" altLang="zh-CN" sz="2000" b="1">
                <a:solidFill>
                  <a:srgbClr val="0000FF"/>
                </a:solidFill>
                <a:latin typeface="楷体_GB2312" pitchFamily="49" charset="-122"/>
                <a:ea typeface="楷体_GB2312" pitchFamily="49" charset="-122"/>
              </a:rPr>
              <a:t>)</a:t>
            </a:r>
            <a:r>
              <a:rPr lang="zh-CN" altLang="en-US" sz="2000" b="1">
                <a:solidFill>
                  <a:srgbClr val="0000FF"/>
                </a:solidFill>
                <a:latin typeface="楷体_GB2312" pitchFamily="49" charset="-122"/>
                <a:ea typeface="楷体_GB2312" pitchFamily="49" charset="-122"/>
              </a:rPr>
              <a:t>、仰卧起坐</a:t>
            </a:r>
            <a:r>
              <a:rPr lang="en-US" altLang="zh-CN" sz="2000" b="1">
                <a:solidFill>
                  <a:srgbClr val="0000FF"/>
                </a:solidFill>
                <a:latin typeface="楷体_GB2312" pitchFamily="49" charset="-122"/>
                <a:ea typeface="楷体_GB2312" pitchFamily="49" charset="-122"/>
              </a:rPr>
              <a:t>(X</a:t>
            </a:r>
            <a:r>
              <a:rPr lang="en-US" altLang="zh-CN" sz="2000" b="1" baseline="-25000">
                <a:solidFill>
                  <a:srgbClr val="0000FF"/>
                </a:solidFill>
                <a:latin typeface="楷体_GB2312" pitchFamily="49" charset="-122"/>
                <a:ea typeface="楷体_GB2312" pitchFamily="49" charset="-122"/>
              </a:rPr>
              <a:t>5</a:t>
            </a:r>
            <a:r>
              <a:rPr lang="en-US" altLang="zh-CN" sz="2000" b="1">
                <a:solidFill>
                  <a:srgbClr val="0000FF"/>
                </a:solidFill>
                <a:latin typeface="楷体_GB2312" pitchFamily="49" charset="-122"/>
                <a:ea typeface="楷体_GB2312" pitchFamily="49" charset="-122"/>
              </a:rPr>
              <a:t>)</a:t>
            </a:r>
            <a:r>
              <a:rPr lang="zh-CN" altLang="en-US" sz="2000" b="1">
                <a:solidFill>
                  <a:srgbClr val="0000FF"/>
                </a:solidFill>
                <a:latin typeface="楷体_GB2312" pitchFamily="49" charset="-122"/>
                <a:ea typeface="楷体_GB2312" pitchFamily="49" charset="-122"/>
              </a:rPr>
              <a:t>、跳跃</a:t>
            </a:r>
            <a:r>
              <a:rPr lang="en-US" altLang="zh-CN" sz="2000" b="1">
                <a:solidFill>
                  <a:srgbClr val="0000FF"/>
                </a:solidFill>
                <a:latin typeface="楷体_GB2312" pitchFamily="49" charset="-122"/>
                <a:ea typeface="楷体_GB2312" pitchFamily="49" charset="-122"/>
              </a:rPr>
              <a:t>(X</a:t>
            </a:r>
            <a:r>
              <a:rPr lang="en-US" altLang="zh-CN" sz="2000" b="1" baseline="-25000">
                <a:solidFill>
                  <a:srgbClr val="0000FF"/>
                </a:solidFill>
                <a:latin typeface="楷体_GB2312" pitchFamily="49" charset="-122"/>
                <a:ea typeface="楷体_GB2312" pitchFamily="49" charset="-122"/>
              </a:rPr>
              <a:t>6</a:t>
            </a:r>
            <a:r>
              <a:rPr lang="en-US" altLang="zh-CN" sz="2000" b="1">
                <a:solidFill>
                  <a:srgbClr val="0000FF"/>
                </a:solidFill>
                <a:latin typeface="楷体_GB2312" pitchFamily="49" charset="-122"/>
                <a:ea typeface="楷体_GB2312" pitchFamily="49" charset="-122"/>
              </a:rPr>
              <a:t>)</a:t>
            </a:r>
            <a:r>
              <a:rPr lang="zh-CN" altLang="en-US" sz="2000" b="1">
                <a:solidFill>
                  <a:srgbClr val="0000FF"/>
                </a:solidFill>
                <a:latin typeface="楷体_GB2312" pitchFamily="49" charset="-122"/>
                <a:ea typeface="楷体_GB2312" pitchFamily="49" charset="-122"/>
              </a:rPr>
              <a:t>次数</a:t>
            </a:r>
            <a:r>
              <a:rPr lang="en-US" altLang="zh-CN" sz="2000" b="1">
                <a:solidFill>
                  <a:srgbClr val="0000FF"/>
                </a:solidFill>
                <a:latin typeface="楷体_GB2312" pitchFamily="49" charset="-122"/>
                <a:ea typeface="楷体_GB2312" pitchFamily="49" charset="-122"/>
              </a:rPr>
              <a:t>.</a:t>
            </a:r>
            <a:r>
              <a:rPr lang="zh-CN" altLang="en-US" sz="2000" b="1">
                <a:solidFill>
                  <a:srgbClr val="0000FF"/>
                </a:solidFill>
                <a:latin typeface="楷体_GB2312" pitchFamily="49" charset="-122"/>
                <a:ea typeface="楷体_GB2312" pitchFamily="49" charset="-122"/>
              </a:rPr>
              <a:t>数据见书表</a:t>
            </a:r>
            <a:r>
              <a:rPr lang="en-US" altLang="zh-CN" sz="2000" b="1">
                <a:solidFill>
                  <a:srgbClr val="0000FF"/>
                </a:solidFill>
                <a:latin typeface="楷体_GB2312" pitchFamily="49" charset="-122"/>
                <a:ea typeface="楷体_GB2312" pitchFamily="49" charset="-122"/>
              </a:rPr>
              <a:t>1.2:</a:t>
            </a:r>
            <a:endParaRPr lang="en-US" altLang="zh-CN" sz="2000" b="1">
              <a:solidFill>
                <a:srgbClr val="0000FF"/>
              </a:solidFill>
              <a:latin typeface="楷体_GB2312" pitchFamily="49" charset="-122"/>
              <a:ea typeface="楷体_GB2312" pitchFamily="49" charset="-122"/>
            </a:endParaRPr>
          </a:p>
          <a:p>
            <a:pPr>
              <a:lnSpc>
                <a:spcPct val="80000"/>
              </a:lnSpc>
              <a:buNone/>
            </a:pPr>
            <a:r>
              <a:rPr lang="zh-CN" altLang="en-US" sz="2000" b="1">
                <a:latin typeface="方正行楷简体" pitchFamily="2" charset="-122"/>
                <a:ea typeface="方正行楷简体" pitchFamily="2" charset="-122"/>
                <a:sym typeface="Math1" pitchFamily="2" charset="2"/>
              </a:rPr>
              <a:t>解</a:t>
            </a:r>
            <a:r>
              <a:rPr lang="en-US" altLang="zh-CN" sz="2000" b="1">
                <a:latin typeface="方正行楷简体" pitchFamily="2" charset="-122"/>
                <a:ea typeface="方正行楷简体" pitchFamily="2" charset="-122"/>
                <a:sym typeface="Math1" pitchFamily="2" charset="2"/>
              </a:rPr>
              <a:t>: </a:t>
            </a:r>
            <a:r>
              <a:rPr lang="zh-CN" altLang="en-US" sz="2000" b="1">
                <a:latin typeface="仿宋_GB2312" pitchFamily="49" charset="-122"/>
                <a:ea typeface="仿宋_GB2312" pitchFamily="49" charset="-122"/>
                <a:sym typeface="Wingdings" panose="05000000000000000000" pitchFamily="2" charset="2"/>
              </a:rPr>
              <a:t>程序：</a:t>
            </a:r>
            <a:endParaRPr lang="zh-CN" altLang="en-US" sz="2000" b="1">
              <a:latin typeface="仿宋_GB2312" pitchFamily="49" charset="-122"/>
              <a:ea typeface="仿宋_GB2312" pitchFamily="49" charset="-122"/>
              <a:sym typeface="Wingdings" panose="05000000000000000000" pitchFamily="2" charset="2"/>
            </a:endParaRPr>
          </a:p>
        </p:txBody>
      </p:sp>
      <p:sp>
        <p:nvSpPr>
          <p:cNvPr id="615" name="矩形"/>
          <p:cNvSpPr/>
          <p:nvPr/>
        </p:nvSpPr>
        <p:spPr>
          <a:xfrm>
            <a:off x="57149" y="578316"/>
            <a:ext cx="8316913" cy="645160"/>
          </a:xfrm>
          <a:prstGeom prst="rect">
            <a:avLst/>
          </a:prstGeom>
          <a:solidFill>
            <a:schemeClr val="bg1"/>
          </a:solidFill>
          <a:ln w="9525" cap="flat" cmpd="sng">
            <a:noFill/>
            <a:prstDash val="solid"/>
            <a:round/>
          </a:ln>
        </p:spPr>
        <p:txBody>
          <a:bodyPr vert="horz" wrap="square" lIns="91440" tIns="45720" rIns="91440" bIns="45720" anchor="ctr" anchorCtr="0">
            <a:spAutoFit/>
          </a:bodyPr>
          <a:lstStyle/>
          <a:p>
            <a:pPr marL="0" indent="0" algn="l">
              <a:lnSpc>
                <a:spcPct val="150000"/>
              </a:lnSpc>
              <a:spcBef>
                <a:spcPts val="0"/>
              </a:spcBef>
              <a:spcAft>
                <a:spcPts val="0"/>
              </a:spcAft>
              <a:buNone/>
            </a:pPr>
            <a:r>
              <a:rPr lang="en-US" altLang="zh-CN" sz="2400" b="1" i="0" u="none" strike="noStrike" kern="1200" cap="none" spc="0" baseline="0">
                <a:solidFill>
                  <a:schemeClr val="tx1"/>
                </a:solidFill>
                <a:latin typeface="黑体" panose="02010609060101010101" pitchFamily="49" charset="-122"/>
                <a:ea typeface="黑体" panose="02010609060101010101" pitchFamily="49" charset="-122"/>
                <a:cs typeface="Arial" panose="020B0604020202020204" pitchFamily="34" charset="0"/>
              </a:rPr>
              <a:t>  </a:t>
            </a:r>
            <a:r>
              <a:rPr lang="en-US" sz="2400" b="1" i="0" u="none" strike="noStrike" kern="1200" cap="none" spc="0" baseline="0">
                <a:solidFill>
                  <a:schemeClr val="tx1"/>
                </a:solidFill>
                <a:latin typeface="黑体" panose="02010609060101010101" pitchFamily="49" charset="-122"/>
                <a:ea typeface="黑体" panose="02010609060101010101" pitchFamily="49" charset="-122"/>
                <a:cs typeface="Arial" panose="020B0604020202020204" pitchFamily="34" charset="0"/>
              </a:rPr>
              <a:t>Python</a:t>
            </a:r>
            <a:r>
              <a:rPr lang="zh-CN" altLang="en-US" sz="2400" b="1" i="0" u="none" strike="noStrike" kern="1200" cap="none" spc="0" baseline="0">
                <a:solidFill>
                  <a:schemeClr val="tx1"/>
                </a:solidFill>
                <a:latin typeface="黑体" panose="02010609060101010101" pitchFamily="49" charset="-122"/>
                <a:ea typeface="黑体" panose="02010609060101010101" pitchFamily="49" charset="-122"/>
                <a:cs typeface="Arial" panose="020B0604020202020204" pitchFamily="34" charset="0"/>
              </a:rPr>
              <a:t> </a:t>
            </a:r>
            <a:r>
              <a:rPr lang="en-US" altLang="zh-CN" sz="2400" b="1" i="0" u="none" strike="noStrike" kern="1200" cap="none" spc="0" baseline="0">
                <a:solidFill>
                  <a:schemeClr val="tx1"/>
                </a:solidFill>
                <a:latin typeface="黑体" panose="02010609060101010101" pitchFamily="49" charset="-122"/>
                <a:ea typeface="黑体" panose="02010609060101010101" pitchFamily="49" charset="-122"/>
                <a:cs typeface="Arial" panose="020B0604020202020204" pitchFamily="34" charset="0"/>
              </a:rPr>
              <a:t>proc  corr</a:t>
            </a:r>
            <a:r>
              <a:rPr lang="zh-CN" altLang="en-US" sz="2400" b="1" i="0" u="none" strike="noStrike" kern="1200" cap="none" spc="0" baseline="0">
                <a:solidFill>
                  <a:schemeClr val="tx1"/>
                </a:solidFill>
                <a:latin typeface="黑体" panose="02010609060101010101" pitchFamily="49" charset="-122"/>
                <a:ea typeface="黑体" panose="02010609060101010101" pitchFamily="49" charset="-122"/>
                <a:cs typeface="Arial" panose="020B0604020202020204" pitchFamily="34" charset="0"/>
              </a:rPr>
              <a:t>过程</a:t>
            </a:r>
            <a:endParaRPr lang="zh-CN" altLang="en-US" sz="2400" b="1" i="0" u="none" strike="noStrike" kern="1200" cap="none" spc="0" baseline="0">
              <a:solidFill>
                <a:schemeClr val="tx1"/>
              </a:solidFill>
              <a:latin typeface="黑体" panose="02010609060101010101" pitchFamily="49" charset="-122"/>
              <a:ea typeface="黑体" panose="02010609060101010101" pitchFamily="49" charset="-122"/>
              <a:cs typeface="Arial" panose="020B0604020202020204" pitchFamily="34" charset="0"/>
            </a:endParaRPr>
          </a:p>
        </p:txBody>
      </p:sp>
      <p:graphicFrame>
        <p:nvGraphicFramePr>
          <p:cNvPr id="2" name="对象 1"/>
          <p:cNvGraphicFramePr/>
          <p:nvPr/>
        </p:nvGraphicFramePr>
        <p:xfrm>
          <a:off x="179705" y="2460625"/>
          <a:ext cx="8985885" cy="4260850"/>
        </p:xfrm>
        <a:graphic>
          <a:graphicData uri="http://schemas.openxmlformats.org/presentationml/2006/ole">
            <mc:AlternateContent xmlns:mc="http://schemas.openxmlformats.org/markup-compatibility/2006">
              <mc:Choice xmlns:v="urn:schemas-microsoft-com:vml" Requires="v">
                <p:oleObj spid="_x0000_s3" name="" r:id="rId1" imgW="11134725" imgH="4257675" progId="Paint.Picture">
                  <p:embed/>
                </p:oleObj>
              </mc:Choice>
              <mc:Fallback>
                <p:oleObj name="" r:id="rId1" imgW="11134725" imgH="4257675" progId="Paint.Picture">
                  <p:embed/>
                  <p:pic>
                    <p:nvPicPr>
                      <p:cNvPr id="0" name="图片 2"/>
                      <p:cNvPicPr/>
                      <p:nvPr/>
                    </p:nvPicPr>
                    <p:blipFill>
                      <a:blip r:embed="rId2"/>
                      <a:stretch>
                        <a:fillRect/>
                      </a:stretch>
                    </p:blipFill>
                    <p:spPr>
                      <a:xfrm>
                        <a:off x="179705" y="2460625"/>
                        <a:ext cx="8985885" cy="426085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615">
                                            <p:txEl>
                                              <p:pRg st="0" end="0"/>
                                            </p:txEl>
                                          </p:spTgt>
                                        </p:tgtEl>
                                        <p:attrNameLst>
                                          <p:attrName>style.visibility</p:attrName>
                                        </p:attrNameLst>
                                      </p:cBhvr>
                                      <p:to>
                                        <p:strVal val="visible"/>
                                      </p:to>
                                    </p:set>
                                    <p:anim calcmode="discrete" valueType="clr">
                                      <p:cBhvr override="childStyle">
                                        <p:cTn id="7" dur="80"/>
                                        <p:tgtEl>
                                          <p:spTgt spid="615">
                                            <p:txEl>
                                              <p:pRg st="0" end="0"/>
                                            </p:txEl>
                                          </p:spTgt>
                                        </p:tgtEl>
                                        <p:attrNameLst>
                                          <p:attrName>style.color</p:attrName>
                                        </p:attrNameLst>
                                      </p:cBhvr>
                                      <p:tavLst>
                                        <p:tav tm="0">
                                          <p:val>
                                            <p:clrVal>
                                              <a:srgbClr val="000000"/>
                                            </p:clrVal>
                                          </p:val>
                                        </p:tav>
                                        <p:tav tm="50000">
                                          <p:val>
                                            <p:clrVal>
                                              <a:srgbClr val="000000"/>
                                            </p:clrVal>
                                          </p:val>
                                        </p:tav>
                                      </p:tavLst>
                                    </p:anim>
                                    <p:anim calcmode="discrete" valueType="clr">
                                      <p:cBhvr>
                                        <p:cTn id="8" dur="80"/>
                                        <p:tgtEl>
                                          <p:spTgt spid="615">
                                            <p:txEl>
                                              <p:pRg st="0" end="0"/>
                                            </p:txEl>
                                          </p:spTgt>
                                        </p:tgtEl>
                                        <p:attrNameLst>
                                          <p:attrName>fillcolor</p:attrName>
                                        </p:attrNameLst>
                                      </p:cBhvr>
                                      <p:tavLst>
                                        <p:tav tm="0">
                                          <p:val>
                                            <p:clrVal>
                                              <a:srgbClr val="000000"/>
                                            </p:clrVal>
                                          </p:val>
                                        </p:tav>
                                        <p:tav tm="50000">
                                          <p:val>
                                            <p:clrVal>
                                              <a:srgbClr val="000000"/>
                                            </p:clrVal>
                                          </p:val>
                                        </p:tav>
                                      </p:tavLst>
                                    </p:anim>
                                    <p:set>
                                      <p:cBhvr>
                                        <p:cTn id="9" dur="80"/>
                                        <p:tgtEl>
                                          <p:spTgt spid="61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614">
                                            <p:txEl>
                                              <p:pRg st="0" end="0"/>
                                            </p:txEl>
                                          </p:spTgt>
                                        </p:tgtEl>
                                        <p:attrNameLst>
                                          <p:attrName>style.visibility</p:attrName>
                                        </p:attrNameLst>
                                      </p:cBhvr>
                                      <p:to>
                                        <p:strVal val="visible"/>
                                      </p:to>
                                    </p:set>
                                    <p:animEffect transition="in" filter="blinds(horizontal)">
                                      <p:cBhvr>
                                        <p:cTn id="14" dur="500"/>
                                        <p:tgtEl>
                                          <p:spTgt spid="614">
                                            <p:txEl>
                                              <p:pRg st="0" end="0"/>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614">
                                            <p:txEl>
                                              <p:pRg st="1" end="1"/>
                                            </p:txEl>
                                          </p:spTgt>
                                        </p:tgtEl>
                                        <p:attrNameLst>
                                          <p:attrName>style.visibility</p:attrName>
                                        </p:attrNameLst>
                                      </p:cBhvr>
                                      <p:to>
                                        <p:strVal val="visible"/>
                                      </p:to>
                                    </p:set>
                                    <p:animEffect transition="in" filter="blinds(horizontal)">
                                      <p:cBhvr>
                                        <p:cTn id="17" dur="500"/>
                                        <p:tgtEl>
                                          <p:spTgt spid="6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7" presetClass="entr" presetSubtype="0" fill="hold" nodeType="clickEffect">
                                  <p:stCondLst>
                                    <p:cond delay="0"/>
                                  </p:stCondLst>
                                  <p:iterate type="lt">
                                    <p:tmPct val="50000"/>
                                  </p:iterate>
                                  <p:childTnLst>
                                    <p:set>
                                      <p:cBhvr>
                                        <p:cTn id="21" dur="1" fill="hold">
                                          <p:stCondLst>
                                            <p:cond delay="0"/>
                                          </p:stCondLst>
                                        </p:cTn>
                                        <p:tgtEl>
                                          <p:spTgt spid="614">
                                            <p:txEl>
                                              <p:pRg st="2" end="2"/>
                                            </p:txEl>
                                          </p:spTgt>
                                        </p:tgtEl>
                                        <p:attrNameLst>
                                          <p:attrName>style.visibility</p:attrName>
                                        </p:attrNameLst>
                                      </p:cBhvr>
                                      <p:to>
                                        <p:strVal val="visible"/>
                                      </p:to>
                                    </p:set>
                                    <p:anim calcmode="discrete" valueType="clr">
                                      <p:cBhvr override="childStyle">
                                        <p:cTn id="22" dur="80"/>
                                        <p:tgtEl>
                                          <p:spTgt spid="614">
                                            <p:txEl>
                                              <p:pRg st="2" end="2"/>
                                            </p:txEl>
                                          </p:spTgt>
                                        </p:tgtEl>
                                        <p:attrNameLst>
                                          <p:attrName>style.color</p:attrName>
                                        </p:attrNameLst>
                                      </p:cBhvr>
                                      <p:tavLst>
                                        <p:tav tm="0">
                                          <p:val>
                                            <p:clrVal>
                                              <a:srgbClr val="000000"/>
                                            </p:clrVal>
                                          </p:val>
                                        </p:tav>
                                        <p:tav tm="50000">
                                          <p:val>
                                            <p:clrVal>
                                              <a:srgbClr val="000000"/>
                                            </p:clrVal>
                                          </p:val>
                                        </p:tav>
                                      </p:tavLst>
                                    </p:anim>
                                    <p:anim calcmode="discrete" valueType="clr">
                                      <p:cBhvr>
                                        <p:cTn id="23" dur="80"/>
                                        <p:tgtEl>
                                          <p:spTgt spid="614">
                                            <p:txEl>
                                              <p:pRg st="2" end="2"/>
                                            </p:txEl>
                                          </p:spTgt>
                                        </p:tgtEl>
                                        <p:attrNameLst>
                                          <p:attrName>fillcolor</p:attrName>
                                        </p:attrNameLst>
                                      </p:cBhvr>
                                      <p:tavLst>
                                        <p:tav tm="0">
                                          <p:val>
                                            <p:clrVal>
                                              <a:srgbClr val="000000"/>
                                            </p:clrVal>
                                          </p:val>
                                        </p:tav>
                                        <p:tav tm="50000">
                                          <p:val>
                                            <p:clrVal>
                                              <a:srgbClr val="000000"/>
                                            </p:clrVal>
                                          </p:val>
                                        </p:tav>
                                      </p:tavLst>
                                    </p:anim>
                                    <p:set>
                                      <p:cBhvr>
                                        <p:cTn id="24" dur="80"/>
                                        <p:tgtEl>
                                          <p:spTgt spid="614">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vert="horz" wrap="square" lIns="91440" tIns="45720" rIns="91440" bIns="45720" anchor="t" anchorCtr="0"/>
          <a:lstStyle/>
          <a:p>
            <a:fld id="{CAD2D6BD-DE1B-4B5F-8B41-2702339687B9}" type="slidenum">
              <a:rPr lang="en-US" altLang="zh-CN">
                <a:latin typeface="Arial" panose="020B0604020202020204" pitchFamily="34" charset="0"/>
                <a:ea typeface="方正行楷简体" pitchFamily="2" charset="-122"/>
                <a:cs typeface="Times New Roman" panose="02020603050405020304" charset="0"/>
              </a:rPr>
            </a:fld>
            <a:endParaRPr lang="zh-CN" altLang="en-US">
              <a:latin typeface="Arial" panose="020B0604020202020204" pitchFamily="34" charset="0"/>
              <a:ea typeface="方正行楷简体" pitchFamily="2" charset="-122"/>
              <a:cs typeface="Times New Roman" panose="02020603050405020304" charset="0"/>
            </a:endParaRPr>
          </a:p>
        </p:txBody>
      </p:sp>
      <p:sp>
        <p:nvSpPr>
          <p:cNvPr id="107" name="矩形"/>
          <p:cNvSpPr/>
          <p:nvPr/>
        </p:nvSpPr>
        <p:spPr>
          <a:xfrm>
            <a:off x="5491175" y="922727"/>
            <a:ext cx="2016124" cy="386712"/>
          </a:xfrm>
          <a:prstGeom prst="rect">
            <a:avLst/>
          </a:prstGeom>
          <a:noFill/>
          <a:ln w="9525" cap="flat" cmpd="sng">
            <a:noFill/>
            <a:prstDash val="solid"/>
            <a:round/>
          </a:ln>
        </p:spPr>
        <p:txBody>
          <a:bodyPr vert="horz" wrap="square" lIns="91440" tIns="45720" rIns="91440" bIns="45720" anchor="ctr" anchorCtr="0">
            <a:spAutoFit/>
          </a:bodyPr>
          <a:lstStyle/>
          <a:p>
            <a:pPr marL="0" indent="0" algn="l">
              <a:lnSpc>
                <a:spcPct val="100000"/>
              </a:lnSpc>
              <a:spcBef>
                <a:spcPct val="20000"/>
              </a:spcBef>
              <a:spcAft>
                <a:spcPts val="0"/>
              </a:spcAft>
              <a:buNone/>
            </a:pPr>
            <a:r>
              <a:rPr lang="en-US" altLang="zh-CN" sz="2000" b="0"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rPr>
              <a:t>——</a:t>
            </a:r>
            <a:r>
              <a:rPr lang="zh-CN" altLang="en-US" sz="2000" b="1" i="0" u="none" strike="noStrike" kern="1200" cap="none" spc="0" baseline="0">
                <a:solidFill>
                  <a:srgbClr val="FF0000"/>
                </a:solidFill>
                <a:latin typeface="Arial" panose="020B0604020202020204" pitchFamily="34" charset="0"/>
                <a:ea typeface="方正行楷简体" pitchFamily="2" charset="-122"/>
                <a:cs typeface="Arial" panose="020B0604020202020204" pitchFamily="34" charset="0"/>
              </a:rPr>
              <a:t>样本协方差</a:t>
            </a:r>
            <a:endParaRPr lang="zh-CN" altLang="en-US" sz="2000" b="1" i="0" u="none" strike="noStrike" kern="1200" cap="none" spc="0" baseline="0">
              <a:solidFill>
                <a:srgbClr val="FF0000"/>
              </a:solidFill>
              <a:latin typeface="Arial" panose="020B0604020202020204" pitchFamily="34" charset="0"/>
              <a:ea typeface="方正行楷简体" pitchFamily="2" charset="-122"/>
              <a:cs typeface="Arial" panose="020B0604020202020204" pitchFamily="34" charset="0"/>
            </a:endParaRPr>
          </a:p>
        </p:txBody>
      </p:sp>
      <p:graphicFrame>
        <p:nvGraphicFramePr>
          <p:cNvPr id="108" name="对象"/>
          <p:cNvGraphicFramePr>
            <a:graphicFrameLocks noChangeAspect="1"/>
          </p:cNvGraphicFramePr>
          <p:nvPr/>
        </p:nvGraphicFramePr>
        <p:xfrm>
          <a:off x="832717" y="622167"/>
          <a:ext cx="4528285" cy="993978"/>
        </p:xfrm>
        <a:graphic>
          <a:graphicData uri="http://schemas.openxmlformats.org/presentationml/2006/ole">
            <mc:AlternateContent xmlns:mc="http://schemas.openxmlformats.org/markup-compatibility/2006">
              <mc:Choice xmlns:v="urn:schemas-microsoft-com:vml" Requires="v">
                <p:oleObj spid="_x0000_s2" name="package" r:id="rId1" imgW="1739900" imgH="431800" progId="package">
                  <p:embed/>
                </p:oleObj>
              </mc:Choice>
              <mc:Fallback>
                <p:oleObj name="package" r:id="rId1" imgW="1739900" imgH="431800" progId="package">
                  <p:embed/>
                  <p:pic>
                    <p:nvPicPr>
                      <p:cNvPr id="0" name="对象"/>
                      <p:cNvPicPr>
                        <a:picLocks noChangeAspect="1"/>
                      </p:cNvPicPr>
                      <p:nvPr/>
                    </p:nvPicPr>
                    <p:blipFill>
                      <a:blip r:embed="rId2" cstate="print"/>
                      <a:stretch>
                        <a:fillRect/>
                      </a:stretch>
                    </p:blipFill>
                    <p:spPr>
                      <a:xfrm>
                        <a:off x="832717" y="622167"/>
                        <a:ext cx="4528285" cy="993978"/>
                      </a:xfrm>
                      <a:prstGeom prst="rect">
                        <a:avLst/>
                      </a:prstGeom>
                      <a:noFill/>
                      <a:ln w="9525" cap="flat" cmpd="sng">
                        <a:noFill/>
                        <a:prstDash val="solid"/>
                        <a:miter/>
                      </a:ln>
                    </p:spPr>
                  </p:pic>
                </p:oleObj>
              </mc:Fallback>
            </mc:AlternateContent>
          </a:graphicData>
        </a:graphic>
      </p:graphicFrame>
      <p:graphicFrame>
        <p:nvGraphicFramePr>
          <p:cNvPr id="109" name="对象"/>
          <p:cNvGraphicFramePr>
            <a:graphicFrameLocks noChangeAspect="1"/>
          </p:cNvGraphicFramePr>
          <p:nvPr/>
        </p:nvGraphicFramePr>
        <p:xfrm>
          <a:off x="323845" y="3787812"/>
          <a:ext cx="6845455" cy="1708131"/>
        </p:xfrm>
        <a:graphic>
          <a:graphicData uri="http://schemas.openxmlformats.org/presentationml/2006/ole">
            <mc:AlternateContent xmlns:mc="http://schemas.openxmlformats.org/markup-compatibility/2006">
              <mc:Choice xmlns:v="urn:schemas-microsoft-com:vml" Requires="v">
                <p:oleObj spid="_x0000_s3" name="package" r:id="rId3" imgW="2898140" imgH="721360" progId="package">
                  <p:embed/>
                </p:oleObj>
              </mc:Choice>
              <mc:Fallback>
                <p:oleObj name="package" r:id="rId3" imgW="2898140" imgH="721360" progId="package">
                  <p:embed/>
                  <p:pic>
                    <p:nvPicPr>
                      <p:cNvPr id="0" name="对象"/>
                      <p:cNvPicPr>
                        <a:picLocks noChangeAspect="1"/>
                      </p:cNvPicPr>
                      <p:nvPr/>
                    </p:nvPicPr>
                    <p:blipFill>
                      <a:blip r:embed="rId4" cstate="print"/>
                      <a:stretch>
                        <a:fillRect/>
                      </a:stretch>
                    </p:blipFill>
                    <p:spPr>
                      <a:xfrm>
                        <a:off x="323845" y="3787812"/>
                        <a:ext cx="6845455" cy="1708131"/>
                      </a:xfrm>
                      <a:prstGeom prst="rect">
                        <a:avLst/>
                      </a:prstGeom>
                      <a:solidFill>
                        <a:srgbClr val="FFFF00"/>
                      </a:solidFill>
                      <a:ln w="9525" cap="flat" cmpd="sng">
                        <a:noFill/>
                        <a:prstDash val="solid"/>
                        <a:miter/>
                      </a:ln>
                    </p:spPr>
                  </p:pic>
                </p:oleObj>
              </mc:Fallback>
            </mc:AlternateContent>
          </a:graphicData>
        </a:graphic>
      </p:graphicFrame>
      <p:graphicFrame>
        <p:nvGraphicFramePr>
          <p:cNvPr id="110" name="对象"/>
          <p:cNvGraphicFramePr>
            <a:graphicFrameLocks noChangeAspect="1"/>
          </p:cNvGraphicFramePr>
          <p:nvPr/>
        </p:nvGraphicFramePr>
        <p:xfrm>
          <a:off x="1188051" y="1775583"/>
          <a:ext cx="3026795" cy="1558170"/>
        </p:xfrm>
        <a:graphic>
          <a:graphicData uri="http://schemas.openxmlformats.org/presentationml/2006/ole">
            <mc:AlternateContent xmlns:mc="http://schemas.openxmlformats.org/markup-compatibility/2006">
              <mc:Choice xmlns:v="urn:schemas-microsoft-com:vml" Requires="v">
                <p:oleObj spid="_x0000_s4" name="package" r:id="rId5" imgW="939165" imgH="482600" progId="package">
                  <p:embed/>
                </p:oleObj>
              </mc:Choice>
              <mc:Fallback>
                <p:oleObj name="package" r:id="rId5" imgW="939165" imgH="482600" progId="package">
                  <p:embed/>
                  <p:pic>
                    <p:nvPicPr>
                      <p:cNvPr id="0" name="对象"/>
                      <p:cNvPicPr>
                        <a:picLocks noChangeAspect="1"/>
                      </p:cNvPicPr>
                      <p:nvPr/>
                    </p:nvPicPr>
                    <p:blipFill>
                      <a:blip r:embed="rId6" cstate="print"/>
                      <a:stretch>
                        <a:fillRect/>
                      </a:stretch>
                    </p:blipFill>
                    <p:spPr>
                      <a:xfrm>
                        <a:off x="1188051" y="1775583"/>
                        <a:ext cx="3026795" cy="1558170"/>
                      </a:xfrm>
                      <a:prstGeom prst="rect">
                        <a:avLst/>
                      </a:prstGeom>
                      <a:solidFill>
                        <a:srgbClr val="FFFF00"/>
                      </a:solidFill>
                      <a:ln w="9525" cap="flat" cmpd="sng">
                        <a:noFill/>
                        <a:prstDash val="solid"/>
                        <a:miter/>
                      </a:ln>
                    </p:spPr>
                  </p:pic>
                </p:oleObj>
              </mc:Fallback>
            </mc:AlternateContent>
          </a:graphicData>
        </a:graphic>
      </p:graphicFrame>
      <p:sp>
        <p:nvSpPr>
          <p:cNvPr id="111" name="矩形"/>
          <p:cNvSpPr/>
          <p:nvPr/>
        </p:nvSpPr>
        <p:spPr>
          <a:xfrm>
            <a:off x="4322790" y="2076778"/>
            <a:ext cx="2916234" cy="453388"/>
          </a:xfrm>
          <a:prstGeom prst="rect">
            <a:avLst/>
          </a:prstGeom>
          <a:noFill/>
          <a:ln w="9525" cap="flat" cmpd="sng">
            <a:noFill/>
            <a:prstDash val="solid"/>
            <a:round/>
          </a:ln>
        </p:spPr>
        <p:txBody>
          <a:bodyPr vert="horz" wrap="square" lIns="91440" tIns="45720" rIns="91440" bIns="45720" anchor="ctr" anchorCtr="0">
            <a:spAutoFit/>
          </a:bodyPr>
          <a:lstStyle/>
          <a:p>
            <a:pPr marL="0" indent="0" algn="l">
              <a:lnSpc>
                <a:spcPct val="100000"/>
              </a:lnSpc>
              <a:spcBef>
                <a:spcPct val="20000"/>
              </a:spcBef>
              <a:spcAft>
                <a:spcPts val="0"/>
              </a:spcAft>
              <a:buNone/>
            </a:pPr>
            <a:r>
              <a:rPr lang="en-US" altLang="zh-CN" sz="2000" b="0"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rPr>
              <a:t>——</a:t>
            </a:r>
            <a:r>
              <a:rPr lang="zh-CN" altLang="en-US" sz="2400" b="1" i="0" u="none" strike="noStrike" kern="1200" cap="none" spc="0" baseline="0">
                <a:solidFill>
                  <a:srgbClr val="FF0000"/>
                </a:solidFill>
                <a:latin typeface="Arial" panose="020B0604020202020204" pitchFamily="34" charset="0"/>
                <a:ea typeface="楷体" panose="02010609060101010101" pitchFamily="49" charset="-122"/>
                <a:cs typeface="Arial" panose="020B0604020202020204" pitchFamily="34" charset="0"/>
              </a:rPr>
              <a:t>样本协方差矩阵</a:t>
            </a:r>
            <a:endParaRPr lang="zh-CN" altLang="en-US" sz="2400" b="1" i="0" u="none" strike="noStrike" kern="1200" cap="none" spc="0" baseline="0">
              <a:solidFill>
                <a:srgbClr val="FF0000"/>
              </a:solidFill>
              <a:latin typeface="Arial" panose="020B0604020202020204" pitchFamily="34" charset="0"/>
              <a:ea typeface="楷体" panose="02010609060101010101" pitchFamily="49"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barn(inHorizontal)">
                                      <p:cBhvr>
                                        <p:cTn id="7" dur="500"/>
                                        <p:tgtEl>
                                          <p:spTgt spid="10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barn(inHorizontal)">
                                      <p:cBhvr>
                                        <p:cTn id="12" dur="500"/>
                                        <p:tgtEl>
                                          <p:spTgt spid="10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blinds(horizontal)">
                                      <p:cBhvr>
                                        <p:cTn id="17" dur="500"/>
                                        <p:tgtEl>
                                          <p:spTgt spid="10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0"/>
                                        </p:tgtEl>
                                        <p:attrNameLst>
                                          <p:attrName>style.visibility</p:attrName>
                                        </p:attrNameLst>
                                      </p:cBhvr>
                                      <p:to>
                                        <p:strVal val="visible"/>
                                      </p:to>
                                    </p:set>
                                    <p:animEffect transition="in" filter="dissolve">
                                      <p:cBhvr>
                                        <p:cTn id="22" dur="500"/>
                                        <p:tgtEl>
                                          <p:spTgt spid="1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1"/>
                                        </p:tgtEl>
                                        <p:attrNameLst>
                                          <p:attrName>style.visibility</p:attrName>
                                        </p:attrNameLst>
                                      </p:cBhvr>
                                      <p:to>
                                        <p:strVal val="visible"/>
                                      </p:to>
                                    </p:set>
                                    <p:animEffect transition="in" filter="fade">
                                      <p:cBhvr>
                                        <p:cTn id="27" dur="2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vert="horz" wrap="square" lIns="91440" tIns="45720" rIns="91440" bIns="45720" anchor="t" anchorCtr="0"/>
          <a:lstStyle/>
          <a:p>
            <a:fld id="{CAD2D6BD-DE1B-4B5F-8B41-2702339687B9}" type="slidenum">
              <a:rPr lang="en-US" altLang="zh-CN">
                <a:latin typeface="Arial" panose="020B0604020202020204" pitchFamily="34" charset="0"/>
                <a:ea typeface="方正行楷简体" pitchFamily="2" charset="-122"/>
                <a:cs typeface="Arial" panose="020B0604020202020204" pitchFamily="34" charset="0"/>
              </a:rPr>
            </a:fld>
            <a:endParaRPr lang="zh-CN" altLang="en-US">
              <a:latin typeface="Arial" panose="020B0604020202020204" pitchFamily="34" charset="0"/>
              <a:ea typeface="方正行楷简体" pitchFamily="2" charset="-122"/>
              <a:cs typeface="Arial" panose="020B0604020202020204" pitchFamily="34" charset="0"/>
            </a:endParaRPr>
          </a:p>
        </p:txBody>
      </p:sp>
      <p:sp>
        <p:nvSpPr>
          <p:cNvPr id="619" name="标题"/>
          <p:cNvSpPr>
            <a:spLocks noGrp="1"/>
          </p:cNvSpPr>
          <p:nvPr>
            <p:ph type="title" idx="4294967295"/>
          </p:nvPr>
        </p:nvSpPr>
        <p:spPr>
          <a:xfrm>
            <a:off x="539750" y="476250"/>
            <a:ext cx="7839075" cy="777875"/>
          </a:xfrm>
          <a:prstGeom prst="rect">
            <a:avLst/>
          </a:prstGeom>
          <a:ln w="9525" cap="flat" cmpd="sng">
            <a:noFill/>
            <a:prstDash val="solid"/>
            <a:round/>
          </a:ln>
        </p:spPr>
        <p:txBody>
          <a:bodyPr vert="horz" wrap="square" lIns="91440" tIns="45720" rIns="91440" bIns="45720" anchor="ctr" anchorCtr="0"/>
          <a:lstStyle/>
          <a:p>
            <a:r>
              <a:rPr lang="en-US" altLang="zh-CN" sz="2400" b="1">
                <a:solidFill>
                  <a:srgbClr val="0000FF"/>
                </a:solidFill>
                <a:latin typeface="隶书" panose="02010509060101010101" pitchFamily="49" charset="-122"/>
                <a:ea typeface="隶书" panose="02010509060101010101" pitchFamily="49" charset="-122"/>
              </a:rPr>
              <a:t>(1) </a:t>
            </a:r>
            <a:r>
              <a:rPr lang="zh-CN" altLang="en-US" sz="2400" b="1">
                <a:solidFill>
                  <a:srgbClr val="0000FF"/>
                </a:solidFill>
                <a:latin typeface="隶书" panose="02010509060101010101" pitchFamily="49" charset="-122"/>
                <a:ea typeface="隶书" panose="02010509060101010101" pitchFamily="49" charset="-122"/>
              </a:rPr>
              <a:t>计算观测数据均值向量、协方差阵、</a:t>
            </a:r>
            <a:r>
              <a:rPr lang="en-US" altLang="zh-CN" sz="2400" b="1">
                <a:solidFill>
                  <a:srgbClr val="0000FF"/>
                </a:solidFill>
                <a:latin typeface="隶书" panose="02010509060101010101" pitchFamily="49" charset="-122"/>
                <a:ea typeface="隶书" panose="02010509060101010101" pitchFamily="49" charset="-122"/>
              </a:rPr>
              <a:t>Pearson</a:t>
            </a:r>
            <a:r>
              <a:rPr lang="zh-CN" altLang="en-US" sz="2400" b="1">
                <a:solidFill>
                  <a:srgbClr val="0000FF"/>
                </a:solidFill>
                <a:latin typeface="隶书" panose="02010509060101010101" pitchFamily="49" charset="-122"/>
                <a:ea typeface="隶书" panose="02010509060101010101" pitchFamily="49" charset="-122"/>
              </a:rPr>
              <a:t>相关阵</a:t>
            </a:r>
            <a:endParaRPr lang="zh-CN" altLang="en-US" sz="2400">
              <a:solidFill>
                <a:srgbClr val="0000FF"/>
              </a:solidFill>
            </a:endParaRPr>
          </a:p>
        </p:txBody>
      </p:sp>
      <p:sp>
        <p:nvSpPr>
          <p:cNvPr id="621" name="矩形"/>
          <p:cNvSpPr/>
          <p:nvPr/>
        </p:nvSpPr>
        <p:spPr>
          <a:xfrm>
            <a:off x="0" y="0"/>
            <a:ext cx="9144000" cy="0"/>
          </a:xfrm>
          <a:prstGeom prst="rect">
            <a:avLst/>
          </a:prstGeom>
          <a:noFill/>
          <a:ln w="9525" cap="flat" cmpd="sng">
            <a:noFill/>
            <a:prstDash val="solid"/>
            <a:round/>
          </a:ln>
        </p:spPr>
        <p:txBody>
          <a:bodyPr rtlCol="0" anchor="ctr"/>
          <a:lstStyle/>
          <a:p>
            <a:pPr algn="ctr"/>
          </a:p>
        </p:txBody>
      </p:sp>
      <p:graphicFrame>
        <p:nvGraphicFramePr>
          <p:cNvPr id="4" name="对象 3"/>
          <p:cNvGraphicFramePr/>
          <p:nvPr/>
        </p:nvGraphicFramePr>
        <p:xfrm>
          <a:off x="755650" y="1340485"/>
          <a:ext cx="2993390" cy="1906905"/>
        </p:xfrm>
        <a:graphic>
          <a:graphicData uri="http://schemas.openxmlformats.org/presentationml/2006/ole">
            <mc:AlternateContent xmlns:mc="http://schemas.openxmlformats.org/markup-compatibility/2006">
              <mc:Choice xmlns:v="urn:schemas-microsoft-com:vml" Requires="v">
                <p:oleObj spid="_x0000_s5" name="" r:id="rId1" imgW="2990850" imgH="1905000" progId="Paint.Picture">
                  <p:embed/>
                </p:oleObj>
              </mc:Choice>
              <mc:Fallback>
                <p:oleObj name="" r:id="rId1" imgW="2990850" imgH="1905000" progId="Paint.Picture">
                  <p:embed/>
                  <p:pic>
                    <p:nvPicPr>
                      <p:cNvPr id="0" name="图片 4"/>
                      <p:cNvPicPr/>
                      <p:nvPr/>
                    </p:nvPicPr>
                    <p:blipFill>
                      <a:blip r:embed="rId2"/>
                      <a:stretch>
                        <a:fillRect/>
                      </a:stretch>
                    </p:blipFill>
                    <p:spPr>
                      <a:xfrm>
                        <a:off x="755650" y="1340485"/>
                        <a:ext cx="2993390" cy="1906905"/>
                      </a:xfrm>
                      <a:prstGeom prst="rect">
                        <a:avLst/>
                      </a:prstGeom>
                    </p:spPr>
                  </p:pic>
                </p:oleObj>
              </mc:Fallback>
            </mc:AlternateContent>
          </a:graphicData>
        </a:graphic>
      </p:graphicFrame>
      <p:sp>
        <p:nvSpPr>
          <p:cNvPr id="6" name="文本框 5"/>
          <p:cNvSpPr txBox="1"/>
          <p:nvPr/>
        </p:nvSpPr>
        <p:spPr>
          <a:xfrm>
            <a:off x="3131820" y="1885315"/>
            <a:ext cx="1064895" cy="337185"/>
          </a:xfrm>
          <a:prstGeom prst="rect">
            <a:avLst/>
          </a:prstGeom>
          <a:noFill/>
        </p:spPr>
        <p:txBody>
          <a:bodyPr wrap="none" rtlCol="0">
            <a:spAutoFit/>
          </a:bodyPr>
          <a:p>
            <a:r>
              <a:rPr lang="en-US" altLang="zh-CN"/>
              <a:t>-------</a:t>
            </a:r>
            <a:r>
              <a:rPr lang="zh-CN" altLang="en-US"/>
              <a:t>均值</a:t>
            </a:r>
            <a:endParaRPr lang="zh-CN" altLang="en-US"/>
          </a:p>
        </p:txBody>
      </p:sp>
      <p:graphicFrame>
        <p:nvGraphicFramePr>
          <p:cNvPr id="7" name="对象 6"/>
          <p:cNvGraphicFramePr/>
          <p:nvPr/>
        </p:nvGraphicFramePr>
        <p:xfrm>
          <a:off x="130810" y="3644900"/>
          <a:ext cx="9013190" cy="2497455"/>
        </p:xfrm>
        <a:graphic>
          <a:graphicData uri="http://schemas.openxmlformats.org/presentationml/2006/ole">
            <mc:AlternateContent xmlns:mc="http://schemas.openxmlformats.org/markup-compatibility/2006">
              <mc:Choice xmlns:v="urn:schemas-microsoft-com:vml" Requires="v">
                <p:oleObj spid="_x0000_s8" name="" r:id="rId3" imgW="11181715" imgH="2495550" progId="Paint.Picture">
                  <p:embed/>
                </p:oleObj>
              </mc:Choice>
              <mc:Fallback>
                <p:oleObj name="" r:id="rId3" imgW="11181715" imgH="2495550" progId="Paint.Picture">
                  <p:embed/>
                  <p:pic>
                    <p:nvPicPr>
                      <p:cNvPr id="0" name="图片 7"/>
                      <p:cNvPicPr/>
                      <p:nvPr/>
                    </p:nvPicPr>
                    <p:blipFill>
                      <a:blip r:embed="rId4"/>
                      <a:stretch>
                        <a:fillRect/>
                      </a:stretch>
                    </p:blipFill>
                    <p:spPr>
                      <a:xfrm>
                        <a:off x="130810" y="3644900"/>
                        <a:ext cx="9013190" cy="249745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9"/>
                                        </p:tgtEl>
                                        <p:attrNameLst>
                                          <p:attrName>style.visibility</p:attrName>
                                        </p:attrNameLst>
                                      </p:cBhvr>
                                      <p:to>
                                        <p:strVal val="visible"/>
                                      </p:to>
                                    </p:set>
                                    <p:animEffect transition="in" filter="blinds(horizontal)">
                                      <p:cBhvr>
                                        <p:cTn id="7" dur="500"/>
                                        <p:tgtEl>
                                          <p:spTgt spid="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idx="12"/>
          </p:nvPr>
        </p:nvSpPr>
        <p:spPr/>
        <p:txBody>
          <a:bodyPr/>
          <a:p>
            <a:pPr marL="0" indent="0"/>
            <a:fld id="{CAD2D6BD-DE1B-4B5F-8B41-2702339687B9}" type="slidenum">
              <a:rPr lang="en-US" altLang="zh-CN"/>
            </a:fld>
            <a:endParaRPr lang="zh-CN" altLang="en-US"/>
          </a:p>
        </p:txBody>
      </p:sp>
      <p:graphicFrame>
        <p:nvGraphicFramePr>
          <p:cNvPr id="3" name="对象 2"/>
          <p:cNvGraphicFramePr/>
          <p:nvPr/>
        </p:nvGraphicFramePr>
        <p:xfrm>
          <a:off x="107315" y="908685"/>
          <a:ext cx="8693150" cy="2526030"/>
        </p:xfrm>
        <a:graphic>
          <a:graphicData uri="http://schemas.openxmlformats.org/presentationml/2006/ole">
            <mc:AlternateContent xmlns:mc="http://schemas.openxmlformats.org/markup-compatibility/2006">
              <mc:Choice xmlns:v="urn:schemas-microsoft-com:vml" Requires="v">
                <p:oleObj spid="_x0000_s4" name="" r:id="rId1" imgW="10106025" imgH="2524125" progId="Paint.Picture">
                  <p:embed/>
                </p:oleObj>
              </mc:Choice>
              <mc:Fallback>
                <p:oleObj name="" r:id="rId1" imgW="10106025" imgH="2524125" progId="Paint.Picture">
                  <p:embed/>
                  <p:pic>
                    <p:nvPicPr>
                      <p:cNvPr id="0" name="图片 3"/>
                      <p:cNvPicPr/>
                      <p:nvPr/>
                    </p:nvPicPr>
                    <p:blipFill>
                      <a:blip r:embed="rId2"/>
                      <a:stretch>
                        <a:fillRect/>
                      </a:stretch>
                    </p:blipFill>
                    <p:spPr>
                      <a:xfrm>
                        <a:off x="107315" y="908685"/>
                        <a:ext cx="8693150" cy="2526030"/>
                      </a:xfrm>
                      <a:prstGeom prst="rect">
                        <a:avLst/>
                      </a:prstGeom>
                    </p:spPr>
                  </p:pic>
                </p:oleObj>
              </mc:Fallback>
            </mc:AlternateContent>
          </a:graphicData>
        </a:graphic>
      </p:graphicFrame>
      <p:graphicFrame>
        <p:nvGraphicFramePr>
          <p:cNvPr id="5" name="对象 4"/>
          <p:cNvGraphicFramePr/>
          <p:nvPr/>
        </p:nvGraphicFramePr>
        <p:xfrm>
          <a:off x="179070" y="3789045"/>
          <a:ext cx="8826500" cy="2821940"/>
        </p:xfrm>
        <a:graphic>
          <a:graphicData uri="http://schemas.openxmlformats.org/presentationml/2006/ole">
            <mc:AlternateContent xmlns:mc="http://schemas.openxmlformats.org/markup-compatibility/2006">
              <mc:Choice xmlns:v="urn:schemas-microsoft-com:vml" Requires="v">
                <p:oleObj spid="_x0000_s6" name="" r:id="rId3" imgW="10106025" imgH="2819400" progId="Paint.Picture">
                  <p:embed/>
                </p:oleObj>
              </mc:Choice>
              <mc:Fallback>
                <p:oleObj name="" r:id="rId3" imgW="10106025" imgH="2819400" progId="Paint.Picture">
                  <p:embed/>
                  <p:pic>
                    <p:nvPicPr>
                      <p:cNvPr id="0" name="图片 5"/>
                      <p:cNvPicPr/>
                      <p:nvPr/>
                    </p:nvPicPr>
                    <p:blipFill>
                      <a:blip r:embed="rId4"/>
                      <a:stretch>
                        <a:fillRect/>
                      </a:stretch>
                    </p:blipFill>
                    <p:spPr>
                      <a:xfrm>
                        <a:off x="179070" y="3789045"/>
                        <a:ext cx="8826500" cy="2821940"/>
                      </a:xfrm>
                      <a:prstGeom prst="rect">
                        <a:avLst/>
                      </a:prstGeom>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vert="horz" wrap="square" lIns="91440" tIns="45720" rIns="91440" bIns="45720" anchor="t" anchorCtr="0"/>
          <a:lstStyle/>
          <a:p>
            <a:fld id="{CAD2D6BD-DE1B-4B5F-8B41-2702339687B9}" type="slidenum">
              <a:rPr lang="en-US" altLang="zh-CN">
                <a:latin typeface="Arial" panose="020B0604020202020204" pitchFamily="34" charset="0"/>
                <a:ea typeface="方正行楷简体" pitchFamily="2" charset="-122"/>
                <a:cs typeface="Arial" panose="020B0604020202020204" pitchFamily="34" charset="0"/>
              </a:rPr>
            </a:fld>
            <a:endParaRPr lang="zh-CN" altLang="en-US">
              <a:latin typeface="Arial" panose="020B0604020202020204" pitchFamily="34" charset="0"/>
              <a:ea typeface="方正行楷简体" pitchFamily="2" charset="-122"/>
              <a:cs typeface="Arial" panose="020B0604020202020204" pitchFamily="34" charset="0"/>
            </a:endParaRPr>
          </a:p>
        </p:txBody>
      </p:sp>
      <p:sp>
        <p:nvSpPr>
          <p:cNvPr id="654" name="矩形"/>
          <p:cNvSpPr/>
          <p:nvPr/>
        </p:nvSpPr>
        <p:spPr>
          <a:xfrm>
            <a:off x="1187450" y="1268413"/>
            <a:ext cx="7063760" cy="327660"/>
          </a:xfrm>
          <a:prstGeom prst="rect">
            <a:avLst/>
          </a:prstGeom>
          <a:noFill/>
          <a:ln w="9525" cap="flat" cmpd="sng">
            <a:noFill/>
            <a:prstDash val="solid"/>
            <a:round/>
          </a:ln>
        </p:spPr>
        <p:txBody>
          <a:bodyPr vert="horz" wrap="none" lIns="91440" tIns="45720" rIns="91440" bIns="45720" anchor="t" anchorCtr="0">
            <a:spAutoFit/>
          </a:bodyPr>
          <a:lstStyle/>
          <a:p>
            <a:pPr marL="342900" indent="-342900" algn="l">
              <a:lnSpc>
                <a:spcPct val="80000"/>
              </a:lnSpc>
              <a:spcBef>
                <a:spcPct val="20000"/>
              </a:spcBef>
              <a:spcAft>
                <a:spcPts val="0"/>
              </a:spcAft>
              <a:buNone/>
            </a:pPr>
            <a:r>
              <a:rPr lang="zh-CN" altLang="en-US"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由</a:t>
            </a:r>
            <a:r>
              <a:rPr lang="en-US" altLang="zh-CN"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Pearson</a:t>
            </a:r>
            <a:r>
              <a:rPr lang="zh-CN" altLang="en-US"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相关系数矩阵输出结果，取显著水平      ，则</a:t>
            </a:r>
            <a:endParaRPr lang="zh-CN" altLang="en-US"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endParaRPr>
          </a:p>
        </p:txBody>
      </p:sp>
      <p:sp>
        <p:nvSpPr>
          <p:cNvPr id="655" name="标题"/>
          <p:cNvSpPr>
            <a:spLocks noGrp="1"/>
          </p:cNvSpPr>
          <p:nvPr>
            <p:ph type="title" idx="4294967295"/>
          </p:nvPr>
        </p:nvSpPr>
        <p:spPr>
          <a:xfrm>
            <a:off x="900113" y="476250"/>
            <a:ext cx="4300537" cy="692150"/>
          </a:xfrm>
          <a:prstGeom prst="rect">
            <a:avLst/>
          </a:prstGeom>
          <a:ln w="9525" cap="flat" cmpd="sng">
            <a:noFill/>
            <a:prstDash val="solid"/>
            <a:round/>
          </a:ln>
        </p:spPr>
        <p:txBody>
          <a:bodyPr vert="horz" wrap="square" lIns="91440" tIns="45720" rIns="91440" bIns="45720" anchor="ctr" anchorCtr="0"/>
          <a:lstStyle/>
          <a:p>
            <a:r>
              <a:rPr lang="zh-CN" altLang="en-US" sz="2400" b="1">
                <a:solidFill>
                  <a:srgbClr val="0000FF"/>
                </a:solidFill>
                <a:latin typeface="方正行楷简体" pitchFamily="2" charset="-122"/>
                <a:ea typeface="方正行楷简体" pitchFamily="2" charset="-122"/>
              </a:rPr>
              <a:t>（</a:t>
            </a:r>
            <a:r>
              <a:rPr lang="en-US" altLang="zh-CN" sz="2400" b="1">
                <a:solidFill>
                  <a:srgbClr val="0000FF"/>
                </a:solidFill>
                <a:latin typeface="方正行楷简体" pitchFamily="2" charset="-122"/>
                <a:ea typeface="方正行楷简体" pitchFamily="2" charset="-122"/>
              </a:rPr>
              <a:t>3</a:t>
            </a:r>
            <a:r>
              <a:rPr lang="zh-CN" altLang="en-US" sz="2400" b="1">
                <a:solidFill>
                  <a:srgbClr val="0000FF"/>
                </a:solidFill>
                <a:latin typeface="方正行楷简体" pitchFamily="2" charset="-122"/>
                <a:ea typeface="方正行楷简体" pitchFamily="2" charset="-122"/>
              </a:rPr>
              <a:t>）分析各指标间的相关性</a:t>
            </a:r>
            <a:endParaRPr lang="zh-CN" altLang="en-US" b="1">
              <a:solidFill>
                <a:srgbClr val="0000FF"/>
              </a:solidFill>
            </a:endParaRPr>
          </a:p>
        </p:txBody>
      </p:sp>
      <p:sp>
        <p:nvSpPr>
          <p:cNvPr id="656" name="矩形"/>
          <p:cNvSpPr/>
          <p:nvPr/>
        </p:nvSpPr>
        <p:spPr>
          <a:xfrm>
            <a:off x="0" y="0"/>
            <a:ext cx="9144000" cy="0"/>
          </a:xfrm>
          <a:prstGeom prst="rect">
            <a:avLst/>
          </a:prstGeom>
          <a:noFill/>
          <a:ln w="9525" cap="flat" cmpd="sng">
            <a:noFill/>
            <a:prstDash val="solid"/>
            <a:round/>
          </a:ln>
        </p:spPr>
        <p:txBody>
          <a:bodyPr rtlCol="0" anchor="ctr"/>
          <a:lstStyle/>
          <a:p>
            <a:pPr algn="ctr"/>
          </a:p>
        </p:txBody>
      </p:sp>
      <p:graphicFrame>
        <p:nvGraphicFramePr>
          <p:cNvPr id="657" name="对象"/>
          <p:cNvGraphicFramePr>
            <a:graphicFrameLocks noChangeAspect="1"/>
          </p:cNvGraphicFramePr>
          <p:nvPr/>
        </p:nvGraphicFramePr>
        <p:xfrm>
          <a:off x="1835150" y="1773236"/>
          <a:ext cx="3025775" cy="474662"/>
        </p:xfrm>
        <a:graphic>
          <a:graphicData uri="http://schemas.openxmlformats.org/presentationml/2006/ole">
            <mc:AlternateContent xmlns:mc="http://schemas.openxmlformats.org/markup-compatibility/2006">
              <mc:Choice xmlns:v="urn:schemas-microsoft-com:vml" Requires="v">
                <p:oleObj spid="_x0000_s2" name="package" r:id="rId1" imgW="1460500" imgH="228600" progId="package">
                  <p:embed/>
                </p:oleObj>
              </mc:Choice>
              <mc:Fallback>
                <p:oleObj name="package" r:id="rId1" imgW="1460500" imgH="228600" progId="package">
                  <p:embed/>
                  <p:pic>
                    <p:nvPicPr>
                      <p:cNvPr id="0" name="对象"/>
                      <p:cNvPicPr>
                        <a:picLocks noChangeAspect="1"/>
                      </p:cNvPicPr>
                      <p:nvPr/>
                    </p:nvPicPr>
                    <p:blipFill>
                      <a:blip r:embed="rId2" cstate="print"/>
                      <a:stretch>
                        <a:fillRect/>
                      </a:stretch>
                    </p:blipFill>
                    <p:spPr>
                      <a:xfrm>
                        <a:off x="1835150" y="1773236"/>
                        <a:ext cx="3025775" cy="474662"/>
                      </a:xfrm>
                      <a:prstGeom prst="rect">
                        <a:avLst/>
                      </a:prstGeom>
                      <a:noFill/>
                      <a:ln w="9525" cap="flat" cmpd="sng">
                        <a:noFill/>
                        <a:prstDash val="solid"/>
                        <a:miter/>
                      </a:ln>
                    </p:spPr>
                  </p:pic>
                </p:oleObj>
              </mc:Fallback>
            </mc:AlternateContent>
          </a:graphicData>
        </a:graphic>
      </p:graphicFrame>
      <p:graphicFrame>
        <p:nvGraphicFramePr>
          <p:cNvPr id="658" name="对象"/>
          <p:cNvGraphicFramePr>
            <a:graphicFrameLocks noChangeAspect="1"/>
          </p:cNvGraphicFramePr>
          <p:nvPr/>
        </p:nvGraphicFramePr>
        <p:xfrm>
          <a:off x="1763713" y="3573463"/>
          <a:ext cx="3479798" cy="474662"/>
        </p:xfrm>
        <a:graphic>
          <a:graphicData uri="http://schemas.openxmlformats.org/presentationml/2006/ole">
            <mc:AlternateContent xmlns:mc="http://schemas.openxmlformats.org/markup-compatibility/2006">
              <mc:Choice xmlns:v="urn:schemas-microsoft-com:vml" Requires="v">
                <p:oleObj spid="_x0000_s3" name="package" r:id="rId3" imgW="1676400" imgH="228600" progId="package">
                  <p:embed/>
                </p:oleObj>
              </mc:Choice>
              <mc:Fallback>
                <p:oleObj name="package" r:id="rId3" imgW="1676400" imgH="228600" progId="package">
                  <p:embed/>
                  <p:pic>
                    <p:nvPicPr>
                      <p:cNvPr id="0" name="对象"/>
                      <p:cNvPicPr>
                        <a:picLocks noChangeAspect="1"/>
                      </p:cNvPicPr>
                      <p:nvPr/>
                    </p:nvPicPr>
                    <p:blipFill>
                      <a:blip r:embed="rId4" cstate="print"/>
                      <a:stretch>
                        <a:fillRect/>
                      </a:stretch>
                    </p:blipFill>
                    <p:spPr>
                      <a:xfrm>
                        <a:off x="1763713" y="3573463"/>
                        <a:ext cx="3479798" cy="474662"/>
                      </a:xfrm>
                      <a:prstGeom prst="rect">
                        <a:avLst/>
                      </a:prstGeom>
                      <a:noFill/>
                      <a:ln w="9525" cap="flat" cmpd="sng">
                        <a:noFill/>
                        <a:prstDash val="solid"/>
                        <a:miter/>
                      </a:ln>
                    </p:spPr>
                  </p:pic>
                </p:oleObj>
              </mc:Fallback>
            </mc:AlternateContent>
          </a:graphicData>
        </a:graphic>
      </p:graphicFrame>
      <p:graphicFrame>
        <p:nvGraphicFramePr>
          <p:cNvPr id="659" name="对象"/>
          <p:cNvGraphicFramePr>
            <a:graphicFrameLocks noChangeAspect="1"/>
          </p:cNvGraphicFramePr>
          <p:nvPr/>
        </p:nvGraphicFramePr>
        <p:xfrm>
          <a:off x="6515100" y="1268413"/>
          <a:ext cx="792162" cy="295275"/>
        </p:xfrm>
        <a:graphic>
          <a:graphicData uri="http://schemas.openxmlformats.org/presentationml/2006/ole">
            <mc:AlternateContent xmlns:mc="http://schemas.openxmlformats.org/markup-compatibility/2006">
              <mc:Choice xmlns:v="urn:schemas-microsoft-com:vml" Requires="v">
                <p:oleObj spid="_x0000_s4" name="package" r:id="rId5" imgW="481965" imgH="177800" progId="package">
                  <p:embed/>
                </p:oleObj>
              </mc:Choice>
              <mc:Fallback>
                <p:oleObj name="package" r:id="rId5" imgW="481965" imgH="177800" progId="package">
                  <p:embed/>
                  <p:pic>
                    <p:nvPicPr>
                      <p:cNvPr id="0" name="对象"/>
                      <p:cNvPicPr>
                        <a:picLocks noChangeAspect="1"/>
                      </p:cNvPicPr>
                      <p:nvPr/>
                    </p:nvPicPr>
                    <p:blipFill>
                      <a:blip r:embed="rId6" cstate="print"/>
                      <a:stretch>
                        <a:fillRect/>
                      </a:stretch>
                    </p:blipFill>
                    <p:spPr>
                      <a:xfrm>
                        <a:off x="6515100" y="1268413"/>
                        <a:ext cx="792162" cy="295275"/>
                      </a:xfrm>
                      <a:prstGeom prst="rect">
                        <a:avLst/>
                      </a:prstGeom>
                      <a:noFill/>
                      <a:ln w="9525" cap="flat" cmpd="sng">
                        <a:noFill/>
                        <a:prstDash val="solid"/>
                        <a:miter/>
                      </a:ln>
                    </p:spPr>
                  </p:pic>
                </p:oleObj>
              </mc:Fallback>
            </mc:AlternateContent>
          </a:graphicData>
        </a:graphic>
      </p:graphicFrame>
      <p:sp>
        <p:nvSpPr>
          <p:cNvPr id="660" name="矩形"/>
          <p:cNvSpPr/>
          <p:nvPr/>
        </p:nvSpPr>
        <p:spPr>
          <a:xfrm>
            <a:off x="1042988" y="2420938"/>
            <a:ext cx="7561262" cy="859153"/>
          </a:xfrm>
          <a:prstGeom prst="rect">
            <a:avLst/>
          </a:prstGeom>
          <a:noFill/>
          <a:ln w="9525" cap="flat" cmpd="sng">
            <a:noFill/>
            <a:prstDash val="solid"/>
            <a:round/>
          </a:ln>
        </p:spPr>
        <p:txBody>
          <a:bodyPr vert="horz" wrap="square" lIns="91440" tIns="45720" rIns="91440" bIns="45720" anchor="t" anchorCtr="0">
            <a:spAutoFit/>
          </a:bodyPr>
          <a:lstStyle/>
          <a:p>
            <a:pPr marL="342900" indent="-342900" algn="l">
              <a:lnSpc>
                <a:spcPct val="120000"/>
              </a:lnSpc>
              <a:spcBef>
                <a:spcPct val="20000"/>
              </a:spcBef>
              <a:spcAft>
                <a:spcPts val="0"/>
              </a:spcAft>
              <a:buNone/>
            </a:pPr>
            <a:r>
              <a:rPr lang="zh-CN" altLang="en-US"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检验值均满足</a:t>
            </a:r>
            <a:r>
              <a:rPr lang="en-US" altLang="zh-CN"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p&gt;0.1</a:t>
            </a:r>
            <a:r>
              <a:rPr lang="zh-CN" altLang="en-US"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，接受原假设，认为各相应随机变量对相关</a:t>
            </a:r>
            <a:endParaRPr lang="en-US" altLang="zh-CN"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endParaRPr>
          </a:p>
          <a:p>
            <a:pPr marL="342900" indent="-342900" algn="l">
              <a:lnSpc>
                <a:spcPct val="120000"/>
              </a:lnSpc>
              <a:spcBef>
                <a:spcPct val="20000"/>
              </a:spcBef>
              <a:spcAft>
                <a:spcPts val="0"/>
              </a:spcAft>
              <a:buNone/>
            </a:pPr>
            <a:r>
              <a:rPr lang="zh-CN" altLang="en-US"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性很小，认为</a:t>
            </a:r>
            <a:r>
              <a:rPr lang="en-US" altLang="zh-CN"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0. </a:t>
            </a:r>
            <a:r>
              <a:rPr lang="zh-CN" altLang="en-US"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类似</a:t>
            </a:r>
            <a:r>
              <a:rPr lang="en-US" altLang="zh-CN"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,Pearsman</a:t>
            </a:r>
            <a:r>
              <a:rPr lang="zh-CN" altLang="en-US"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相关系数矩阵的下列检验值</a:t>
            </a:r>
            <a:r>
              <a:rPr lang="en-US" altLang="zh-CN"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rPr>
              <a:t>p&gt;0.1</a:t>
            </a:r>
            <a:endParaRPr lang="zh-CN" altLang="en-US" sz="2000" b="1" i="0" u="none" strike="noStrike" kern="1200" cap="none" spc="0" baseline="0">
              <a:solidFill>
                <a:schemeClr val="tx1"/>
              </a:solidFill>
              <a:latin typeface="仿宋" panose="02010609060101010101" pitchFamily="49" charset="-122"/>
              <a:ea typeface="仿宋" panose="02010609060101010101" pitchFamily="49"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5"/>
                                        </p:tgtEl>
                                        <p:attrNameLst>
                                          <p:attrName>style.visibility</p:attrName>
                                        </p:attrNameLst>
                                      </p:cBhvr>
                                      <p:to>
                                        <p:strVal val="visible"/>
                                      </p:to>
                                    </p:set>
                                    <p:animEffect transition="in" filter="fade">
                                      <p:cBhvr>
                                        <p:cTn id="7" dur="2000"/>
                                        <p:tgtEl>
                                          <p:spTgt spid="6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9"/>
                                        </p:tgtEl>
                                        <p:attrNameLst>
                                          <p:attrName>style.visibility</p:attrName>
                                        </p:attrNameLst>
                                      </p:cBhvr>
                                      <p:to>
                                        <p:strVal val="visible"/>
                                      </p:to>
                                    </p:set>
                                    <p:animEffect transition="in" filter="blinds(horizontal)">
                                      <p:cBhvr>
                                        <p:cTn id="12" dur="500"/>
                                        <p:tgtEl>
                                          <p:spTgt spid="65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54"/>
                                        </p:tgtEl>
                                        <p:attrNameLst>
                                          <p:attrName>style.visibility</p:attrName>
                                        </p:attrNameLst>
                                      </p:cBhvr>
                                      <p:to>
                                        <p:strVal val="visible"/>
                                      </p:to>
                                    </p:set>
                                    <p:animEffect transition="in" filter="blinds(horizontal)">
                                      <p:cBhvr>
                                        <p:cTn id="15" dur="500"/>
                                        <p:tgtEl>
                                          <p:spTgt spid="65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57"/>
                                        </p:tgtEl>
                                        <p:attrNameLst>
                                          <p:attrName>style.visibility</p:attrName>
                                        </p:attrNameLst>
                                      </p:cBhvr>
                                      <p:to>
                                        <p:strVal val="visible"/>
                                      </p:to>
                                    </p:set>
                                    <p:animEffect transition="in" filter="blinds(horizontal)">
                                      <p:cBhvr>
                                        <p:cTn id="20" dur="500"/>
                                        <p:tgtEl>
                                          <p:spTgt spid="65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60"/>
                                        </p:tgtEl>
                                        <p:attrNameLst>
                                          <p:attrName>style.visibility</p:attrName>
                                        </p:attrNameLst>
                                      </p:cBhvr>
                                      <p:to>
                                        <p:strVal val="visible"/>
                                      </p:to>
                                    </p:set>
                                    <p:animEffect transition="in" filter="blinds(horizontal)">
                                      <p:cBhvr>
                                        <p:cTn id="25" dur="500"/>
                                        <p:tgtEl>
                                          <p:spTgt spid="66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58"/>
                                        </p:tgtEl>
                                        <p:attrNameLst>
                                          <p:attrName>style.visibility</p:attrName>
                                        </p:attrNameLst>
                                      </p:cBhvr>
                                      <p:to>
                                        <p:strVal val="visible"/>
                                      </p:to>
                                    </p:set>
                                    <p:animEffect transition="in" filter="blinds(horizontal)">
                                      <p:cBhvr>
                                        <p:cTn id="30" dur="500"/>
                                        <p:tgtEl>
                                          <p:spTgt spid="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 grpId="0"/>
      <p:bldP spid="654" grpId="0"/>
      <p:bldP spid="66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vert="horz" wrap="square" lIns="91440" tIns="45720" rIns="91440" bIns="45720" anchor="t" anchorCtr="0"/>
          <a:lstStyle/>
          <a:p>
            <a:fld id="{CAD2D6BD-DE1B-4B5F-8B41-2702339687B9}" type="slidenum">
              <a:rPr lang="en-US" altLang="zh-CN">
                <a:latin typeface="Arial" panose="020B0604020202020204" pitchFamily="34" charset="0"/>
                <a:ea typeface="方正行楷简体" pitchFamily="2" charset="-122"/>
                <a:cs typeface="Arial" panose="020B0604020202020204" pitchFamily="34" charset="0"/>
              </a:rPr>
            </a:fld>
            <a:endParaRPr lang="zh-CN" altLang="en-US">
              <a:latin typeface="Arial" panose="020B0604020202020204" pitchFamily="34" charset="0"/>
              <a:ea typeface="方正行楷简体" pitchFamily="2" charset="-122"/>
              <a:cs typeface="Arial" panose="020B0604020202020204" pitchFamily="34" charset="0"/>
            </a:endParaRPr>
          </a:p>
        </p:txBody>
      </p:sp>
      <p:sp>
        <p:nvSpPr>
          <p:cNvPr id="569" name="圆角矩形"/>
          <p:cNvSpPr/>
          <p:nvPr/>
        </p:nvSpPr>
        <p:spPr>
          <a:xfrm>
            <a:off x="238287" y="604838"/>
            <a:ext cx="8315429" cy="5975256"/>
          </a:xfrm>
          <a:prstGeom prst="roundRect">
            <a:avLst>
              <a:gd name="adj" fmla="val 2027"/>
            </a:avLst>
          </a:prstGeom>
          <a:solidFill>
            <a:srgbClr val="FFFFFF">
              <a:alpha val="30000"/>
            </a:srgbClr>
          </a:solidFill>
          <a:effectLst>
            <a:outerShdw blurRad="225425" dist="38100" dir="5220000" algn="ctr" rotWithShape="0">
              <a:srgbClr val="000000">
                <a:alpha val="32549"/>
              </a:srgbClr>
            </a:outerShdw>
          </a:effectLst>
          <a:scene3d>
            <a:camera prst="legacyObliqueFront"/>
            <a:lightRig rig="legacyFlat4" dir="t"/>
          </a:scene3d>
          <a:sp3d prstMaterial="legacyMatte">
            <a:bevelT w="13500" h="13500" prst="angle"/>
            <a:bevelB w="13500" h="13500" prst="angle"/>
          </a:sp3d>
        </p:spPr>
        <p:txBody>
          <a:bodyPr rtlCol="0" anchor="ctr"/>
          <a:lstStyle/>
          <a:p>
            <a:pPr algn="ctr"/>
          </a:p>
        </p:txBody>
      </p:sp>
      <p:graphicFrame>
        <p:nvGraphicFramePr>
          <p:cNvPr id="570" name="对象"/>
          <p:cNvGraphicFramePr>
            <a:graphicFrameLocks noChangeAspect="1"/>
          </p:cNvGraphicFramePr>
          <p:nvPr/>
        </p:nvGraphicFramePr>
        <p:xfrm>
          <a:off x="542925" y="0"/>
          <a:ext cx="7981950" cy="6648450"/>
        </p:xfrm>
        <a:graphic>
          <a:graphicData uri="http://schemas.openxmlformats.org/presentationml/2006/ole">
            <mc:AlternateContent xmlns:mc="http://schemas.openxmlformats.org/markup-compatibility/2006">
              <mc:Choice xmlns:v="urn:schemas-microsoft-com:vml" Requires="v">
                <p:oleObj spid="_x0000_s2" name="package" r:id="rId1" imgW="4442460" imgH="3691255" progId="package">
                  <p:embed/>
                </p:oleObj>
              </mc:Choice>
              <mc:Fallback>
                <p:oleObj name="package" r:id="rId1" imgW="4442460" imgH="3691255" progId="package">
                  <p:embed/>
                  <p:pic>
                    <p:nvPicPr>
                      <p:cNvPr id="0" name="对象"/>
                      <p:cNvPicPr>
                        <a:picLocks noChangeAspect="1"/>
                      </p:cNvPicPr>
                      <p:nvPr/>
                    </p:nvPicPr>
                    <p:blipFill>
                      <a:blip r:embed="rId2" cstate="print"/>
                      <a:stretch>
                        <a:fillRect/>
                      </a:stretch>
                    </p:blipFill>
                    <p:spPr>
                      <a:xfrm>
                        <a:off x="542925" y="0"/>
                        <a:ext cx="7981950" cy="6648450"/>
                      </a:xfrm>
                      <a:prstGeom prst="rect">
                        <a:avLst/>
                      </a:prstGeom>
                      <a:noFill/>
                      <a:ln w="9525" cap="flat" cmpd="sng">
                        <a:noFill/>
                        <a:prstDash val="solid"/>
                        <a:miter/>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vert="horz" wrap="square" lIns="91440" tIns="45720" rIns="91440" bIns="45720" anchor="t" anchorCtr="0"/>
          <a:lstStyle/>
          <a:p>
            <a:fld id="{CAD2D6BD-DE1B-4B5F-8B41-2702339687B9}" type="slidenum">
              <a:rPr lang="en-US" altLang="zh-CN">
                <a:latin typeface="Arial" panose="020B0604020202020204" pitchFamily="34" charset="0"/>
                <a:ea typeface="方正行楷简体" pitchFamily="2" charset="-122"/>
                <a:cs typeface="Arial" panose="020B0604020202020204" pitchFamily="34" charset="0"/>
              </a:rPr>
            </a:fld>
            <a:endParaRPr lang="zh-CN" altLang="en-US">
              <a:latin typeface="Arial" panose="020B0604020202020204" pitchFamily="34" charset="0"/>
              <a:ea typeface="方正行楷简体" pitchFamily="2" charset="-122"/>
              <a:cs typeface="Arial" panose="020B0604020202020204" pitchFamily="34" charset="0"/>
            </a:endParaRPr>
          </a:p>
        </p:txBody>
      </p:sp>
      <p:sp>
        <p:nvSpPr>
          <p:cNvPr id="575" name="圆角矩形"/>
          <p:cNvSpPr/>
          <p:nvPr/>
        </p:nvSpPr>
        <p:spPr>
          <a:xfrm>
            <a:off x="238287" y="604838"/>
            <a:ext cx="8315429" cy="5975256"/>
          </a:xfrm>
          <a:prstGeom prst="roundRect">
            <a:avLst>
              <a:gd name="adj" fmla="val 2027"/>
            </a:avLst>
          </a:prstGeom>
          <a:solidFill>
            <a:srgbClr val="FFFFFF">
              <a:alpha val="30000"/>
            </a:srgbClr>
          </a:solidFill>
          <a:effectLst>
            <a:outerShdw blurRad="225425" dist="38100" dir="5220000" algn="ctr" rotWithShape="0">
              <a:srgbClr val="000000">
                <a:alpha val="32549"/>
              </a:srgbClr>
            </a:outerShdw>
          </a:effectLst>
          <a:scene3d>
            <a:camera prst="legacyObliqueFront"/>
            <a:lightRig rig="legacyFlat4" dir="t"/>
          </a:scene3d>
          <a:sp3d prstMaterial="legacyMatte">
            <a:bevelT w="13500" h="13500" prst="angle"/>
            <a:bevelB w="13500" h="13500" prst="angle"/>
          </a:sp3d>
        </p:spPr>
        <p:txBody>
          <a:bodyPr rtlCol="0" anchor="ctr"/>
          <a:lstStyle/>
          <a:p>
            <a:pPr algn="ctr"/>
          </a:p>
        </p:txBody>
      </p:sp>
      <p:sp>
        <p:nvSpPr>
          <p:cNvPr id="576" name="标题"/>
          <p:cNvSpPr>
            <a:spLocks noGrp="1"/>
          </p:cNvSpPr>
          <p:nvPr>
            <p:ph type="title" idx="4294967295"/>
          </p:nvPr>
        </p:nvSpPr>
        <p:spPr>
          <a:xfrm>
            <a:off x="468312" y="476250"/>
            <a:ext cx="8229600" cy="1371600"/>
          </a:xfrm>
          <a:prstGeom prst="rect">
            <a:avLst/>
          </a:prstGeom>
          <a:noFill/>
          <a:ln w="9525" cap="flat" cmpd="sng">
            <a:noFill/>
            <a:prstDash val="solid"/>
            <a:round/>
          </a:ln>
        </p:spPr>
        <p:txBody>
          <a:bodyPr vert="horz" wrap="square" lIns="91440" tIns="45720" rIns="91440" bIns="45720" anchor="ctr" anchorCtr="0"/>
          <a:lstStyle/>
          <a:p>
            <a:pPr marL="342900" indent="-342900">
              <a:lnSpc>
                <a:spcPct val="80000"/>
              </a:lnSpc>
              <a:spcBef>
                <a:spcPct val="20000"/>
              </a:spcBef>
              <a:buNone/>
            </a:pPr>
            <a:r>
              <a:rPr lang="en-US" altLang="zh-CN"/>
              <a:t>      </a:t>
            </a:r>
            <a:r>
              <a:rPr lang="zh-CN" altLang="en-US"/>
              <a:t>作业 </a:t>
            </a:r>
            <a:r>
              <a:rPr lang="en-US" altLang="zh-CN"/>
              <a:t>1.5 1.6</a:t>
            </a:r>
            <a:endParaRPr lang="zh-CN" altLang="en-US"/>
          </a:p>
        </p:txBody>
      </p:sp>
      <p:sp>
        <p:nvSpPr>
          <p:cNvPr id="577" name="内容占位符"/>
          <p:cNvSpPr>
            <a:spLocks noGrp="1"/>
          </p:cNvSpPr>
          <p:nvPr>
            <p:ph idx="4294967295"/>
          </p:nvPr>
        </p:nvSpPr>
        <p:spPr>
          <a:xfrm>
            <a:off x="539750" y="1989138"/>
            <a:ext cx="8229600" cy="3886197"/>
          </a:xfrm>
          <a:prstGeom prst="rect">
            <a:avLst/>
          </a:prstGeom>
          <a:ln w="9525" cap="flat" cmpd="sng">
            <a:noFill/>
            <a:prstDash val="solid"/>
            <a:round/>
          </a:ln>
        </p:spPr>
        <p:txBody>
          <a:bodyPr vert="horz" wrap="square" lIns="91440" tIns="45720" rIns="91440" bIns="45720" anchor="t" anchorCtr="0"/>
          <a:lstStyle/>
          <a:p>
            <a:r>
              <a:rPr lang="zh-CN" altLang="en-US" b="1">
                <a:solidFill>
                  <a:srgbClr val="FF3300"/>
                </a:solidFill>
              </a:rPr>
              <a:t>概念总结</a:t>
            </a:r>
            <a:r>
              <a:rPr lang="zh-CN" altLang="en-US"/>
              <a:t>（纸质作业）：</a:t>
            </a:r>
            <a:endParaRPr lang="en-US" altLang="zh-CN"/>
          </a:p>
          <a:p>
            <a:r>
              <a:rPr lang="en-US" altLang="zh-CN">
                <a:latin typeface="楷体" panose="02010609060101010101" pitchFamily="49" charset="-122"/>
                <a:ea typeface="楷体" panose="02010609060101010101" pitchFamily="49" charset="-122"/>
              </a:rPr>
              <a:t>1.</a:t>
            </a:r>
            <a:r>
              <a:rPr lang="zh-CN" altLang="en-US">
                <a:latin typeface="楷体" panose="02010609060101010101" pitchFamily="49" charset="-122"/>
                <a:ea typeface="楷体" panose="02010609060101010101" pitchFamily="49" charset="-122"/>
              </a:rPr>
              <a:t>一位数据的数字特征哪些？写出公式</a:t>
            </a:r>
            <a:r>
              <a:rPr lang="en-US" altLang="zh-CN">
                <a:latin typeface="楷体" panose="02010609060101010101" pitchFamily="49" charset="-122"/>
                <a:ea typeface="楷体" panose="02010609060101010101" pitchFamily="49" charset="-122"/>
              </a:rPr>
              <a:t>,</a:t>
            </a:r>
            <a:r>
              <a:rPr lang="zh-CN" altLang="en-US">
                <a:latin typeface="楷体" panose="02010609060101010101" pitchFamily="49" charset="-122"/>
                <a:ea typeface="楷体" panose="02010609060101010101" pitchFamily="49" charset="-122"/>
              </a:rPr>
              <a:t>说明作用</a:t>
            </a:r>
            <a:r>
              <a:rPr lang="en-US" altLang="zh-CN">
                <a:latin typeface="楷体" panose="02010609060101010101" pitchFamily="49" charset="-122"/>
                <a:ea typeface="楷体" panose="02010609060101010101" pitchFamily="49" charset="-122"/>
              </a:rPr>
              <a:t>.</a:t>
            </a:r>
            <a:endParaRPr lang="en-US" altLang="zh-CN">
              <a:latin typeface="楷体" panose="02010609060101010101" pitchFamily="49" charset="-122"/>
              <a:ea typeface="楷体" panose="02010609060101010101" pitchFamily="49" charset="-122"/>
            </a:endParaRPr>
          </a:p>
          <a:p>
            <a:r>
              <a:rPr lang="en-US" altLang="zh-CN">
                <a:latin typeface="楷体" panose="02010609060101010101" pitchFamily="49" charset="-122"/>
                <a:ea typeface="楷体" panose="02010609060101010101" pitchFamily="49" charset="-122"/>
              </a:rPr>
              <a:t>2.</a:t>
            </a:r>
            <a:r>
              <a:rPr lang="zh-CN" altLang="en-US">
                <a:latin typeface="楷体" panose="02010609060101010101" pitchFamily="49" charset="-122"/>
                <a:ea typeface="楷体" panose="02010609060101010101" pitchFamily="49" charset="-122"/>
              </a:rPr>
              <a:t>说出数据的几种图形表示法，正态性的检验方法（统计量、检验</a:t>
            </a:r>
            <a:r>
              <a:rPr lang="en-US" altLang="zh-CN">
                <a:latin typeface="楷体" panose="02010609060101010101" pitchFamily="49" charset="-122"/>
                <a:ea typeface="楷体" panose="02010609060101010101" pitchFamily="49" charset="-122"/>
              </a:rPr>
              <a:t>p</a:t>
            </a:r>
            <a:r>
              <a:rPr lang="zh-CN" altLang="en-US">
                <a:latin typeface="楷体" panose="02010609060101010101" pitchFamily="49" charset="-122"/>
                <a:ea typeface="楷体" panose="02010609060101010101" pitchFamily="49" charset="-122"/>
              </a:rPr>
              <a:t>值、判断）</a:t>
            </a:r>
            <a:r>
              <a:rPr lang="en-US" altLang="zh-CN">
                <a:latin typeface="楷体" panose="02010609060101010101" pitchFamily="49" charset="-122"/>
                <a:ea typeface="楷体" panose="02010609060101010101" pitchFamily="49" charset="-122"/>
              </a:rPr>
              <a:t>.</a:t>
            </a:r>
            <a:endParaRPr lang="en-US" altLang="zh-CN">
              <a:latin typeface="楷体" panose="02010609060101010101" pitchFamily="49" charset="-122"/>
              <a:ea typeface="楷体" panose="02010609060101010101" pitchFamily="49" charset="-122"/>
            </a:endParaRPr>
          </a:p>
          <a:p>
            <a:r>
              <a:rPr lang="en-US" altLang="zh-CN">
                <a:latin typeface="楷体" panose="02010609060101010101" pitchFamily="49" charset="-122"/>
                <a:ea typeface="楷体" panose="02010609060101010101" pitchFamily="49" charset="-122"/>
              </a:rPr>
              <a:t>3.</a:t>
            </a:r>
            <a:r>
              <a:rPr lang="zh-CN" altLang="en-US">
                <a:latin typeface="楷体" panose="02010609060101010101" pitchFamily="49" charset="-122"/>
                <a:ea typeface="楷体" panose="02010609060101010101" pitchFamily="49" charset="-122"/>
              </a:rPr>
              <a:t>写出多维数据的数字特征、多维总体的数字特征及性质、多维正态分布密度</a:t>
            </a:r>
            <a:r>
              <a:rPr lang="en-US" altLang="zh-CN">
                <a:latin typeface="楷体" panose="02010609060101010101" pitchFamily="49" charset="-122"/>
                <a:ea typeface="楷体" panose="02010609060101010101" pitchFamily="49" charset="-122"/>
              </a:rPr>
              <a:t>.</a:t>
            </a:r>
            <a:endParaRPr lang="zh-CN" altLang="en-US">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6"/>
                                        </p:tgtEl>
                                        <p:attrNameLst>
                                          <p:attrName>style.visibility</p:attrName>
                                        </p:attrNameLst>
                                      </p:cBhvr>
                                      <p:to>
                                        <p:strVal val="visible"/>
                                      </p:to>
                                    </p:set>
                                    <p:animEffect transition="in" filter="blinds(horizontal)">
                                      <p:cBhvr>
                                        <p:cTn id="7" dur="500"/>
                                        <p:tgtEl>
                                          <p:spTgt spid="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vert="horz" wrap="square" lIns="91440" tIns="45720" rIns="91440" bIns="45720" anchor="t" anchorCtr="0"/>
          <a:lstStyle/>
          <a:p>
            <a:fld id="{CAD2D6BD-DE1B-4B5F-8B41-2702339687B9}" type="slidenum">
              <a:rPr lang="en-US" altLang="zh-CN">
                <a:latin typeface="Arial" panose="020B0604020202020204" pitchFamily="34" charset="0"/>
                <a:ea typeface="方正行楷简体" pitchFamily="2" charset="-122"/>
                <a:cs typeface="Arial" panose="020B0604020202020204" pitchFamily="34" charset="0"/>
              </a:rPr>
            </a:fld>
            <a:endParaRPr lang="zh-CN" altLang="en-US">
              <a:latin typeface="Arial" panose="020B0604020202020204" pitchFamily="34" charset="0"/>
              <a:ea typeface="方正行楷简体" pitchFamily="2" charset="-122"/>
              <a:cs typeface="Arial" panose="020B0604020202020204" pitchFamily="34" charset="0"/>
            </a:endParaRPr>
          </a:p>
        </p:txBody>
      </p:sp>
      <p:sp>
        <p:nvSpPr>
          <p:cNvPr id="116" name="矩形"/>
          <p:cNvSpPr/>
          <p:nvPr/>
        </p:nvSpPr>
        <p:spPr>
          <a:xfrm>
            <a:off x="0" y="3300412"/>
            <a:ext cx="9144000" cy="0"/>
          </a:xfrm>
          <a:prstGeom prst="rect">
            <a:avLst/>
          </a:prstGeom>
          <a:noFill/>
          <a:ln w="9525" cap="flat" cmpd="sng">
            <a:noFill/>
            <a:prstDash val="solid"/>
            <a:round/>
          </a:ln>
        </p:spPr>
        <p:txBody>
          <a:bodyPr rtlCol="0" anchor="ctr"/>
          <a:lstStyle/>
          <a:p>
            <a:pPr algn="ctr"/>
          </a:p>
        </p:txBody>
      </p:sp>
      <p:graphicFrame>
        <p:nvGraphicFramePr>
          <p:cNvPr id="117" name="对象"/>
          <p:cNvGraphicFramePr>
            <a:graphicFrameLocks noChangeAspect="1"/>
          </p:cNvGraphicFramePr>
          <p:nvPr/>
        </p:nvGraphicFramePr>
        <p:xfrm>
          <a:off x="830267" y="608016"/>
          <a:ext cx="2225366" cy="1150159"/>
        </p:xfrm>
        <a:graphic>
          <a:graphicData uri="http://schemas.openxmlformats.org/presentationml/2006/ole">
            <mc:AlternateContent xmlns:mc="http://schemas.openxmlformats.org/markup-compatibility/2006">
              <mc:Choice xmlns:v="urn:schemas-microsoft-com:vml" Requires="v">
                <p:oleObj spid="_x0000_s2" name="package" r:id="rId1" imgW="951865" imgH="495300" progId="package">
                  <p:embed/>
                </p:oleObj>
              </mc:Choice>
              <mc:Fallback>
                <p:oleObj name="package" r:id="rId1" imgW="951865" imgH="495300" progId="package">
                  <p:embed/>
                  <p:pic>
                    <p:nvPicPr>
                      <p:cNvPr id="0" name="对象"/>
                      <p:cNvPicPr>
                        <a:picLocks noChangeAspect="1"/>
                      </p:cNvPicPr>
                      <p:nvPr/>
                    </p:nvPicPr>
                    <p:blipFill>
                      <a:blip r:embed="rId2" cstate="print"/>
                      <a:stretch>
                        <a:fillRect/>
                      </a:stretch>
                    </p:blipFill>
                    <p:spPr>
                      <a:xfrm>
                        <a:off x="830267" y="608016"/>
                        <a:ext cx="2225366" cy="1150159"/>
                      </a:xfrm>
                      <a:prstGeom prst="rect">
                        <a:avLst/>
                      </a:prstGeom>
                      <a:noFill/>
                      <a:ln w="9525" cap="flat" cmpd="sng">
                        <a:noFill/>
                        <a:prstDash val="solid"/>
                        <a:miter/>
                      </a:ln>
                    </p:spPr>
                  </p:pic>
                </p:oleObj>
              </mc:Fallback>
            </mc:AlternateContent>
          </a:graphicData>
        </a:graphic>
      </p:graphicFrame>
      <p:sp>
        <p:nvSpPr>
          <p:cNvPr id="118" name="矩形"/>
          <p:cNvSpPr/>
          <p:nvPr/>
        </p:nvSpPr>
        <p:spPr>
          <a:xfrm>
            <a:off x="3241682" y="987746"/>
            <a:ext cx="2663825" cy="386715"/>
          </a:xfrm>
          <a:prstGeom prst="rect">
            <a:avLst/>
          </a:prstGeom>
          <a:noFill/>
          <a:ln w="9525" cap="flat" cmpd="sng">
            <a:noFill/>
            <a:prstDash val="solid"/>
            <a:round/>
          </a:ln>
        </p:spPr>
        <p:txBody>
          <a:bodyPr vert="horz" wrap="square" lIns="91440" tIns="45720" rIns="91440" bIns="45720" anchor="ctr" anchorCtr="0">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rPr>
              <a:t>—</a:t>
            </a:r>
            <a:r>
              <a:rPr lang="en-US" altLang="zh-CN" sz="2000" b="1" i="0" u="none" strike="noStrike" kern="1200" cap="none" spc="0" baseline="0">
                <a:solidFill>
                  <a:srgbClr val="FF0000"/>
                </a:solidFill>
                <a:latin typeface="Arial" panose="020B0604020202020204" pitchFamily="34" charset="0"/>
                <a:ea typeface="方正行楷简体" pitchFamily="2" charset="-122"/>
                <a:cs typeface="Arial" panose="020B0604020202020204" pitchFamily="34" charset="0"/>
              </a:rPr>
              <a:t>Pearson</a:t>
            </a:r>
            <a:r>
              <a:rPr lang="zh-CN" altLang="en-US" sz="2000" b="1" i="0" u="none" strike="noStrike" kern="1200" cap="none" spc="0" baseline="0">
                <a:solidFill>
                  <a:srgbClr val="FF0000"/>
                </a:solidFill>
                <a:latin typeface="Arial" panose="020B0604020202020204" pitchFamily="34" charset="0"/>
                <a:ea typeface="方正行楷简体" pitchFamily="2" charset="-122"/>
                <a:cs typeface="Arial" panose="020B0604020202020204" pitchFamily="34" charset="0"/>
              </a:rPr>
              <a:t>相关系数</a:t>
            </a:r>
            <a:endParaRPr lang="zh-CN" altLang="en-US" sz="2000" b="1" i="0" u="none" strike="noStrike" kern="1200" cap="none" spc="0" baseline="0">
              <a:solidFill>
                <a:srgbClr val="FF0000"/>
              </a:solidFill>
              <a:latin typeface="Arial" panose="020B0604020202020204" pitchFamily="34" charset="0"/>
              <a:ea typeface="方正行楷简体" pitchFamily="2" charset="-122"/>
              <a:cs typeface="Arial" panose="020B0604020202020204" pitchFamily="34" charset="0"/>
            </a:endParaRPr>
          </a:p>
        </p:txBody>
      </p:sp>
      <p:graphicFrame>
        <p:nvGraphicFramePr>
          <p:cNvPr id="119" name="对象"/>
          <p:cNvGraphicFramePr>
            <a:graphicFrameLocks noChangeAspect="1"/>
          </p:cNvGraphicFramePr>
          <p:nvPr/>
        </p:nvGraphicFramePr>
        <p:xfrm>
          <a:off x="354024" y="2044706"/>
          <a:ext cx="3641725" cy="2006599"/>
        </p:xfrm>
        <a:graphic>
          <a:graphicData uri="http://schemas.openxmlformats.org/presentationml/2006/ole">
            <mc:AlternateContent xmlns:mc="http://schemas.openxmlformats.org/markup-compatibility/2006">
              <mc:Choice xmlns:v="urn:schemas-microsoft-com:vml" Requires="v">
                <p:oleObj spid="_x0000_s3" name="package" r:id="rId3" imgW="2171700" imgH="1193800" progId="package">
                  <p:embed/>
                </p:oleObj>
              </mc:Choice>
              <mc:Fallback>
                <p:oleObj name="package" r:id="rId3" imgW="2171700" imgH="1193800" progId="package">
                  <p:embed/>
                  <p:pic>
                    <p:nvPicPr>
                      <p:cNvPr id="0" name="对象"/>
                      <p:cNvPicPr>
                        <a:picLocks noChangeAspect="1"/>
                      </p:cNvPicPr>
                      <p:nvPr/>
                    </p:nvPicPr>
                    <p:blipFill>
                      <a:blip r:embed="rId4" cstate="print"/>
                      <a:stretch>
                        <a:fillRect/>
                      </a:stretch>
                    </p:blipFill>
                    <p:spPr>
                      <a:xfrm>
                        <a:off x="354024" y="2044706"/>
                        <a:ext cx="3641725" cy="2006599"/>
                      </a:xfrm>
                      <a:prstGeom prst="rect">
                        <a:avLst/>
                      </a:prstGeom>
                      <a:noFill/>
                      <a:ln w="9525" cap="flat" cmpd="sng">
                        <a:noFill/>
                        <a:prstDash val="solid"/>
                        <a:miter/>
                      </a:ln>
                    </p:spPr>
                  </p:pic>
                </p:oleObj>
              </mc:Fallback>
            </mc:AlternateContent>
          </a:graphicData>
        </a:graphic>
      </p:graphicFrame>
      <p:graphicFrame>
        <p:nvGraphicFramePr>
          <p:cNvPr id="120" name="对象"/>
          <p:cNvGraphicFramePr>
            <a:graphicFrameLocks noChangeAspect="1"/>
          </p:cNvGraphicFramePr>
          <p:nvPr/>
        </p:nvGraphicFramePr>
        <p:xfrm>
          <a:off x="608024" y="4578353"/>
          <a:ext cx="2678112" cy="1663697"/>
        </p:xfrm>
        <a:graphic>
          <a:graphicData uri="http://schemas.openxmlformats.org/presentationml/2006/ole">
            <mc:AlternateContent xmlns:mc="http://schemas.openxmlformats.org/markup-compatibility/2006">
              <mc:Choice xmlns:v="urn:schemas-microsoft-com:vml" Requires="v">
                <p:oleObj spid="_x0000_s4" name="package" r:id="rId5" imgW="901065" imgH="558800" progId="package">
                  <p:embed/>
                </p:oleObj>
              </mc:Choice>
              <mc:Fallback>
                <p:oleObj name="package" r:id="rId5" imgW="901065" imgH="558800" progId="package">
                  <p:embed/>
                  <p:pic>
                    <p:nvPicPr>
                      <p:cNvPr id="0" name="对象"/>
                      <p:cNvPicPr>
                        <a:picLocks noChangeAspect="1"/>
                      </p:cNvPicPr>
                      <p:nvPr/>
                    </p:nvPicPr>
                    <p:blipFill>
                      <a:blip r:embed="rId6" cstate="print"/>
                      <a:stretch>
                        <a:fillRect/>
                      </a:stretch>
                    </p:blipFill>
                    <p:spPr>
                      <a:xfrm>
                        <a:off x="608024" y="4578353"/>
                        <a:ext cx="2678112" cy="1663697"/>
                      </a:xfrm>
                      <a:prstGeom prst="rect">
                        <a:avLst/>
                      </a:prstGeom>
                      <a:solidFill>
                        <a:srgbClr val="FFFF00"/>
                      </a:solidFill>
                      <a:ln w="9525" cap="flat" cmpd="sng">
                        <a:noFill/>
                        <a:prstDash val="solid"/>
                        <a:miter/>
                      </a:ln>
                    </p:spPr>
                  </p:pic>
                </p:oleObj>
              </mc:Fallback>
            </mc:AlternateContent>
          </a:graphicData>
        </a:graphic>
      </p:graphicFrame>
      <p:sp>
        <p:nvSpPr>
          <p:cNvPr id="121" name="矩形"/>
          <p:cNvSpPr/>
          <p:nvPr/>
        </p:nvSpPr>
        <p:spPr>
          <a:xfrm>
            <a:off x="3529020" y="5421629"/>
            <a:ext cx="3384550" cy="386714"/>
          </a:xfrm>
          <a:prstGeom prst="rect">
            <a:avLst/>
          </a:prstGeom>
          <a:noFill/>
          <a:ln w="9525" cap="flat" cmpd="sng">
            <a:noFill/>
            <a:prstDash val="solid"/>
            <a:round/>
          </a:ln>
        </p:spPr>
        <p:txBody>
          <a:bodyPr vert="horz" wrap="square" lIns="91440" tIns="45720" rIns="91440" bIns="45720" anchor="ctr" anchorCtr="0">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rPr>
              <a:t>—</a:t>
            </a:r>
            <a:r>
              <a:rPr lang="en-US" altLang="zh-CN" sz="2000" b="1" i="0" u="none" strike="noStrike" kern="1200" cap="none" spc="0" baseline="0">
                <a:solidFill>
                  <a:srgbClr val="FF0000"/>
                </a:solidFill>
                <a:latin typeface="Arial" panose="020B0604020202020204" pitchFamily="34" charset="0"/>
                <a:ea typeface="方正行楷简体" pitchFamily="2" charset="-122"/>
                <a:cs typeface="Arial" panose="020B0604020202020204" pitchFamily="34" charset="0"/>
              </a:rPr>
              <a:t>Pearson</a:t>
            </a:r>
            <a:r>
              <a:rPr lang="zh-CN" altLang="en-US" sz="2000" b="1" i="0" u="none" strike="noStrike" kern="1200" cap="none" spc="0" baseline="0">
                <a:solidFill>
                  <a:srgbClr val="FF0000"/>
                </a:solidFill>
                <a:latin typeface="Arial" panose="020B0604020202020204" pitchFamily="34" charset="0"/>
                <a:ea typeface="方正行楷简体" pitchFamily="2" charset="-122"/>
                <a:cs typeface="Arial" panose="020B0604020202020204" pitchFamily="34" charset="0"/>
              </a:rPr>
              <a:t>相关系数矩阵</a:t>
            </a:r>
            <a:endParaRPr lang="zh-CN" altLang="en-US" sz="2000" b="1" i="0" u="none" strike="noStrike" kern="1200" cap="none" spc="0" baseline="0">
              <a:solidFill>
                <a:srgbClr val="FF0000"/>
              </a:solidFill>
              <a:latin typeface="Arial" panose="020B0604020202020204" pitchFamily="34" charset="0"/>
              <a:ea typeface="方正行楷简体" pitchFamily="2" charset="-122"/>
              <a:cs typeface="Arial" panose="020B0604020202020204" pitchFamily="34" charset="0"/>
            </a:endParaRPr>
          </a:p>
        </p:txBody>
      </p:sp>
      <p:sp>
        <p:nvSpPr>
          <p:cNvPr id="122" name="矩形"/>
          <p:cNvSpPr/>
          <p:nvPr/>
        </p:nvSpPr>
        <p:spPr>
          <a:xfrm>
            <a:off x="4362461" y="1844205"/>
            <a:ext cx="3951292" cy="1453515"/>
          </a:xfrm>
          <a:prstGeom prst="rect">
            <a:avLst/>
          </a:prstGeom>
          <a:noFill/>
          <a:ln w="9525" cap="flat" cmpd="sng">
            <a:noFill/>
            <a:prstDash val="solid"/>
            <a:round/>
          </a:ln>
        </p:spPr>
        <p:txBody>
          <a:bodyPr vert="horz" wrap="square" lIns="91440" tIns="45720" rIns="91440" bIns="45720" anchor="ctr" anchorCtr="0">
            <a:spAutoFit/>
          </a:bodyPr>
          <a:lstStyle/>
          <a:p>
            <a:pPr marL="0" indent="0" algn="l">
              <a:lnSpc>
                <a:spcPct val="100000"/>
              </a:lnSpc>
              <a:spcBef>
                <a:spcPts val="0"/>
              </a:spcBef>
              <a:spcAft>
                <a:spcPts val="0"/>
              </a:spcAft>
              <a:buNone/>
            </a:pPr>
            <a:r>
              <a:rPr lang="zh-CN" altLang="en-US" sz="2400" b="1" i="0" u="none" strike="noStrike" kern="1200" cap="none" spc="0" baseline="0">
                <a:solidFill>
                  <a:srgbClr val="FF0000"/>
                </a:solidFill>
                <a:latin typeface="Arial" panose="020B0604020202020204" pitchFamily="34" charset="0"/>
                <a:ea typeface="方正行楷简体" pitchFamily="2" charset="-122"/>
                <a:cs typeface="Arial" panose="020B0604020202020204" pitchFamily="34" charset="0"/>
              </a:rPr>
              <a:t>注</a:t>
            </a:r>
            <a:r>
              <a:rPr lang="en-US" altLang="zh-CN" sz="2400" b="1" i="0" u="none" strike="noStrike" kern="1200" cap="none" spc="0" baseline="0">
                <a:solidFill>
                  <a:srgbClr val="FF0000"/>
                </a:solidFill>
                <a:latin typeface="Arial" panose="020B0604020202020204" pitchFamily="34" charset="0"/>
                <a:ea typeface="方正行楷简体" pitchFamily="2" charset="-122"/>
                <a:cs typeface="Arial" panose="020B0604020202020204" pitchFamily="34" charset="0"/>
              </a:rPr>
              <a:t>:1. </a:t>
            </a:r>
            <a:r>
              <a:rPr lang="en-US" altLang="zh-CN" sz="2200" b="1" i="0" u="none" strike="noStrike" kern="1200" cap="none" spc="0" baseline="0">
                <a:solidFill>
                  <a:schemeClr val="tx1"/>
                </a:solidFill>
                <a:latin typeface="楷体" panose="02010609060101010101" pitchFamily="49" charset="-122"/>
                <a:ea typeface="楷体" panose="02010609060101010101" pitchFamily="49" charset="-122"/>
                <a:cs typeface="Arial" panose="020B0604020202020204" pitchFamily="34" charset="0"/>
              </a:rPr>
              <a:t>Pearson</a:t>
            </a:r>
            <a:r>
              <a:rPr lang="zh-CN" altLang="en-US" sz="2200" b="1" i="0" u="none" strike="noStrike" kern="1200" cap="none" spc="0" baseline="0">
                <a:solidFill>
                  <a:schemeClr val="tx1"/>
                </a:solidFill>
                <a:latin typeface="楷体" panose="02010609060101010101" pitchFamily="49" charset="-122"/>
                <a:ea typeface="楷体" panose="02010609060101010101" pitchFamily="49" charset="-122"/>
                <a:cs typeface="Arial" panose="020B0604020202020204" pitchFamily="34" charset="0"/>
              </a:rPr>
              <a:t>相关系数反映</a:t>
            </a:r>
            <a:endParaRPr lang="en-US" altLang="zh-CN" sz="2200" b="1" i="0" u="none" strike="noStrike" kern="1200" cap="none" spc="0" baseline="0">
              <a:solidFill>
                <a:schemeClr val="tx1"/>
              </a:solidFill>
              <a:latin typeface="楷体" panose="02010609060101010101" pitchFamily="49" charset="-122"/>
              <a:ea typeface="楷体" panose="02010609060101010101" pitchFamily="49" charset="-122"/>
              <a:cs typeface="Arial" panose="020B0604020202020204" pitchFamily="34" charset="0"/>
            </a:endParaRPr>
          </a:p>
          <a:p>
            <a:pPr marL="0" indent="0" algn="l">
              <a:lnSpc>
                <a:spcPct val="100000"/>
              </a:lnSpc>
              <a:spcBef>
                <a:spcPts val="0"/>
              </a:spcBef>
              <a:spcAft>
                <a:spcPts val="0"/>
              </a:spcAft>
              <a:buNone/>
            </a:pPr>
            <a:r>
              <a:rPr lang="zh-CN" altLang="en-US" sz="2200" b="1" i="0" u="none" strike="noStrike" kern="1200" cap="none" spc="0" baseline="0">
                <a:solidFill>
                  <a:schemeClr val="tx1"/>
                </a:solidFill>
                <a:latin typeface="楷体" panose="02010609060101010101" pitchFamily="49" charset="-122"/>
                <a:ea typeface="楷体" panose="02010609060101010101" pitchFamily="49" charset="-122"/>
                <a:cs typeface="Arial" panose="020B0604020202020204" pitchFamily="34" charset="0"/>
              </a:rPr>
              <a:t>    两随机变量线性相关强 </a:t>
            </a:r>
            <a:endParaRPr lang="en-US" altLang="zh-CN" sz="2200" b="1" i="0" u="none" strike="noStrike" kern="1200" cap="none" spc="0" baseline="0">
              <a:solidFill>
                <a:schemeClr val="tx1"/>
              </a:solidFill>
              <a:latin typeface="楷体" panose="02010609060101010101" pitchFamily="49" charset="-122"/>
              <a:ea typeface="楷体" panose="02010609060101010101" pitchFamily="49" charset="-122"/>
              <a:cs typeface="Arial" panose="020B0604020202020204" pitchFamily="34" charset="0"/>
            </a:endParaRPr>
          </a:p>
          <a:p>
            <a:pPr marL="0" indent="0" algn="l">
              <a:lnSpc>
                <a:spcPct val="100000"/>
              </a:lnSpc>
              <a:spcBef>
                <a:spcPts val="0"/>
              </a:spcBef>
              <a:spcAft>
                <a:spcPts val="0"/>
              </a:spcAft>
              <a:buNone/>
            </a:pPr>
            <a:r>
              <a:rPr lang="zh-CN" altLang="en-US" sz="2200" b="1" i="0" u="none" strike="noStrike" kern="1200" cap="none" spc="0" baseline="0">
                <a:solidFill>
                  <a:schemeClr val="tx1"/>
                </a:solidFill>
                <a:latin typeface="楷体" panose="02010609060101010101" pitchFamily="49" charset="-122"/>
                <a:ea typeface="楷体" panose="02010609060101010101" pitchFamily="49" charset="-122"/>
                <a:cs typeface="Arial" panose="020B0604020202020204" pitchFamily="34" charset="0"/>
              </a:rPr>
              <a:t>    弱</a:t>
            </a:r>
            <a:r>
              <a:rPr lang="en-US" altLang="zh-CN" sz="2200" b="1" i="0" u="none" strike="noStrike" kern="1200" cap="none" spc="0" baseline="0">
                <a:solidFill>
                  <a:schemeClr val="tx1"/>
                </a:solidFill>
                <a:latin typeface="楷体" panose="02010609060101010101" pitchFamily="49" charset="-122"/>
                <a:ea typeface="楷体" panose="02010609060101010101" pitchFamily="49" charset="-122"/>
                <a:cs typeface="Arial" panose="020B0604020202020204" pitchFamily="34" charset="0"/>
              </a:rPr>
              <a:t>,</a:t>
            </a:r>
            <a:r>
              <a:rPr lang="zh-CN" altLang="en-US" sz="2200" b="1" i="0" u="none" strike="noStrike" kern="1200" cap="none" spc="0" baseline="0">
                <a:solidFill>
                  <a:schemeClr val="tx1"/>
                </a:solidFill>
                <a:latin typeface="楷体" panose="02010609060101010101" pitchFamily="49" charset="-122"/>
                <a:ea typeface="楷体" panose="02010609060101010101" pitchFamily="49" charset="-122"/>
                <a:cs typeface="Arial" panose="020B0604020202020204" pitchFamily="34" charset="0"/>
              </a:rPr>
              <a:t>散点图见书P23图</a:t>
            </a:r>
            <a:r>
              <a:rPr lang="en-US" altLang="zh-CN" sz="2200" b="1" i="0" u="none" strike="noStrike" kern="1200" cap="none" spc="0" baseline="0">
                <a:solidFill>
                  <a:schemeClr val="tx1"/>
                </a:solidFill>
                <a:latin typeface="楷体" panose="02010609060101010101" pitchFamily="49" charset="-122"/>
                <a:ea typeface="楷体" panose="02010609060101010101" pitchFamily="49" charset="-122"/>
                <a:cs typeface="Arial" panose="020B0604020202020204" pitchFamily="34" charset="0"/>
              </a:rPr>
              <a:t>1.11.</a:t>
            </a:r>
            <a:endParaRPr lang="en-US" altLang="zh-CN" sz="2200" b="1" i="0" u="none" strike="noStrike" kern="1200" cap="none" spc="0" baseline="0">
              <a:solidFill>
                <a:schemeClr val="tx1"/>
              </a:solidFill>
              <a:latin typeface="楷体" panose="02010609060101010101" pitchFamily="49" charset="-122"/>
              <a:ea typeface="楷体" panose="02010609060101010101" pitchFamily="49" charset="-122"/>
              <a:cs typeface="Arial" panose="020B0604020202020204" pitchFamily="34" charset="0"/>
            </a:endParaRPr>
          </a:p>
          <a:p>
            <a:pPr marL="0" indent="0" algn="l">
              <a:lnSpc>
                <a:spcPct val="100000"/>
              </a:lnSpc>
              <a:spcBef>
                <a:spcPts val="0"/>
              </a:spcBef>
              <a:spcAft>
                <a:spcPts val="0"/>
              </a:spcAft>
              <a:buNone/>
            </a:pPr>
            <a:r>
              <a:rPr lang="en-US" altLang="zh-CN" sz="2200" b="1" i="0" u="none" strike="noStrike" kern="1200" cap="none" spc="0" baseline="0">
                <a:solidFill>
                  <a:schemeClr val="tx1"/>
                </a:solidFill>
                <a:latin typeface="楷体" panose="02010609060101010101" pitchFamily="49" charset="-122"/>
                <a:ea typeface="楷体" panose="02010609060101010101" pitchFamily="49" charset="-122"/>
                <a:cs typeface="Arial" panose="020B0604020202020204" pitchFamily="34" charset="0"/>
              </a:rPr>
              <a:t>   </a:t>
            </a:r>
            <a:r>
              <a:rPr lang="en-US" altLang="zh-CN" sz="2200" b="1" i="0" u="none" strike="noStrike" kern="1200" cap="none" spc="0" baseline="0">
                <a:solidFill>
                  <a:srgbClr val="FF0000"/>
                </a:solidFill>
                <a:latin typeface="楷体" panose="02010609060101010101" pitchFamily="49" charset="-122"/>
                <a:ea typeface="楷体" panose="02010609060101010101" pitchFamily="49" charset="-122"/>
                <a:cs typeface="Arial" panose="020B0604020202020204" pitchFamily="34" charset="0"/>
              </a:rPr>
              <a:t>2.</a:t>
            </a:r>
            <a:r>
              <a:rPr lang="zh-CN" altLang="en-US" sz="2200" b="1" i="0" u="none" strike="noStrike" kern="1200" cap="none" spc="0" baseline="0">
                <a:solidFill>
                  <a:schemeClr val="tx1"/>
                </a:solidFill>
                <a:latin typeface="楷体" panose="02010609060101010101" pitchFamily="49" charset="-122"/>
                <a:ea typeface="楷体" panose="02010609060101010101" pitchFamily="49" charset="-122"/>
                <a:cs typeface="Arial" panose="020B0604020202020204" pitchFamily="34" charset="0"/>
              </a:rPr>
              <a:t>由</a:t>
            </a:r>
            <a:r>
              <a:rPr lang="en-US" altLang="zh-CN" sz="2200" b="1" i="0" u="none" strike="noStrike" kern="1200" cap="none" spc="0" baseline="0">
                <a:solidFill>
                  <a:schemeClr val="tx1"/>
                </a:solidFill>
                <a:latin typeface="楷体" panose="02010609060101010101" pitchFamily="49" charset="-122"/>
                <a:ea typeface="楷体" panose="02010609060101010101" pitchFamily="49" charset="-122"/>
                <a:cs typeface="Arial" panose="020B0604020202020204" pitchFamily="34" charset="0"/>
              </a:rPr>
              <a:t>Schwarz</a:t>
            </a:r>
            <a:r>
              <a:rPr lang="zh-CN" altLang="en-US" sz="2200" b="1" i="0" u="none" strike="noStrike" kern="1200" cap="none" spc="0" baseline="0">
                <a:solidFill>
                  <a:schemeClr val="tx1"/>
                </a:solidFill>
                <a:latin typeface="楷体" panose="02010609060101010101" pitchFamily="49" charset="-122"/>
                <a:ea typeface="楷体" panose="02010609060101010101" pitchFamily="49" charset="-122"/>
                <a:cs typeface="Arial" panose="020B0604020202020204" pitchFamily="34" charset="0"/>
              </a:rPr>
              <a:t>不等式知</a:t>
            </a:r>
            <a:endParaRPr lang="zh-CN" altLang="en-US" sz="2200" b="1" i="0" u="none" strike="noStrike" kern="1200" cap="none" spc="0" baseline="0">
              <a:solidFill>
                <a:schemeClr val="tx1"/>
              </a:solidFill>
              <a:latin typeface="楷体" panose="02010609060101010101" pitchFamily="49" charset="-122"/>
              <a:ea typeface="楷体" panose="02010609060101010101" pitchFamily="49" charset="-122"/>
              <a:cs typeface="Arial" panose="020B0604020202020204" pitchFamily="34" charset="0"/>
            </a:endParaRPr>
          </a:p>
        </p:txBody>
      </p:sp>
      <p:graphicFrame>
        <p:nvGraphicFramePr>
          <p:cNvPr id="123" name="对象"/>
          <p:cNvGraphicFramePr>
            <a:graphicFrameLocks noChangeAspect="1"/>
          </p:cNvGraphicFramePr>
          <p:nvPr/>
        </p:nvGraphicFramePr>
        <p:xfrm>
          <a:off x="5335123" y="3491474"/>
          <a:ext cx="1771988" cy="559829"/>
        </p:xfrm>
        <a:graphic>
          <a:graphicData uri="http://schemas.openxmlformats.org/presentationml/2006/ole">
            <mc:AlternateContent xmlns:mc="http://schemas.openxmlformats.org/markup-compatibility/2006">
              <mc:Choice xmlns:v="urn:schemas-microsoft-com:vml" Requires="v">
                <p:oleObj spid="_x0000_s5" name="package" r:id="rId7" imgW="474980" imgH="259715" progId="package">
                  <p:embed/>
                </p:oleObj>
              </mc:Choice>
              <mc:Fallback>
                <p:oleObj name="package" r:id="rId7" imgW="474980" imgH="259715" progId="package">
                  <p:embed/>
                  <p:pic>
                    <p:nvPicPr>
                      <p:cNvPr id="0" name="对象"/>
                      <p:cNvPicPr>
                        <a:picLocks noChangeAspect="1"/>
                      </p:cNvPicPr>
                      <p:nvPr/>
                    </p:nvPicPr>
                    <p:blipFill>
                      <a:blip r:embed="rId8" cstate="print"/>
                      <a:stretch>
                        <a:fillRect/>
                      </a:stretch>
                    </p:blipFill>
                    <p:spPr>
                      <a:xfrm>
                        <a:off x="5335123" y="3491474"/>
                        <a:ext cx="1771988" cy="559829"/>
                      </a:xfrm>
                      <a:prstGeom prst="rect">
                        <a:avLst/>
                      </a:prstGeom>
                      <a:noFill/>
                      <a:ln w="9525" cap="flat" cmpd="sng">
                        <a:noFill/>
                        <a:prstDash val="solid"/>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20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118"/>
                                        </p:tgtEl>
                                        <p:attrNameLst>
                                          <p:attrName>style.visibility</p:attrName>
                                        </p:attrNameLst>
                                      </p:cBhvr>
                                      <p:to>
                                        <p:strVal val="visible"/>
                                      </p:to>
                                    </p:set>
                                    <p:anim calcmode="discrete" valueType="clr">
                                      <p:cBhvr override="childStyle">
                                        <p:cTn id="12" dur="80"/>
                                        <p:tgtEl>
                                          <p:spTgt spid="118"/>
                                        </p:tgtEl>
                                        <p:attrNameLst>
                                          <p:attrName>style.color</p:attrName>
                                        </p:attrNameLst>
                                      </p:cBhvr>
                                      <p:tavLst>
                                        <p:tav tm="0">
                                          <p:val>
                                            <p:clrVal>
                                              <a:srgbClr val="000000"/>
                                            </p:clrVal>
                                          </p:val>
                                        </p:tav>
                                        <p:tav tm="50000">
                                          <p:val>
                                            <p:clrVal>
                                              <a:srgbClr val="000000"/>
                                            </p:clrVal>
                                          </p:val>
                                        </p:tav>
                                      </p:tavLst>
                                    </p:anim>
                                    <p:anim calcmode="discrete" valueType="clr">
                                      <p:cBhvr>
                                        <p:cTn id="13" dur="80"/>
                                        <p:tgtEl>
                                          <p:spTgt spid="118"/>
                                        </p:tgtEl>
                                        <p:attrNameLst>
                                          <p:attrName>fillcolor</p:attrName>
                                        </p:attrNameLst>
                                      </p:cBhvr>
                                      <p:tavLst>
                                        <p:tav tm="0">
                                          <p:val>
                                            <p:clrVal>
                                              <a:srgbClr val="000000"/>
                                            </p:clrVal>
                                          </p:val>
                                        </p:tav>
                                        <p:tav tm="50000">
                                          <p:val>
                                            <p:clrVal>
                                              <a:srgbClr val="000000"/>
                                            </p:clrVal>
                                          </p:val>
                                        </p:tav>
                                      </p:tavLst>
                                    </p:anim>
                                    <p:set>
                                      <p:cBhvr>
                                        <p:cTn id="14" dur="80"/>
                                        <p:tgtEl>
                                          <p:spTgt spid="118"/>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2"/>
                                        </p:tgtEl>
                                        <p:attrNameLst>
                                          <p:attrName>style.visibility</p:attrName>
                                        </p:attrNameLst>
                                      </p:cBhvr>
                                      <p:to>
                                        <p:strVal val="visible"/>
                                      </p:to>
                                    </p:set>
                                    <p:animEffect transition="in" filter="fade">
                                      <p:cBhvr>
                                        <p:cTn id="19" dur="2000"/>
                                        <p:tgtEl>
                                          <p:spTgt spid="12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3"/>
                                        </p:tgtEl>
                                        <p:attrNameLst>
                                          <p:attrName>style.visibility</p:attrName>
                                        </p:attrNameLst>
                                      </p:cBhvr>
                                      <p:to>
                                        <p:strVal val="visible"/>
                                      </p:to>
                                    </p:set>
                                    <p:animEffect transition="in" filter="fade">
                                      <p:cBhvr>
                                        <p:cTn id="24" dur="2000"/>
                                        <p:tgtEl>
                                          <p:spTgt spid="123"/>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19"/>
                                        </p:tgtEl>
                                        <p:attrNameLst>
                                          <p:attrName>style.visibility</p:attrName>
                                        </p:attrNameLst>
                                      </p:cBhvr>
                                      <p:to>
                                        <p:strVal val="visible"/>
                                      </p:to>
                                    </p:set>
                                    <p:animEffect transition="in" filter="dissolve">
                                      <p:cBhvr>
                                        <p:cTn id="29" dur="500"/>
                                        <p:tgtEl>
                                          <p:spTgt spid="11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20"/>
                                        </p:tgtEl>
                                        <p:attrNameLst>
                                          <p:attrName>style.visibility</p:attrName>
                                        </p:attrNameLst>
                                      </p:cBhvr>
                                      <p:to>
                                        <p:strVal val="visible"/>
                                      </p:to>
                                    </p:set>
                                    <p:animEffect transition="in" filter="dissolve">
                                      <p:cBhvr>
                                        <p:cTn id="34" dur="500"/>
                                        <p:tgtEl>
                                          <p:spTgt spid="120"/>
                                        </p:tgtEl>
                                      </p:cBhvr>
                                    </p:animEffect>
                                  </p:childTnLst>
                                </p:cTn>
                              </p:par>
                            </p:childTnLst>
                          </p:cTn>
                        </p:par>
                      </p:childTnLst>
                    </p:cTn>
                  </p:par>
                  <p:par>
                    <p:cTn id="35" fill="hold">
                      <p:stCondLst>
                        <p:cond delay="indefinite"/>
                      </p:stCondLst>
                      <p:childTnLst>
                        <p:par>
                          <p:cTn id="36" fill="hold">
                            <p:stCondLst>
                              <p:cond delay="0"/>
                            </p:stCondLst>
                            <p:childTnLst>
                              <p:par>
                                <p:cTn id="37" presetID="27" presetClass="entr" presetSubtype="0" fill="hold" grpId="0" nodeType="clickEffect">
                                  <p:stCondLst>
                                    <p:cond delay="0"/>
                                  </p:stCondLst>
                                  <p:iterate type="lt">
                                    <p:tmPct val="50000"/>
                                  </p:iterate>
                                  <p:childTnLst>
                                    <p:set>
                                      <p:cBhvr>
                                        <p:cTn id="38" dur="1" fill="hold">
                                          <p:stCondLst>
                                            <p:cond delay="0"/>
                                          </p:stCondLst>
                                        </p:cTn>
                                        <p:tgtEl>
                                          <p:spTgt spid="121"/>
                                        </p:tgtEl>
                                        <p:attrNameLst>
                                          <p:attrName>style.visibility</p:attrName>
                                        </p:attrNameLst>
                                      </p:cBhvr>
                                      <p:to>
                                        <p:strVal val="visible"/>
                                      </p:to>
                                    </p:set>
                                    <p:anim calcmode="discrete" valueType="clr">
                                      <p:cBhvr override="childStyle">
                                        <p:cTn id="39" dur="80"/>
                                        <p:tgtEl>
                                          <p:spTgt spid="121"/>
                                        </p:tgtEl>
                                        <p:attrNameLst>
                                          <p:attrName>style.color</p:attrName>
                                        </p:attrNameLst>
                                      </p:cBhvr>
                                      <p:tavLst>
                                        <p:tav tm="0">
                                          <p:val>
                                            <p:clrVal>
                                              <a:srgbClr val="000000"/>
                                            </p:clrVal>
                                          </p:val>
                                        </p:tav>
                                        <p:tav tm="50000">
                                          <p:val>
                                            <p:clrVal>
                                              <a:srgbClr val="000000"/>
                                            </p:clrVal>
                                          </p:val>
                                        </p:tav>
                                      </p:tavLst>
                                    </p:anim>
                                    <p:anim calcmode="discrete" valueType="clr">
                                      <p:cBhvr>
                                        <p:cTn id="40" dur="80"/>
                                        <p:tgtEl>
                                          <p:spTgt spid="121"/>
                                        </p:tgtEl>
                                        <p:attrNameLst>
                                          <p:attrName>fillcolor</p:attrName>
                                        </p:attrNameLst>
                                      </p:cBhvr>
                                      <p:tavLst>
                                        <p:tav tm="0">
                                          <p:val>
                                            <p:clrVal>
                                              <a:srgbClr val="000000"/>
                                            </p:clrVal>
                                          </p:val>
                                        </p:tav>
                                        <p:tav tm="50000">
                                          <p:val>
                                            <p:clrVal>
                                              <a:srgbClr val="000000"/>
                                            </p:clrVal>
                                          </p:val>
                                        </p:tav>
                                      </p:tavLst>
                                    </p:anim>
                                    <p:set>
                                      <p:cBhvr>
                                        <p:cTn id="41" dur="80"/>
                                        <p:tgtEl>
                                          <p:spTgt spid="12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P spid="122" grpId="0"/>
      <p:bldP spid="1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vert="horz" wrap="square" lIns="91440" tIns="45720" rIns="91440" bIns="45720" anchor="t" anchorCtr="0"/>
          <a:lstStyle/>
          <a:p>
            <a:fld id="{CAD2D6BD-DE1B-4B5F-8B41-2702339687B9}" type="slidenum">
              <a:rPr lang="en-US" altLang="zh-CN">
                <a:latin typeface="Arial" panose="020B0604020202020204" pitchFamily="34" charset="0"/>
                <a:ea typeface="方正行楷简体" pitchFamily="2" charset="-122"/>
                <a:cs typeface="Arial" panose="020B0604020202020204" pitchFamily="34" charset="0"/>
              </a:rPr>
            </a:fld>
            <a:endParaRPr lang="zh-CN" altLang="en-US">
              <a:latin typeface="Arial" panose="020B0604020202020204" pitchFamily="34" charset="0"/>
              <a:ea typeface="方正行楷简体" pitchFamily="2" charset="-122"/>
              <a:cs typeface="Arial" panose="020B0604020202020204" pitchFamily="34" charset="0"/>
            </a:endParaRPr>
          </a:p>
        </p:txBody>
      </p:sp>
      <p:sp>
        <p:nvSpPr>
          <p:cNvPr id="128" name="矩形"/>
          <p:cNvSpPr/>
          <p:nvPr/>
        </p:nvSpPr>
        <p:spPr>
          <a:xfrm>
            <a:off x="57149" y="482119"/>
            <a:ext cx="7956550" cy="329564"/>
          </a:xfrm>
          <a:prstGeom prst="rect">
            <a:avLst/>
          </a:prstGeom>
          <a:solidFill>
            <a:schemeClr val="bg1"/>
          </a:solidFill>
          <a:ln w="6350" cap="flat" cmpd="sng">
            <a:solidFill>
              <a:srgbClr val="FFFFFF"/>
            </a:solidFill>
            <a:prstDash val="solid"/>
            <a:miter/>
          </a:ln>
        </p:spPr>
        <p:txBody>
          <a:bodyPr vert="horz" wrap="square" lIns="0" tIns="0" rIns="0" bIns="0" anchor="ctr" anchorCtr="0">
            <a:spAutoFit/>
          </a:bodyPr>
          <a:lstStyle/>
          <a:p>
            <a:pPr marL="189865" lvl="1" indent="-188595" algn="l" defTabSz="330200">
              <a:lnSpc>
                <a:spcPct val="120000"/>
              </a:lnSpc>
              <a:spcBef>
                <a:spcPct val="20000"/>
              </a:spcBef>
              <a:spcAft>
                <a:spcPts val="0"/>
              </a:spcAft>
              <a:buNone/>
              <a:tabLst>
                <a:tab pos="8521700" algn="r"/>
              </a:tabLst>
            </a:pPr>
            <a:r>
              <a:rPr lang="en-US" altLang="zh-CN" sz="1800" b="1" i="0" u="none" strike="noStrike" kern="1200" cap="none" spc="0" baseline="0">
                <a:solidFill>
                  <a:schemeClr val="tx1"/>
                </a:solidFill>
                <a:latin typeface="黑体" panose="02010609060101010101" pitchFamily="49" charset="-122"/>
                <a:ea typeface="黑体" panose="02010609060101010101" pitchFamily="49" charset="-122"/>
                <a:cs typeface="Arial" panose="020B0604020202020204" pitchFamily="34" charset="0"/>
              </a:rPr>
              <a:t>  </a:t>
            </a:r>
            <a:r>
              <a:rPr lang="zh-CN" altLang="en-US" sz="1800" b="1" i="0" u="none" strike="noStrike" kern="1200" cap="none" spc="0" baseline="0">
                <a:solidFill>
                  <a:srgbClr val="0000FF"/>
                </a:solidFill>
                <a:latin typeface="黑体" panose="02010609060101010101" pitchFamily="49" charset="-122"/>
                <a:ea typeface="黑体" panose="02010609060101010101" pitchFamily="49" charset="-122"/>
                <a:cs typeface="Arial" panose="020B0604020202020204" pitchFamily="34" charset="0"/>
              </a:rPr>
              <a:t>二维总体的数字特征及相关系数</a:t>
            </a:r>
            <a:endParaRPr lang="zh-CN" altLang="en-US" sz="1800" b="1" i="0" u="none" strike="noStrike" kern="1200" cap="none" spc="0" baseline="0">
              <a:solidFill>
                <a:srgbClr val="0000FF"/>
              </a:solidFill>
              <a:latin typeface="黑体" panose="02010609060101010101" pitchFamily="49" charset="-122"/>
              <a:ea typeface="黑体" panose="02010609060101010101" pitchFamily="49" charset="-122"/>
              <a:cs typeface="Arial" panose="020B0604020202020204" pitchFamily="34" charset="0"/>
            </a:endParaRPr>
          </a:p>
        </p:txBody>
      </p:sp>
      <p:graphicFrame>
        <p:nvGraphicFramePr>
          <p:cNvPr id="129" name="对象"/>
          <p:cNvGraphicFramePr>
            <a:graphicFrameLocks noChangeAspect="1"/>
          </p:cNvGraphicFramePr>
          <p:nvPr/>
        </p:nvGraphicFramePr>
        <p:xfrm>
          <a:off x="827087" y="809626"/>
          <a:ext cx="6421436" cy="1147762"/>
        </p:xfrm>
        <a:graphic>
          <a:graphicData uri="http://schemas.openxmlformats.org/presentationml/2006/ole">
            <mc:AlternateContent xmlns:mc="http://schemas.openxmlformats.org/markup-compatibility/2006">
              <mc:Choice xmlns:v="urn:schemas-microsoft-com:vml" Requires="v">
                <p:oleObj spid="_x0000_s2" name="package" r:id="rId1" imgW="3835400" imgH="685800" progId="package">
                  <p:embed/>
                </p:oleObj>
              </mc:Choice>
              <mc:Fallback>
                <p:oleObj name="package" r:id="rId1" imgW="3835400" imgH="685800" progId="package">
                  <p:embed/>
                  <p:pic>
                    <p:nvPicPr>
                      <p:cNvPr id="0" name="对象"/>
                      <p:cNvPicPr>
                        <a:picLocks noChangeAspect="1"/>
                      </p:cNvPicPr>
                      <p:nvPr/>
                    </p:nvPicPr>
                    <p:blipFill>
                      <a:blip r:embed="rId2" cstate="print"/>
                      <a:stretch>
                        <a:fillRect/>
                      </a:stretch>
                    </p:blipFill>
                    <p:spPr>
                      <a:xfrm>
                        <a:off x="827087" y="809626"/>
                        <a:ext cx="6421436" cy="1147762"/>
                      </a:xfrm>
                      <a:prstGeom prst="rect">
                        <a:avLst/>
                      </a:prstGeom>
                      <a:noFill/>
                      <a:ln w="9525" cap="flat" cmpd="sng">
                        <a:noFill/>
                        <a:prstDash val="solid"/>
                        <a:miter/>
                      </a:ln>
                    </p:spPr>
                  </p:pic>
                </p:oleObj>
              </mc:Fallback>
            </mc:AlternateContent>
          </a:graphicData>
        </a:graphic>
      </p:graphicFrame>
      <p:graphicFrame>
        <p:nvGraphicFramePr>
          <p:cNvPr id="130" name="对象"/>
          <p:cNvGraphicFramePr>
            <a:graphicFrameLocks noChangeAspect="1"/>
          </p:cNvGraphicFramePr>
          <p:nvPr/>
        </p:nvGraphicFramePr>
        <p:xfrm>
          <a:off x="827087" y="2078043"/>
          <a:ext cx="5622925" cy="546098"/>
        </p:xfrm>
        <a:graphic>
          <a:graphicData uri="http://schemas.openxmlformats.org/presentationml/2006/ole">
            <mc:AlternateContent xmlns:mc="http://schemas.openxmlformats.org/markup-compatibility/2006">
              <mc:Choice xmlns:v="urn:schemas-microsoft-com:vml" Requires="v">
                <p:oleObj spid="_x0000_s3" name="package" r:id="rId3" imgW="3429000" imgH="330200" progId="package">
                  <p:embed/>
                </p:oleObj>
              </mc:Choice>
              <mc:Fallback>
                <p:oleObj name="package" r:id="rId3" imgW="3429000" imgH="330200" progId="package">
                  <p:embed/>
                  <p:pic>
                    <p:nvPicPr>
                      <p:cNvPr id="0" name="对象"/>
                      <p:cNvPicPr>
                        <a:picLocks noChangeAspect="1"/>
                      </p:cNvPicPr>
                      <p:nvPr/>
                    </p:nvPicPr>
                    <p:blipFill>
                      <a:blip r:embed="rId4" cstate="print"/>
                      <a:stretch>
                        <a:fillRect/>
                      </a:stretch>
                    </p:blipFill>
                    <p:spPr>
                      <a:xfrm>
                        <a:off x="827087" y="2078043"/>
                        <a:ext cx="5622925" cy="546098"/>
                      </a:xfrm>
                      <a:prstGeom prst="rect">
                        <a:avLst/>
                      </a:prstGeom>
                      <a:noFill/>
                      <a:ln w="9525" cap="flat" cmpd="sng">
                        <a:noFill/>
                        <a:prstDash val="solid"/>
                        <a:miter/>
                      </a:ln>
                    </p:spPr>
                  </p:pic>
                </p:oleObj>
              </mc:Fallback>
            </mc:AlternateContent>
          </a:graphicData>
        </a:graphic>
      </p:graphicFrame>
      <p:graphicFrame>
        <p:nvGraphicFramePr>
          <p:cNvPr id="131" name="对象"/>
          <p:cNvGraphicFramePr>
            <a:graphicFrameLocks noChangeAspect="1"/>
          </p:cNvGraphicFramePr>
          <p:nvPr/>
        </p:nvGraphicFramePr>
        <p:xfrm>
          <a:off x="0" y="3587750"/>
          <a:ext cx="114300" cy="219073"/>
        </p:xfrm>
        <a:graphic>
          <a:graphicData uri="http://schemas.openxmlformats.org/presentationml/2006/ole">
            <mc:AlternateContent xmlns:mc="http://schemas.openxmlformats.org/markup-compatibility/2006">
              <mc:Choice xmlns:v="urn:schemas-microsoft-com:vml" Requires="v">
                <p:oleObj spid="_x0000_s4" name="package" r:id="rId5" imgW="114300" imgH="215900" progId="package">
                  <p:embed/>
                </p:oleObj>
              </mc:Choice>
              <mc:Fallback>
                <p:oleObj name="package" r:id="rId5" imgW="114300" imgH="215900" progId="package">
                  <p:embed/>
                  <p:pic>
                    <p:nvPicPr>
                      <p:cNvPr id="0" name="对象"/>
                      <p:cNvPicPr>
                        <a:picLocks noChangeAspect="1"/>
                      </p:cNvPicPr>
                      <p:nvPr/>
                    </p:nvPicPr>
                    <p:blipFill>
                      <a:blip r:embed="rId6" cstate="print"/>
                      <a:stretch>
                        <a:fillRect/>
                      </a:stretch>
                    </p:blipFill>
                    <p:spPr>
                      <a:xfrm>
                        <a:off x="0" y="3587750"/>
                        <a:ext cx="114300" cy="219073"/>
                      </a:xfrm>
                      <a:prstGeom prst="rect">
                        <a:avLst/>
                      </a:prstGeom>
                      <a:noFill/>
                      <a:ln w="9525" cap="flat" cmpd="sng">
                        <a:noFill/>
                        <a:prstDash val="solid"/>
                        <a:miter/>
                      </a:ln>
                    </p:spPr>
                  </p:pic>
                </p:oleObj>
              </mc:Fallback>
            </mc:AlternateContent>
          </a:graphicData>
        </a:graphic>
      </p:graphicFrame>
      <p:graphicFrame>
        <p:nvGraphicFramePr>
          <p:cNvPr id="132" name="对象"/>
          <p:cNvGraphicFramePr>
            <a:graphicFrameLocks noChangeAspect="1"/>
          </p:cNvGraphicFramePr>
          <p:nvPr/>
        </p:nvGraphicFramePr>
        <p:xfrm>
          <a:off x="741363" y="2738447"/>
          <a:ext cx="4935537" cy="342900"/>
        </p:xfrm>
        <a:graphic>
          <a:graphicData uri="http://schemas.openxmlformats.org/presentationml/2006/ole">
            <mc:AlternateContent xmlns:mc="http://schemas.openxmlformats.org/markup-compatibility/2006">
              <mc:Choice xmlns:v="urn:schemas-microsoft-com:vml" Requires="v">
                <p:oleObj spid="_x0000_s5" name="package" r:id="rId7" imgW="2743200" imgH="228600" progId="package">
                  <p:embed/>
                </p:oleObj>
              </mc:Choice>
              <mc:Fallback>
                <p:oleObj name="package" r:id="rId7" imgW="2743200" imgH="228600" progId="package">
                  <p:embed/>
                  <p:pic>
                    <p:nvPicPr>
                      <p:cNvPr id="0" name="对象"/>
                      <p:cNvPicPr>
                        <a:picLocks noChangeAspect="1"/>
                      </p:cNvPicPr>
                      <p:nvPr/>
                    </p:nvPicPr>
                    <p:blipFill>
                      <a:blip r:embed="rId8" cstate="print"/>
                      <a:stretch>
                        <a:fillRect/>
                      </a:stretch>
                    </p:blipFill>
                    <p:spPr>
                      <a:xfrm>
                        <a:off x="741363" y="2738447"/>
                        <a:ext cx="4935537" cy="342900"/>
                      </a:xfrm>
                      <a:prstGeom prst="rect">
                        <a:avLst/>
                      </a:prstGeom>
                      <a:noFill/>
                      <a:ln w="9525" cap="flat" cmpd="sng">
                        <a:noFill/>
                        <a:prstDash val="solid"/>
                        <a:miter/>
                      </a:ln>
                    </p:spPr>
                  </p:pic>
                </p:oleObj>
              </mc:Fallback>
            </mc:AlternateContent>
          </a:graphicData>
        </a:graphic>
      </p:graphicFrame>
      <p:graphicFrame>
        <p:nvGraphicFramePr>
          <p:cNvPr id="133" name="对象"/>
          <p:cNvGraphicFramePr>
            <a:graphicFrameLocks noChangeAspect="1"/>
          </p:cNvGraphicFramePr>
          <p:nvPr/>
        </p:nvGraphicFramePr>
        <p:xfrm>
          <a:off x="566740" y="3357574"/>
          <a:ext cx="4554537" cy="361950"/>
        </p:xfrm>
        <a:graphic>
          <a:graphicData uri="http://schemas.openxmlformats.org/presentationml/2006/ole">
            <mc:AlternateContent xmlns:mc="http://schemas.openxmlformats.org/markup-compatibility/2006">
              <mc:Choice xmlns:v="urn:schemas-microsoft-com:vml" Requires="v">
                <p:oleObj spid="_x0000_s6" name="package" r:id="rId9" imgW="3245485" imgH="233045" progId="package">
                  <p:embed/>
                </p:oleObj>
              </mc:Choice>
              <mc:Fallback>
                <p:oleObj name="package" r:id="rId9" imgW="3245485" imgH="233045" progId="package">
                  <p:embed/>
                  <p:pic>
                    <p:nvPicPr>
                      <p:cNvPr id="0" name="对象"/>
                      <p:cNvPicPr>
                        <a:picLocks noChangeAspect="1"/>
                      </p:cNvPicPr>
                      <p:nvPr/>
                    </p:nvPicPr>
                    <p:blipFill>
                      <a:blip r:embed="rId10" cstate="print"/>
                      <a:stretch>
                        <a:fillRect/>
                      </a:stretch>
                    </p:blipFill>
                    <p:spPr>
                      <a:xfrm>
                        <a:off x="566740" y="3357574"/>
                        <a:ext cx="4554537" cy="361950"/>
                      </a:xfrm>
                      <a:prstGeom prst="rect">
                        <a:avLst/>
                      </a:prstGeom>
                      <a:noFill/>
                      <a:ln w="9525" cap="flat" cmpd="sng">
                        <a:noFill/>
                        <a:prstDash val="solid"/>
                        <a:miter/>
                      </a:ln>
                    </p:spPr>
                  </p:pic>
                </p:oleObj>
              </mc:Fallback>
            </mc:AlternateContent>
          </a:graphicData>
        </a:graphic>
      </p:graphicFrame>
      <p:graphicFrame>
        <p:nvGraphicFramePr>
          <p:cNvPr id="134" name="对象"/>
          <p:cNvGraphicFramePr>
            <a:graphicFrameLocks noChangeAspect="1"/>
          </p:cNvGraphicFramePr>
          <p:nvPr/>
        </p:nvGraphicFramePr>
        <p:xfrm>
          <a:off x="566743" y="4949841"/>
          <a:ext cx="2347912" cy="373062"/>
        </p:xfrm>
        <a:graphic>
          <a:graphicData uri="http://schemas.openxmlformats.org/presentationml/2006/ole">
            <mc:AlternateContent xmlns:mc="http://schemas.openxmlformats.org/markup-compatibility/2006">
              <mc:Choice xmlns:v="urn:schemas-microsoft-com:vml" Requires="v">
                <p:oleObj spid="_x0000_s7" name="package" r:id="rId11" imgW="1523365" imgH="215900" progId="package">
                  <p:embed/>
                </p:oleObj>
              </mc:Choice>
              <mc:Fallback>
                <p:oleObj name="package" r:id="rId11" imgW="1523365" imgH="215900" progId="package">
                  <p:embed/>
                  <p:pic>
                    <p:nvPicPr>
                      <p:cNvPr id="0" name="对象"/>
                      <p:cNvPicPr>
                        <a:picLocks noChangeAspect="1"/>
                      </p:cNvPicPr>
                      <p:nvPr/>
                    </p:nvPicPr>
                    <p:blipFill>
                      <a:blip r:embed="rId12" cstate="print"/>
                      <a:stretch>
                        <a:fillRect/>
                      </a:stretch>
                    </p:blipFill>
                    <p:spPr>
                      <a:xfrm>
                        <a:off x="566743" y="4949841"/>
                        <a:ext cx="2347912" cy="373062"/>
                      </a:xfrm>
                      <a:prstGeom prst="rect">
                        <a:avLst/>
                      </a:prstGeom>
                      <a:noFill/>
                      <a:ln w="9525" cap="flat" cmpd="sng">
                        <a:noFill/>
                        <a:prstDash val="solid"/>
                        <a:miter/>
                      </a:ln>
                    </p:spPr>
                  </p:pic>
                </p:oleObj>
              </mc:Fallback>
            </mc:AlternateContent>
          </a:graphicData>
        </a:graphic>
      </p:graphicFrame>
      <p:sp>
        <p:nvSpPr>
          <p:cNvPr id="135" name="矩形"/>
          <p:cNvSpPr/>
          <p:nvPr/>
        </p:nvSpPr>
        <p:spPr>
          <a:xfrm>
            <a:off x="0" y="5119210"/>
            <a:ext cx="192404" cy="205740"/>
          </a:xfrm>
          <a:prstGeom prst="rect">
            <a:avLst/>
          </a:prstGeom>
          <a:noFill/>
          <a:ln w="9525" cap="flat" cmpd="sng">
            <a:noFill/>
            <a:prstDash val="solid"/>
            <a:round/>
          </a:ln>
        </p:spPr>
        <p:txBody>
          <a:bodyPr vert="horz" wrap="none" lIns="91440" tIns="45720" rIns="91440" bIns="45720" anchor="ctr" anchorCtr="0">
            <a:spAutoFit/>
          </a:bodyPr>
          <a:lstStyle/>
          <a:p>
            <a:pPr marL="0" indent="0" algn="l">
              <a:lnSpc>
                <a:spcPct val="100000"/>
              </a:lnSpc>
              <a:spcBef>
                <a:spcPts val="0"/>
              </a:spcBef>
              <a:spcAft>
                <a:spcPts val="0"/>
              </a:spcAft>
              <a:buNone/>
            </a:pPr>
            <a:r>
              <a:rPr lang="en-US" altLang="zh-CN" sz="800" b="0"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rPr>
              <a:t> </a:t>
            </a:r>
            <a:endParaRPr lang="zh-CN" altLang="en-US" sz="1800" b="0" i="0" u="none" strike="noStrike" kern="1200" cap="none" spc="0" baseline="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pSp>
        <p:nvGrpSpPr>
          <p:cNvPr id="138" name="组合"/>
          <p:cNvGrpSpPr/>
          <p:nvPr/>
        </p:nvGrpSpPr>
        <p:grpSpPr>
          <a:xfrm>
            <a:off x="569914" y="3922772"/>
            <a:ext cx="4146083" cy="793699"/>
            <a:chOff x="569914" y="3922772"/>
            <a:chExt cx="4146083" cy="793699"/>
          </a:xfrm>
        </p:grpSpPr>
        <p:graphicFrame>
          <p:nvGraphicFramePr>
            <p:cNvPr id="136" name="对象"/>
            <p:cNvGraphicFramePr>
              <a:graphicFrameLocks noChangeAspect="1"/>
            </p:cNvGraphicFramePr>
            <p:nvPr/>
          </p:nvGraphicFramePr>
          <p:xfrm>
            <a:off x="569914" y="3922772"/>
            <a:ext cx="2639622" cy="793699"/>
          </p:xfrm>
          <a:graphic>
            <a:graphicData uri="http://schemas.openxmlformats.org/presentationml/2006/ole">
              <mc:AlternateContent xmlns:mc="http://schemas.openxmlformats.org/markup-compatibility/2006">
                <mc:Choice xmlns:v="urn:schemas-microsoft-com:vml" Requires="v">
                  <p:oleObj spid="_x0000_s8" name="package" r:id="rId13" imgW="1600200" imgH="457200" progId="package">
                    <p:embed/>
                  </p:oleObj>
                </mc:Choice>
                <mc:Fallback>
                  <p:oleObj name="package" r:id="rId13" imgW="1600200" imgH="457200" progId="package">
                    <p:embed/>
                    <p:pic>
                      <p:nvPicPr>
                        <p:cNvPr id="0" name="对象"/>
                        <p:cNvPicPr>
                          <a:picLocks noChangeAspect="1"/>
                        </p:cNvPicPr>
                        <p:nvPr/>
                      </p:nvPicPr>
                      <p:blipFill>
                        <a:blip r:embed="rId14" cstate="print"/>
                        <a:stretch>
                          <a:fillRect/>
                        </a:stretch>
                      </p:blipFill>
                      <p:spPr>
                        <a:xfrm>
                          <a:off x="569914" y="3922772"/>
                          <a:ext cx="2639622" cy="793699"/>
                        </a:xfrm>
                        <a:prstGeom prst="rect">
                          <a:avLst/>
                        </a:prstGeom>
                        <a:noFill/>
                        <a:ln w="9525" cap="flat" cmpd="sng">
                          <a:noFill/>
                          <a:prstDash val="solid"/>
                          <a:miter/>
                        </a:ln>
                      </p:spPr>
                    </p:pic>
                  </p:oleObj>
                </mc:Fallback>
              </mc:AlternateContent>
            </a:graphicData>
          </a:graphic>
        </p:graphicFrame>
        <p:graphicFrame>
          <p:nvGraphicFramePr>
            <p:cNvPr id="137" name="对象"/>
            <p:cNvGraphicFramePr>
              <a:graphicFrameLocks noChangeAspect="1"/>
            </p:cNvGraphicFramePr>
            <p:nvPr/>
          </p:nvGraphicFramePr>
          <p:xfrm>
            <a:off x="3390548" y="4077411"/>
            <a:ext cx="1325449" cy="441932"/>
          </p:xfrm>
          <a:graphic>
            <a:graphicData uri="http://schemas.openxmlformats.org/presentationml/2006/ole">
              <mc:AlternateContent xmlns:mc="http://schemas.openxmlformats.org/markup-compatibility/2006">
                <mc:Choice xmlns:v="urn:schemas-microsoft-com:vml" Requires="v">
                  <p:oleObj spid="_x0000_s9" name="package" r:id="rId15" imgW="748665" imgH="241300" progId="package">
                    <p:embed/>
                  </p:oleObj>
                </mc:Choice>
                <mc:Fallback>
                  <p:oleObj name="package" r:id="rId15" imgW="748665" imgH="241300" progId="package">
                    <p:embed/>
                    <p:pic>
                      <p:nvPicPr>
                        <p:cNvPr id="0" name="对象"/>
                        <p:cNvPicPr>
                          <a:picLocks noChangeAspect="1"/>
                        </p:cNvPicPr>
                        <p:nvPr/>
                      </p:nvPicPr>
                      <p:blipFill>
                        <a:blip r:embed="rId16" cstate="print"/>
                        <a:stretch>
                          <a:fillRect/>
                        </a:stretch>
                      </p:blipFill>
                      <p:spPr>
                        <a:xfrm>
                          <a:off x="3390548" y="4077411"/>
                          <a:ext cx="1325449" cy="441932"/>
                        </a:xfrm>
                        <a:prstGeom prst="rect">
                          <a:avLst/>
                        </a:prstGeom>
                        <a:noFill/>
                        <a:ln w="9525" cap="flat" cmpd="sng">
                          <a:noFill/>
                          <a:prstDash val="solid"/>
                          <a:miter/>
                        </a:ln>
                      </p:spPr>
                    </p:pic>
                  </p:oleObj>
                </mc:Fallback>
              </mc:AlternateContent>
            </a:graphicData>
          </a:graphic>
        </p:graphicFrame>
      </p:grpSp>
      <p:graphicFrame>
        <p:nvGraphicFramePr>
          <p:cNvPr id="139" name="对象"/>
          <p:cNvGraphicFramePr>
            <a:graphicFrameLocks noChangeAspect="1"/>
          </p:cNvGraphicFramePr>
          <p:nvPr/>
        </p:nvGraphicFramePr>
        <p:xfrm>
          <a:off x="4935537" y="4077411"/>
          <a:ext cx="2012427" cy="372365"/>
        </p:xfrm>
        <a:graphic>
          <a:graphicData uri="http://schemas.openxmlformats.org/presentationml/2006/ole">
            <mc:AlternateContent xmlns:mc="http://schemas.openxmlformats.org/markup-compatibility/2006">
              <mc:Choice xmlns:v="urn:schemas-microsoft-com:vml" Requires="v">
                <p:oleObj spid="_x0000_s10" name="package" r:id="rId17" imgW="876300" imgH="152400" progId="package">
                  <p:embed/>
                </p:oleObj>
              </mc:Choice>
              <mc:Fallback>
                <p:oleObj name="package" r:id="rId17" imgW="876300" imgH="152400" progId="package">
                  <p:embed/>
                  <p:pic>
                    <p:nvPicPr>
                      <p:cNvPr id="0" name="对象"/>
                      <p:cNvPicPr>
                        <a:picLocks noChangeAspect="1"/>
                      </p:cNvPicPr>
                      <p:nvPr/>
                    </p:nvPicPr>
                    <p:blipFill>
                      <a:blip r:embed="rId18" cstate="print"/>
                      <a:stretch>
                        <a:fillRect/>
                      </a:stretch>
                    </p:blipFill>
                    <p:spPr>
                      <a:xfrm>
                        <a:off x="4935537" y="4077411"/>
                        <a:ext cx="2012427" cy="372365"/>
                      </a:xfrm>
                      <a:prstGeom prst="rect">
                        <a:avLst/>
                      </a:prstGeom>
                      <a:noFill/>
                      <a:ln w="9525" cap="flat" cmpd="sng">
                        <a:noFill/>
                        <a:prstDash val="solid"/>
                        <a:miter/>
                      </a:ln>
                    </p:spPr>
                  </p:pic>
                </p:oleObj>
              </mc:Fallback>
            </mc:AlternateContent>
          </a:graphicData>
        </a:graphic>
      </p:graphicFrame>
      <p:grpSp>
        <p:nvGrpSpPr>
          <p:cNvPr id="142" name="组合"/>
          <p:cNvGrpSpPr/>
          <p:nvPr/>
        </p:nvGrpSpPr>
        <p:grpSpPr>
          <a:xfrm>
            <a:off x="3781454" y="5300966"/>
            <a:ext cx="1710099" cy="709290"/>
            <a:chOff x="3781454" y="5300966"/>
            <a:chExt cx="1710099" cy="709290"/>
          </a:xfrm>
        </p:grpSpPr>
        <p:sp>
          <p:nvSpPr>
            <p:cNvPr id="140" name="矩形"/>
            <p:cNvSpPr/>
            <p:nvPr/>
          </p:nvSpPr>
          <p:spPr>
            <a:xfrm>
              <a:off x="3781454" y="5300966"/>
              <a:ext cx="1710099" cy="386715"/>
            </a:xfrm>
            <a:prstGeom prst="rect">
              <a:avLst/>
            </a:prstGeom>
            <a:noFill/>
            <a:ln w="9525" cap="flat" cmpd="sng">
              <a:noFill/>
              <a:prstDash val="solid"/>
              <a:round/>
            </a:ln>
          </p:spPr>
          <p:txBody>
            <a:bodyPr vert="horz" wrap="none" lIns="91440" tIns="45720" rIns="91440" bIns="45720" anchor="ctr" anchorCtr="0">
              <a:spAutoFit/>
            </a:bodyPr>
            <a:lstStyle/>
            <a:p>
              <a:pPr marL="0" indent="0" algn="l">
                <a:lnSpc>
                  <a:spcPct val="100000"/>
                </a:lnSpc>
                <a:spcBef>
                  <a:spcPts val="0"/>
                </a:spcBef>
                <a:spcAft>
                  <a:spcPts val="0"/>
                </a:spcAft>
                <a:buNone/>
              </a:pPr>
              <a:r>
                <a:rPr lang="zh-CN" altLang="en-US" sz="2000" b="1" i="0" u="none" strike="noStrike" kern="1200" cap="none" spc="0" baseline="0">
                  <a:solidFill>
                    <a:srgbClr val="FF0000"/>
                  </a:solidFill>
                  <a:latin typeface="楷体" panose="02010609060101010101" pitchFamily="49" charset="-122"/>
                  <a:ea typeface="楷体" panose="02010609060101010101" pitchFamily="49" charset="-122"/>
                  <a:cs typeface="Arial" panose="020B0604020202020204" pitchFamily="34" charset="0"/>
                </a:rPr>
                <a:t>注:</a:t>
              </a:r>
              <a:r>
                <a:rPr lang="en-US" altLang="zh-CN" sz="2000" b="1" i="0" u="none" strike="noStrike" kern="1200" cap="none" spc="0" baseline="0">
                  <a:solidFill>
                    <a:schemeClr val="tx1"/>
                  </a:solidFill>
                  <a:latin typeface="楷体" panose="02010609060101010101" pitchFamily="49" charset="-122"/>
                  <a:ea typeface="楷体" panose="02010609060101010101" pitchFamily="49" charset="-122"/>
                  <a:cs typeface="Arial" panose="020B0604020202020204" pitchFamily="34" charset="0"/>
                </a:rPr>
                <a:t>n</a:t>
              </a:r>
              <a:r>
                <a:rPr lang="zh-CN" altLang="en-US" sz="2000" b="1" i="0" u="none" strike="noStrike" kern="1200" cap="none" spc="0" baseline="0">
                  <a:solidFill>
                    <a:schemeClr val="tx1"/>
                  </a:solidFill>
                  <a:latin typeface="楷体" panose="02010609060101010101" pitchFamily="49" charset="-122"/>
                  <a:ea typeface="楷体" panose="02010609060101010101" pitchFamily="49" charset="-122"/>
                  <a:cs typeface="Arial" panose="020B0604020202020204" pitchFamily="34" charset="0"/>
                </a:rPr>
                <a:t>充分大时 </a:t>
              </a:r>
              <a:endParaRPr lang="zh-CN" altLang="en-US" sz="1600" b="1" i="0" u="none" strike="noStrike" kern="1200" cap="none" spc="0" baseline="0">
                <a:solidFill>
                  <a:schemeClr val="tx1"/>
                </a:solidFill>
                <a:latin typeface="楷体" panose="02010609060101010101" pitchFamily="49" charset="-122"/>
                <a:ea typeface="楷体" panose="02010609060101010101" pitchFamily="49" charset="-122"/>
                <a:cs typeface="Arial" panose="020B0604020202020204" pitchFamily="34" charset="0"/>
              </a:endParaRPr>
            </a:p>
          </p:txBody>
        </p:sp>
        <p:graphicFrame>
          <p:nvGraphicFramePr>
            <p:cNvPr id="141" name="对象"/>
            <p:cNvGraphicFramePr>
              <a:graphicFrameLocks noChangeAspect="1"/>
            </p:cNvGraphicFramePr>
            <p:nvPr/>
          </p:nvGraphicFramePr>
          <p:xfrm>
            <a:off x="4251372" y="5572107"/>
            <a:ext cx="1008063" cy="438149"/>
          </p:xfrm>
          <a:graphic>
            <a:graphicData uri="http://schemas.openxmlformats.org/presentationml/2006/ole">
              <mc:AlternateContent xmlns:mc="http://schemas.openxmlformats.org/markup-compatibility/2006">
                <mc:Choice xmlns:v="urn:schemas-microsoft-com:vml" Requires="v">
                  <p:oleObj spid="_x0000_s11" name="package" r:id="rId19" imgW="508000" imgH="215900" progId="package">
                    <p:embed/>
                  </p:oleObj>
                </mc:Choice>
                <mc:Fallback>
                  <p:oleObj name="package" r:id="rId19" imgW="508000" imgH="215900" progId="package">
                    <p:embed/>
                    <p:pic>
                      <p:nvPicPr>
                        <p:cNvPr id="0" name="对象"/>
                        <p:cNvPicPr>
                          <a:picLocks noChangeAspect="1"/>
                        </p:cNvPicPr>
                        <p:nvPr/>
                      </p:nvPicPr>
                      <p:blipFill>
                        <a:blip r:embed="rId20" cstate="print"/>
                        <a:stretch>
                          <a:fillRect/>
                        </a:stretch>
                      </p:blipFill>
                      <p:spPr>
                        <a:xfrm>
                          <a:off x="4251372" y="5572107"/>
                          <a:ext cx="1008063" cy="438149"/>
                        </a:xfrm>
                        <a:prstGeom prst="rect">
                          <a:avLst/>
                        </a:prstGeom>
                        <a:noFill/>
                        <a:ln w="9525" cap="flat" cmpd="sng">
                          <a:noFill/>
                          <a:prstDash val="solid"/>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barn(inHorizontal)">
                                      <p:cBhvr>
                                        <p:cTn id="7" dur="500"/>
                                        <p:tgtEl>
                                          <p:spTgt spid="12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130"/>
                                        </p:tgtEl>
                                        <p:attrNameLst>
                                          <p:attrName>style.visibility</p:attrName>
                                        </p:attrNameLst>
                                      </p:cBhvr>
                                      <p:to>
                                        <p:strVal val="visible"/>
                                      </p:to>
                                    </p:set>
                                    <p:animEffect transition="in" filter="barn(inHorizontal)">
                                      <p:cBhvr>
                                        <p:cTn id="12" dur="500"/>
                                        <p:tgtEl>
                                          <p:spTgt spid="13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132"/>
                                        </p:tgtEl>
                                        <p:attrNameLst>
                                          <p:attrName>style.visibility</p:attrName>
                                        </p:attrNameLst>
                                      </p:cBhvr>
                                      <p:to>
                                        <p:strVal val="visible"/>
                                      </p:to>
                                    </p:set>
                                    <p:animEffect transition="in" filter="barn(inHorizontal)">
                                      <p:cBhvr>
                                        <p:cTn id="17" dur="500"/>
                                        <p:tgtEl>
                                          <p:spTgt spid="13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barn(inHorizontal)">
                                      <p:cBhvr>
                                        <p:cTn id="22" dur="500"/>
                                        <p:tgtEl>
                                          <p:spTgt spid="13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barn(inHorizontal)">
                                      <p:cBhvr>
                                        <p:cTn id="27" dur="500"/>
                                        <p:tgtEl>
                                          <p:spTgt spid="13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9"/>
                                        </p:tgtEl>
                                        <p:attrNameLst>
                                          <p:attrName>style.visibility</p:attrName>
                                        </p:attrNameLst>
                                      </p:cBhvr>
                                      <p:to>
                                        <p:strVal val="visible"/>
                                      </p:to>
                                    </p:set>
                                    <p:animEffect transition="in" filter="blinds(horizontal)">
                                      <p:cBhvr>
                                        <p:cTn id="32" dur="500"/>
                                        <p:tgtEl>
                                          <p:spTgt spid="13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6" fill="hold" nodeType="clickEffect">
                                  <p:stCondLst>
                                    <p:cond delay="0"/>
                                  </p:stCondLst>
                                  <p:childTnLst>
                                    <p:set>
                                      <p:cBhvr>
                                        <p:cTn id="36" dur="1" fill="hold">
                                          <p:stCondLst>
                                            <p:cond delay="0"/>
                                          </p:stCondLst>
                                        </p:cTn>
                                        <p:tgtEl>
                                          <p:spTgt spid="134"/>
                                        </p:tgtEl>
                                        <p:attrNameLst>
                                          <p:attrName>style.visibility</p:attrName>
                                        </p:attrNameLst>
                                      </p:cBhvr>
                                      <p:to>
                                        <p:strVal val="visible"/>
                                      </p:to>
                                    </p:set>
                                    <p:animEffect transition="in" filter="barn(inHorizontal)">
                                      <p:cBhvr>
                                        <p:cTn id="37"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vert="horz" wrap="square" lIns="91440" tIns="45720" rIns="91440" bIns="45720" anchor="t" anchorCtr="0"/>
          <a:lstStyle/>
          <a:p>
            <a:fld id="{CAD2D6BD-DE1B-4B5F-8B41-2702339687B9}" type="slidenum">
              <a:rPr lang="en-US" altLang="zh-CN">
                <a:latin typeface="Arial" panose="020B0604020202020204" pitchFamily="34" charset="0"/>
                <a:ea typeface="方正行楷简体" pitchFamily="2" charset="-122"/>
                <a:cs typeface="Arial" panose="020B0604020202020204" pitchFamily="34" charset="0"/>
              </a:rPr>
            </a:fld>
            <a:endParaRPr lang="zh-CN" altLang="en-US">
              <a:latin typeface="Arial" panose="020B0604020202020204" pitchFamily="34" charset="0"/>
              <a:ea typeface="方正行楷简体" pitchFamily="2" charset="-122"/>
              <a:cs typeface="Arial" panose="020B0604020202020204" pitchFamily="34" charset="0"/>
            </a:endParaRPr>
          </a:p>
        </p:txBody>
      </p:sp>
      <p:sp>
        <p:nvSpPr>
          <p:cNvPr id="147" name="标题"/>
          <p:cNvSpPr>
            <a:spLocks noGrp="1"/>
          </p:cNvSpPr>
          <p:nvPr>
            <p:ph type="title" idx="4294967295"/>
          </p:nvPr>
        </p:nvSpPr>
        <p:spPr>
          <a:xfrm>
            <a:off x="215914" y="457200"/>
            <a:ext cx="4897438" cy="536575"/>
          </a:xfrm>
          <a:prstGeom prst="rect">
            <a:avLst/>
          </a:prstGeom>
          <a:ln w="9525" cap="flat" cmpd="sng">
            <a:noFill/>
            <a:prstDash val="solid"/>
            <a:round/>
          </a:ln>
        </p:spPr>
        <p:txBody>
          <a:bodyPr vert="horz" wrap="square" lIns="91440" tIns="45720" rIns="91440" bIns="45720" anchor="ctr" anchorCtr="0"/>
          <a:lstStyle/>
          <a:p>
            <a:pPr marL="0" indent="0">
              <a:buNone/>
            </a:pPr>
            <a:r>
              <a:rPr lang="en-US" altLang="zh-CN" sz="3200" b="1">
                <a:solidFill>
                  <a:srgbClr val="0000FF"/>
                </a:solidFill>
                <a:ea typeface="方正行楷简体" pitchFamily="2" charset="-122"/>
              </a:rPr>
              <a:t> </a:t>
            </a:r>
            <a:r>
              <a:rPr lang="zh-CN" altLang="en-US" sz="2600" b="1">
                <a:solidFill>
                  <a:srgbClr val="0000FF"/>
                </a:solidFill>
                <a:ea typeface="隶书" panose="02010509060101010101" pitchFamily="49" charset="-122"/>
              </a:rPr>
              <a:t>二维数字特征的性质</a:t>
            </a:r>
            <a:endParaRPr lang="zh-CN" altLang="en-US" sz="2600" b="1">
              <a:solidFill>
                <a:srgbClr val="0000FF"/>
              </a:solidFill>
              <a:ea typeface="隶书" panose="02010509060101010101" pitchFamily="49" charset="-122"/>
            </a:endParaRPr>
          </a:p>
        </p:txBody>
      </p:sp>
      <p:grpSp>
        <p:nvGrpSpPr>
          <p:cNvPr id="150" name="组合"/>
          <p:cNvGrpSpPr/>
          <p:nvPr/>
        </p:nvGrpSpPr>
        <p:grpSpPr>
          <a:xfrm>
            <a:off x="1399430" y="2257434"/>
            <a:ext cx="4471192" cy="453388"/>
            <a:chOff x="1399430" y="2257434"/>
            <a:chExt cx="4471192" cy="453388"/>
          </a:xfrm>
        </p:grpSpPr>
        <p:sp>
          <p:nvSpPr>
            <p:cNvPr id="148" name="矩形"/>
            <p:cNvSpPr/>
            <p:nvPr/>
          </p:nvSpPr>
          <p:spPr>
            <a:xfrm>
              <a:off x="1399430" y="2257434"/>
              <a:ext cx="3001861" cy="453388"/>
            </a:xfrm>
            <a:prstGeom prst="rect">
              <a:avLst/>
            </a:prstGeom>
            <a:noFill/>
            <a:ln w="9525" cap="flat" cmpd="sng">
              <a:noFill/>
              <a:prstDash val="solid"/>
              <a:round/>
            </a:ln>
          </p:spPr>
          <p:txBody>
            <a:bodyPr vert="horz" wrap="none" lIns="91440" tIns="45720" rIns="91440" bIns="45720" anchor="t" anchorCtr="0">
              <a:spAutoFit/>
            </a:bodyPr>
            <a:lstStyle/>
            <a:p>
              <a:pPr marL="0" indent="0" algn="ctr">
                <a:lnSpc>
                  <a:spcPct val="100000"/>
                </a:lnSpc>
                <a:spcBef>
                  <a:spcPct val="20000"/>
                </a:spcBef>
                <a:spcAft>
                  <a:spcPts val="0"/>
                </a:spcAft>
                <a:buNone/>
              </a:pPr>
              <a:r>
                <a:rPr lang="zh-CN" altLang="en-US" sz="2400" b="1" i="0" u="none" strike="noStrike" kern="1200" cap="none" spc="0" baseline="0">
                  <a:solidFill>
                    <a:srgbClr val="0033CC"/>
                  </a:solidFill>
                  <a:latin typeface="Arial" panose="020B0604020202020204" pitchFamily="34" charset="0"/>
                  <a:ea typeface="方正行楷简体" pitchFamily="2" charset="-122"/>
                  <a:cs typeface="Arial" panose="020B0604020202020204" pitchFamily="34" charset="0"/>
                </a:rPr>
                <a:t>当</a:t>
              </a:r>
              <a:r>
                <a:rPr lang="en-US" altLang="zh-CN" sz="2400" b="1" i="0" u="none" strike="noStrike" kern="1200" cap="none" spc="0" baseline="0">
                  <a:solidFill>
                    <a:srgbClr val="0033CC"/>
                  </a:solidFill>
                  <a:latin typeface="Arial" panose="020B0604020202020204" pitchFamily="34" charset="0"/>
                  <a:ea typeface="方正行楷简体" pitchFamily="2" charset="-122"/>
                  <a:cs typeface="Arial" panose="020B0604020202020204" pitchFamily="34" charset="0"/>
                </a:rPr>
                <a:t>X</a:t>
              </a:r>
              <a:r>
                <a:rPr lang="zh-CN" altLang="en-US" sz="2400" b="1" i="0" u="none" strike="noStrike" kern="1200" cap="none" spc="0" baseline="0">
                  <a:solidFill>
                    <a:srgbClr val="0033CC"/>
                  </a:solidFill>
                  <a:latin typeface="Arial" panose="020B0604020202020204" pitchFamily="34" charset="0"/>
                  <a:ea typeface="方正行楷简体" pitchFamily="2" charset="-122"/>
                  <a:cs typeface="Arial" panose="020B0604020202020204" pitchFamily="34" charset="0"/>
                </a:rPr>
                <a:t>与</a:t>
              </a:r>
              <a:r>
                <a:rPr lang="en-US" altLang="zh-CN" sz="2400" b="1" i="0" u="none" strike="noStrike" kern="1200" cap="none" spc="0" baseline="0">
                  <a:solidFill>
                    <a:srgbClr val="0033CC"/>
                  </a:solidFill>
                  <a:latin typeface="Arial" panose="020B0604020202020204" pitchFamily="34" charset="0"/>
                  <a:ea typeface="方正行楷简体" pitchFamily="2" charset="-122"/>
                  <a:cs typeface="Arial" panose="020B0604020202020204" pitchFamily="34" charset="0"/>
                </a:rPr>
                <a:t>Y</a:t>
              </a:r>
              <a:r>
                <a:rPr lang="zh-CN" altLang="en-US" sz="2400" b="1" i="0" u="none" strike="noStrike" kern="1200" cap="none" spc="0" baseline="0">
                  <a:solidFill>
                    <a:srgbClr val="0033CC"/>
                  </a:solidFill>
                  <a:latin typeface="Arial" panose="020B0604020202020204" pitchFamily="34" charset="0"/>
                  <a:ea typeface="方正行楷简体" pitchFamily="2" charset="-122"/>
                  <a:cs typeface="Arial" panose="020B0604020202020204" pitchFamily="34" charset="0"/>
                </a:rPr>
                <a:t>相互独立时</a:t>
              </a:r>
              <a:r>
                <a:rPr lang="zh-CN" altLang="en-US" sz="2400" b="0" i="0" u="none" strike="noStrike" kern="1200" cap="none" spc="0" baseline="0">
                  <a:solidFill>
                    <a:srgbClr val="0033CC"/>
                  </a:solidFill>
                  <a:latin typeface="Arial" panose="020B0604020202020204" pitchFamily="34" charset="0"/>
                  <a:ea typeface="方正行楷简体" pitchFamily="2" charset="-122"/>
                  <a:cs typeface="Arial" panose="020B0604020202020204" pitchFamily="34" charset="0"/>
                </a:rPr>
                <a:t>，</a:t>
              </a:r>
              <a:endParaRPr lang="zh-CN" altLang="en-US" sz="2400" b="0" i="0" u="none" strike="noStrike" kern="1200" cap="none" spc="0" baseline="0">
                <a:solidFill>
                  <a:srgbClr val="0033CC"/>
                </a:solidFill>
                <a:latin typeface="Arial" panose="020B0604020202020204" pitchFamily="34" charset="0"/>
                <a:ea typeface="方正行楷简体" pitchFamily="2" charset="-122"/>
                <a:cs typeface="Arial" panose="020B0604020202020204" pitchFamily="34" charset="0"/>
              </a:endParaRPr>
            </a:p>
          </p:txBody>
        </p:sp>
        <p:graphicFrame>
          <p:nvGraphicFramePr>
            <p:cNvPr id="149" name="对象"/>
            <p:cNvGraphicFramePr>
              <a:graphicFrameLocks noChangeAspect="1"/>
            </p:cNvGraphicFramePr>
            <p:nvPr/>
          </p:nvGraphicFramePr>
          <p:xfrm>
            <a:off x="4141810" y="2305077"/>
            <a:ext cx="1728812" cy="395285"/>
          </p:xfrm>
          <a:graphic>
            <a:graphicData uri="http://schemas.openxmlformats.org/presentationml/2006/ole">
              <mc:AlternateContent xmlns:mc="http://schemas.openxmlformats.org/markup-compatibility/2006">
                <mc:Choice xmlns:v="urn:schemas-microsoft-com:vml" Requires="v">
                  <p:oleObj spid="_x0000_s2" name="package" r:id="rId1" imgW="901065" imgH="203200" progId="package">
                    <p:embed/>
                  </p:oleObj>
                </mc:Choice>
                <mc:Fallback>
                  <p:oleObj name="package" r:id="rId1" imgW="901065" imgH="203200" progId="package">
                    <p:embed/>
                    <p:pic>
                      <p:nvPicPr>
                        <p:cNvPr id="0" name="对象"/>
                        <p:cNvPicPr>
                          <a:picLocks noChangeAspect="1"/>
                        </p:cNvPicPr>
                        <p:nvPr/>
                      </p:nvPicPr>
                      <p:blipFill>
                        <a:blip r:embed="rId2" cstate="print"/>
                        <a:stretch>
                          <a:fillRect/>
                        </a:stretch>
                      </p:blipFill>
                      <p:spPr>
                        <a:xfrm>
                          <a:off x="4141810" y="2305077"/>
                          <a:ext cx="1728812" cy="395285"/>
                        </a:xfrm>
                        <a:prstGeom prst="rect">
                          <a:avLst/>
                        </a:prstGeom>
                        <a:noFill/>
                        <a:ln w="9525" cap="flat" cmpd="sng">
                          <a:noFill/>
                          <a:prstDash val="solid"/>
                          <a:miter/>
                        </a:ln>
                      </p:spPr>
                    </p:pic>
                  </p:oleObj>
                </mc:Fallback>
              </mc:AlternateContent>
            </a:graphicData>
          </a:graphic>
        </p:graphicFrame>
      </p:grpSp>
      <p:sp>
        <p:nvSpPr>
          <p:cNvPr id="151" name="矩形"/>
          <p:cNvSpPr/>
          <p:nvPr/>
        </p:nvSpPr>
        <p:spPr>
          <a:xfrm>
            <a:off x="841373" y="2884815"/>
            <a:ext cx="1023937" cy="453388"/>
          </a:xfrm>
          <a:prstGeom prst="rect">
            <a:avLst/>
          </a:prstGeom>
          <a:noFill/>
          <a:ln w="9525" cap="flat" cmpd="sng">
            <a:noFill/>
            <a:prstDash val="solid"/>
            <a:round/>
          </a:ln>
        </p:spPr>
        <p:txBody>
          <a:bodyPr vert="horz" wrap="square" lIns="91440" tIns="45720" rIns="91440" bIns="45720" anchor="ctr" anchorCtr="0">
            <a:spAutoFit/>
          </a:bodyPr>
          <a:lstStyle/>
          <a:p>
            <a:pPr marL="0" indent="0" algn="l">
              <a:lnSpc>
                <a:spcPct val="100000"/>
              </a:lnSpc>
              <a:spcBef>
                <a:spcPts val="0"/>
              </a:spcBef>
              <a:spcAft>
                <a:spcPts val="0"/>
              </a:spcAft>
              <a:buNone/>
            </a:pPr>
            <a:r>
              <a:rPr lang="zh-CN" altLang="en-US" sz="2400" b="1" i="0" u="none" strike="noStrike" kern="1200" cap="none" spc="0" baseline="0">
                <a:solidFill>
                  <a:srgbClr val="0033CC"/>
                </a:solidFill>
                <a:latin typeface="Arial" panose="020B0604020202020204" pitchFamily="34" charset="0"/>
                <a:ea typeface="方正行楷简体" pitchFamily="2" charset="-122"/>
                <a:cs typeface="Arial" panose="020B0604020202020204" pitchFamily="34" charset="0"/>
              </a:rPr>
              <a:t>（</a:t>
            </a:r>
            <a:r>
              <a:rPr lang="en-US" altLang="zh-CN" sz="2400" b="1" i="0" u="none" strike="noStrike" kern="1200" cap="none" spc="0" baseline="0">
                <a:solidFill>
                  <a:srgbClr val="0033CC"/>
                </a:solidFill>
                <a:latin typeface="Arial" panose="020B0604020202020204" pitchFamily="34" charset="0"/>
                <a:ea typeface="方正行楷简体" pitchFamily="2" charset="-122"/>
                <a:cs typeface="Arial" panose="020B0604020202020204" pitchFamily="34" charset="0"/>
              </a:rPr>
              <a:t>3</a:t>
            </a:r>
            <a:r>
              <a:rPr lang="zh-CN" altLang="en-US" sz="2400" b="1" i="0" u="none" strike="noStrike" kern="1200" cap="none" spc="0" baseline="0">
                <a:solidFill>
                  <a:srgbClr val="0033CC"/>
                </a:solidFill>
                <a:latin typeface="Arial" panose="020B0604020202020204" pitchFamily="34" charset="0"/>
                <a:ea typeface="方正行楷简体" pitchFamily="2" charset="-122"/>
                <a:cs typeface="Arial" panose="020B0604020202020204" pitchFamily="34" charset="0"/>
              </a:rPr>
              <a:t>）</a:t>
            </a:r>
            <a:r>
              <a:rPr lang="en-US" altLang="zh-CN" sz="1600" b="0"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rPr>
              <a:t> </a:t>
            </a:r>
            <a:endParaRPr lang="zh-CN" altLang="en-US" sz="1600" b="0"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endParaRPr>
          </a:p>
        </p:txBody>
      </p:sp>
      <p:graphicFrame>
        <p:nvGraphicFramePr>
          <p:cNvPr id="152" name="对象"/>
          <p:cNvGraphicFramePr>
            <a:graphicFrameLocks noChangeAspect="1"/>
          </p:cNvGraphicFramePr>
          <p:nvPr/>
        </p:nvGraphicFramePr>
        <p:xfrm>
          <a:off x="1863722" y="2897200"/>
          <a:ext cx="3240088" cy="439737"/>
        </p:xfrm>
        <a:graphic>
          <a:graphicData uri="http://schemas.openxmlformats.org/presentationml/2006/ole">
            <mc:AlternateContent xmlns:mc="http://schemas.openxmlformats.org/markup-compatibility/2006">
              <mc:Choice xmlns:v="urn:schemas-microsoft-com:vml" Requires="v">
                <p:oleObj spid="_x0000_s3" name="package" r:id="rId3" imgW="1473200" imgH="203200" progId="package">
                  <p:embed/>
                </p:oleObj>
              </mc:Choice>
              <mc:Fallback>
                <p:oleObj name="package" r:id="rId3" imgW="1473200" imgH="203200" progId="package">
                  <p:embed/>
                  <p:pic>
                    <p:nvPicPr>
                      <p:cNvPr id="0" name="对象"/>
                      <p:cNvPicPr>
                        <a:picLocks noChangeAspect="1"/>
                      </p:cNvPicPr>
                      <p:nvPr/>
                    </p:nvPicPr>
                    <p:blipFill>
                      <a:blip r:embed="rId4" cstate="print"/>
                      <a:stretch>
                        <a:fillRect/>
                      </a:stretch>
                    </p:blipFill>
                    <p:spPr>
                      <a:xfrm>
                        <a:off x="1863722" y="2897200"/>
                        <a:ext cx="3240088" cy="439737"/>
                      </a:xfrm>
                      <a:prstGeom prst="rect">
                        <a:avLst/>
                      </a:prstGeom>
                      <a:noFill/>
                      <a:ln w="9525" cap="flat" cmpd="sng">
                        <a:noFill/>
                        <a:prstDash val="solid"/>
                        <a:miter/>
                      </a:ln>
                    </p:spPr>
                  </p:pic>
                </p:oleObj>
              </mc:Fallback>
            </mc:AlternateContent>
          </a:graphicData>
        </a:graphic>
      </p:graphicFrame>
      <p:graphicFrame>
        <p:nvGraphicFramePr>
          <p:cNvPr id="153" name="对象"/>
          <p:cNvGraphicFramePr>
            <a:graphicFrameLocks noChangeAspect="1"/>
          </p:cNvGraphicFramePr>
          <p:nvPr/>
        </p:nvGraphicFramePr>
        <p:xfrm>
          <a:off x="1397004" y="3511564"/>
          <a:ext cx="3887786" cy="436562"/>
        </p:xfrm>
        <a:graphic>
          <a:graphicData uri="http://schemas.openxmlformats.org/presentationml/2006/ole">
            <mc:AlternateContent xmlns:mc="http://schemas.openxmlformats.org/markup-compatibility/2006">
              <mc:Choice xmlns:v="urn:schemas-microsoft-com:vml" Requires="v">
                <p:oleObj spid="_x0000_s4" name="package" r:id="rId5" imgW="1777365" imgH="203200" progId="package">
                  <p:embed/>
                </p:oleObj>
              </mc:Choice>
              <mc:Fallback>
                <p:oleObj name="package" r:id="rId5" imgW="1777365" imgH="203200" progId="package">
                  <p:embed/>
                  <p:pic>
                    <p:nvPicPr>
                      <p:cNvPr id="0" name="对象"/>
                      <p:cNvPicPr>
                        <a:picLocks noChangeAspect="1"/>
                      </p:cNvPicPr>
                      <p:nvPr/>
                    </p:nvPicPr>
                    <p:blipFill>
                      <a:blip r:embed="rId6" cstate="print"/>
                      <a:stretch>
                        <a:fillRect/>
                      </a:stretch>
                    </p:blipFill>
                    <p:spPr>
                      <a:xfrm>
                        <a:off x="1397004" y="3511564"/>
                        <a:ext cx="3887786" cy="436562"/>
                      </a:xfrm>
                      <a:prstGeom prst="rect">
                        <a:avLst/>
                      </a:prstGeom>
                      <a:noFill/>
                      <a:ln w="9525" cap="flat" cmpd="sng">
                        <a:noFill/>
                        <a:prstDash val="solid"/>
                        <a:miter/>
                      </a:ln>
                    </p:spPr>
                  </p:pic>
                </p:oleObj>
              </mc:Fallback>
            </mc:AlternateContent>
          </a:graphicData>
        </a:graphic>
      </p:graphicFrame>
      <p:graphicFrame>
        <p:nvGraphicFramePr>
          <p:cNvPr id="154" name="对象"/>
          <p:cNvGraphicFramePr>
            <a:graphicFrameLocks noChangeAspect="1"/>
          </p:cNvGraphicFramePr>
          <p:nvPr/>
        </p:nvGraphicFramePr>
        <p:xfrm>
          <a:off x="844562" y="4003691"/>
          <a:ext cx="4752975" cy="442912"/>
        </p:xfrm>
        <a:graphic>
          <a:graphicData uri="http://schemas.openxmlformats.org/presentationml/2006/ole">
            <mc:AlternateContent xmlns:mc="http://schemas.openxmlformats.org/markup-compatibility/2006">
              <mc:Choice xmlns:v="urn:schemas-microsoft-com:vml" Requires="v">
                <p:oleObj spid="_x0000_s5" name="package" r:id="rId7" imgW="2146300" imgH="203200" progId="package">
                  <p:embed/>
                </p:oleObj>
              </mc:Choice>
              <mc:Fallback>
                <p:oleObj name="package" r:id="rId7" imgW="2146300" imgH="203200" progId="package">
                  <p:embed/>
                  <p:pic>
                    <p:nvPicPr>
                      <p:cNvPr id="0" name="对象"/>
                      <p:cNvPicPr>
                        <a:picLocks noChangeAspect="1"/>
                      </p:cNvPicPr>
                      <p:nvPr/>
                    </p:nvPicPr>
                    <p:blipFill>
                      <a:blip r:embed="rId8" cstate="print"/>
                      <a:stretch>
                        <a:fillRect/>
                      </a:stretch>
                    </p:blipFill>
                    <p:spPr>
                      <a:xfrm>
                        <a:off x="844562" y="4003691"/>
                        <a:ext cx="4752975" cy="442912"/>
                      </a:xfrm>
                      <a:prstGeom prst="rect">
                        <a:avLst/>
                      </a:prstGeom>
                      <a:noFill/>
                      <a:ln w="9525" cap="flat" cmpd="sng">
                        <a:noFill/>
                        <a:prstDash val="solid"/>
                        <a:miter/>
                      </a:ln>
                    </p:spPr>
                  </p:pic>
                </p:oleObj>
              </mc:Fallback>
            </mc:AlternateContent>
          </a:graphicData>
        </a:graphic>
      </p:graphicFrame>
      <p:graphicFrame>
        <p:nvGraphicFramePr>
          <p:cNvPr id="155" name="对象"/>
          <p:cNvGraphicFramePr>
            <a:graphicFrameLocks noChangeAspect="1"/>
          </p:cNvGraphicFramePr>
          <p:nvPr/>
        </p:nvGraphicFramePr>
        <p:xfrm>
          <a:off x="1695448" y="1676406"/>
          <a:ext cx="5283200" cy="450850"/>
        </p:xfrm>
        <a:graphic>
          <a:graphicData uri="http://schemas.openxmlformats.org/presentationml/2006/ole">
            <mc:AlternateContent xmlns:mc="http://schemas.openxmlformats.org/markup-compatibility/2006">
              <mc:Choice xmlns:v="urn:schemas-microsoft-com:vml" Requires="v">
                <p:oleObj spid="_x0000_s6" name="package" r:id="rId9" imgW="2946400" imgH="203200" progId="package">
                  <p:embed/>
                </p:oleObj>
              </mc:Choice>
              <mc:Fallback>
                <p:oleObj name="package" r:id="rId9" imgW="2946400" imgH="203200" progId="package">
                  <p:embed/>
                  <p:pic>
                    <p:nvPicPr>
                      <p:cNvPr id="0" name="对象"/>
                      <p:cNvPicPr>
                        <a:picLocks noChangeAspect="1"/>
                      </p:cNvPicPr>
                      <p:nvPr/>
                    </p:nvPicPr>
                    <p:blipFill>
                      <a:blip r:embed="rId10" cstate="print"/>
                      <a:stretch>
                        <a:fillRect/>
                      </a:stretch>
                    </p:blipFill>
                    <p:spPr>
                      <a:xfrm>
                        <a:off x="1695448" y="1676406"/>
                        <a:ext cx="5283200" cy="450850"/>
                      </a:xfrm>
                      <a:prstGeom prst="rect">
                        <a:avLst/>
                      </a:prstGeom>
                      <a:noFill/>
                      <a:ln w="9525" cap="flat" cmpd="sng">
                        <a:noFill/>
                        <a:prstDash val="solid"/>
                        <a:miter/>
                      </a:ln>
                    </p:spPr>
                  </p:pic>
                </p:oleObj>
              </mc:Fallback>
            </mc:AlternateContent>
          </a:graphicData>
        </a:graphic>
      </p:graphicFrame>
      <p:sp>
        <p:nvSpPr>
          <p:cNvPr id="156" name="矩形"/>
          <p:cNvSpPr/>
          <p:nvPr/>
        </p:nvSpPr>
        <p:spPr>
          <a:xfrm>
            <a:off x="722312" y="1679105"/>
            <a:ext cx="1052512" cy="453390"/>
          </a:xfrm>
          <a:prstGeom prst="rect">
            <a:avLst/>
          </a:prstGeom>
          <a:noFill/>
          <a:ln w="9525" cap="flat" cmpd="sng">
            <a:noFill/>
            <a:prstDash val="solid"/>
            <a:round/>
          </a:ln>
        </p:spPr>
        <p:txBody>
          <a:bodyPr vert="horz" wrap="square" lIns="91440" tIns="45720" rIns="91440" bIns="45720" anchor="ctr" anchorCtr="0">
            <a:spAutoFit/>
          </a:bodyPr>
          <a:lstStyle/>
          <a:p>
            <a:pPr marL="0" indent="0" algn="l">
              <a:lnSpc>
                <a:spcPct val="100000"/>
              </a:lnSpc>
              <a:spcBef>
                <a:spcPct val="20000"/>
              </a:spcBef>
              <a:spcAft>
                <a:spcPts val="0"/>
              </a:spcAft>
              <a:buNone/>
            </a:pPr>
            <a:r>
              <a:rPr lang="zh-CN" altLang="en-US" sz="2400" b="1" i="0" u="none" strike="noStrike" kern="1200" cap="none" spc="0" baseline="0">
                <a:solidFill>
                  <a:srgbClr val="0033CC"/>
                </a:solidFill>
                <a:latin typeface="Arial" panose="020B0604020202020204" pitchFamily="34" charset="0"/>
                <a:ea typeface="方正行楷简体" pitchFamily="2" charset="-122"/>
                <a:cs typeface="Arial" panose="020B0604020202020204" pitchFamily="34" charset="0"/>
              </a:rPr>
              <a:t>（</a:t>
            </a:r>
            <a:r>
              <a:rPr lang="en-US" altLang="zh-CN" sz="2400" b="1" i="0" u="none" strike="noStrike" kern="1200" cap="none" spc="0" baseline="0">
                <a:solidFill>
                  <a:srgbClr val="0033CC"/>
                </a:solidFill>
                <a:latin typeface="Arial" panose="020B0604020202020204" pitchFamily="34" charset="0"/>
                <a:ea typeface="方正行楷简体" pitchFamily="2" charset="-122"/>
                <a:cs typeface="Arial" panose="020B0604020202020204" pitchFamily="34" charset="0"/>
              </a:rPr>
              <a:t>2</a:t>
            </a:r>
            <a:r>
              <a:rPr lang="zh-CN" altLang="en-US" sz="2400" b="1" i="0" u="none" strike="noStrike" kern="1200" cap="none" spc="0" baseline="0">
                <a:solidFill>
                  <a:srgbClr val="0033CC"/>
                </a:solidFill>
                <a:latin typeface="Arial" panose="020B0604020202020204" pitchFamily="34" charset="0"/>
                <a:ea typeface="方正行楷简体" pitchFamily="2" charset="-122"/>
                <a:cs typeface="Arial" panose="020B0604020202020204" pitchFamily="34" charset="0"/>
              </a:rPr>
              <a:t>）</a:t>
            </a:r>
            <a:endParaRPr lang="zh-CN" altLang="en-US" sz="2400" b="1" i="0" u="none" strike="noStrike" kern="1200" cap="none" spc="0" baseline="0">
              <a:solidFill>
                <a:srgbClr val="0033CC"/>
              </a:solidFill>
              <a:latin typeface="Arial" panose="020B0604020202020204" pitchFamily="34" charset="0"/>
              <a:ea typeface="方正行楷简体" pitchFamily="2" charset="-122"/>
              <a:cs typeface="Arial" panose="020B0604020202020204" pitchFamily="34" charset="0"/>
            </a:endParaRPr>
          </a:p>
        </p:txBody>
      </p:sp>
      <p:sp>
        <p:nvSpPr>
          <p:cNvPr id="157" name="矩形"/>
          <p:cNvSpPr/>
          <p:nvPr/>
        </p:nvSpPr>
        <p:spPr>
          <a:xfrm>
            <a:off x="547685" y="1071884"/>
            <a:ext cx="1230232" cy="453390"/>
          </a:xfrm>
          <a:prstGeom prst="rect">
            <a:avLst/>
          </a:prstGeom>
          <a:noFill/>
          <a:ln w="9525" cap="flat" cmpd="sng">
            <a:noFill/>
            <a:prstDash val="solid"/>
            <a:round/>
          </a:ln>
        </p:spPr>
        <p:txBody>
          <a:bodyPr vert="horz" wrap="none" lIns="91440" tIns="45720" rIns="91440" bIns="45720" anchor="ctr" anchorCtr="0">
            <a:spAutoFit/>
          </a:bodyPr>
          <a:lstStyle/>
          <a:p>
            <a:pPr marL="0" indent="267970" algn="l">
              <a:lnSpc>
                <a:spcPct val="100000"/>
              </a:lnSpc>
              <a:spcBef>
                <a:spcPct val="20000"/>
              </a:spcBef>
              <a:spcAft>
                <a:spcPts val="0"/>
              </a:spcAft>
              <a:buNone/>
            </a:pPr>
            <a:r>
              <a:rPr lang="zh-CN" altLang="en-US" sz="2400" b="1" i="0" u="none" strike="noStrike" kern="1200" cap="none" spc="0" baseline="0">
                <a:solidFill>
                  <a:srgbClr val="0033CC"/>
                </a:solidFill>
                <a:latin typeface="Arial" panose="020B0604020202020204" pitchFamily="34" charset="0"/>
                <a:ea typeface="方正行楷简体" pitchFamily="2" charset="-122"/>
                <a:cs typeface="Arial" panose="020B0604020202020204" pitchFamily="34" charset="0"/>
              </a:rPr>
              <a:t>（</a:t>
            </a:r>
            <a:r>
              <a:rPr lang="en-US" altLang="zh-CN" sz="2400" b="1" i="0" u="none" strike="noStrike" kern="1200" cap="none" spc="0" baseline="0">
                <a:solidFill>
                  <a:srgbClr val="0033CC"/>
                </a:solidFill>
                <a:latin typeface="Arial" panose="020B0604020202020204" pitchFamily="34" charset="0"/>
                <a:ea typeface="方正行楷简体" pitchFamily="2" charset="-122"/>
                <a:cs typeface="Arial" panose="020B0604020202020204" pitchFamily="34" charset="0"/>
              </a:rPr>
              <a:t>1</a:t>
            </a:r>
            <a:r>
              <a:rPr lang="zh-CN" altLang="en-US" sz="2400" b="1" i="0" u="none" strike="noStrike" kern="1200" cap="none" spc="0" baseline="0">
                <a:solidFill>
                  <a:srgbClr val="0033CC"/>
                </a:solidFill>
                <a:latin typeface="Arial" panose="020B0604020202020204" pitchFamily="34" charset="0"/>
                <a:ea typeface="方正行楷简体" pitchFamily="2" charset="-122"/>
                <a:cs typeface="Arial" panose="020B0604020202020204" pitchFamily="34" charset="0"/>
              </a:rPr>
              <a:t>）</a:t>
            </a:r>
            <a:endParaRPr lang="zh-CN" altLang="en-US" sz="2400" b="1" i="0" u="none" strike="noStrike" kern="1200" cap="none" spc="0" baseline="0">
              <a:solidFill>
                <a:srgbClr val="0033CC"/>
              </a:solidFill>
              <a:latin typeface="Arial" panose="020B0604020202020204" pitchFamily="34" charset="0"/>
              <a:ea typeface="方正行楷简体" pitchFamily="2" charset="-122"/>
              <a:cs typeface="Arial" panose="020B0604020202020204" pitchFamily="34" charset="0"/>
            </a:endParaRPr>
          </a:p>
        </p:txBody>
      </p:sp>
      <p:grpSp>
        <p:nvGrpSpPr>
          <p:cNvPr id="160" name="组合"/>
          <p:cNvGrpSpPr/>
          <p:nvPr/>
        </p:nvGrpSpPr>
        <p:grpSpPr>
          <a:xfrm>
            <a:off x="1777993" y="1055703"/>
            <a:ext cx="4545065" cy="442890"/>
            <a:chOff x="1777993" y="1055703"/>
            <a:chExt cx="4545065" cy="442890"/>
          </a:xfrm>
        </p:grpSpPr>
        <p:graphicFrame>
          <p:nvGraphicFramePr>
            <p:cNvPr id="158" name="对象"/>
            <p:cNvGraphicFramePr>
              <a:graphicFrameLocks noChangeAspect="1"/>
            </p:cNvGraphicFramePr>
            <p:nvPr/>
          </p:nvGraphicFramePr>
          <p:xfrm>
            <a:off x="1777993" y="1070394"/>
            <a:ext cx="2651840" cy="428198"/>
          </p:xfrm>
          <a:graphic>
            <a:graphicData uri="http://schemas.openxmlformats.org/presentationml/2006/ole">
              <mc:AlternateContent xmlns:mc="http://schemas.openxmlformats.org/markup-compatibility/2006">
                <mc:Choice xmlns:v="urn:schemas-microsoft-com:vml" Requires="v">
                  <p:oleObj spid="_x0000_s7" name="package" r:id="rId11" imgW="1358265" imgH="203200" progId="package">
                    <p:embed/>
                  </p:oleObj>
                </mc:Choice>
                <mc:Fallback>
                  <p:oleObj name="package" r:id="rId11" imgW="1358265" imgH="203200" progId="package">
                    <p:embed/>
                    <p:pic>
                      <p:nvPicPr>
                        <p:cNvPr id="0" name="对象"/>
                        <p:cNvPicPr>
                          <a:picLocks noChangeAspect="1"/>
                        </p:cNvPicPr>
                        <p:nvPr/>
                      </p:nvPicPr>
                      <p:blipFill>
                        <a:blip r:embed="rId12" cstate="print"/>
                        <a:stretch>
                          <a:fillRect/>
                        </a:stretch>
                      </p:blipFill>
                      <p:spPr>
                        <a:xfrm>
                          <a:off x="1777993" y="1070394"/>
                          <a:ext cx="2651840" cy="428198"/>
                        </a:xfrm>
                        <a:prstGeom prst="rect">
                          <a:avLst/>
                        </a:prstGeom>
                        <a:noFill/>
                        <a:ln w="9525" cap="flat" cmpd="sng">
                          <a:noFill/>
                          <a:prstDash val="solid"/>
                          <a:miter/>
                        </a:ln>
                      </p:spPr>
                    </p:pic>
                  </p:oleObj>
                </mc:Fallback>
              </mc:AlternateContent>
            </a:graphicData>
          </a:graphic>
        </p:graphicFrame>
        <p:graphicFrame>
          <p:nvGraphicFramePr>
            <p:cNvPr id="159" name="对象"/>
            <p:cNvGraphicFramePr>
              <a:graphicFrameLocks noChangeAspect="1"/>
            </p:cNvGraphicFramePr>
            <p:nvPr/>
          </p:nvGraphicFramePr>
          <p:xfrm>
            <a:off x="4504997" y="1055703"/>
            <a:ext cx="1818061" cy="442890"/>
          </p:xfrm>
          <a:graphic>
            <a:graphicData uri="http://schemas.openxmlformats.org/presentationml/2006/ole">
              <mc:AlternateContent xmlns:mc="http://schemas.openxmlformats.org/markup-compatibility/2006">
                <mc:Choice xmlns:v="urn:schemas-microsoft-com:vml" Requires="v">
                  <p:oleObj spid="_x0000_s8" name="package" r:id="rId13" imgW="901065" imgH="203200" progId="package">
                    <p:embed/>
                  </p:oleObj>
                </mc:Choice>
                <mc:Fallback>
                  <p:oleObj name="package" r:id="rId13" imgW="901065" imgH="203200" progId="package">
                    <p:embed/>
                    <p:pic>
                      <p:nvPicPr>
                        <p:cNvPr id="0" name="对象"/>
                        <p:cNvPicPr>
                          <a:picLocks noChangeAspect="1"/>
                        </p:cNvPicPr>
                        <p:nvPr/>
                      </p:nvPicPr>
                      <p:blipFill>
                        <a:blip r:embed="rId14" cstate="print"/>
                        <a:stretch>
                          <a:fillRect/>
                        </a:stretch>
                      </p:blipFill>
                      <p:spPr>
                        <a:xfrm>
                          <a:off x="4504997" y="1055703"/>
                          <a:ext cx="1818061" cy="442890"/>
                        </a:xfrm>
                        <a:prstGeom prst="rect">
                          <a:avLst/>
                        </a:prstGeom>
                        <a:noFill/>
                        <a:ln w="9525" cap="flat" cmpd="sng">
                          <a:noFill/>
                          <a:prstDash val="solid"/>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47"/>
                                        </p:tgtEl>
                                        <p:attrNameLst>
                                          <p:attrName>style.visibility</p:attrName>
                                        </p:attrNameLst>
                                      </p:cBhvr>
                                      <p:to>
                                        <p:strVal val="visible"/>
                                      </p:to>
                                    </p:set>
                                    <p:anim calcmode="discrete" valueType="clr">
                                      <p:cBhvr override="childStyle">
                                        <p:cTn id="7" dur="80"/>
                                        <p:tgtEl>
                                          <p:spTgt spid="147"/>
                                        </p:tgtEl>
                                        <p:attrNameLst>
                                          <p:attrName>style.color</p:attrName>
                                        </p:attrNameLst>
                                      </p:cBhvr>
                                      <p:tavLst>
                                        <p:tav tm="0">
                                          <p:val>
                                            <p:clrVal>
                                              <a:srgbClr val="000000"/>
                                            </p:clrVal>
                                          </p:val>
                                        </p:tav>
                                        <p:tav tm="50000">
                                          <p:val>
                                            <p:clrVal>
                                              <a:srgbClr val="000000"/>
                                            </p:clrVal>
                                          </p:val>
                                        </p:tav>
                                      </p:tavLst>
                                    </p:anim>
                                    <p:anim calcmode="discrete" valueType="clr">
                                      <p:cBhvr>
                                        <p:cTn id="8" dur="80"/>
                                        <p:tgtEl>
                                          <p:spTgt spid="147"/>
                                        </p:tgtEl>
                                        <p:attrNameLst>
                                          <p:attrName>fillcolor</p:attrName>
                                        </p:attrNameLst>
                                      </p:cBhvr>
                                      <p:tavLst>
                                        <p:tav tm="0">
                                          <p:val>
                                            <p:clrVal>
                                              <a:srgbClr val="000000"/>
                                            </p:clrVal>
                                          </p:val>
                                        </p:tav>
                                        <p:tav tm="50000">
                                          <p:val>
                                            <p:clrVal>
                                              <a:srgbClr val="000000"/>
                                            </p:clrVal>
                                          </p:val>
                                        </p:tav>
                                      </p:tavLst>
                                    </p:anim>
                                    <p:set>
                                      <p:cBhvr>
                                        <p:cTn id="9" dur="80"/>
                                        <p:tgtEl>
                                          <p:spTgt spid="147"/>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160"/>
                                        </p:tgtEl>
                                        <p:attrNameLst>
                                          <p:attrName>style.visibility</p:attrName>
                                        </p:attrNameLst>
                                      </p:cBhvr>
                                      <p:to>
                                        <p:strVal val="visible"/>
                                      </p:to>
                                    </p:set>
                                    <p:animEffect transition="in" filter="blinds(horizontal)">
                                      <p:cBhvr>
                                        <p:cTn id="14" dur="500"/>
                                        <p:tgtEl>
                                          <p:spTgt spid="160"/>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157"/>
                                        </p:tgtEl>
                                        <p:attrNameLst>
                                          <p:attrName>style.visibility</p:attrName>
                                        </p:attrNameLst>
                                      </p:cBhvr>
                                      <p:to>
                                        <p:strVal val="visible"/>
                                      </p:to>
                                    </p:set>
                                    <p:animEffect transition="in" filter="blinds(horizontal)">
                                      <p:cBhvr>
                                        <p:cTn id="17" dur="500"/>
                                        <p:tgtEl>
                                          <p:spTgt spid="157"/>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56"/>
                                        </p:tgtEl>
                                        <p:attrNameLst>
                                          <p:attrName>style.visibility</p:attrName>
                                        </p:attrNameLst>
                                      </p:cBhvr>
                                      <p:to>
                                        <p:strVal val="visible"/>
                                      </p:to>
                                    </p:set>
                                    <p:animEffect transition="in" filter="blinds(horizontal)">
                                      <p:cBhvr>
                                        <p:cTn id="20" dur="500"/>
                                        <p:tgtEl>
                                          <p:spTgt spid="156"/>
                                        </p:tgtEl>
                                      </p:cBhvr>
                                    </p:animEffect>
                                  </p:childTnLst>
                                </p:cTn>
                              </p:par>
                              <p:par>
                                <p:cTn id="21" presetID="3" presetClass="entr" presetSubtype="10" fill="hold" nodeType="withEffect">
                                  <p:stCondLst>
                                    <p:cond delay="0"/>
                                  </p:stCondLst>
                                  <p:childTnLst>
                                    <p:set>
                                      <p:cBhvr>
                                        <p:cTn id="22" dur="1" fill="hold">
                                          <p:stCondLst>
                                            <p:cond delay="0"/>
                                          </p:stCondLst>
                                        </p:cTn>
                                        <p:tgtEl>
                                          <p:spTgt spid="155"/>
                                        </p:tgtEl>
                                        <p:attrNameLst>
                                          <p:attrName>style.visibility</p:attrName>
                                        </p:attrNameLst>
                                      </p:cBhvr>
                                      <p:to>
                                        <p:strVal val="visible"/>
                                      </p:to>
                                    </p:set>
                                    <p:animEffect transition="in" filter="blinds(horizontal)">
                                      <p:cBhvr>
                                        <p:cTn id="23" dur="500"/>
                                        <p:tgtEl>
                                          <p:spTgt spid="15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50"/>
                                        </p:tgtEl>
                                        <p:attrNameLst>
                                          <p:attrName>style.visibility</p:attrName>
                                        </p:attrNameLst>
                                      </p:cBhvr>
                                      <p:to>
                                        <p:strVal val="visible"/>
                                      </p:to>
                                    </p:set>
                                    <p:animEffect transition="in" filter="blinds(horizontal)">
                                      <p:cBhvr>
                                        <p:cTn id="28" dur="500"/>
                                        <p:tgtEl>
                                          <p:spTgt spid="150"/>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6" fill="hold" grpId="0" nodeType="clickEffect">
                                  <p:stCondLst>
                                    <p:cond delay="0"/>
                                  </p:stCondLst>
                                  <p:childTnLst>
                                    <p:set>
                                      <p:cBhvr>
                                        <p:cTn id="32" dur="1" fill="hold">
                                          <p:stCondLst>
                                            <p:cond delay="0"/>
                                          </p:stCondLst>
                                        </p:cTn>
                                        <p:tgtEl>
                                          <p:spTgt spid="151"/>
                                        </p:tgtEl>
                                        <p:attrNameLst>
                                          <p:attrName>style.visibility</p:attrName>
                                        </p:attrNameLst>
                                      </p:cBhvr>
                                      <p:to>
                                        <p:strVal val="visible"/>
                                      </p:to>
                                    </p:set>
                                    <p:animEffect transition="in" filter="barn(inHorizontal)">
                                      <p:cBhvr>
                                        <p:cTn id="33" dur="500"/>
                                        <p:tgtEl>
                                          <p:spTgt spid="151"/>
                                        </p:tgtEl>
                                      </p:cBhvr>
                                    </p:animEffect>
                                  </p:childTnLst>
                                </p:cTn>
                              </p:par>
                              <p:par>
                                <p:cTn id="34" presetID="16" presetClass="entr" presetSubtype="26" fill="hold" nodeType="withEffect">
                                  <p:stCondLst>
                                    <p:cond delay="0"/>
                                  </p:stCondLst>
                                  <p:childTnLst>
                                    <p:set>
                                      <p:cBhvr>
                                        <p:cTn id="35" dur="1" fill="hold">
                                          <p:stCondLst>
                                            <p:cond delay="0"/>
                                          </p:stCondLst>
                                        </p:cTn>
                                        <p:tgtEl>
                                          <p:spTgt spid="152"/>
                                        </p:tgtEl>
                                        <p:attrNameLst>
                                          <p:attrName>style.visibility</p:attrName>
                                        </p:attrNameLst>
                                      </p:cBhvr>
                                      <p:to>
                                        <p:strVal val="visible"/>
                                      </p:to>
                                    </p:set>
                                    <p:animEffect transition="in" filter="barn(inHorizontal)">
                                      <p:cBhvr>
                                        <p:cTn id="36" dur="500"/>
                                        <p:tgtEl>
                                          <p:spTgt spid="152"/>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6" fill="hold" nodeType="clickEffect">
                                  <p:stCondLst>
                                    <p:cond delay="0"/>
                                  </p:stCondLst>
                                  <p:childTnLst>
                                    <p:set>
                                      <p:cBhvr>
                                        <p:cTn id="40" dur="1" fill="hold">
                                          <p:stCondLst>
                                            <p:cond delay="0"/>
                                          </p:stCondLst>
                                        </p:cTn>
                                        <p:tgtEl>
                                          <p:spTgt spid="153"/>
                                        </p:tgtEl>
                                        <p:attrNameLst>
                                          <p:attrName>style.visibility</p:attrName>
                                        </p:attrNameLst>
                                      </p:cBhvr>
                                      <p:to>
                                        <p:strVal val="visible"/>
                                      </p:to>
                                    </p:set>
                                    <p:animEffect transition="in" filter="barn(inHorizontal)">
                                      <p:cBhvr>
                                        <p:cTn id="41" dur="500"/>
                                        <p:tgtEl>
                                          <p:spTgt spid="153"/>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6" fill="hold" nodeType="clickEffect">
                                  <p:stCondLst>
                                    <p:cond delay="0"/>
                                  </p:stCondLst>
                                  <p:childTnLst>
                                    <p:set>
                                      <p:cBhvr>
                                        <p:cTn id="45" dur="1" fill="hold">
                                          <p:stCondLst>
                                            <p:cond delay="0"/>
                                          </p:stCondLst>
                                        </p:cTn>
                                        <p:tgtEl>
                                          <p:spTgt spid="154"/>
                                        </p:tgtEl>
                                        <p:attrNameLst>
                                          <p:attrName>style.visibility</p:attrName>
                                        </p:attrNameLst>
                                      </p:cBhvr>
                                      <p:to>
                                        <p:strVal val="visible"/>
                                      </p:to>
                                    </p:set>
                                    <p:animEffect transition="in" filter="barn(inHorizontal)">
                                      <p:cBhvr>
                                        <p:cTn id="46"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p:bldP spid="160" grpId="0" animBg="1"/>
      <p:bldP spid="157" grpId="0"/>
      <p:bldP spid="156" grpId="0"/>
      <p:bldP spid="150" grpId="0" animBg="1"/>
      <p:bldP spid="1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vert="horz" wrap="square" lIns="91440" tIns="45720" rIns="91440" bIns="45720" anchor="t" anchorCtr="0"/>
          <a:lstStyle/>
          <a:p>
            <a:fld id="{CAD2D6BD-DE1B-4B5F-8B41-2702339687B9}" type="slidenum">
              <a:rPr lang="en-US" altLang="zh-CN">
                <a:latin typeface="Arial" panose="020B0604020202020204" pitchFamily="34" charset="0"/>
                <a:ea typeface="方正行楷简体" pitchFamily="2" charset="-122"/>
                <a:cs typeface="Arial" panose="020B0604020202020204" pitchFamily="34" charset="0"/>
              </a:rPr>
            </a:fld>
            <a:endParaRPr lang="zh-CN" altLang="en-US">
              <a:latin typeface="Arial" panose="020B0604020202020204" pitchFamily="34" charset="0"/>
              <a:ea typeface="方正行楷简体" pitchFamily="2" charset="-122"/>
              <a:cs typeface="Arial" panose="020B0604020202020204" pitchFamily="34" charset="0"/>
            </a:endParaRPr>
          </a:p>
        </p:txBody>
      </p:sp>
      <p:grpSp>
        <p:nvGrpSpPr>
          <p:cNvPr id="169" name="组合"/>
          <p:cNvGrpSpPr/>
          <p:nvPr/>
        </p:nvGrpSpPr>
        <p:grpSpPr>
          <a:xfrm>
            <a:off x="5867400" y="2924175"/>
            <a:ext cx="1939927" cy="884252"/>
            <a:chOff x="5867400" y="2924175"/>
            <a:chExt cx="1939927" cy="884252"/>
          </a:xfrm>
        </p:grpSpPr>
        <p:graphicFrame>
          <p:nvGraphicFramePr>
            <p:cNvPr id="166" name="对象"/>
            <p:cNvGraphicFramePr>
              <a:graphicFrameLocks noChangeAspect="1"/>
            </p:cNvGraphicFramePr>
            <p:nvPr/>
          </p:nvGraphicFramePr>
          <p:xfrm>
            <a:off x="7145382" y="3413141"/>
            <a:ext cx="661946" cy="395287"/>
          </p:xfrm>
          <a:graphic>
            <a:graphicData uri="http://schemas.openxmlformats.org/presentationml/2006/ole">
              <mc:AlternateContent xmlns:mc="http://schemas.openxmlformats.org/markup-compatibility/2006">
                <mc:Choice xmlns:v="urn:schemas-microsoft-com:vml" Requires="v">
                  <p:oleObj spid="_x0000_s2" name="package" r:id="rId1" imgW="546100" imgH="330200" progId="package">
                    <p:embed/>
                  </p:oleObj>
                </mc:Choice>
                <mc:Fallback>
                  <p:oleObj name="package" r:id="rId1" imgW="546100" imgH="330200" progId="package">
                    <p:embed/>
                    <p:pic>
                      <p:nvPicPr>
                        <p:cNvPr id="0" name="对象"/>
                        <p:cNvPicPr>
                          <a:picLocks noChangeAspect="1"/>
                        </p:cNvPicPr>
                        <p:nvPr/>
                      </p:nvPicPr>
                      <p:blipFill>
                        <a:blip r:embed="rId2" cstate="print"/>
                        <a:stretch>
                          <a:fillRect/>
                        </a:stretch>
                      </p:blipFill>
                      <p:spPr>
                        <a:xfrm>
                          <a:off x="7145382" y="3413141"/>
                          <a:ext cx="661946" cy="395287"/>
                        </a:xfrm>
                        <a:prstGeom prst="rect">
                          <a:avLst/>
                        </a:prstGeom>
                        <a:noFill/>
                        <a:ln w="9525" cap="flat" cmpd="sng">
                          <a:noFill/>
                          <a:prstDash val="solid"/>
                          <a:miter/>
                        </a:ln>
                      </p:spPr>
                    </p:pic>
                  </p:oleObj>
                </mc:Fallback>
              </mc:AlternateContent>
            </a:graphicData>
          </a:graphic>
        </p:graphicFrame>
        <p:sp>
          <p:nvSpPr>
            <p:cNvPr id="167" name="直线"/>
            <p:cNvSpPr/>
            <p:nvPr/>
          </p:nvSpPr>
          <p:spPr>
            <a:xfrm>
              <a:off x="7391400" y="2924175"/>
              <a:ext cx="1587" cy="474662"/>
            </a:xfrm>
            <a:prstGeom prst="line">
              <a:avLst/>
            </a:prstGeom>
            <a:noFill/>
            <a:ln w="28575" cap="flat" cmpd="sng">
              <a:solidFill>
                <a:srgbClr val="666699"/>
              </a:solidFill>
              <a:prstDash val="solid"/>
              <a:round/>
            </a:ln>
          </p:spPr>
          <p:txBody>
            <a:bodyPr rtlCol="0" anchor="ctr"/>
            <a:lstStyle/>
            <a:p>
              <a:pPr algn="ctr"/>
            </a:p>
          </p:txBody>
        </p:sp>
        <p:sp>
          <p:nvSpPr>
            <p:cNvPr id="168" name="直线"/>
            <p:cNvSpPr/>
            <p:nvPr/>
          </p:nvSpPr>
          <p:spPr>
            <a:xfrm>
              <a:off x="5867400" y="2924175"/>
              <a:ext cx="1587" cy="474662"/>
            </a:xfrm>
            <a:prstGeom prst="line">
              <a:avLst/>
            </a:prstGeom>
            <a:noFill/>
            <a:ln w="28575" cap="flat" cmpd="sng">
              <a:solidFill>
                <a:srgbClr val="666699"/>
              </a:solidFill>
              <a:prstDash val="solid"/>
              <a:round/>
            </a:ln>
          </p:spPr>
          <p:txBody>
            <a:bodyPr rtlCol="0" anchor="ctr"/>
            <a:lstStyle/>
            <a:p>
              <a:pPr algn="ctr"/>
            </a:p>
          </p:txBody>
        </p:sp>
      </p:grpSp>
      <p:sp>
        <p:nvSpPr>
          <p:cNvPr id="170" name="矩形"/>
          <p:cNvSpPr/>
          <p:nvPr/>
        </p:nvSpPr>
        <p:spPr>
          <a:xfrm>
            <a:off x="1600264" y="2305394"/>
            <a:ext cx="4434957" cy="386715"/>
          </a:xfrm>
          <a:prstGeom prst="rect">
            <a:avLst/>
          </a:prstGeom>
          <a:noFill/>
          <a:ln w="9525" cap="flat" cmpd="sng">
            <a:noFill/>
            <a:prstDash val="solid"/>
            <a:round/>
          </a:ln>
        </p:spPr>
        <p:txBody>
          <a:bodyPr vert="horz" wrap="square" lIns="91440" tIns="45720" rIns="91440" bIns="45720" anchor="ctr" anchorCtr="0">
            <a:spAutoFit/>
          </a:bodyPr>
          <a:lstStyle/>
          <a:p>
            <a:pPr marL="0" indent="0" algn="l">
              <a:lnSpc>
                <a:spcPct val="100000"/>
              </a:lnSpc>
              <a:spcBef>
                <a:spcPts val="0"/>
              </a:spcBef>
              <a:spcAft>
                <a:spcPts val="0"/>
              </a:spcAft>
              <a:buNone/>
            </a:pPr>
            <a:r>
              <a:rPr lang="zh-CN" altLang="en-US" sz="2000" b="1"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rPr>
              <a:t>当</a:t>
            </a:r>
            <a:r>
              <a:rPr lang="en-US" altLang="zh-CN" sz="2000" b="1"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rPr>
              <a:t>(X,Y)</a:t>
            </a:r>
            <a:r>
              <a:rPr lang="en-US" altLang="zh-CN" sz="2000" b="1" i="0" u="none" strike="noStrike" kern="1200" cap="none" spc="0" baseline="30000">
                <a:solidFill>
                  <a:schemeClr val="tx1"/>
                </a:solidFill>
                <a:latin typeface="Arial" panose="020B0604020202020204" pitchFamily="34" charset="0"/>
                <a:ea typeface="方正行楷简体" pitchFamily="2" charset="-122"/>
                <a:cs typeface="Arial" panose="020B0604020202020204" pitchFamily="34" charset="0"/>
              </a:rPr>
              <a:t>T</a:t>
            </a:r>
            <a:r>
              <a:rPr lang="en-US" altLang="zh-CN" sz="2000" b="1"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rPr>
              <a:t> </a:t>
            </a:r>
            <a:r>
              <a:rPr lang="zh-CN" altLang="en-US" sz="2000" b="1"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rPr>
              <a:t>为二维正态总体且H</a:t>
            </a:r>
            <a:r>
              <a:rPr lang="en-US" altLang="zh-CN" sz="1100" b="0"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rPr>
              <a:t>0</a:t>
            </a:r>
            <a:r>
              <a:rPr lang="zh-CN" altLang="en-US" sz="2000" b="1"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rPr>
              <a:t>为真时，</a:t>
            </a:r>
            <a:endParaRPr lang="zh-CN" altLang="en-US" sz="2000" b="1"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endParaRPr>
          </a:p>
        </p:txBody>
      </p:sp>
      <p:sp>
        <p:nvSpPr>
          <p:cNvPr id="171" name="矩形"/>
          <p:cNvSpPr/>
          <p:nvPr/>
        </p:nvSpPr>
        <p:spPr>
          <a:xfrm>
            <a:off x="708025" y="940128"/>
            <a:ext cx="1441448" cy="386713"/>
          </a:xfrm>
          <a:prstGeom prst="rect">
            <a:avLst/>
          </a:prstGeom>
          <a:noFill/>
          <a:ln w="9525" cap="flat" cmpd="sng">
            <a:noFill/>
            <a:prstDash val="solid"/>
            <a:round/>
          </a:ln>
        </p:spPr>
        <p:txBody>
          <a:bodyPr vert="horz" wrap="square" lIns="91440" tIns="45720" rIns="91440" bIns="45720" anchor="ctr" anchorCtr="0">
            <a:spAutoFit/>
          </a:bodyPr>
          <a:lstStyle/>
          <a:p>
            <a:pPr marL="0" indent="0" algn="l">
              <a:lnSpc>
                <a:spcPct val="100000"/>
              </a:lnSpc>
              <a:spcBef>
                <a:spcPts val="0"/>
              </a:spcBef>
              <a:spcAft>
                <a:spcPts val="0"/>
              </a:spcAft>
              <a:buNone/>
            </a:pPr>
            <a:r>
              <a:rPr lang="zh-CN" altLang="en-US" sz="2000" b="1" i="0" u="none" strike="noStrike" kern="1200" cap="none" spc="0" baseline="0">
                <a:solidFill>
                  <a:schemeClr val="tx1"/>
                </a:solidFill>
                <a:latin typeface="方正行楷简体" pitchFamily="2" charset="-122"/>
                <a:ea typeface="方正行楷简体" pitchFamily="2" charset="-122"/>
                <a:cs typeface="Arial" panose="020B0604020202020204" pitchFamily="34" charset="0"/>
              </a:rPr>
              <a:t>观测数据</a:t>
            </a:r>
            <a:r>
              <a:rPr lang="en-US" altLang="zh-CN" sz="1600" b="0"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rPr>
              <a:t> </a:t>
            </a:r>
            <a:endParaRPr lang="zh-CN" altLang="en-US" sz="1600" b="0"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endParaRPr>
          </a:p>
        </p:txBody>
      </p:sp>
      <p:graphicFrame>
        <p:nvGraphicFramePr>
          <p:cNvPr id="172" name="对象"/>
          <p:cNvGraphicFramePr>
            <a:graphicFrameLocks noChangeAspect="1"/>
          </p:cNvGraphicFramePr>
          <p:nvPr/>
        </p:nvGraphicFramePr>
        <p:xfrm>
          <a:off x="2146298" y="896949"/>
          <a:ext cx="3529011" cy="430211"/>
        </p:xfrm>
        <a:graphic>
          <a:graphicData uri="http://schemas.openxmlformats.org/presentationml/2006/ole">
            <mc:AlternateContent xmlns:mc="http://schemas.openxmlformats.org/markup-compatibility/2006">
              <mc:Choice xmlns:v="urn:schemas-microsoft-com:vml" Requires="v">
                <p:oleObj spid="_x0000_s3" name="package" r:id="rId3" imgW="1955800" imgH="241300" progId="package">
                  <p:embed/>
                </p:oleObj>
              </mc:Choice>
              <mc:Fallback>
                <p:oleObj name="package" r:id="rId3" imgW="1955800" imgH="241300" progId="package">
                  <p:embed/>
                  <p:pic>
                    <p:nvPicPr>
                      <p:cNvPr id="0" name="对象"/>
                      <p:cNvPicPr>
                        <a:picLocks noChangeAspect="1"/>
                      </p:cNvPicPr>
                      <p:nvPr/>
                    </p:nvPicPr>
                    <p:blipFill>
                      <a:blip r:embed="rId4" cstate="print"/>
                      <a:stretch>
                        <a:fillRect/>
                      </a:stretch>
                    </p:blipFill>
                    <p:spPr>
                      <a:xfrm>
                        <a:off x="2146298" y="896949"/>
                        <a:ext cx="3529011" cy="430211"/>
                      </a:xfrm>
                      <a:prstGeom prst="rect">
                        <a:avLst/>
                      </a:prstGeom>
                      <a:noFill/>
                      <a:ln w="9525" cap="flat" cmpd="sng">
                        <a:noFill/>
                        <a:prstDash val="solid"/>
                        <a:miter/>
                      </a:ln>
                    </p:spPr>
                  </p:pic>
                </p:oleObj>
              </mc:Fallback>
            </mc:AlternateContent>
          </a:graphicData>
        </a:graphic>
      </p:graphicFrame>
      <p:sp>
        <p:nvSpPr>
          <p:cNvPr id="173" name="矩形"/>
          <p:cNvSpPr/>
          <p:nvPr/>
        </p:nvSpPr>
        <p:spPr>
          <a:xfrm>
            <a:off x="188920" y="1917022"/>
            <a:ext cx="1959857" cy="386715"/>
          </a:xfrm>
          <a:prstGeom prst="rect">
            <a:avLst/>
          </a:prstGeom>
          <a:noFill/>
          <a:ln w="9525" cap="flat" cmpd="sng">
            <a:noFill/>
            <a:prstDash val="solid"/>
            <a:round/>
          </a:ln>
        </p:spPr>
        <p:txBody>
          <a:bodyPr vert="horz" wrap="none" lIns="91440" tIns="45720" rIns="91440" bIns="45720" anchor="ctr" anchorCtr="0">
            <a:spAutoFit/>
          </a:bodyPr>
          <a:lstStyle/>
          <a:p>
            <a:pPr marL="0" indent="0" algn="l">
              <a:lnSpc>
                <a:spcPct val="100000"/>
              </a:lnSpc>
              <a:spcBef>
                <a:spcPts val="0"/>
              </a:spcBef>
              <a:spcAft>
                <a:spcPts val="0"/>
              </a:spcAft>
              <a:buNone/>
            </a:pPr>
            <a:r>
              <a:rPr lang="zh-CN" altLang="en-US" sz="2000" b="1" i="0" u="none" strike="noStrike" kern="1200" cap="none" spc="0" baseline="0">
                <a:solidFill>
                  <a:schemeClr val="tx1"/>
                </a:solidFill>
                <a:latin typeface="方正行楷简体" pitchFamily="2" charset="-122"/>
                <a:ea typeface="方正行楷简体" pitchFamily="2" charset="-122"/>
                <a:cs typeface="Times New Roman" panose="02020603050405020304" charset="0"/>
              </a:rPr>
              <a:t>需要做假设检验</a:t>
            </a:r>
            <a:r>
              <a:rPr lang="en-US" altLang="zh-CN" sz="1000" b="0" i="0" u="none" strike="noStrike" kern="1200" cap="none" spc="0" baseline="0">
                <a:solidFill>
                  <a:schemeClr val="tx1"/>
                </a:solidFill>
                <a:latin typeface="Times New Roman" panose="02020603050405020304" charset="0"/>
                <a:ea typeface="方正行楷简体" pitchFamily="2" charset="-122"/>
                <a:cs typeface="Times New Roman" panose="02020603050405020304" charset="0"/>
              </a:rPr>
              <a:t> </a:t>
            </a:r>
            <a:endParaRPr lang="zh-CN" altLang="en-US" sz="1800" b="0" i="0" u="none" strike="noStrike" kern="1200" cap="none" spc="0" baseline="0">
              <a:solidFill>
                <a:schemeClr val="tx1"/>
              </a:solidFill>
              <a:latin typeface="Arial" panose="020B0604020202020204" pitchFamily="34" charset="0"/>
              <a:ea typeface="方正行楷简体" pitchFamily="2" charset="-122"/>
              <a:cs typeface="Times New Roman" panose="02020603050405020304" charset="0"/>
            </a:endParaRPr>
          </a:p>
        </p:txBody>
      </p:sp>
      <p:sp>
        <p:nvSpPr>
          <p:cNvPr id="174" name="矩形"/>
          <p:cNvSpPr/>
          <p:nvPr/>
        </p:nvSpPr>
        <p:spPr>
          <a:xfrm>
            <a:off x="708025" y="3280095"/>
            <a:ext cx="949883" cy="386715"/>
          </a:xfrm>
          <a:prstGeom prst="rect">
            <a:avLst/>
          </a:prstGeom>
          <a:noFill/>
          <a:ln w="9525" cap="flat" cmpd="sng">
            <a:noFill/>
            <a:prstDash val="solid"/>
            <a:round/>
          </a:ln>
        </p:spPr>
        <p:txBody>
          <a:bodyPr vert="horz" wrap="none" lIns="91440" tIns="45720" rIns="91440" bIns="45720" anchor="ctr" anchorCtr="0">
            <a:spAutoFit/>
          </a:bodyPr>
          <a:lstStyle/>
          <a:p>
            <a:pPr marL="0" indent="0" algn="l">
              <a:lnSpc>
                <a:spcPct val="100000"/>
              </a:lnSpc>
              <a:spcBef>
                <a:spcPts val="0"/>
              </a:spcBef>
              <a:spcAft>
                <a:spcPts val="0"/>
              </a:spcAft>
              <a:buNone/>
            </a:pPr>
            <a:r>
              <a:rPr lang="zh-CN" altLang="en-US" sz="2000" b="1" i="0" u="none" strike="noStrike" kern="1200" cap="none" spc="0" baseline="0">
                <a:solidFill>
                  <a:srgbClr val="FF0000"/>
                </a:solidFill>
                <a:latin typeface="方正行楷简体" pitchFamily="2" charset="-122"/>
                <a:ea typeface="方正行楷简体" pitchFamily="2" charset="-122"/>
                <a:cs typeface="Times New Roman" panose="02020603050405020304" charset="0"/>
              </a:rPr>
              <a:t>统计量</a:t>
            </a:r>
            <a:endParaRPr lang="zh-CN" altLang="en-US" sz="2000" b="1" i="0" u="none" strike="noStrike" kern="1200" cap="none" spc="0" baseline="0">
              <a:solidFill>
                <a:srgbClr val="FF0000"/>
              </a:solidFill>
              <a:latin typeface="方正行楷简体" pitchFamily="2" charset="-122"/>
              <a:ea typeface="方正行楷简体" pitchFamily="2" charset="-122"/>
              <a:cs typeface="Times New Roman" panose="02020603050405020304" charset="0"/>
            </a:endParaRPr>
          </a:p>
        </p:txBody>
      </p:sp>
      <p:sp>
        <p:nvSpPr>
          <p:cNvPr id="175" name="矩形"/>
          <p:cNvSpPr/>
          <p:nvPr/>
        </p:nvSpPr>
        <p:spPr>
          <a:xfrm>
            <a:off x="1603381" y="4072261"/>
            <a:ext cx="4608513" cy="386715"/>
          </a:xfrm>
          <a:prstGeom prst="rect">
            <a:avLst/>
          </a:prstGeom>
          <a:noFill/>
          <a:ln w="9525" cap="flat" cmpd="sng">
            <a:noFill/>
            <a:prstDash val="solid"/>
            <a:round/>
          </a:ln>
        </p:spPr>
        <p:txBody>
          <a:bodyPr vert="horz" wrap="none" lIns="91440" tIns="45720" rIns="91440" bIns="45720" anchor="ctr" anchorCtr="0">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方正行楷简体" pitchFamily="2" charset="-122"/>
                <a:ea typeface="方正行楷简体" pitchFamily="2" charset="-122"/>
                <a:cs typeface="Times New Roman" panose="02020603050405020304" charset="0"/>
              </a:rPr>
              <a:t>,</a:t>
            </a:r>
            <a:r>
              <a:rPr lang="zh-CN" altLang="en-US" sz="2000" b="1" i="0" u="none" strike="noStrike" kern="1200" cap="none" spc="0" baseline="0">
                <a:solidFill>
                  <a:schemeClr val="tx1"/>
                </a:solidFill>
                <a:latin typeface="方正行楷简体" pitchFamily="2" charset="-122"/>
                <a:ea typeface="方正行楷简体" pitchFamily="2" charset="-122"/>
                <a:cs typeface="Times New Roman" panose="02020603050405020304" charset="0"/>
              </a:rPr>
              <a:t>认为</a:t>
            </a:r>
            <a:r>
              <a:rPr lang="en-US" altLang="zh-CN" sz="2000" b="1" i="0" u="none" strike="noStrike" kern="1200" cap="none" spc="0" baseline="0">
                <a:solidFill>
                  <a:schemeClr val="tx1"/>
                </a:solidFill>
                <a:latin typeface="方正行楷简体" pitchFamily="2" charset="-122"/>
                <a:ea typeface="方正行楷简体" pitchFamily="2" charset="-122"/>
                <a:cs typeface="Times New Roman" panose="02020603050405020304" charset="0"/>
              </a:rPr>
              <a:t>|t|</a:t>
            </a:r>
            <a:r>
              <a:rPr lang="zh-CN" altLang="en-US" sz="2000" b="1" i="0" u="none" strike="noStrike" kern="1200" cap="none" spc="0" baseline="0">
                <a:solidFill>
                  <a:schemeClr val="tx1"/>
                </a:solidFill>
                <a:latin typeface="方正行楷简体" pitchFamily="2" charset="-122"/>
                <a:ea typeface="方正行楷简体" pitchFamily="2" charset="-122"/>
                <a:cs typeface="Times New Roman" panose="02020603050405020304" charset="0"/>
              </a:rPr>
              <a:t>过大</a:t>
            </a:r>
            <a:r>
              <a:rPr lang="en-US" altLang="zh-CN" sz="2000" b="1" i="0" u="none" strike="noStrike" kern="1200" cap="none" spc="0" baseline="0">
                <a:solidFill>
                  <a:schemeClr val="tx1"/>
                </a:solidFill>
                <a:latin typeface="方正行楷简体" pitchFamily="2" charset="-122"/>
                <a:ea typeface="方正行楷简体" pitchFamily="2" charset="-122"/>
                <a:cs typeface="Times New Roman" panose="02020603050405020304" charset="0"/>
              </a:rPr>
              <a:t>,</a:t>
            </a:r>
            <a:r>
              <a:rPr lang="zh-CN" altLang="en-US" sz="2000" b="1" i="0" u="none" strike="noStrike" kern="1200" cap="none" spc="0" baseline="0">
                <a:solidFill>
                  <a:schemeClr val="tx1"/>
                </a:solidFill>
                <a:latin typeface="方正行楷简体" pitchFamily="2" charset="-122"/>
                <a:ea typeface="方正行楷简体" pitchFamily="2" charset="-122"/>
                <a:cs typeface="Times New Roman" panose="02020603050405020304" charset="0"/>
              </a:rPr>
              <a:t>拒绝假设</a:t>
            </a:r>
            <a:r>
              <a:rPr lang="en-US" altLang="zh-CN" sz="2000" b="1" i="0" u="none" strike="noStrike" kern="1200" cap="none" spc="0" baseline="0">
                <a:solidFill>
                  <a:schemeClr val="tx1"/>
                </a:solidFill>
                <a:latin typeface="方正行楷简体" pitchFamily="2" charset="-122"/>
                <a:ea typeface="方正行楷简体" pitchFamily="2" charset="-122"/>
                <a:cs typeface="Times New Roman" panose="02020603050405020304" charset="0"/>
              </a:rPr>
              <a:t>,</a:t>
            </a:r>
            <a:r>
              <a:rPr lang="zh-CN" altLang="en-US" sz="2000" b="1" i="0" u="none" strike="noStrike" kern="1200" cap="none" spc="0" baseline="0">
                <a:solidFill>
                  <a:schemeClr val="tx1"/>
                </a:solidFill>
                <a:latin typeface="方正行楷简体" pitchFamily="2" charset="-122"/>
                <a:ea typeface="方正行楷简体" pitchFamily="2" charset="-122"/>
                <a:cs typeface="Times New Roman" panose="02020603050405020304" charset="0"/>
              </a:rPr>
              <a:t>认为</a:t>
            </a:r>
            <a:r>
              <a:rPr lang="en-US" altLang="zh-CN" sz="2000" b="1" i="0" u="none" strike="noStrike" kern="1200" cap="none" spc="0" baseline="0">
                <a:solidFill>
                  <a:schemeClr val="tx1"/>
                </a:solidFill>
                <a:latin typeface="方正行楷简体" pitchFamily="2" charset="-122"/>
                <a:ea typeface="方正行楷简体" pitchFamily="2" charset="-122"/>
                <a:cs typeface="Times New Roman" panose="02020603050405020304" charset="0"/>
              </a:rPr>
              <a:t>X</a:t>
            </a:r>
            <a:r>
              <a:rPr lang="zh-CN" altLang="en-US" sz="2000" b="1" i="0" u="none" strike="noStrike" kern="1200" cap="none" spc="0" baseline="0">
                <a:solidFill>
                  <a:schemeClr val="tx1"/>
                </a:solidFill>
                <a:latin typeface="方正行楷简体" pitchFamily="2" charset="-122"/>
                <a:ea typeface="方正行楷简体" pitchFamily="2" charset="-122"/>
                <a:cs typeface="Times New Roman" panose="02020603050405020304" charset="0"/>
              </a:rPr>
              <a:t>与</a:t>
            </a:r>
            <a:r>
              <a:rPr lang="en-US" altLang="zh-CN" sz="2000" b="1" i="0" u="none" strike="noStrike" kern="1200" cap="none" spc="0" baseline="0">
                <a:solidFill>
                  <a:schemeClr val="tx1"/>
                </a:solidFill>
                <a:latin typeface="方正行楷简体" pitchFamily="2" charset="-122"/>
                <a:ea typeface="方正行楷简体" pitchFamily="2" charset="-122"/>
                <a:cs typeface="Times New Roman" panose="02020603050405020304" charset="0"/>
              </a:rPr>
              <a:t>Y</a:t>
            </a:r>
            <a:r>
              <a:rPr lang="zh-CN" altLang="en-US" sz="2000" b="1" i="0" u="none" strike="noStrike" kern="1200" cap="none" spc="0" baseline="0">
                <a:solidFill>
                  <a:schemeClr val="tx1"/>
                </a:solidFill>
                <a:latin typeface="方正行楷简体" pitchFamily="2" charset="-122"/>
                <a:ea typeface="方正行楷简体" pitchFamily="2" charset="-122"/>
                <a:cs typeface="Times New Roman" panose="02020603050405020304" charset="0"/>
              </a:rPr>
              <a:t>相关</a:t>
            </a:r>
            <a:r>
              <a:rPr lang="en-US" altLang="zh-CN" sz="2000" b="1" i="0" u="none" strike="noStrike" kern="1200" cap="none" spc="0" baseline="0">
                <a:solidFill>
                  <a:schemeClr val="tx1"/>
                </a:solidFill>
                <a:latin typeface="方正行楷简体" pitchFamily="2" charset="-122"/>
                <a:ea typeface="方正行楷简体" pitchFamily="2" charset="-122"/>
                <a:cs typeface="Times New Roman" panose="02020603050405020304" charset="0"/>
              </a:rPr>
              <a:t>.</a:t>
            </a:r>
            <a:endParaRPr lang="zh-CN" altLang="en-US" sz="2000" b="1" i="0" u="none" strike="noStrike" kern="1200" cap="none" spc="0" baseline="0">
              <a:solidFill>
                <a:schemeClr val="tx1"/>
              </a:solidFill>
              <a:latin typeface="方正行楷简体" pitchFamily="2" charset="-122"/>
              <a:ea typeface="方正行楷简体" pitchFamily="2" charset="-122"/>
              <a:cs typeface="Times New Roman" panose="02020603050405020304" charset="0"/>
            </a:endParaRPr>
          </a:p>
        </p:txBody>
      </p:sp>
      <p:sp>
        <p:nvSpPr>
          <p:cNvPr id="176" name="矩形"/>
          <p:cNvSpPr/>
          <p:nvPr/>
        </p:nvSpPr>
        <p:spPr>
          <a:xfrm>
            <a:off x="527053" y="4977134"/>
            <a:ext cx="1075850" cy="386715"/>
          </a:xfrm>
          <a:prstGeom prst="rect">
            <a:avLst/>
          </a:prstGeom>
          <a:noFill/>
          <a:ln w="9525" cap="flat" cmpd="sng">
            <a:noFill/>
            <a:prstDash val="solid"/>
            <a:round/>
          </a:ln>
        </p:spPr>
        <p:txBody>
          <a:bodyPr vert="horz" wrap="none" lIns="91440" tIns="45720" rIns="91440" bIns="45720" anchor="ctr" anchorCtr="0">
            <a:spAutoFit/>
          </a:bodyPr>
          <a:lstStyle/>
          <a:p>
            <a:pPr marL="0" indent="0" algn="l">
              <a:lnSpc>
                <a:spcPct val="100000"/>
              </a:lnSpc>
              <a:spcBef>
                <a:spcPts val="0"/>
              </a:spcBef>
              <a:spcAft>
                <a:spcPts val="0"/>
              </a:spcAft>
              <a:buNone/>
            </a:pPr>
            <a:r>
              <a:rPr lang="zh-CN" altLang="en-US" sz="2000" b="1" i="0" u="none" strike="noStrike" kern="1200" cap="none" spc="0" baseline="0">
                <a:solidFill>
                  <a:schemeClr val="tx1"/>
                </a:solidFill>
                <a:latin typeface="方正行楷简体" pitchFamily="2" charset="-122"/>
                <a:ea typeface="方正行楷简体" pitchFamily="2" charset="-122"/>
                <a:cs typeface="Times New Roman" panose="02020603050405020304" charset="0"/>
              </a:rPr>
              <a:t>检验</a:t>
            </a:r>
            <a:r>
              <a:rPr lang="en-US" altLang="zh-CN" sz="2000" b="1" i="0" u="none" strike="noStrike" kern="1200" cap="none" spc="0" baseline="0">
                <a:solidFill>
                  <a:schemeClr val="tx1"/>
                </a:solidFill>
                <a:latin typeface="方正行楷简体" pitchFamily="2" charset="-122"/>
                <a:ea typeface="方正行楷简体" pitchFamily="2" charset="-122"/>
                <a:cs typeface="Times New Roman" panose="02020603050405020304" charset="0"/>
              </a:rPr>
              <a:t>p</a:t>
            </a:r>
            <a:r>
              <a:rPr lang="zh-CN" altLang="en-US" sz="2000" b="1" i="0" u="none" strike="noStrike" kern="1200" cap="none" spc="0" baseline="0">
                <a:solidFill>
                  <a:schemeClr val="tx1"/>
                </a:solidFill>
                <a:latin typeface="方正行楷简体" pitchFamily="2" charset="-122"/>
                <a:ea typeface="方正行楷简体" pitchFamily="2" charset="-122"/>
                <a:cs typeface="Times New Roman" panose="02020603050405020304" charset="0"/>
              </a:rPr>
              <a:t>值</a:t>
            </a:r>
            <a:endParaRPr lang="zh-CN" altLang="en-US" sz="2000" b="1" i="0" u="none" strike="noStrike" kern="1200" cap="none" spc="0" baseline="0">
              <a:solidFill>
                <a:schemeClr val="tx1"/>
              </a:solidFill>
              <a:latin typeface="方正行楷简体" pitchFamily="2" charset="-122"/>
              <a:ea typeface="方正行楷简体" pitchFamily="2" charset="-122"/>
              <a:cs typeface="Times New Roman" panose="02020603050405020304" charset="0"/>
            </a:endParaRPr>
          </a:p>
        </p:txBody>
      </p:sp>
      <p:graphicFrame>
        <p:nvGraphicFramePr>
          <p:cNvPr id="177" name="对象"/>
          <p:cNvGraphicFramePr>
            <a:graphicFrameLocks noChangeAspect="1"/>
          </p:cNvGraphicFramePr>
          <p:nvPr/>
        </p:nvGraphicFramePr>
        <p:xfrm>
          <a:off x="2247898" y="1917022"/>
          <a:ext cx="3095624" cy="412749"/>
        </p:xfrm>
        <a:graphic>
          <a:graphicData uri="http://schemas.openxmlformats.org/presentationml/2006/ole">
            <mc:AlternateContent xmlns:mc="http://schemas.openxmlformats.org/markup-compatibility/2006">
              <mc:Choice xmlns:v="urn:schemas-microsoft-com:vml" Requires="v">
                <p:oleObj spid="_x0000_s4" name="package" r:id="rId5" imgW="1637665" imgH="215900" progId="package">
                  <p:embed/>
                </p:oleObj>
              </mc:Choice>
              <mc:Fallback>
                <p:oleObj name="package" r:id="rId5" imgW="1637665" imgH="215900" progId="package">
                  <p:embed/>
                  <p:pic>
                    <p:nvPicPr>
                      <p:cNvPr id="0" name="对象"/>
                      <p:cNvPicPr>
                        <a:picLocks noChangeAspect="1"/>
                      </p:cNvPicPr>
                      <p:nvPr/>
                    </p:nvPicPr>
                    <p:blipFill>
                      <a:blip r:embed="rId6" cstate="print"/>
                      <a:stretch>
                        <a:fillRect/>
                      </a:stretch>
                    </p:blipFill>
                    <p:spPr>
                      <a:xfrm>
                        <a:off x="2247898" y="1917022"/>
                        <a:ext cx="3095624" cy="412749"/>
                      </a:xfrm>
                      <a:prstGeom prst="rect">
                        <a:avLst/>
                      </a:prstGeom>
                      <a:noFill/>
                      <a:ln w="9525" cap="flat" cmpd="sng">
                        <a:noFill/>
                        <a:prstDash val="solid"/>
                        <a:miter/>
                      </a:ln>
                    </p:spPr>
                  </p:pic>
                </p:oleObj>
              </mc:Fallback>
            </mc:AlternateContent>
          </a:graphicData>
        </a:graphic>
      </p:graphicFrame>
      <p:graphicFrame>
        <p:nvGraphicFramePr>
          <p:cNvPr id="178" name="对象"/>
          <p:cNvGraphicFramePr>
            <a:graphicFrameLocks noChangeAspect="1"/>
          </p:cNvGraphicFramePr>
          <p:nvPr/>
        </p:nvGraphicFramePr>
        <p:xfrm>
          <a:off x="1779591" y="2874967"/>
          <a:ext cx="1655762" cy="1073150"/>
        </p:xfrm>
        <a:graphic>
          <a:graphicData uri="http://schemas.openxmlformats.org/presentationml/2006/ole">
            <mc:AlternateContent xmlns:mc="http://schemas.openxmlformats.org/markup-compatibility/2006">
              <mc:Choice xmlns:v="urn:schemas-microsoft-com:vml" Requires="v">
                <p:oleObj spid="_x0000_s5" name="package" r:id="rId7" imgW="862965" imgH="558800" progId="package">
                  <p:embed/>
                </p:oleObj>
              </mc:Choice>
              <mc:Fallback>
                <p:oleObj name="package" r:id="rId7" imgW="862965" imgH="558800" progId="package">
                  <p:embed/>
                  <p:pic>
                    <p:nvPicPr>
                      <p:cNvPr id="0" name="对象"/>
                      <p:cNvPicPr>
                        <a:picLocks noChangeAspect="1"/>
                      </p:cNvPicPr>
                      <p:nvPr/>
                    </p:nvPicPr>
                    <p:blipFill>
                      <a:blip r:embed="rId8" cstate="print"/>
                      <a:stretch>
                        <a:fillRect/>
                      </a:stretch>
                    </p:blipFill>
                    <p:spPr>
                      <a:xfrm>
                        <a:off x="1779591" y="2874967"/>
                        <a:ext cx="1655762" cy="1073150"/>
                      </a:xfrm>
                      <a:prstGeom prst="rect">
                        <a:avLst/>
                      </a:prstGeom>
                      <a:solidFill>
                        <a:srgbClr val="FFFF00"/>
                      </a:solidFill>
                      <a:ln w="9525" cap="flat" cmpd="sng">
                        <a:noFill/>
                        <a:prstDash val="solid"/>
                        <a:miter/>
                      </a:ln>
                    </p:spPr>
                  </p:pic>
                </p:oleObj>
              </mc:Fallback>
            </mc:AlternateContent>
          </a:graphicData>
        </a:graphic>
      </p:graphicFrame>
      <p:graphicFrame>
        <p:nvGraphicFramePr>
          <p:cNvPr id="179" name="对象"/>
          <p:cNvGraphicFramePr>
            <a:graphicFrameLocks noChangeAspect="1"/>
          </p:cNvGraphicFramePr>
          <p:nvPr/>
        </p:nvGraphicFramePr>
        <p:xfrm>
          <a:off x="3632201" y="2949580"/>
          <a:ext cx="1223963" cy="534988"/>
        </p:xfrm>
        <a:graphic>
          <a:graphicData uri="http://schemas.openxmlformats.org/presentationml/2006/ole">
            <mc:AlternateContent xmlns:mc="http://schemas.openxmlformats.org/markup-compatibility/2006">
              <mc:Choice xmlns:v="urn:schemas-microsoft-com:vml" Requires="v">
                <p:oleObj spid="_x0000_s6" name="package" r:id="rId9" imgW="600710" imgH="322580" progId="package">
                  <p:embed/>
                </p:oleObj>
              </mc:Choice>
              <mc:Fallback>
                <p:oleObj name="package" r:id="rId9" imgW="600710" imgH="322580" progId="package">
                  <p:embed/>
                  <p:pic>
                    <p:nvPicPr>
                      <p:cNvPr id="0" name="对象"/>
                      <p:cNvPicPr>
                        <a:picLocks noChangeAspect="1"/>
                      </p:cNvPicPr>
                      <p:nvPr/>
                    </p:nvPicPr>
                    <p:blipFill>
                      <a:blip r:embed="rId10" cstate="print"/>
                      <a:stretch>
                        <a:fillRect/>
                      </a:stretch>
                    </p:blipFill>
                    <p:spPr>
                      <a:xfrm>
                        <a:off x="3632201" y="2949580"/>
                        <a:ext cx="1223963" cy="534988"/>
                      </a:xfrm>
                      <a:prstGeom prst="rect">
                        <a:avLst/>
                      </a:prstGeom>
                      <a:noFill/>
                      <a:ln w="9525" cap="flat" cmpd="sng">
                        <a:noFill/>
                        <a:prstDash val="solid"/>
                        <a:miter/>
                      </a:ln>
                    </p:spPr>
                  </p:pic>
                </p:oleObj>
              </mc:Fallback>
            </mc:AlternateContent>
          </a:graphicData>
        </a:graphic>
      </p:graphicFrame>
      <p:graphicFrame>
        <p:nvGraphicFramePr>
          <p:cNvPr id="180" name="对象"/>
          <p:cNvGraphicFramePr>
            <a:graphicFrameLocks noChangeAspect="1"/>
          </p:cNvGraphicFramePr>
          <p:nvPr/>
        </p:nvGraphicFramePr>
        <p:xfrm>
          <a:off x="303220" y="4038607"/>
          <a:ext cx="1352550" cy="422273"/>
        </p:xfrm>
        <a:graphic>
          <a:graphicData uri="http://schemas.openxmlformats.org/presentationml/2006/ole">
            <mc:AlternateContent xmlns:mc="http://schemas.openxmlformats.org/markup-compatibility/2006">
              <mc:Choice xmlns:v="urn:schemas-microsoft-com:vml" Requires="v">
                <p:oleObj spid="_x0000_s7" name="package" r:id="rId11" imgW="660400" imgH="228600" progId="package">
                  <p:embed/>
                </p:oleObj>
              </mc:Choice>
              <mc:Fallback>
                <p:oleObj name="package" r:id="rId11" imgW="660400" imgH="228600" progId="package">
                  <p:embed/>
                  <p:pic>
                    <p:nvPicPr>
                      <p:cNvPr id="0" name="对象"/>
                      <p:cNvPicPr>
                        <a:picLocks noChangeAspect="1"/>
                      </p:cNvPicPr>
                      <p:nvPr/>
                    </p:nvPicPr>
                    <p:blipFill>
                      <a:blip r:embed="rId12" cstate="print"/>
                      <a:stretch>
                        <a:fillRect/>
                      </a:stretch>
                    </p:blipFill>
                    <p:spPr>
                      <a:xfrm>
                        <a:off x="303220" y="4038607"/>
                        <a:ext cx="1352550" cy="422273"/>
                      </a:xfrm>
                      <a:prstGeom prst="rect">
                        <a:avLst/>
                      </a:prstGeom>
                      <a:noFill/>
                      <a:ln w="9525" cap="flat" cmpd="sng">
                        <a:noFill/>
                        <a:prstDash val="solid"/>
                        <a:miter/>
                      </a:ln>
                    </p:spPr>
                  </p:pic>
                </p:oleObj>
              </mc:Fallback>
            </mc:AlternateContent>
          </a:graphicData>
        </a:graphic>
      </p:graphicFrame>
      <p:graphicFrame>
        <p:nvGraphicFramePr>
          <p:cNvPr id="181" name="对象"/>
          <p:cNvGraphicFramePr>
            <a:graphicFrameLocks noChangeAspect="1"/>
          </p:cNvGraphicFramePr>
          <p:nvPr/>
        </p:nvGraphicFramePr>
        <p:xfrm>
          <a:off x="1662114" y="4860930"/>
          <a:ext cx="4652962" cy="500063"/>
        </p:xfrm>
        <a:graphic>
          <a:graphicData uri="http://schemas.openxmlformats.org/presentationml/2006/ole">
            <mc:AlternateContent xmlns:mc="http://schemas.openxmlformats.org/markup-compatibility/2006">
              <mc:Choice xmlns:v="urn:schemas-microsoft-com:vml" Requires="v">
                <p:oleObj spid="_x0000_s8" name="package" r:id="rId13" imgW="2273300" imgH="241300" progId="package">
                  <p:embed/>
                </p:oleObj>
              </mc:Choice>
              <mc:Fallback>
                <p:oleObj name="package" r:id="rId13" imgW="2273300" imgH="241300" progId="package">
                  <p:embed/>
                  <p:pic>
                    <p:nvPicPr>
                      <p:cNvPr id="0" name="对象"/>
                      <p:cNvPicPr>
                        <a:picLocks noChangeAspect="1"/>
                      </p:cNvPicPr>
                      <p:nvPr/>
                    </p:nvPicPr>
                    <p:blipFill>
                      <a:blip r:embed="rId14" cstate="print"/>
                      <a:stretch>
                        <a:fillRect/>
                      </a:stretch>
                    </p:blipFill>
                    <p:spPr>
                      <a:xfrm>
                        <a:off x="1662114" y="4860930"/>
                        <a:ext cx="4652962" cy="500063"/>
                      </a:xfrm>
                      <a:prstGeom prst="rect">
                        <a:avLst/>
                      </a:prstGeom>
                      <a:solidFill>
                        <a:srgbClr val="FFFF66"/>
                      </a:solidFill>
                      <a:ln w="9525" cap="flat" cmpd="sng">
                        <a:noFill/>
                        <a:prstDash val="solid"/>
                        <a:miter/>
                      </a:ln>
                    </p:spPr>
                  </p:pic>
                </p:oleObj>
              </mc:Fallback>
            </mc:AlternateContent>
          </a:graphicData>
        </a:graphic>
      </p:graphicFrame>
      <p:sp>
        <p:nvSpPr>
          <p:cNvPr id="182" name="矩形"/>
          <p:cNvSpPr/>
          <p:nvPr/>
        </p:nvSpPr>
        <p:spPr>
          <a:xfrm>
            <a:off x="7710488" y="3389313"/>
            <a:ext cx="184148" cy="366712"/>
          </a:xfrm>
          <a:prstGeom prst="rect">
            <a:avLst/>
          </a:prstGeom>
          <a:solidFill>
            <a:srgbClr val="FFFFFF">
              <a:alpha val="0"/>
            </a:srgbClr>
          </a:solidFill>
          <a:ln w="9525" cap="flat" cmpd="sng">
            <a:noFill/>
            <a:prstDash val="solid"/>
            <a:round/>
          </a:ln>
        </p:spPr>
        <p:txBody>
          <a:bodyPr rtlCol="0" anchor="ctr"/>
          <a:lstStyle/>
          <a:p>
            <a:pPr algn="ctr"/>
          </a:p>
        </p:txBody>
      </p:sp>
      <p:sp>
        <p:nvSpPr>
          <p:cNvPr id="183" name="矩形"/>
          <p:cNvSpPr/>
          <p:nvPr/>
        </p:nvSpPr>
        <p:spPr>
          <a:xfrm>
            <a:off x="6804024" y="2951163"/>
            <a:ext cx="301625" cy="328611"/>
          </a:xfrm>
          <a:prstGeom prst="rect">
            <a:avLst/>
          </a:prstGeom>
          <a:solidFill>
            <a:srgbClr val="FFFFFF">
              <a:alpha val="0"/>
            </a:srgbClr>
          </a:solidFill>
          <a:ln w="9525" cap="flat" cmpd="sng">
            <a:noFill/>
            <a:prstDash val="solid"/>
            <a:round/>
          </a:ln>
        </p:spPr>
        <p:txBody>
          <a:bodyPr rtlCol="0" anchor="ctr"/>
          <a:lstStyle/>
          <a:p>
            <a:pPr algn="ctr"/>
          </a:p>
        </p:txBody>
      </p:sp>
      <p:grpSp>
        <p:nvGrpSpPr>
          <p:cNvPr id="187" name="组合"/>
          <p:cNvGrpSpPr/>
          <p:nvPr/>
        </p:nvGrpSpPr>
        <p:grpSpPr>
          <a:xfrm>
            <a:off x="5219699" y="1989138"/>
            <a:ext cx="3382961" cy="1962150"/>
            <a:chOff x="5219699" y="1989138"/>
            <a:chExt cx="3382961" cy="1962150"/>
          </a:xfrm>
        </p:grpSpPr>
        <p:sp>
          <p:nvSpPr>
            <p:cNvPr id="184" name="直线"/>
            <p:cNvSpPr/>
            <p:nvPr/>
          </p:nvSpPr>
          <p:spPr>
            <a:xfrm flipV="1">
              <a:off x="6672932" y="1989138"/>
              <a:ext cx="1695" cy="1962150"/>
            </a:xfrm>
            <a:prstGeom prst="line">
              <a:avLst/>
            </a:prstGeom>
            <a:noFill/>
            <a:ln w="9525" cap="flat" cmpd="sng">
              <a:solidFill>
                <a:srgbClr val="000000"/>
              </a:solidFill>
              <a:prstDash val="solid"/>
              <a:round/>
              <a:tailEnd type="triangle" w="med" len="med"/>
            </a:ln>
          </p:spPr>
          <p:txBody>
            <a:bodyPr rtlCol="0" anchor="ctr"/>
            <a:lstStyle/>
            <a:p>
              <a:pPr algn="ctr"/>
            </a:p>
          </p:txBody>
        </p:sp>
        <p:sp>
          <p:nvSpPr>
            <p:cNvPr id="185" name="直线"/>
            <p:cNvSpPr/>
            <p:nvPr/>
          </p:nvSpPr>
          <p:spPr>
            <a:xfrm flipV="1">
              <a:off x="5219699" y="3446463"/>
              <a:ext cx="3382961" cy="1587"/>
            </a:xfrm>
            <a:prstGeom prst="line">
              <a:avLst/>
            </a:prstGeom>
            <a:noFill/>
            <a:ln w="9525" cap="flat" cmpd="sng">
              <a:solidFill>
                <a:srgbClr val="000000"/>
              </a:solidFill>
              <a:prstDash val="solid"/>
              <a:round/>
              <a:tailEnd type="triangle" w="med" len="med"/>
            </a:ln>
          </p:spPr>
          <p:txBody>
            <a:bodyPr rtlCol="0" anchor="ctr"/>
            <a:lstStyle/>
            <a:p>
              <a:pPr algn="ctr"/>
            </a:p>
          </p:txBody>
        </p:sp>
        <p:sp>
          <p:nvSpPr>
            <p:cNvPr id="186" name="曲线"/>
            <p:cNvSpPr/>
            <p:nvPr/>
          </p:nvSpPr>
          <p:spPr>
            <a:xfrm rot="189576">
              <a:off x="5380794" y="2097087"/>
              <a:ext cx="2741980" cy="1090612"/>
            </a:xfrm>
            <a:custGeom>
              <a:avLst/>
              <a:gdLst>
                <a:gd name="T1" fmla="*/ 0 w 21600"/>
                <a:gd name="T2" fmla="*/ 0 h 21600"/>
                <a:gd name="T3" fmla="*/ 21600 w 21600"/>
                <a:gd name="T4" fmla="*/ 21600 h 21600"/>
              </a:gdLst>
              <a:ahLst/>
              <a:cxnLst/>
              <a:rect l="T1" t="T2" r="T3" b="T4"/>
              <a:pathLst>
                <a:path w="21600" h="21600">
                  <a:moveTo>
                    <a:pt x="0" y="21600"/>
                  </a:moveTo>
                  <a:cubicBezTo>
                    <a:pt x="2127" y="19824"/>
                    <a:pt x="4252" y="18049"/>
                    <a:pt x="5890" y="14498"/>
                  </a:cubicBezTo>
                  <a:cubicBezTo>
                    <a:pt x="7526" y="10947"/>
                    <a:pt x="8508" y="588"/>
                    <a:pt x="9818" y="295"/>
                  </a:cubicBezTo>
                  <a:cubicBezTo>
                    <a:pt x="11125" y="0"/>
                    <a:pt x="12271" y="9764"/>
                    <a:pt x="13743" y="12723"/>
                  </a:cubicBezTo>
                  <a:cubicBezTo>
                    <a:pt x="15216" y="15682"/>
                    <a:pt x="17345" y="16865"/>
                    <a:pt x="18654" y="18049"/>
                  </a:cubicBezTo>
                  <a:cubicBezTo>
                    <a:pt x="19962" y="19231"/>
                    <a:pt x="21109" y="19528"/>
                    <a:pt x="21600" y="19824"/>
                  </a:cubicBezTo>
                </a:path>
              </a:pathLst>
            </a:custGeom>
            <a:noFill/>
            <a:ln w="19050" cap="flat" cmpd="sng">
              <a:solidFill>
                <a:srgbClr val="FF0000"/>
              </a:solidFill>
              <a:prstDash val="solid"/>
              <a:round/>
            </a:ln>
          </p:spPr>
          <p:txBody>
            <a:bodyPr rtlCol="0" anchor="ctr"/>
            <a:lstStyle/>
            <a:p>
              <a:pPr algn="ctr"/>
            </a:p>
          </p:txBody>
        </p:sp>
      </p:grpSp>
      <p:grpSp>
        <p:nvGrpSpPr>
          <p:cNvPr id="191" name="组合"/>
          <p:cNvGrpSpPr/>
          <p:nvPr/>
        </p:nvGrpSpPr>
        <p:grpSpPr>
          <a:xfrm>
            <a:off x="5364163" y="3141663"/>
            <a:ext cx="2665431" cy="649270"/>
            <a:chOff x="5364163" y="3141663"/>
            <a:chExt cx="2665431" cy="649270"/>
          </a:xfrm>
        </p:grpSpPr>
        <p:graphicFrame>
          <p:nvGraphicFramePr>
            <p:cNvPr id="188" name="对象"/>
            <p:cNvGraphicFramePr>
              <a:graphicFrameLocks noChangeAspect="1"/>
            </p:cNvGraphicFramePr>
            <p:nvPr/>
          </p:nvGraphicFramePr>
          <p:xfrm>
            <a:off x="7815082" y="3429720"/>
            <a:ext cx="214512" cy="361214"/>
          </p:xfrm>
          <a:graphic>
            <a:graphicData uri="http://schemas.openxmlformats.org/presentationml/2006/ole">
              <mc:AlternateContent xmlns:mc="http://schemas.openxmlformats.org/markup-compatibility/2006">
                <mc:Choice xmlns:v="urn:schemas-microsoft-com:vml" Requires="v">
                  <p:oleObj spid="_x0000_s9" name="package" r:id="rId15" imgW="139700" imgH="241300" progId="package">
                    <p:embed/>
                  </p:oleObj>
                </mc:Choice>
                <mc:Fallback>
                  <p:oleObj name="package" r:id="rId15" imgW="139700" imgH="241300" progId="package">
                    <p:embed/>
                    <p:pic>
                      <p:nvPicPr>
                        <p:cNvPr id="0" name="对象"/>
                        <p:cNvPicPr>
                          <a:picLocks noChangeAspect="1"/>
                        </p:cNvPicPr>
                        <p:nvPr/>
                      </p:nvPicPr>
                      <p:blipFill>
                        <a:blip r:embed="rId16" cstate="print"/>
                        <a:stretch>
                          <a:fillRect/>
                        </a:stretch>
                      </p:blipFill>
                      <p:spPr>
                        <a:xfrm>
                          <a:off x="7815082" y="3429720"/>
                          <a:ext cx="214512" cy="361214"/>
                        </a:xfrm>
                        <a:prstGeom prst="rect">
                          <a:avLst/>
                        </a:prstGeom>
                        <a:noFill/>
                        <a:ln w="9525" cap="flat" cmpd="sng">
                          <a:noFill/>
                          <a:prstDash val="solid"/>
                          <a:miter/>
                        </a:ln>
                      </p:spPr>
                    </p:pic>
                  </p:oleObj>
                </mc:Fallback>
              </mc:AlternateContent>
            </a:graphicData>
          </a:graphic>
        </p:graphicFrame>
        <p:sp>
          <p:nvSpPr>
            <p:cNvPr id="189" name="直线"/>
            <p:cNvSpPr/>
            <p:nvPr/>
          </p:nvSpPr>
          <p:spPr>
            <a:xfrm>
              <a:off x="7890410" y="3141663"/>
              <a:ext cx="0" cy="288041"/>
            </a:xfrm>
            <a:prstGeom prst="line">
              <a:avLst/>
            </a:prstGeom>
            <a:noFill/>
            <a:ln w="28575" cap="flat" cmpd="sng">
              <a:solidFill>
                <a:srgbClr val="FF9900"/>
              </a:solidFill>
              <a:prstDash val="solid"/>
              <a:round/>
            </a:ln>
          </p:spPr>
          <p:txBody>
            <a:bodyPr rtlCol="0" anchor="ctr"/>
            <a:lstStyle/>
            <a:p>
              <a:pPr algn="ctr"/>
            </a:p>
          </p:txBody>
        </p:sp>
        <p:sp>
          <p:nvSpPr>
            <p:cNvPr id="190" name="直线"/>
            <p:cNvSpPr/>
            <p:nvPr/>
          </p:nvSpPr>
          <p:spPr>
            <a:xfrm>
              <a:off x="5364163" y="3141663"/>
              <a:ext cx="0" cy="288041"/>
            </a:xfrm>
            <a:prstGeom prst="line">
              <a:avLst/>
            </a:prstGeom>
            <a:noFill/>
            <a:ln w="28575" cap="flat" cmpd="sng">
              <a:solidFill>
                <a:srgbClr val="FF9900"/>
              </a:solidFill>
              <a:prstDash val="solid"/>
              <a:round/>
            </a:ln>
          </p:spPr>
          <p:txBody>
            <a:bodyPr rtlCol="0" anchor="ctr"/>
            <a:lstStyle/>
            <a:p>
              <a:pPr algn="ctr"/>
            </a:p>
          </p:txBody>
        </p:sp>
      </p:grpSp>
      <p:grpSp>
        <p:nvGrpSpPr>
          <p:cNvPr id="195" name="组合"/>
          <p:cNvGrpSpPr/>
          <p:nvPr/>
        </p:nvGrpSpPr>
        <p:grpSpPr>
          <a:xfrm>
            <a:off x="4859337" y="2781289"/>
            <a:ext cx="3889320" cy="577859"/>
            <a:chOff x="4859337" y="2781289"/>
            <a:chExt cx="3889320" cy="577859"/>
          </a:xfrm>
        </p:grpSpPr>
        <p:graphicFrame>
          <p:nvGraphicFramePr>
            <p:cNvPr id="192" name="对象"/>
            <p:cNvGraphicFramePr>
              <a:graphicFrameLocks noChangeAspect="1"/>
            </p:cNvGraphicFramePr>
            <p:nvPr/>
          </p:nvGraphicFramePr>
          <p:xfrm>
            <a:off x="8168842" y="2781289"/>
            <a:ext cx="579815" cy="201107"/>
          </p:xfrm>
          <a:graphic>
            <a:graphicData uri="http://schemas.openxmlformats.org/presentationml/2006/ole">
              <mc:AlternateContent xmlns:mc="http://schemas.openxmlformats.org/markup-compatibility/2006">
                <mc:Choice xmlns:v="urn:schemas-microsoft-com:vml" Requires="v">
                  <p:oleObj spid="_x0000_s10" name="package" r:id="rId17" imgW="393065" imgH="165100" progId="package">
                    <p:embed/>
                  </p:oleObj>
                </mc:Choice>
                <mc:Fallback>
                  <p:oleObj name="package" r:id="rId17" imgW="393065" imgH="165100" progId="package">
                    <p:embed/>
                    <p:pic>
                      <p:nvPicPr>
                        <p:cNvPr id="0" name="对象"/>
                        <p:cNvPicPr>
                          <a:picLocks noChangeAspect="1"/>
                        </p:cNvPicPr>
                        <p:nvPr/>
                      </p:nvPicPr>
                      <p:blipFill>
                        <a:blip r:embed="rId18" cstate="print"/>
                        <a:stretch>
                          <a:fillRect/>
                        </a:stretch>
                      </p:blipFill>
                      <p:spPr>
                        <a:xfrm>
                          <a:off x="8168842" y="2781289"/>
                          <a:ext cx="579815" cy="201107"/>
                        </a:xfrm>
                        <a:prstGeom prst="rect">
                          <a:avLst/>
                        </a:prstGeom>
                        <a:noFill/>
                        <a:ln w="9525" cap="flat" cmpd="sng">
                          <a:noFill/>
                          <a:prstDash val="solid"/>
                          <a:miter/>
                        </a:ln>
                      </p:spPr>
                    </p:pic>
                  </p:oleObj>
                </mc:Fallback>
              </mc:AlternateContent>
            </a:graphicData>
          </a:graphic>
        </p:graphicFrame>
        <p:sp>
          <p:nvSpPr>
            <p:cNvPr id="193" name="直线"/>
            <p:cNvSpPr/>
            <p:nvPr/>
          </p:nvSpPr>
          <p:spPr>
            <a:xfrm flipH="1">
              <a:off x="8117587" y="2973915"/>
              <a:ext cx="232609" cy="385233"/>
            </a:xfrm>
            <a:prstGeom prst="line">
              <a:avLst/>
            </a:prstGeom>
            <a:noFill/>
            <a:ln w="38100" cap="flat" cmpd="sng">
              <a:solidFill>
                <a:srgbClr val="FF9900"/>
              </a:solidFill>
              <a:prstDash val="solid"/>
              <a:round/>
              <a:tailEnd type="triangle" w="med" len="med"/>
            </a:ln>
          </p:spPr>
          <p:txBody>
            <a:bodyPr rtlCol="0" anchor="ctr"/>
            <a:lstStyle/>
            <a:p>
              <a:pPr algn="ctr"/>
            </a:p>
          </p:txBody>
        </p:sp>
        <p:sp>
          <p:nvSpPr>
            <p:cNvPr id="194" name="直线"/>
            <p:cNvSpPr/>
            <p:nvPr/>
          </p:nvSpPr>
          <p:spPr>
            <a:xfrm>
              <a:off x="4859337" y="3037650"/>
              <a:ext cx="311287" cy="257766"/>
            </a:xfrm>
            <a:prstGeom prst="line">
              <a:avLst/>
            </a:prstGeom>
            <a:noFill/>
            <a:ln w="38100" cap="flat" cmpd="sng">
              <a:solidFill>
                <a:srgbClr val="FF9900"/>
              </a:solidFill>
              <a:prstDash val="solid"/>
              <a:round/>
              <a:tailEnd type="triangle" w="med" len="med"/>
            </a:ln>
          </p:spPr>
          <p:txBody>
            <a:bodyPr rtlCol="0" anchor="ctr"/>
            <a:lstStyle/>
            <a:p>
              <a:pPr algn="ctr"/>
            </a:p>
          </p:txBody>
        </p:sp>
      </p:grpSp>
      <p:grpSp>
        <p:nvGrpSpPr>
          <p:cNvPr id="199" name="组合"/>
          <p:cNvGrpSpPr/>
          <p:nvPr/>
        </p:nvGrpSpPr>
        <p:grpSpPr>
          <a:xfrm>
            <a:off x="5435600" y="2420927"/>
            <a:ext cx="2519331" cy="790583"/>
            <a:chOff x="5435600" y="2420927"/>
            <a:chExt cx="2519331" cy="790583"/>
          </a:xfrm>
        </p:grpSpPr>
        <p:graphicFrame>
          <p:nvGraphicFramePr>
            <p:cNvPr id="196" name="对象"/>
            <p:cNvGraphicFramePr>
              <a:graphicFrameLocks noChangeAspect="1"/>
            </p:cNvGraphicFramePr>
            <p:nvPr/>
          </p:nvGraphicFramePr>
          <p:xfrm>
            <a:off x="7704541" y="2420927"/>
            <a:ext cx="250390" cy="220902"/>
          </p:xfrm>
          <a:graphic>
            <a:graphicData uri="http://schemas.openxmlformats.org/presentationml/2006/ole">
              <mc:AlternateContent xmlns:mc="http://schemas.openxmlformats.org/markup-compatibility/2006">
                <mc:Choice xmlns:v="urn:schemas-microsoft-com:vml" Requires="v">
                  <p:oleObj spid="_x0000_s11" name="package" r:id="rId19" imgW="152400" imgH="139700" progId="package">
                    <p:embed/>
                  </p:oleObj>
                </mc:Choice>
                <mc:Fallback>
                  <p:oleObj name="package" r:id="rId19" imgW="152400" imgH="139700" progId="package">
                    <p:embed/>
                    <p:pic>
                      <p:nvPicPr>
                        <p:cNvPr id="0" name="对象"/>
                        <p:cNvPicPr>
                          <a:picLocks noChangeAspect="1"/>
                        </p:cNvPicPr>
                        <p:nvPr/>
                      </p:nvPicPr>
                      <p:blipFill>
                        <a:blip r:embed="rId20" cstate="print"/>
                        <a:stretch>
                          <a:fillRect/>
                        </a:stretch>
                      </p:blipFill>
                      <p:spPr>
                        <a:xfrm>
                          <a:off x="7704541" y="2420927"/>
                          <a:ext cx="250390" cy="220902"/>
                        </a:xfrm>
                        <a:prstGeom prst="rect">
                          <a:avLst/>
                        </a:prstGeom>
                        <a:noFill/>
                        <a:ln w="9525" cap="flat" cmpd="sng">
                          <a:noFill/>
                          <a:prstDash val="solid"/>
                          <a:miter/>
                        </a:ln>
                      </p:spPr>
                    </p:pic>
                  </p:oleObj>
                </mc:Fallback>
              </mc:AlternateContent>
            </a:graphicData>
          </a:graphic>
        </p:graphicFrame>
        <p:sp>
          <p:nvSpPr>
            <p:cNvPr id="197" name="直线"/>
            <p:cNvSpPr/>
            <p:nvPr/>
          </p:nvSpPr>
          <p:spPr>
            <a:xfrm flipH="1">
              <a:off x="7693976" y="2683978"/>
              <a:ext cx="137283" cy="527533"/>
            </a:xfrm>
            <a:prstGeom prst="line">
              <a:avLst/>
            </a:prstGeom>
            <a:noFill/>
            <a:ln w="38100" cap="flat" cmpd="sng">
              <a:solidFill>
                <a:srgbClr val="666699"/>
              </a:solidFill>
              <a:prstDash val="solid"/>
              <a:round/>
              <a:tailEnd type="triangle" w="med" len="med"/>
            </a:ln>
          </p:spPr>
          <p:txBody>
            <a:bodyPr rtlCol="0" anchor="ctr"/>
            <a:lstStyle/>
            <a:p>
              <a:pPr algn="ctr"/>
            </a:p>
          </p:txBody>
        </p:sp>
        <p:sp>
          <p:nvSpPr>
            <p:cNvPr id="198" name="直线"/>
            <p:cNvSpPr/>
            <p:nvPr/>
          </p:nvSpPr>
          <p:spPr>
            <a:xfrm>
              <a:off x="5435600" y="2618581"/>
              <a:ext cx="342451" cy="527533"/>
            </a:xfrm>
            <a:prstGeom prst="line">
              <a:avLst/>
            </a:prstGeom>
            <a:noFill/>
            <a:ln w="38100" cap="flat" cmpd="sng">
              <a:solidFill>
                <a:srgbClr val="666699"/>
              </a:solidFill>
              <a:prstDash val="solid"/>
              <a:round/>
              <a:tailEnd type="triangle" w="med" len="med"/>
            </a:ln>
          </p:spPr>
          <p:txBody>
            <a:bodyPr rtlCol="0" anchor="ctr"/>
            <a:lstStyle/>
            <a:p>
              <a:pPr algn="ctr"/>
            </a:p>
          </p:txBody>
        </p:sp>
      </p:grpSp>
      <p:sp>
        <p:nvSpPr>
          <p:cNvPr id="200" name="矩形"/>
          <p:cNvSpPr/>
          <p:nvPr/>
        </p:nvSpPr>
        <p:spPr>
          <a:xfrm>
            <a:off x="-106361" y="476242"/>
            <a:ext cx="8615363" cy="424815"/>
          </a:xfrm>
          <a:prstGeom prst="rect">
            <a:avLst/>
          </a:prstGeom>
          <a:solidFill>
            <a:schemeClr val="bg1"/>
          </a:solidFill>
          <a:ln w="9525" cap="flat" cmpd="sng">
            <a:noFill/>
            <a:prstDash val="solid"/>
            <a:round/>
          </a:ln>
        </p:spPr>
        <p:txBody>
          <a:bodyPr vert="horz" wrap="square" lIns="91440" tIns="45720" rIns="91440" bIns="45720" anchor="t" anchorCtr="0">
            <a:spAutoFit/>
          </a:bodyPr>
          <a:lstStyle/>
          <a:p>
            <a:pPr marL="0" indent="0" algn="ctr">
              <a:lnSpc>
                <a:spcPct val="100000"/>
              </a:lnSpc>
              <a:spcBef>
                <a:spcPct val="20000"/>
              </a:spcBef>
              <a:spcAft>
                <a:spcPts val="0"/>
              </a:spcAft>
              <a:buNone/>
            </a:pPr>
            <a:r>
              <a:rPr lang="zh-CN" altLang="en-US" sz="2200" b="1" i="0" u="none" strike="noStrike" kern="1200" cap="none" spc="0" baseline="0">
                <a:solidFill>
                  <a:srgbClr val="0000FF"/>
                </a:solidFill>
                <a:latin typeface="黑体" panose="02010609060101010101" pitchFamily="49" charset="-122"/>
                <a:ea typeface="黑体" panose="02010609060101010101" pitchFamily="49" charset="-122"/>
                <a:cs typeface="Arial" panose="020B0604020202020204" pitchFamily="34" charset="0"/>
              </a:rPr>
              <a:t>观测数据协方差、相关系数、检验</a:t>
            </a:r>
            <a:r>
              <a:rPr lang="en-US" altLang="zh-CN" sz="2200" b="0" i="0" u="none" strike="noStrike" kern="1200" cap="none" spc="0" baseline="0">
                <a:solidFill>
                  <a:srgbClr val="0000FF"/>
                </a:solidFill>
                <a:latin typeface="黑体" panose="02010609060101010101" pitchFamily="49" charset="-122"/>
                <a:ea typeface="黑体" panose="02010609060101010101" pitchFamily="49" charset="-122"/>
                <a:cs typeface="Arial" panose="020B0604020202020204" pitchFamily="34" charset="0"/>
              </a:rPr>
              <a:t> </a:t>
            </a:r>
            <a:endParaRPr lang="zh-CN" altLang="en-US" sz="2200" b="0" i="0" u="none" strike="noStrike" kern="1200" cap="none" spc="0" baseline="0">
              <a:solidFill>
                <a:srgbClr val="0000FF"/>
              </a:solidFill>
              <a:latin typeface="黑体" panose="02010609060101010101" pitchFamily="49" charset="-122"/>
              <a:ea typeface="黑体" panose="02010609060101010101" pitchFamily="49" charset="-122"/>
              <a:cs typeface="Arial" panose="020B0604020202020204" pitchFamily="34" charset="0"/>
            </a:endParaRPr>
          </a:p>
        </p:txBody>
      </p:sp>
      <p:pic>
        <p:nvPicPr>
          <p:cNvPr id="201" name="图片"/>
          <p:cNvPicPr>
            <a:picLocks noChangeAspect="1"/>
          </p:cNvPicPr>
          <p:nvPr/>
        </p:nvPicPr>
        <p:blipFill>
          <a:blip r:embed="rId21" cstate="print"/>
          <a:stretch>
            <a:fillRect/>
          </a:stretch>
        </p:blipFill>
        <p:spPr>
          <a:xfrm>
            <a:off x="709600" y="1328717"/>
            <a:ext cx="5343443" cy="466717"/>
          </a:xfrm>
          <a:prstGeom prst="rect">
            <a:avLst/>
          </a:prstGeom>
          <a:noFill/>
          <a:ln w="9525" cap="flat" cmpd="sng">
            <a:noFill/>
            <a:prstDash val="solid"/>
            <a:miter/>
          </a:ln>
        </p:spPr>
      </p:pic>
      <p:grpSp>
        <p:nvGrpSpPr>
          <p:cNvPr id="205" name="组合"/>
          <p:cNvGrpSpPr/>
          <p:nvPr/>
        </p:nvGrpSpPr>
        <p:grpSpPr>
          <a:xfrm>
            <a:off x="522961" y="5473071"/>
            <a:ext cx="8706755" cy="446672"/>
            <a:chOff x="522961" y="5473071"/>
            <a:chExt cx="8706755" cy="446672"/>
          </a:xfrm>
        </p:grpSpPr>
        <p:sp>
          <p:nvSpPr>
            <p:cNvPr id="202" name="矩形"/>
            <p:cNvSpPr/>
            <p:nvPr/>
          </p:nvSpPr>
          <p:spPr>
            <a:xfrm>
              <a:off x="522961" y="5473071"/>
              <a:ext cx="8706755" cy="445770"/>
            </a:xfrm>
            <a:prstGeom prst="rect">
              <a:avLst/>
            </a:prstGeom>
            <a:noFill/>
            <a:ln w="9525" cap="flat" cmpd="sng">
              <a:noFill/>
              <a:prstDash val="solid"/>
              <a:round/>
            </a:ln>
          </p:spPr>
          <p:txBody>
            <a:bodyPr vert="horz" wrap="square" lIns="91440" tIns="45720" rIns="91440" bIns="45720" anchor="ctr" anchorCtr="0">
              <a:spAutoFit/>
            </a:bodyPr>
            <a:lstStyle/>
            <a:p>
              <a:pPr marL="0" indent="0" algn="l">
                <a:lnSpc>
                  <a:spcPct val="120000"/>
                </a:lnSpc>
                <a:spcBef>
                  <a:spcPts val="0"/>
                </a:spcBef>
                <a:spcAft>
                  <a:spcPts val="0"/>
                </a:spcAft>
                <a:buNone/>
              </a:pPr>
              <a:r>
                <a:rPr lang="en-US" altLang="zh-CN" sz="2000" b="0"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rPr>
                <a:t> </a:t>
              </a:r>
              <a:r>
                <a:rPr lang="zh-CN" altLang="en-US" sz="2000" b="1" i="0" u="none" strike="noStrike" kern="1200" cap="none" spc="0" baseline="0">
                  <a:solidFill>
                    <a:srgbClr val="FF0000"/>
                  </a:solidFill>
                  <a:latin typeface="Arial" panose="020B0604020202020204" pitchFamily="34" charset="0"/>
                  <a:ea typeface="方正行楷简体" pitchFamily="2" charset="-122"/>
                  <a:cs typeface="Arial" panose="020B0604020202020204" pitchFamily="34" charset="0"/>
                </a:rPr>
                <a:t>给定的显著水平    ，当          ，拒绝</a:t>
              </a:r>
              <a:r>
                <a:rPr lang="en-US" altLang="zh-CN" sz="2000" b="1" i="0" u="none" strike="noStrike" kern="1200" cap="none" spc="0" baseline="0">
                  <a:solidFill>
                    <a:srgbClr val="FF0000"/>
                  </a:solidFill>
                  <a:latin typeface="Arial" panose="020B0604020202020204" pitchFamily="34" charset="0"/>
                  <a:ea typeface="方正行楷简体" pitchFamily="2" charset="-122"/>
                  <a:cs typeface="Arial" panose="020B0604020202020204" pitchFamily="34" charset="0"/>
                </a:rPr>
                <a:t>H</a:t>
              </a:r>
              <a:r>
                <a:rPr lang="en-US" altLang="zh-CN" sz="2000" b="1" i="0" u="none" strike="noStrike" kern="1200" cap="none" spc="0" baseline="-25000">
                  <a:solidFill>
                    <a:srgbClr val="FF0000"/>
                  </a:solidFill>
                  <a:latin typeface="Arial" panose="020B0604020202020204" pitchFamily="34" charset="0"/>
                  <a:ea typeface="方正行楷简体" pitchFamily="2" charset="-122"/>
                  <a:cs typeface="Arial" panose="020B0604020202020204" pitchFamily="34" charset="0"/>
                </a:rPr>
                <a:t>0</a:t>
              </a:r>
              <a:r>
                <a:rPr lang="en-US" altLang="zh-CN" sz="2000" b="1" i="0" u="none" strike="noStrike" kern="1200" cap="none" spc="0" baseline="0">
                  <a:solidFill>
                    <a:srgbClr val="FF0000"/>
                  </a:solidFill>
                  <a:latin typeface="Arial" panose="020B0604020202020204" pitchFamily="34" charset="0"/>
                  <a:ea typeface="方正行楷简体" pitchFamily="2" charset="-122"/>
                  <a:cs typeface="Arial" panose="020B0604020202020204" pitchFamily="34" charset="0"/>
                </a:rPr>
                <a:t>.</a:t>
              </a:r>
              <a:r>
                <a:rPr lang="zh-CN" altLang="en-US" sz="2000" b="1" i="0" u="none" strike="noStrike" kern="1200" cap="none" spc="0" baseline="0">
                  <a:solidFill>
                    <a:srgbClr val="FF0000"/>
                  </a:solidFill>
                  <a:latin typeface="Arial" panose="020B0604020202020204" pitchFamily="34" charset="0"/>
                  <a:ea typeface="方正行楷简体" pitchFamily="2" charset="-122"/>
                  <a:cs typeface="Arial" panose="020B0604020202020204" pitchFamily="34" charset="0"/>
                </a:rPr>
                <a:t>认为</a:t>
              </a:r>
              <a:r>
                <a:rPr lang="en-US" altLang="zh-CN" sz="2000" b="1" i="0" u="none" strike="noStrike" kern="1200" cap="none" spc="0" baseline="0">
                  <a:solidFill>
                    <a:srgbClr val="FF0000"/>
                  </a:solidFill>
                  <a:latin typeface="Arial" panose="020B0604020202020204" pitchFamily="34" charset="0"/>
                  <a:ea typeface="方正行楷简体" pitchFamily="2" charset="-122"/>
                  <a:cs typeface="Arial" panose="020B0604020202020204" pitchFamily="34" charset="0"/>
                </a:rPr>
                <a:t>X</a:t>
              </a:r>
              <a:r>
                <a:rPr lang="zh-CN" altLang="en-US" sz="2000" b="1" i="0" u="none" strike="noStrike" kern="1200" cap="none" spc="0" baseline="0">
                  <a:solidFill>
                    <a:srgbClr val="FF0000"/>
                  </a:solidFill>
                  <a:latin typeface="Arial" panose="020B0604020202020204" pitchFamily="34" charset="0"/>
                  <a:ea typeface="方正行楷简体" pitchFamily="2" charset="-122"/>
                  <a:cs typeface="Arial" panose="020B0604020202020204" pitchFamily="34" charset="0"/>
                </a:rPr>
                <a:t>与</a:t>
              </a:r>
              <a:r>
                <a:rPr lang="en-US" altLang="zh-CN" sz="2000" b="1" i="0" u="none" strike="noStrike" kern="1200" cap="none" spc="0" baseline="0">
                  <a:solidFill>
                    <a:srgbClr val="FF0000"/>
                  </a:solidFill>
                  <a:latin typeface="Arial" panose="020B0604020202020204" pitchFamily="34" charset="0"/>
                  <a:ea typeface="方正行楷简体" pitchFamily="2" charset="-122"/>
                  <a:cs typeface="Arial" panose="020B0604020202020204" pitchFamily="34" charset="0"/>
                </a:rPr>
                <a:t>Y</a:t>
              </a:r>
              <a:r>
                <a:rPr lang="zh-CN" altLang="en-US" sz="2000" b="1" i="0" u="none" strike="noStrike" kern="1200" cap="none" spc="0" baseline="0">
                  <a:solidFill>
                    <a:srgbClr val="FF0000"/>
                  </a:solidFill>
                  <a:latin typeface="Arial" panose="020B0604020202020204" pitchFamily="34" charset="0"/>
                  <a:ea typeface="方正行楷简体" pitchFamily="2" charset="-122"/>
                  <a:cs typeface="Arial" panose="020B0604020202020204" pitchFamily="34" charset="0"/>
                </a:rPr>
                <a:t>相关</a:t>
              </a:r>
              <a:r>
                <a:rPr lang="en-US" altLang="zh-CN" sz="2000" b="1" i="0" u="none" strike="noStrike" kern="1200" cap="none" spc="0" baseline="0">
                  <a:solidFill>
                    <a:srgbClr val="FF0000"/>
                  </a:solidFill>
                  <a:latin typeface="Arial" panose="020B0604020202020204" pitchFamily="34" charset="0"/>
                  <a:ea typeface="方正行楷简体" pitchFamily="2" charset="-122"/>
                  <a:cs typeface="Arial" panose="020B0604020202020204" pitchFamily="34" charset="0"/>
                </a:rPr>
                <a:t>;</a:t>
              </a:r>
              <a:r>
                <a:rPr lang="zh-CN" altLang="en-US" sz="2000" b="1" i="0" u="none" strike="noStrike" kern="1200" cap="none" spc="0" baseline="0">
                  <a:solidFill>
                    <a:srgbClr val="FF0000"/>
                  </a:solidFill>
                  <a:latin typeface="Arial" panose="020B0604020202020204" pitchFamily="34" charset="0"/>
                  <a:ea typeface="方正行楷简体" pitchFamily="2" charset="-122"/>
                  <a:cs typeface="Arial" panose="020B0604020202020204" pitchFamily="34" charset="0"/>
                </a:rPr>
                <a:t>否则</a:t>
              </a:r>
              <a:r>
                <a:rPr lang="en-US" altLang="zh-CN" sz="2000" b="1" i="0" u="none" strike="noStrike" kern="1200" cap="none" spc="0" baseline="0">
                  <a:solidFill>
                    <a:srgbClr val="FF0000"/>
                  </a:solidFill>
                  <a:latin typeface="Arial" panose="020B0604020202020204" pitchFamily="34" charset="0"/>
                  <a:ea typeface="方正行楷简体" pitchFamily="2" charset="-122"/>
                  <a:cs typeface="Arial" panose="020B0604020202020204" pitchFamily="34" charset="0"/>
                </a:rPr>
                <a:t>,</a:t>
              </a:r>
              <a:r>
                <a:rPr lang="zh-CN" altLang="en-US" sz="2000" b="1" i="0" u="none" strike="noStrike" kern="1200" cap="none" spc="0" baseline="0">
                  <a:solidFill>
                    <a:srgbClr val="FF0000"/>
                  </a:solidFill>
                  <a:latin typeface="Arial" panose="020B0604020202020204" pitchFamily="34" charset="0"/>
                  <a:ea typeface="方正行楷简体" pitchFamily="2" charset="-122"/>
                  <a:cs typeface="Arial" panose="020B0604020202020204" pitchFamily="34" charset="0"/>
                </a:rPr>
                <a:t>不相关</a:t>
              </a:r>
              <a:r>
                <a:rPr lang="en-US" altLang="zh-CN" sz="2000" b="1" i="0" u="none" strike="noStrike" kern="1200" cap="none" spc="0" baseline="0">
                  <a:solidFill>
                    <a:srgbClr val="FF0000"/>
                  </a:solidFill>
                  <a:latin typeface="Arial" panose="020B0604020202020204" pitchFamily="34" charset="0"/>
                  <a:ea typeface="方正行楷简体" pitchFamily="2" charset="-122"/>
                  <a:cs typeface="Arial" panose="020B0604020202020204" pitchFamily="34" charset="0"/>
                </a:rPr>
                <a:t>.</a:t>
              </a:r>
              <a:endParaRPr lang="zh-CN" altLang="en-US" sz="2000" b="1" i="0" u="none" strike="noStrike" kern="1200" cap="none" spc="0" baseline="0">
                <a:solidFill>
                  <a:srgbClr val="FF0000"/>
                </a:solidFill>
                <a:latin typeface="Arial" panose="020B0604020202020204" pitchFamily="34" charset="0"/>
                <a:ea typeface="方正行楷简体" pitchFamily="2" charset="-122"/>
                <a:cs typeface="Arial" panose="020B0604020202020204" pitchFamily="34" charset="0"/>
              </a:endParaRPr>
            </a:p>
          </p:txBody>
        </p:sp>
        <p:graphicFrame>
          <p:nvGraphicFramePr>
            <p:cNvPr id="203" name="对象"/>
            <p:cNvGraphicFramePr>
              <a:graphicFrameLocks noChangeAspect="1"/>
            </p:cNvGraphicFramePr>
            <p:nvPr/>
          </p:nvGraphicFramePr>
          <p:xfrm>
            <a:off x="3158740" y="5595924"/>
            <a:ext cx="934767" cy="323820"/>
          </p:xfrm>
          <a:graphic>
            <a:graphicData uri="http://schemas.openxmlformats.org/presentationml/2006/ole">
              <mc:AlternateContent xmlns:mc="http://schemas.openxmlformats.org/markup-compatibility/2006">
                <mc:Choice xmlns:v="urn:schemas-microsoft-com:vml" Requires="v">
                  <p:oleObj spid="_x0000_s12" name="package" r:id="rId22" imgW="393065" imgH="165100" progId="package">
                    <p:embed/>
                  </p:oleObj>
                </mc:Choice>
                <mc:Fallback>
                  <p:oleObj name="package" r:id="rId22" imgW="393065" imgH="165100" progId="package">
                    <p:embed/>
                    <p:pic>
                      <p:nvPicPr>
                        <p:cNvPr id="0" name="对象"/>
                        <p:cNvPicPr>
                          <a:picLocks noChangeAspect="1"/>
                        </p:cNvPicPr>
                        <p:nvPr/>
                      </p:nvPicPr>
                      <p:blipFill>
                        <a:blip r:embed="rId23" cstate="print"/>
                        <a:stretch>
                          <a:fillRect/>
                        </a:stretch>
                      </p:blipFill>
                      <p:spPr>
                        <a:xfrm>
                          <a:off x="3158740" y="5595924"/>
                          <a:ext cx="934767" cy="323820"/>
                        </a:xfrm>
                        <a:prstGeom prst="rect">
                          <a:avLst/>
                        </a:prstGeom>
                        <a:noFill/>
                        <a:ln w="9525" cap="flat" cmpd="sng">
                          <a:noFill/>
                          <a:prstDash val="solid"/>
                          <a:miter/>
                        </a:ln>
                      </p:spPr>
                    </p:pic>
                  </p:oleObj>
                </mc:Fallback>
              </mc:AlternateContent>
            </a:graphicData>
          </a:graphic>
        </p:graphicFrame>
        <p:graphicFrame>
          <p:nvGraphicFramePr>
            <p:cNvPr id="204" name="对象"/>
            <p:cNvGraphicFramePr>
              <a:graphicFrameLocks noChangeAspect="1"/>
            </p:cNvGraphicFramePr>
            <p:nvPr/>
          </p:nvGraphicFramePr>
          <p:xfrm>
            <a:off x="2492498" y="5557824"/>
            <a:ext cx="397326" cy="295325"/>
          </p:xfrm>
          <a:graphic>
            <a:graphicData uri="http://schemas.openxmlformats.org/presentationml/2006/ole">
              <mc:AlternateContent xmlns:mc="http://schemas.openxmlformats.org/markup-compatibility/2006">
                <mc:Choice xmlns:v="urn:schemas-microsoft-com:vml" Requires="v">
                  <p:oleObj spid="_x0000_s13" name="package" r:id="rId24" imgW="152400" imgH="139700" progId="package">
                    <p:embed/>
                  </p:oleObj>
                </mc:Choice>
                <mc:Fallback>
                  <p:oleObj name="package" r:id="rId24" imgW="152400" imgH="139700" progId="package">
                    <p:embed/>
                    <p:pic>
                      <p:nvPicPr>
                        <p:cNvPr id="0" name="对象"/>
                        <p:cNvPicPr>
                          <a:picLocks noChangeAspect="1"/>
                        </p:cNvPicPr>
                        <p:nvPr/>
                      </p:nvPicPr>
                      <p:blipFill>
                        <a:blip r:embed="rId25" cstate="print"/>
                        <a:stretch>
                          <a:fillRect/>
                        </a:stretch>
                      </p:blipFill>
                      <p:spPr>
                        <a:xfrm>
                          <a:off x="2492498" y="5557824"/>
                          <a:ext cx="397326" cy="295325"/>
                        </a:xfrm>
                        <a:prstGeom prst="rect">
                          <a:avLst/>
                        </a:prstGeom>
                        <a:noFill/>
                        <a:ln w="9525" cap="flat" cmpd="sng">
                          <a:noFill/>
                          <a:prstDash val="solid"/>
                          <a:miter/>
                        </a:ln>
                      </p:spPr>
                    </p:pic>
                  </p:oleObj>
                </mc:Fallback>
              </mc:AlternateContent>
            </a:graphicData>
          </a:graphic>
        </p:graphicFrame>
      </p:grpSp>
      <p:sp>
        <p:nvSpPr>
          <p:cNvPr id="206" name="矩形"/>
          <p:cNvSpPr/>
          <p:nvPr/>
        </p:nvSpPr>
        <p:spPr>
          <a:xfrm>
            <a:off x="709600" y="5924460"/>
            <a:ext cx="7245330" cy="758189"/>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ct val="20000"/>
              </a:spcBef>
              <a:spcAft>
                <a:spcPts val="0"/>
              </a:spcAft>
              <a:buNone/>
            </a:pPr>
            <a:r>
              <a:rPr lang="zh-CN" altLang="en-US" sz="2200" b="1" i="0" u="none" strike="noStrike" kern="1200" cap="none" spc="0" baseline="0">
                <a:solidFill>
                  <a:srgbClr val="FF0000"/>
                </a:solidFill>
                <a:latin typeface="Arial" panose="020B0604020202020204" pitchFamily="34" charset="0"/>
                <a:ea typeface="方正行楷简体" pitchFamily="2" charset="-122"/>
                <a:cs typeface="Times New Roman" panose="02020603050405020304" charset="0"/>
              </a:rPr>
              <a:t>当拒绝H</a:t>
            </a:r>
            <a:r>
              <a:rPr lang="en-US" altLang="zh-CN" sz="1200" b="1" i="0" u="none" strike="noStrike" kern="1200" cap="none" spc="0" baseline="0">
                <a:solidFill>
                  <a:srgbClr val="FF0000"/>
                </a:solidFill>
                <a:latin typeface="Arial" panose="020B0604020202020204" pitchFamily="34" charset="0"/>
                <a:ea typeface="方正行楷简体" pitchFamily="2" charset="-122"/>
                <a:cs typeface="Times New Roman" panose="02020603050405020304" charset="0"/>
              </a:rPr>
              <a:t>0</a:t>
            </a:r>
            <a:r>
              <a:rPr lang="zh-CN" altLang="en-US" sz="2200" b="1" i="0" u="none" strike="noStrike" kern="1200" cap="none" spc="0" baseline="0">
                <a:solidFill>
                  <a:srgbClr val="FF0000"/>
                </a:solidFill>
                <a:latin typeface="Arial" panose="020B0604020202020204" pitchFamily="34" charset="0"/>
                <a:ea typeface="方正行楷简体" pitchFamily="2" charset="-122"/>
                <a:cs typeface="Times New Roman" panose="02020603050405020304" charset="0"/>
              </a:rPr>
              <a:t>时，认为X，Y相关，且算得的相关系数r</a:t>
            </a:r>
            <a:r>
              <a:rPr lang="en-US" altLang="zh-CN" sz="1200" b="1" i="0" u="none" strike="noStrike" kern="1200" cap="none" spc="0" baseline="0">
                <a:solidFill>
                  <a:srgbClr val="FF0000"/>
                </a:solidFill>
                <a:latin typeface="Arial" panose="020B0604020202020204" pitchFamily="34" charset="0"/>
                <a:ea typeface="方正行楷简体" pitchFamily="2" charset="-122"/>
                <a:cs typeface="Times New Roman" panose="02020603050405020304" charset="0"/>
              </a:rPr>
              <a:t>xy</a:t>
            </a:r>
            <a:r>
              <a:rPr lang="zh-CN" altLang="en-US" sz="2200" b="1" i="0" u="none" strike="noStrike" kern="1200" cap="none" spc="0" baseline="0">
                <a:solidFill>
                  <a:srgbClr val="FF0000"/>
                </a:solidFill>
                <a:latin typeface="Arial" panose="020B0604020202020204" pitchFamily="34" charset="0"/>
                <a:ea typeface="方正行楷简体" pitchFamily="2" charset="-122"/>
                <a:cs typeface="Times New Roman" panose="02020603050405020304" charset="0"/>
              </a:rPr>
              <a:t>反映了两个变量的线性关联性的强弱。</a:t>
            </a:r>
            <a:endParaRPr lang="zh-CN" altLang="en-US" sz="2200" b="1" i="0" u="none" strike="noStrike" kern="1200" cap="none" spc="0" baseline="0">
              <a:solidFill>
                <a:srgbClr val="FF0000"/>
              </a:solidFill>
              <a:latin typeface="Arial" panose="020B0604020202020204" pitchFamily="34" charset="0"/>
              <a:ea typeface="方正行楷简体" pitchFamily="2" charset="-122"/>
              <a:cs typeface="Times New Roman" panose="02020603050405020304" charset="0"/>
            </a:endParaRPr>
          </a:p>
        </p:txBody>
      </p:sp>
      <p:sp>
        <p:nvSpPr>
          <p:cNvPr id="687" name="文本框"/>
          <p:cNvSpPr txBox="1"/>
          <p:nvPr/>
        </p:nvSpPr>
        <p:spPr>
          <a:xfrm>
            <a:off x="322268" y="2299142"/>
            <a:ext cx="1483569" cy="424815"/>
          </a:xfrm>
          <a:prstGeom prst="rect">
            <a:avLst/>
          </a:prstGeom>
          <a:noFill/>
          <a:ln w="9525" cap="flat" cmpd="sng">
            <a:noFill/>
            <a:prstDash val="solid"/>
            <a:miter/>
          </a:ln>
        </p:spPr>
        <p:txBody>
          <a:bodyPr vert="horz" wrap="square" lIns="91440" tIns="45720" rIns="91440" bIns="45720" anchor="t" anchorCtr="0">
            <a:spAutoFit/>
          </a:bodyPr>
          <a:lstStyle/>
          <a:p>
            <a:pPr marL="0" indent="0" algn="l">
              <a:lnSpc>
                <a:spcPct val="100000"/>
              </a:lnSpc>
              <a:spcBef>
                <a:spcPct val="20000"/>
              </a:spcBef>
              <a:spcAft>
                <a:spcPts val="0"/>
              </a:spcAft>
              <a:buClr>
                <a:schemeClr val="hlink"/>
              </a:buClr>
              <a:buFont typeface="Arial" panose="020B0604020202020204" pitchFamily="34" charset="0"/>
            </a:pPr>
            <a:r>
              <a:rPr lang="zh-CN" altLang="en-US" sz="2200" b="1" i="0" u="none" strike="noStrike" kern="1200" cap="none" spc="0" baseline="0">
                <a:solidFill>
                  <a:schemeClr val="tx1"/>
                </a:solidFill>
                <a:latin typeface="Arial" panose="020B0604020202020204" pitchFamily="34" charset="0"/>
                <a:ea typeface="方正行楷简体" pitchFamily="2" charset="-122"/>
                <a:cs typeface="Times New Roman" panose="02020603050405020304" charset="0"/>
              </a:rPr>
              <a:t>可以检验</a:t>
            </a:r>
            <a:endParaRPr lang="zh-CN" altLang="en-US" sz="2200" b="1" i="0" u="none" strike="noStrike" kern="1200" cap="none" spc="0" baseline="0">
              <a:solidFill>
                <a:schemeClr val="tx1"/>
              </a:solidFill>
              <a:latin typeface="Arial" panose="020B0604020202020204" pitchFamily="34" charset="0"/>
              <a:ea typeface="方正行楷简体" pitchFamily="2" charset="-122"/>
              <a:cs typeface="Times New Roman" panose="02020603050405020304" charset="0"/>
            </a:endParaRPr>
          </a:p>
        </p:txBody>
      </p:sp>
      <p:sp>
        <p:nvSpPr>
          <p:cNvPr id="688" name="线形标注 4(带强调线)"/>
          <p:cNvSpPr/>
          <p:nvPr/>
        </p:nvSpPr>
        <p:spPr>
          <a:xfrm>
            <a:off x="6041248" y="1189706"/>
            <a:ext cx="1482707" cy="609590"/>
          </a:xfrm>
          <a:prstGeom prst="accentCallout3">
            <a:avLst>
              <a:gd name="adj1" fmla="val -79824"/>
              <a:gd name="adj2" fmla="val 320458"/>
              <a:gd name="adj3" fmla="val 140513"/>
              <a:gd name="adj4" fmla="val 168773"/>
              <a:gd name="adj5" fmla="val 140513"/>
              <a:gd name="adj6" fmla="val 18893"/>
              <a:gd name="adj7" fmla="val 105097"/>
              <a:gd name="adj8" fmla="val 18893"/>
            </a:avLst>
          </a:prstGeom>
          <a:solidFill>
            <a:schemeClr val="accent1"/>
          </a:solidFill>
          <a:ln w="9525" cap="flat" cmpd="sng">
            <a:solidFill>
              <a:schemeClr val="tx1"/>
            </a:solidFill>
            <a:prstDash val="solid"/>
            <a:miter/>
          </a:ln>
        </p:spPr>
        <p:txBody>
          <a:bodyPr vert="horz" wrap="square" lIns="91440" tIns="45720" rIns="91440" bIns="45720" anchor="t" anchorCtr="0"/>
          <a:lstStyle/>
          <a:p>
            <a:pPr marL="0" indent="0" algn="l">
              <a:lnSpc>
                <a:spcPct val="100000"/>
              </a:lnSpc>
              <a:spcBef>
                <a:spcPct val="20000"/>
              </a:spcBef>
              <a:spcAft>
                <a:spcPts val="0"/>
              </a:spcAft>
              <a:buClr>
                <a:schemeClr val="hlink"/>
              </a:buClr>
              <a:buFont typeface="Arial" panose="020B0604020202020204" pitchFamily="34" charset="0"/>
            </a:pPr>
            <a:r>
              <a:rPr lang="zh-CN" altLang="en-US" sz="1600" b="0" i="0" u="none" strike="noStrike" kern="1200" cap="none" spc="0" baseline="0">
                <a:solidFill>
                  <a:srgbClr val="FF0000"/>
                </a:solidFill>
                <a:latin typeface="Arial" panose="020B0604020202020204" pitchFamily="34" charset="0"/>
                <a:ea typeface="方正行楷简体" pitchFamily="2" charset="-122"/>
                <a:cs typeface="Times New Roman" panose="02020603050405020304" charset="0"/>
              </a:rPr>
              <a:t>服从自由度为n-2的t分布</a:t>
            </a:r>
            <a:endParaRPr lang="zh-CN" altLang="en-US" sz="1600" b="0" i="0" u="none" strike="noStrike" kern="1200" cap="none" spc="0" baseline="0">
              <a:solidFill>
                <a:srgbClr val="FF0000"/>
              </a:solidFill>
              <a:latin typeface="Arial" panose="020B0604020202020204" pitchFamily="34" charset="0"/>
              <a:ea typeface="方正行楷简体" pitchFamily="2"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71"/>
                                        </p:tgtEl>
                                        <p:attrNameLst>
                                          <p:attrName>style.visibility</p:attrName>
                                        </p:attrNameLst>
                                      </p:cBhvr>
                                      <p:to>
                                        <p:strVal val="visible"/>
                                      </p:to>
                                    </p:set>
                                    <p:anim calcmode="discrete" valueType="clr">
                                      <p:cBhvr override="childStyle">
                                        <p:cTn id="7" dur="80"/>
                                        <p:tgtEl>
                                          <p:spTgt spid="171"/>
                                        </p:tgtEl>
                                        <p:attrNameLst>
                                          <p:attrName>style.color</p:attrName>
                                        </p:attrNameLst>
                                      </p:cBhvr>
                                      <p:tavLst>
                                        <p:tav tm="0">
                                          <p:val>
                                            <p:clrVal>
                                              <a:srgbClr val="000000"/>
                                            </p:clrVal>
                                          </p:val>
                                        </p:tav>
                                        <p:tav tm="50000">
                                          <p:val>
                                            <p:clrVal>
                                              <a:srgbClr val="000000"/>
                                            </p:clrVal>
                                          </p:val>
                                        </p:tav>
                                      </p:tavLst>
                                    </p:anim>
                                    <p:anim calcmode="discrete" valueType="clr">
                                      <p:cBhvr>
                                        <p:cTn id="8" dur="80"/>
                                        <p:tgtEl>
                                          <p:spTgt spid="171"/>
                                        </p:tgtEl>
                                        <p:attrNameLst>
                                          <p:attrName>fillcolor</p:attrName>
                                        </p:attrNameLst>
                                      </p:cBhvr>
                                      <p:tavLst>
                                        <p:tav tm="0">
                                          <p:val>
                                            <p:clrVal>
                                              <a:srgbClr val="000000"/>
                                            </p:clrVal>
                                          </p:val>
                                        </p:tav>
                                        <p:tav tm="50000">
                                          <p:val>
                                            <p:clrVal>
                                              <a:srgbClr val="000000"/>
                                            </p:clrVal>
                                          </p:val>
                                        </p:tav>
                                      </p:tavLst>
                                    </p:anim>
                                    <p:set>
                                      <p:cBhvr>
                                        <p:cTn id="9" dur="80"/>
                                        <p:tgtEl>
                                          <p:spTgt spid="171"/>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72"/>
                                        </p:tgtEl>
                                        <p:attrNameLst>
                                          <p:attrName>style.visibility</p:attrName>
                                        </p:attrNameLst>
                                      </p:cBhvr>
                                      <p:to>
                                        <p:strVal val="visible"/>
                                      </p:to>
                                    </p:set>
                                    <p:animEffect transition="in" filter="fade">
                                      <p:cBhvr>
                                        <p:cTn id="14" dur="2000"/>
                                        <p:tgtEl>
                                          <p:spTgt spid="17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73"/>
                                        </p:tgtEl>
                                        <p:attrNameLst>
                                          <p:attrName>style.visibility</p:attrName>
                                        </p:attrNameLst>
                                      </p:cBhvr>
                                      <p:to>
                                        <p:strVal val="visible"/>
                                      </p:to>
                                    </p:set>
                                    <p:animEffect transition="in" filter="fade">
                                      <p:cBhvr>
                                        <p:cTn id="19" dur="2000"/>
                                        <p:tgtEl>
                                          <p:spTgt spid="17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77"/>
                                        </p:tgtEl>
                                        <p:attrNameLst>
                                          <p:attrName>style.visibility</p:attrName>
                                        </p:attrNameLst>
                                      </p:cBhvr>
                                      <p:to>
                                        <p:strVal val="visible"/>
                                      </p:to>
                                    </p:set>
                                    <p:animEffect transition="in" filter="fade">
                                      <p:cBhvr>
                                        <p:cTn id="24" dur="2000"/>
                                        <p:tgtEl>
                                          <p:spTgt spid="17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74"/>
                                        </p:tgtEl>
                                        <p:attrNameLst>
                                          <p:attrName>style.visibility</p:attrName>
                                        </p:attrNameLst>
                                      </p:cBhvr>
                                      <p:to>
                                        <p:strVal val="visible"/>
                                      </p:to>
                                    </p:set>
                                    <p:animEffect transition="in" filter="fade">
                                      <p:cBhvr>
                                        <p:cTn id="29" dur="2000"/>
                                        <p:tgtEl>
                                          <p:spTgt spid="17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78"/>
                                        </p:tgtEl>
                                        <p:attrNameLst>
                                          <p:attrName>style.visibility</p:attrName>
                                        </p:attrNameLst>
                                      </p:cBhvr>
                                      <p:to>
                                        <p:strVal val="visible"/>
                                      </p:to>
                                    </p:set>
                                    <p:animEffect transition="in" filter="fade">
                                      <p:cBhvr>
                                        <p:cTn id="34" dur="2000"/>
                                        <p:tgtEl>
                                          <p:spTgt spid="178"/>
                                        </p:tgtEl>
                                      </p:cBhvr>
                                    </p:animEffect>
                                  </p:childTnLst>
                                </p:cTn>
                              </p:par>
                            </p:childTnLst>
                          </p:cTn>
                        </p:par>
                      </p:childTnLst>
                    </p:cTn>
                  </p:par>
                  <p:par>
                    <p:cTn id="35" fill="hold">
                      <p:stCondLst>
                        <p:cond delay="indefinite"/>
                      </p:stCondLst>
                      <p:childTnLst>
                        <p:par>
                          <p:cTn id="36" fill="hold">
                            <p:stCondLst>
                              <p:cond delay="0"/>
                            </p:stCondLst>
                            <p:childTnLst>
                              <p:par>
                                <p:cTn id="37" presetID="27" presetClass="entr" presetSubtype="0" fill="hold" grpId="0" nodeType="clickEffect">
                                  <p:stCondLst>
                                    <p:cond delay="0"/>
                                  </p:stCondLst>
                                  <p:iterate type="lt">
                                    <p:tmPct val="50000"/>
                                  </p:iterate>
                                  <p:childTnLst>
                                    <p:set>
                                      <p:cBhvr>
                                        <p:cTn id="38" dur="1" fill="hold">
                                          <p:stCondLst>
                                            <p:cond delay="0"/>
                                          </p:stCondLst>
                                        </p:cTn>
                                        <p:tgtEl>
                                          <p:spTgt spid="170"/>
                                        </p:tgtEl>
                                        <p:attrNameLst>
                                          <p:attrName>style.visibility</p:attrName>
                                        </p:attrNameLst>
                                      </p:cBhvr>
                                      <p:to>
                                        <p:strVal val="visible"/>
                                      </p:to>
                                    </p:set>
                                    <p:anim calcmode="discrete" valueType="clr">
                                      <p:cBhvr override="childStyle">
                                        <p:cTn id="39" dur="80"/>
                                        <p:tgtEl>
                                          <p:spTgt spid="170"/>
                                        </p:tgtEl>
                                        <p:attrNameLst>
                                          <p:attrName>style.color</p:attrName>
                                        </p:attrNameLst>
                                      </p:cBhvr>
                                      <p:tavLst>
                                        <p:tav tm="0">
                                          <p:val>
                                            <p:clrVal>
                                              <a:srgbClr val="000000"/>
                                            </p:clrVal>
                                          </p:val>
                                        </p:tav>
                                        <p:tav tm="50000">
                                          <p:val>
                                            <p:clrVal>
                                              <a:srgbClr val="000000"/>
                                            </p:clrVal>
                                          </p:val>
                                        </p:tav>
                                      </p:tavLst>
                                    </p:anim>
                                    <p:anim calcmode="discrete" valueType="clr">
                                      <p:cBhvr>
                                        <p:cTn id="40" dur="80"/>
                                        <p:tgtEl>
                                          <p:spTgt spid="170"/>
                                        </p:tgtEl>
                                        <p:attrNameLst>
                                          <p:attrName>fillcolor</p:attrName>
                                        </p:attrNameLst>
                                      </p:cBhvr>
                                      <p:tavLst>
                                        <p:tav tm="0">
                                          <p:val>
                                            <p:clrVal>
                                              <a:srgbClr val="000000"/>
                                            </p:clrVal>
                                          </p:val>
                                        </p:tav>
                                        <p:tav tm="50000">
                                          <p:val>
                                            <p:clrVal>
                                              <a:srgbClr val="000000"/>
                                            </p:clrVal>
                                          </p:val>
                                        </p:tav>
                                      </p:tavLst>
                                    </p:anim>
                                    <p:set>
                                      <p:cBhvr>
                                        <p:cTn id="41" dur="80"/>
                                        <p:tgtEl>
                                          <p:spTgt spid="170"/>
                                        </p:tgtEl>
                                        <p:attrNameLst>
                                          <p:attrName>fill.type</p:attrName>
                                        </p:attrNameLst>
                                      </p:cBhvr>
                                      <p:to>
                                        <p:strVal val="solid"/>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79"/>
                                        </p:tgtEl>
                                        <p:attrNameLst>
                                          <p:attrName>style.visibility</p:attrName>
                                        </p:attrNameLst>
                                      </p:cBhvr>
                                      <p:to>
                                        <p:strVal val="visible"/>
                                      </p:to>
                                    </p:set>
                                    <p:animEffect transition="in" filter="fade">
                                      <p:cBhvr>
                                        <p:cTn id="46" dur="2000"/>
                                        <p:tgtEl>
                                          <p:spTgt spid="179"/>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87"/>
                                        </p:tgtEl>
                                        <p:attrNameLst>
                                          <p:attrName>style.visibility</p:attrName>
                                        </p:attrNameLst>
                                      </p:cBhvr>
                                      <p:to>
                                        <p:strVal val="visible"/>
                                      </p:to>
                                    </p:set>
                                    <p:animEffect transition="in" filter="blinds(horizontal)">
                                      <p:cBhvr>
                                        <p:cTn id="51" dur="500"/>
                                        <p:tgtEl>
                                          <p:spTgt spid="187"/>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69"/>
                                        </p:tgtEl>
                                        <p:attrNameLst>
                                          <p:attrName>style.visibility</p:attrName>
                                        </p:attrNameLst>
                                      </p:cBhvr>
                                      <p:to>
                                        <p:strVal val="visible"/>
                                      </p:to>
                                    </p:set>
                                    <p:animEffect transition="in" filter="blinds(horizontal)">
                                      <p:cBhvr>
                                        <p:cTn id="56" dur="500"/>
                                        <p:tgtEl>
                                          <p:spTgt spid="169"/>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99"/>
                                        </p:tgtEl>
                                        <p:attrNameLst>
                                          <p:attrName>style.visibility</p:attrName>
                                        </p:attrNameLst>
                                      </p:cBhvr>
                                      <p:to>
                                        <p:strVal val="visible"/>
                                      </p:to>
                                    </p:set>
                                    <p:animEffect transition="in" filter="blinds(horizontal)">
                                      <p:cBhvr>
                                        <p:cTn id="61" dur="500"/>
                                        <p:tgtEl>
                                          <p:spTgt spid="19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80"/>
                                        </p:tgtEl>
                                        <p:attrNameLst>
                                          <p:attrName>style.visibility</p:attrName>
                                        </p:attrNameLst>
                                      </p:cBhvr>
                                      <p:to>
                                        <p:strVal val="visible"/>
                                      </p:to>
                                    </p:set>
                                    <p:animEffect transition="in" filter="fade">
                                      <p:cBhvr>
                                        <p:cTn id="66" dur="2000"/>
                                        <p:tgtEl>
                                          <p:spTgt spid="180"/>
                                        </p:tgtEl>
                                      </p:cBhvr>
                                    </p:animEffect>
                                  </p:childTnLst>
                                </p:cTn>
                              </p:par>
                            </p:childTnLst>
                          </p:cTn>
                        </p:par>
                      </p:childTnLst>
                    </p:cTn>
                  </p:par>
                  <p:par>
                    <p:cTn id="67" fill="hold">
                      <p:stCondLst>
                        <p:cond delay="indefinite"/>
                      </p:stCondLst>
                      <p:childTnLst>
                        <p:par>
                          <p:cTn id="68" fill="hold">
                            <p:stCondLst>
                              <p:cond delay="0"/>
                            </p:stCondLst>
                            <p:childTnLst>
                              <p:par>
                                <p:cTn id="69" presetID="27" presetClass="entr" presetSubtype="0" fill="hold" grpId="0" nodeType="clickEffect">
                                  <p:stCondLst>
                                    <p:cond delay="0"/>
                                  </p:stCondLst>
                                  <p:iterate type="lt">
                                    <p:tmPct val="50000"/>
                                  </p:iterate>
                                  <p:childTnLst>
                                    <p:set>
                                      <p:cBhvr>
                                        <p:cTn id="70" dur="1" fill="hold">
                                          <p:stCondLst>
                                            <p:cond delay="0"/>
                                          </p:stCondLst>
                                        </p:cTn>
                                        <p:tgtEl>
                                          <p:spTgt spid="175"/>
                                        </p:tgtEl>
                                        <p:attrNameLst>
                                          <p:attrName>style.visibility</p:attrName>
                                        </p:attrNameLst>
                                      </p:cBhvr>
                                      <p:to>
                                        <p:strVal val="visible"/>
                                      </p:to>
                                    </p:set>
                                    <p:anim calcmode="discrete" valueType="clr">
                                      <p:cBhvr override="childStyle">
                                        <p:cTn id="71" dur="80"/>
                                        <p:tgtEl>
                                          <p:spTgt spid="175"/>
                                        </p:tgtEl>
                                        <p:attrNameLst>
                                          <p:attrName>style.color</p:attrName>
                                        </p:attrNameLst>
                                      </p:cBhvr>
                                      <p:tavLst>
                                        <p:tav tm="0">
                                          <p:val>
                                            <p:clrVal>
                                              <a:srgbClr val="000000"/>
                                            </p:clrVal>
                                          </p:val>
                                        </p:tav>
                                        <p:tav tm="50000">
                                          <p:val>
                                            <p:clrVal>
                                              <a:srgbClr val="000000"/>
                                            </p:clrVal>
                                          </p:val>
                                        </p:tav>
                                      </p:tavLst>
                                    </p:anim>
                                    <p:anim calcmode="discrete" valueType="clr">
                                      <p:cBhvr>
                                        <p:cTn id="72" dur="80"/>
                                        <p:tgtEl>
                                          <p:spTgt spid="175"/>
                                        </p:tgtEl>
                                        <p:attrNameLst>
                                          <p:attrName>fillcolor</p:attrName>
                                        </p:attrNameLst>
                                      </p:cBhvr>
                                      <p:tavLst>
                                        <p:tav tm="0">
                                          <p:val>
                                            <p:clrVal>
                                              <a:srgbClr val="000000"/>
                                            </p:clrVal>
                                          </p:val>
                                        </p:tav>
                                        <p:tav tm="50000">
                                          <p:val>
                                            <p:clrVal>
                                              <a:srgbClr val="000000"/>
                                            </p:clrVal>
                                          </p:val>
                                        </p:tav>
                                      </p:tavLst>
                                    </p:anim>
                                    <p:set>
                                      <p:cBhvr>
                                        <p:cTn id="73" dur="80"/>
                                        <p:tgtEl>
                                          <p:spTgt spid="175"/>
                                        </p:tgtEl>
                                        <p:attrNameLst>
                                          <p:attrName>fill.type</p:attrName>
                                        </p:attrNameLst>
                                      </p:cBhvr>
                                      <p:to>
                                        <p:strVal val="solid"/>
                                      </p:to>
                                    </p:se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91"/>
                                        </p:tgtEl>
                                        <p:attrNameLst>
                                          <p:attrName>style.visibility</p:attrName>
                                        </p:attrNameLst>
                                      </p:cBhvr>
                                      <p:to>
                                        <p:strVal val="visible"/>
                                      </p:to>
                                    </p:set>
                                    <p:animEffect transition="in" filter="blinds(horizontal)">
                                      <p:cBhvr>
                                        <p:cTn id="78" dur="500"/>
                                        <p:tgtEl>
                                          <p:spTgt spid="191"/>
                                        </p:tgtEl>
                                      </p:cBhvr>
                                    </p:animEffect>
                                  </p:childTnLst>
                                </p:cTn>
                              </p:par>
                            </p:childTnLst>
                          </p:cTn>
                        </p:par>
                      </p:childTnLst>
                    </p:cTn>
                  </p:par>
                  <p:par>
                    <p:cTn id="79" fill="hold">
                      <p:stCondLst>
                        <p:cond delay="indefinite"/>
                      </p:stCondLst>
                      <p:childTnLst>
                        <p:par>
                          <p:cTn id="80" fill="hold">
                            <p:stCondLst>
                              <p:cond delay="0"/>
                            </p:stCondLst>
                            <p:childTnLst>
                              <p:par>
                                <p:cTn id="81" presetID="27" presetClass="entr" presetSubtype="0" fill="hold" grpId="0" nodeType="clickEffect">
                                  <p:stCondLst>
                                    <p:cond delay="0"/>
                                  </p:stCondLst>
                                  <p:iterate type="lt">
                                    <p:tmPct val="50000"/>
                                  </p:iterate>
                                  <p:childTnLst>
                                    <p:set>
                                      <p:cBhvr>
                                        <p:cTn id="82" dur="1" fill="hold">
                                          <p:stCondLst>
                                            <p:cond delay="0"/>
                                          </p:stCondLst>
                                        </p:cTn>
                                        <p:tgtEl>
                                          <p:spTgt spid="176"/>
                                        </p:tgtEl>
                                        <p:attrNameLst>
                                          <p:attrName>style.visibility</p:attrName>
                                        </p:attrNameLst>
                                      </p:cBhvr>
                                      <p:to>
                                        <p:strVal val="visible"/>
                                      </p:to>
                                    </p:set>
                                    <p:anim calcmode="discrete" valueType="clr">
                                      <p:cBhvr override="childStyle">
                                        <p:cTn id="83" dur="80"/>
                                        <p:tgtEl>
                                          <p:spTgt spid="176"/>
                                        </p:tgtEl>
                                        <p:attrNameLst>
                                          <p:attrName>style.color</p:attrName>
                                        </p:attrNameLst>
                                      </p:cBhvr>
                                      <p:tavLst>
                                        <p:tav tm="0">
                                          <p:val>
                                            <p:clrVal>
                                              <a:srgbClr val="000000"/>
                                            </p:clrVal>
                                          </p:val>
                                        </p:tav>
                                        <p:tav tm="50000">
                                          <p:val>
                                            <p:clrVal>
                                              <a:srgbClr val="000000"/>
                                            </p:clrVal>
                                          </p:val>
                                        </p:tav>
                                      </p:tavLst>
                                    </p:anim>
                                    <p:anim calcmode="discrete" valueType="clr">
                                      <p:cBhvr>
                                        <p:cTn id="84" dur="80"/>
                                        <p:tgtEl>
                                          <p:spTgt spid="176"/>
                                        </p:tgtEl>
                                        <p:attrNameLst>
                                          <p:attrName>fillcolor</p:attrName>
                                        </p:attrNameLst>
                                      </p:cBhvr>
                                      <p:tavLst>
                                        <p:tav tm="0">
                                          <p:val>
                                            <p:clrVal>
                                              <a:srgbClr val="000000"/>
                                            </p:clrVal>
                                          </p:val>
                                        </p:tav>
                                        <p:tav tm="50000">
                                          <p:val>
                                            <p:clrVal>
                                              <a:srgbClr val="000000"/>
                                            </p:clrVal>
                                          </p:val>
                                        </p:tav>
                                      </p:tavLst>
                                    </p:anim>
                                    <p:set>
                                      <p:cBhvr>
                                        <p:cTn id="85" dur="80"/>
                                        <p:tgtEl>
                                          <p:spTgt spid="176"/>
                                        </p:tgtEl>
                                        <p:attrNameLst>
                                          <p:attrName>fill.type</p:attrName>
                                        </p:attrNameLst>
                                      </p:cBhvr>
                                      <p:to>
                                        <p:strVal val="solid"/>
                                      </p:to>
                                    </p:se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81"/>
                                        </p:tgtEl>
                                        <p:attrNameLst>
                                          <p:attrName>style.visibility</p:attrName>
                                        </p:attrNameLst>
                                      </p:cBhvr>
                                      <p:to>
                                        <p:strVal val="visible"/>
                                      </p:to>
                                    </p:set>
                                    <p:animEffect transition="in" filter="fade">
                                      <p:cBhvr>
                                        <p:cTn id="90" dur="2000"/>
                                        <p:tgtEl>
                                          <p:spTgt spid="181"/>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195"/>
                                        </p:tgtEl>
                                        <p:attrNameLst>
                                          <p:attrName>style.visibility</p:attrName>
                                        </p:attrNameLst>
                                      </p:cBhvr>
                                      <p:to>
                                        <p:strVal val="visible"/>
                                      </p:to>
                                    </p:set>
                                    <p:animEffect transition="in" filter="blinds(horizontal)">
                                      <p:cBhvr>
                                        <p:cTn id="95"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P spid="173" grpId="0"/>
      <p:bldP spid="174" grpId="0"/>
      <p:bldP spid="170" grpId="0"/>
      <p:bldP spid="187" grpId="0" animBg="1"/>
      <p:bldP spid="169" grpId="0" animBg="1"/>
      <p:bldP spid="199" grpId="0" animBg="1"/>
      <p:bldP spid="175" grpId="0"/>
      <p:bldP spid="191" grpId="0" animBg="1"/>
      <p:bldP spid="176" grpId="0"/>
      <p:bldP spid="19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vert="horz" wrap="square" lIns="91440" tIns="45720" rIns="91440" bIns="45720" anchor="t" anchorCtr="0"/>
          <a:lstStyle/>
          <a:p>
            <a:fld id="{CAD2D6BD-DE1B-4B5F-8B41-2702339687B9}" type="slidenum">
              <a:rPr lang="en-US" altLang="zh-CN">
                <a:latin typeface="Arial" panose="020B0604020202020204" pitchFamily="34" charset="0"/>
                <a:ea typeface="方正行楷简体" pitchFamily="2" charset="-122"/>
                <a:cs typeface="Arial" panose="020B0604020202020204" pitchFamily="34" charset="0"/>
              </a:rPr>
            </a:fld>
            <a:endParaRPr lang="zh-CN" altLang="en-US">
              <a:latin typeface="Arial" panose="020B0604020202020204" pitchFamily="34" charset="0"/>
              <a:ea typeface="方正行楷简体" pitchFamily="2" charset="-122"/>
              <a:cs typeface="Arial" panose="020B0604020202020204" pitchFamily="34" charset="0"/>
            </a:endParaRPr>
          </a:p>
        </p:txBody>
      </p:sp>
      <p:sp>
        <p:nvSpPr>
          <p:cNvPr id="211" name="矩形"/>
          <p:cNvSpPr/>
          <p:nvPr/>
        </p:nvSpPr>
        <p:spPr>
          <a:xfrm>
            <a:off x="971550" y="836613"/>
            <a:ext cx="2879724" cy="453390"/>
          </a:xfrm>
          <a:prstGeom prst="rect">
            <a:avLst/>
          </a:prstGeom>
          <a:noFill/>
          <a:ln w="9525" cap="flat" cmpd="sng">
            <a:noFill/>
            <a:prstDash val="solid"/>
            <a:round/>
          </a:ln>
        </p:spPr>
        <p:txBody>
          <a:bodyPr vert="horz" wrap="square" lIns="91440" tIns="45720" rIns="91440" bIns="45720" anchor="t" anchorCtr="0">
            <a:spAutoFit/>
          </a:bodyPr>
          <a:lstStyle/>
          <a:p>
            <a:pPr marL="0" indent="0" algn="l">
              <a:lnSpc>
                <a:spcPct val="100000"/>
              </a:lnSpc>
              <a:spcBef>
                <a:spcPct val="50000"/>
              </a:spcBef>
              <a:spcAft>
                <a:spcPts val="0"/>
              </a:spcAft>
              <a:buNone/>
            </a:pPr>
            <a:r>
              <a:rPr lang="en-US" altLang="zh-CN" sz="2400" b="1" i="0" u="none" strike="noStrike" kern="1200" cap="none" spc="0" baseline="0">
                <a:solidFill>
                  <a:srgbClr val="0000FF"/>
                </a:solidFill>
                <a:latin typeface="隶书" panose="02010509060101010101" pitchFamily="49" charset="-122"/>
                <a:ea typeface="隶书" panose="02010509060101010101" pitchFamily="49" charset="-122"/>
                <a:cs typeface="Arial" panose="020B0604020202020204" pitchFamily="34" charset="0"/>
              </a:rPr>
              <a:t>1</a:t>
            </a:r>
            <a:r>
              <a:rPr lang="zh-CN" altLang="en-US" sz="2400" b="1" i="0" u="none" strike="noStrike" kern="1200" cap="none" spc="0" baseline="0">
                <a:solidFill>
                  <a:srgbClr val="0000FF"/>
                </a:solidFill>
                <a:latin typeface="隶书" panose="02010509060101010101" pitchFamily="49" charset="-122"/>
                <a:ea typeface="隶书" panose="02010509060101010101" pitchFamily="49" charset="-122"/>
                <a:cs typeface="Arial" panose="020B0604020202020204" pitchFamily="34" charset="0"/>
              </a:rPr>
              <a:t>．秩统计量</a:t>
            </a:r>
            <a:endParaRPr lang="zh-CN" altLang="en-US" sz="2400" b="1" i="0" u="none" strike="noStrike" kern="1200" cap="none" spc="0" baseline="0">
              <a:solidFill>
                <a:srgbClr val="0000FF"/>
              </a:solidFill>
              <a:latin typeface="隶书" panose="02010509060101010101" pitchFamily="49" charset="-122"/>
              <a:ea typeface="隶书" panose="02010509060101010101" pitchFamily="49" charset="-122"/>
              <a:cs typeface="Arial" panose="020B0604020202020204" pitchFamily="34" charset="0"/>
            </a:endParaRPr>
          </a:p>
        </p:txBody>
      </p:sp>
      <p:sp>
        <p:nvSpPr>
          <p:cNvPr id="212" name="标题"/>
          <p:cNvSpPr>
            <a:spLocks noGrp="1"/>
          </p:cNvSpPr>
          <p:nvPr>
            <p:ph type="title" idx="4294967295"/>
          </p:nvPr>
        </p:nvSpPr>
        <p:spPr>
          <a:xfrm>
            <a:off x="942960" y="542916"/>
            <a:ext cx="7740650" cy="417519"/>
          </a:xfrm>
          <a:prstGeom prst="rect">
            <a:avLst/>
          </a:prstGeom>
          <a:solidFill>
            <a:schemeClr val="bg1"/>
          </a:solidFill>
          <a:ln w="9525" cap="flat" cmpd="sng">
            <a:noFill/>
            <a:prstDash val="solid"/>
            <a:round/>
          </a:ln>
        </p:spPr>
        <p:txBody>
          <a:bodyPr vert="horz" wrap="square" lIns="91440" tIns="45720" rIns="91440" bIns="45720" anchor="ctr" anchorCtr="0"/>
          <a:lstStyle/>
          <a:p>
            <a:r>
              <a:rPr lang="en-US" altLang="zh-CN" sz="3200" b="1">
                <a:latin typeface="黑体" panose="02010609060101010101" pitchFamily="49" charset="-122"/>
                <a:ea typeface="黑体" panose="02010609060101010101" pitchFamily="49" charset="-122"/>
              </a:rPr>
              <a:t>   </a:t>
            </a:r>
            <a:r>
              <a:rPr lang="en-US" altLang="zh-CN" sz="2200" b="1">
                <a:solidFill>
                  <a:srgbClr val="0000FF"/>
                </a:solidFill>
                <a:latin typeface="黑体" panose="02010609060101010101" pitchFamily="49" charset="-122"/>
                <a:ea typeface="黑体" panose="02010609060101010101" pitchFamily="49" charset="-122"/>
              </a:rPr>
              <a:t>Spearman</a:t>
            </a:r>
            <a:r>
              <a:rPr lang="zh-CN" altLang="en-US" sz="2200" b="1">
                <a:solidFill>
                  <a:srgbClr val="0000FF"/>
                </a:solidFill>
                <a:latin typeface="黑体" panose="02010609060101010101" pitchFamily="49" charset="-122"/>
                <a:ea typeface="黑体" panose="02010609060101010101" pitchFamily="49" charset="-122"/>
              </a:rPr>
              <a:t>相关系数</a:t>
            </a:r>
            <a:endParaRPr lang="zh-CN" altLang="en-US" sz="2200" b="1">
              <a:solidFill>
                <a:srgbClr val="0000FF"/>
              </a:solidFill>
              <a:latin typeface="黑体" panose="02010609060101010101" pitchFamily="49" charset="-122"/>
              <a:ea typeface="黑体" panose="02010609060101010101" pitchFamily="49" charset="-122"/>
            </a:endParaRPr>
          </a:p>
        </p:txBody>
      </p:sp>
      <p:sp>
        <p:nvSpPr>
          <p:cNvPr id="213" name="矩形"/>
          <p:cNvSpPr/>
          <p:nvPr/>
        </p:nvSpPr>
        <p:spPr>
          <a:xfrm>
            <a:off x="0" y="2982913"/>
            <a:ext cx="9144000" cy="0"/>
          </a:xfrm>
          <a:prstGeom prst="rect">
            <a:avLst/>
          </a:prstGeom>
          <a:noFill/>
          <a:ln w="9525" cap="flat" cmpd="sng">
            <a:noFill/>
            <a:prstDash val="solid"/>
            <a:round/>
          </a:ln>
        </p:spPr>
        <p:txBody>
          <a:bodyPr rtlCol="0" anchor="ctr"/>
          <a:lstStyle/>
          <a:p>
            <a:pPr algn="ctr"/>
          </a:p>
        </p:txBody>
      </p:sp>
      <p:sp>
        <p:nvSpPr>
          <p:cNvPr id="214" name="矩形"/>
          <p:cNvSpPr/>
          <p:nvPr/>
        </p:nvSpPr>
        <p:spPr>
          <a:xfrm>
            <a:off x="968378" y="2450628"/>
            <a:ext cx="6769100" cy="534351"/>
          </a:xfrm>
          <a:prstGeom prst="rect">
            <a:avLst/>
          </a:prstGeom>
          <a:noFill/>
          <a:ln w="9525" cap="flat" cmpd="sng">
            <a:noFill/>
            <a:prstDash val="solid"/>
            <a:round/>
          </a:ln>
        </p:spPr>
        <p:txBody>
          <a:bodyPr vert="horz" wrap="square" lIns="91440" tIns="45720" rIns="91440" bIns="45720" anchor="ctr" anchorCtr="0">
            <a:spAutoFit/>
          </a:bodyPr>
          <a:lstStyle/>
          <a:p>
            <a:pPr marL="0" indent="0" algn="just">
              <a:lnSpc>
                <a:spcPct val="150000"/>
              </a:lnSpc>
              <a:spcBef>
                <a:spcPts val="0"/>
              </a:spcBef>
              <a:spcAft>
                <a:spcPts val="0"/>
              </a:spcAft>
              <a:buNone/>
            </a:pPr>
            <a:r>
              <a:rPr lang="zh-CN" altLang="en-US" sz="2000" b="1" i="0" u="none" strike="noStrike" kern="1200" cap="none" spc="0" baseline="0">
                <a:solidFill>
                  <a:schemeClr val="tx1"/>
                </a:solidFill>
                <a:latin typeface="宋体" panose="02010600030101010101" pitchFamily="2" charset="-122"/>
                <a:ea typeface="宋体" panose="02010600030101010101" pitchFamily="2" charset="-122"/>
                <a:cs typeface="Arial" panose="020B0604020202020204" pitchFamily="34" charset="0"/>
              </a:rPr>
              <a:t>例 观测值 </a:t>
            </a:r>
            <a:r>
              <a:rPr lang="en-US" altLang="zh-CN" sz="2000" b="1"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rPr>
              <a:t>-0.8</a:t>
            </a:r>
            <a:r>
              <a:rPr lang="zh-CN" altLang="en-US" sz="2000" b="1"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rPr>
              <a:t>， </a:t>
            </a:r>
            <a:r>
              <a:rPr lang="en-US" altLang="zh-CN" sz="2000" b="1"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rPr>
              <a:t>-3.1</a:t>
            </a:r>
            <a:r>
              <a:rPr lang="zh-CN" altLang="en-US" sz="2000" b="1"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rPr>
              <a:t>， </a:t>
            </a:r>
            <a:r>
              <a:rPr lang="en-US" altLang="zh-CN" sz="2000" b="1"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rPr>
              <a:t>1.1</a:t>
            </a:r>
            <a:r>
              <a:rPr lang="zh-CN" altLang="en-US" sz="2000" b="1"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rPr>
              <a:t>， </a:t>
            </a:r>
            <a:r>
              <a:rPr lang="en-US" altLang="zh-CN" sz="2000" b="1"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rPr>
              <a:t>-5.2    4.2</a:t>
            </a:r>
            <a:endParaRPr lang="zh-CN" altLang="en-US" sz="2000" b="1"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endParaRPr>
          </a:p>
        </p:txBody>
      </p:sp>
      <p:sp>
        <p:nvSpPr>
          <p:cNvPr id="215" name="矩形"/>
          <p:cNvSpPr/>
          <p:nvPr/>
        </p:nvSpPr>
        <p:spPr>
          <a:xfrm>
            <a:off x="0" y="0"/>
            <a:ext cx="9144000" cy="0"/>
          </a:xfrm>
          <a:prstGeom prst="rect">
            <a:avLst/>
          </a:prstGeom>
          <a:noFill/>
          <a:ln w="9525" cap="flat" cmpd="sng">
            <a:noFill/>
            <a:prstDash val="solid"/>
            <a:round/>
          </a:ln>
        </p:spPr>
        <p:txBody>
          <a:bodyPr rtlCol="0" anchor="ctr"/>
          <a:lstStyle/>
          <a:p>
            <a:pPr algn="ctr"/>
          </a:p>
        </p:txBody>
      </p:sp>
      <p:sp>
        <p:nvSpPr>
          <p:cNvPr id="216" name="矩形"/>
          <p:cNvSpPr/>
          <p:nvPr/>
        </p:nvSpPr>
        <p:spPr>
          <a:xfrm>
            <a:off x="650886" y="3572997"/>
            <a:ext cx="5543550" cy="386715"/>
          </a:xfrm>
          <a:prstGeom prst="rect">
            <a:avLst/>
          </a:prstGeom>
          <a:noFill/>
          <a:ln w="9525" cap="flat" cmpd="sng">
            <a:noFill/>
            <a:prstDash val="solid"/>
            <a:round/>
          </a:ln>
        </p:spPr>
        <p:txBody>
          <a:bodyPr vert="horz" wrap="square" lIns="91440" tIns="45720" rIns="91440" bIns="45720" anchor="ctr" anchorCtr="0">
            <a:spAutoFit/>
          </a:bodyPr>
          <a:lstStyle/>
          <a:p>
            <a:pPr marL="0" indent="0" algn="l">
              <a:lnSpc>
                <a:spcPct val="100000"/>
              </a:lnSpc>
              <a:spcBef>
                <a:spcPts val="0"/>
              </a:spcBef>
              <a:spcAft>
                <a:spcPts val="0"/>
              </a:spcAft>
              <a:buNone/>
            </a:pPr>
            <a:r>
              <a:rPr lang="zh-CN" altLang="en-US" sz="2000" b="1" i="0" u="none" strike="noStrike" kern="1200" cap="none" spc="0" baseline="0">
                <a:solidFill>
                  <a:schemeClr val="tx1"/>
                </a:solidFill>
                <a:latin typeface="宋体" panose="02010600030101010101" pitchFamily="2" charset="-122"/>
                <a:ea typeface="宋体" panose="02010600030101010101" pitchFamily="2" charset="-122"/>
                <a:cs typeface="Arial" panose="020B0604020202020204" pitchFamily="34" charset="0"/>
              </a:rPr>
              <a:t>秩统计量</a:t>
            </a:r>
            <a:endParaRPr lang="zh-CN" altLang="en-US" sz="2000" b="1" i="0" u="none" strike="noStrike" kern="1200" cap="none" spc="0" baseline="0">
              <a:solidFill>
                <a:schemeClr val="tx1"/>
              </a:solidFill>
              <a:latin typeface="宋体" panose="02010600030101010101" pitchFamily="2" charset="-122"/>
              <a:ea typeface="宋体" panose="02010600030101010101" pitchFamily="2" charset="-122"/>
              <a:cs typeface="Arial" panose="020B0604020202020204" pitchFamily="34" charset="0"/>
            </a:endParaRPr>
          </a:p>
        </p:txBody>
      </p:sp>
      <p:grpSp>
        <p:nvGrpSpPr>
          <p:cNvPr id="219" name="组合"/>
          <p:cNvGrpSpPr/>
          <p:nvPr/>
        </p:nvGrpSpPr>
        <p:grpSpPr>
          <a:xfrm>
            <a:off x="976314" y="1962152"/>
            <a:ext cx="6416675" cy="504825"/>
            <a:chOff x="976314" y="1962152"/>
            <a:chExt cx="6416675" cy="504825"/>
          </a:xfrm>
        </p:grpSpPr>
        <p:sp>
          <p:nvSpPr>
            <p:cNvPr id="217" name="矩形"/>
            <p:cNvSpPr/>
            <p:nvPr/>
          </p:nvSpPr>
          <p:spPr>
            <a:xfrm>
              <a:off x="976314" y="1997394"/>
              <a:ext cx="1282138" cy="386715"/>
            </a:xfrm>
            <a:prstGeom prst="rect">
              <a:avLst/>
            </a:prstGeom>
            <a:noFill/>
            <a:ln w="9525" cap="flat" cmpd="sng">
              <a:noFill/>
              <a:prstDash val="solid"/>
              <a:round/>
            </a:ln>
          </p:spPr>
          <p:txBody>
            <a:bodyPr vert="horz" wrap="none" lIns="91440" tIns="45720" rIns="91440" bIns="45720" anchor="ctr" anchorCtr="0">
              <a:spAutoFit/>
            </a:bodyPr>
            <a:lstStyle/>
            <a:p>
              <a:pPr marL="0" indent="0" algn="l">
                <a:lnSpc>
                  <a:spcPct val="100000"/>
                </a:lnSpc>
                <a:spcBef>
                  <a:spcPts val="0"/>
                </a:spcBef>
                <a:spcAft>
                  <a:spcPts val="0"/>
                </a:spcAft>
                <a:buNone/>
              </a:pPr>
              <a:r>
                <a:rPr lang="zh-CN" altLang="en-US" sz="2000" b="1" i="0" u="none" strike="noStrike" kern="1200" cap="none" spc="0" baseline="0">
                  <a:solidFill>
                    <a:srgbClr val="0000FF"/>
                  </a:solidFill>
                  <a:latin typeface="Arial" panose="020B0604020202020204" pitchFamily="34" charset="0"/>
                  <a:ea typeface="方正行楷简体" pitchFamily="2" charset="-122"/>
                  <a:cs typeface="Arial" panose="020B0604020202020204" pitchFamily="34" charset="0"/>
                </a:rPr>
                <a:t>秩统计量</a:t>
              </a:r>
              <a:r>
                <a:rPr lang="en-US" altLang="zh-CN" sz="2000" b="1" i="0" u="none" strike="noStrike" kern="1200" cap="none" spc="0" baseline="0">
                  <a:solidFill>
                    <a:srgbClr val="0000FF"/>
                  </a:solidFill>
                  <a:latin typeface="Arial" panose="020B0604020202020204" pitchFamily="34" charset="0"/>
                  <a:ea typeface="方正行楷简体" pitchFamily="2" charset="-122"/>
                  <a:cs typeface="Arial" panose="020B0604020202020204" pitchFamily="34" charset="0"/>
                </a:rPr>
                <a:t>:</a:t>
              </a:r>
              <a:r>
                <a:rPr lang="en-US" altLang="zh-CN" sz="2000" b="1"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rPr>
                <a:t> </a:t>
              </a:r>
              <a:endParaRPr lang="zh-CN" altLang="en-US" sz="2000" b="1"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endParaRPr>
            </a:p>
          </p:txBody>
        </p:sp>
        <p:graphicFrame>
          <p:nvGraphicFramePr>
            <p:cNvPr id="218" name="对象"/>
            <p:cNvGraphicFramePr>
              <a:graphicFrameLocks noChangeAspect="1"/>
            </p:cNvGraphicFramePr>
            <p:nvPr/>
          </p:nvGraphicFramePr>
          <p:xfrm>
            <a:off x="2417764" y="1962152"/>
            <a:ext cx="4975225" cy="504825"/>
          </p:xfrm>
          <a:graphic>
            <a:graphicData uri="http://schemas.openxmlformats.org/presentationml/2006/ole">
              <mc:AlternateContent xmlns:mc="http://schemas.openxmlformats.org/markup-compatibility/2006">
                <mc:Choice xmlns:v="urn:schemas-microsoft-com:vml" Requires="v">
                  <p:oleObj spid="_x0000_s2" name="package" r:id="rId1" imgW="2374900" imgH="241300" progId="package">
                    <p:embed/>
                  </p:oleObj>
                </mc:Choice>
                <mc:Fallback>
                  <p:oleObj name="package" r:id="rId1" imgW="2374900" imgH="241300" progId="package">
                    <p:embed/>
                    <p:pic>
                      <p:nvPicPr>
                        <p:cNvPr id="0" name="对象"/>
                        <p:cNvPicPr>
                          <a:picLocks noChangeAspect="1"/>
                        </p:cNvPicPr>
                        <p:nvPr/>
                      </p:nvPicPr>
                      <p:blipFill>
                        <a:blip r:embed="rId2" cstate="print"/>
                        <a:stretch>
                          <a:fillRect/>
                        </a:stretch>
                      </p:blipFill>
                      <p:spPr>
                        <a:xfrm>
                          <a:off x="2417764" y="1962152"/>
                          <a:ext cx="4975225" cy="504825"/>
                        </a:xfrm>
                        <a:prstGeom prst="rect">
                          <a:avLst/>
                        </a:prstGeom>
                        <a:noFill/>
                        <a:ln w="9525" cap="flat" cmpd="sng">
                          <a:noFill/>
                          <a:prstDash val="solid"/>
                          <a:miter/>
                        </a:ln>
                      </p:spPr>
                    </p:pic>
                  </p:oleObj>
                </mc:Fallback>
              </mc:AlternateContent>
            </a:graphicData>
          </a:graphic>
        </p:graphicFrame>
      </p:grpSp>
      <p:graphicFrame>
        <p:nvGraphicFramePr>
          <p:cNvPr id="220" name="对象"/>
          <p:cNvGraphicFramePr>
            <a:graphicFrameLocks noChangeAspect="1"/>
          </p:cNvGraphicFramePr>
          <p:nvPr/>
        </p:nvGraphicFramePr>
        <p:xfrm>
          <a:off x="1155703" y="3030546"/>
          <a:ext cx="6397625" cy="442912"/>
        </p:xfrm>
        <a:graphic>
          <a:graphicData uri="http://schemas.openxmlformats.org/presentationml/2006/ole">
            <mc:AlternateContent xmlns:mc="http://schemas.openxmlformats.org/markup-compatibility/2006">
              <mc:Choice xmlns:v="urn:schemas-microsoft-com:vml" Requires="v">
                <p:oleObj spid="_x0000_s3" name="package" r:id="rId3" imgW="3289300" imgH="241300" progId="package">
                  <p:embed/>
                </p:oleObj>
              </mc:Choice>
              <mc:Fallback>
                <p:oleObj name="package" r:id="rId3" imgW="3289300" imgH="241300" progId="package">
                  <p:embed/>
                  <p:pic>
                    <p:nvPicPr>
                      <p:cNvPr id="0" name="对象"/>
                      <p:cNvPicPr>
                        <a:picLocks noChangeAspect="1"/>
                      </p:cNvPicPr>
                      <p:nvPr/>
                    </p:nvPicPr>
                    <p:blipFill>
                      <a:blip r:embed="rId4" cstate="print"/>
                      <a:stretch>
                        <a:fillRect/>
                      </a:stretch>
                    </p:blipFill>
                    <p:spPr>
                      <a:xfrm>
                        <a:off x="1155703" y="3030546"/>
                        <a:ext cx="6397625" cy="442912"/>
                      </a:xfrm>
                      <a:prstGeom prst="rect">
                        <a:avLst/>
                      </a:prstGeom>
                      <a:noFill/>
                      <a:ln w="9525" cap="flat" cmpd="sng">
                        <a:noFill/>
                        <a:prstDash val="solid"/>
                        <a:miter/>
                      </a:ln>
                    </p:spPr>
                  </p:pic>
                </p:oleObj>
              </mc:Fallback>
            </mc:AlternateContent>
          </a:graphicData>
        </a:graphic>
      </p:graphicFrame>
      <p:graphicFrame>
        <p:nvGraphicFramePr>
          <p:cNvPr id="221" name="对象"/>
          <p:cNvGraphicFramePr>
            <a:graphicFrameLocks noChangeAspect="1"/>
          </p:cNvGraphicFramePr>
          <p:nvPr/>
        </p:nvGraphicFramePr>
        <p:xfrm>
          <a:off x="971556" y="3932991"/>
          <a:ext cx="4611686" cy="457200"/>
        </p:xfrm>
        <a:graphic>
          <a:graphicData uri="http://schemas.openxmlformats.org/presentationml/2006/ole">
            <mc:AlternateContent xmlns:mc="http://schemas.openxmlformats.org/markup-compatibility/2006">
              <mc:Choice xmlns:v="urn:schemas-microsoft-com:vml" Requires="v">
                <p:oleObj spid="_x0000_s4" name="package" r:id="rId5" imgW="2298700" imgH="228600" progId="package">
                  <p:embed/>
                </p:oleObj>
              </mc:Choice>
              <mc:Fallback>
                <p:oleObj name="package" r:id="rId5" imgW="2298700" imgH="228600" progId="package">
                  <p:embed/>
                  <p:pic>
                    <p:nvPicPr>
                      <p:cNvPr id="0" name="对象"/>
                      <p:cNvPicPr>
                        <a:picLocks noChangeAspect="1"/>
                      </p:cNvPicPr>
                      <p:nvPr/>
                    </p:nvPicPr>
                    <p:blipFill>
                      <a:blip r:embed="rId6" cstate="print"/>
                      <a:stretch>
                        <a:fillRect/>
                      </a:stretch>
                    </p:blipFill>
                    <p:spPr>
                      <a:xfrm>
                        <a:off x="971556" y="3932991"/>
                        <a:ext cx="4611686" cy="457200"/>
                      </a:xfrm>
                      <a:prstGeom prst="rect">
                        <a:avLst/>
                      </a:prstGeom>
                      <a:noFill/>
                      <a:ln w="9525" cap="flat" cmpd="sng">
                        <a:noFill/>
                        <a:prstDash val="solid"/>
                        <a:miter/>
                      </a:ln>
                    </p:spPr>
                  </p:pic>
                </p:oleObj>
              </mc:Fallback>
            </mc:AlternateContent>
          </a:graphicData>
        </a:graphic>
      </p:graphicFrame>
      <p:sp>
        <p:nvSpPr>
          <p:cNvPr id="222" name="矩形"/>
          <p:cNvSpPr/>
          <p:nvPr/>
        </p:nvSpPr>
        <p:spPr>
          <a:xfrm>
            <a:off x="134942" y="4920308"/>
            <a:ext cx="5903912" cy="416242"/>
          </a:xfrm>
          <a:prstGeom prst="rect">
            <a:avLst/>
          </a:prstGeom>
          <a:noFill/>
          <a:ln w="9525" cap="flat" cmpd="sng">
            <a:noFill/>
            <a:prstDash val="solid"/>
            <a:round/>
          </a:ln>
        </p:spPr>
        <p:txBody>
          <a:bodyPr vert="horz" wrap="square" lIns="91440" tIns="45720" rIns="91440" bIns="45720" anchor="ctr" anchorCtr="0">
            <a:spAutoFit/>
          </a:bodyPr>
          <a:lstStyle/>
          <a:p>
            <a:pPr marL="0" indent="0" algn="l">
              <a:lnSpc>
                <a:spcPct val="110000"/>
              </a:lnSpc>
              <a:spcBef>
                <a:spcPts val="0"/>
              </a:spcBef>
              <a:spcAft>
                <a:spcPts val="0"/>
              </a:spcAft>
              <a:buNone/>
            </a:pPr>
            <a:r>
              <a:rPr lang="zh-CN" altLang="en-US" sz="2000" b="1" i="0" u="none" strike="noStrike" kern="1200" cap="none" spc="0" baseline="0">
                <a:solidFill>
                  <a:srgbClr val="FF0000"/>
                </a:solidFill>
                <a:latin typeface="楷体" panose="02010609060101010101" pitchFamily="49" charset="-122"/>
                <a:ea typeface="楷体" panose="02010609060101010101" pitchFamily="49" charset="-122"/>
                <a:cs typeface="Arial" panose="020B0604020202020204" pitchFamily="34" charset="0"/>
              </a:rPr>
              <a:t>规定</a:t>
            </a:r>
            <a:r>
              <a:rPr lang="zh-CN" altLang="en-US" sz="2000" b="1" i="0" u="none" strike="noStrike" kern="1200" cap="none" spc="0" baseline="0">
                <a:solidFill>
                  <a:schemeClr val="tx1"/>
                </a:solidFill>
                <a:latin typeface="楷体" panose="02010609060101010101" pitchFamily="49" charset="-122"/>
                <a:ea typeface="楷体" panose="02010609060101010101" pitchFamily="49" charset="-122"/>
                <a:cs typeface="Arial" panose="020B0604020202020204" pitchFamily="34" charset="0"/>
              </a:rPr>
              <a:t>：相同观测值，秩统计量取排序的平均值。</a:t>
            </a:r>
            <a:endParaRPr lang="zh-CN" altLang="en-US" sz="2000" b="1" i="0" u="none" strike="noStrike" kern="1200" cap="none" spc="0" baseline="0">
              <a:solidFill>
                <a:schemeClr val="tx1"/>
              </a:solidFill>
              <a:latin typeface="楷体" panose="02010609060101010101" pitchFamily="49" charset="-122"/>
              <a:ea typeface="楷体" panose="02010609060101010101" pitchFamily="49" charset="-122"/>
              <a:cs typeface="Arial" panose="020B0604020202020204" pitchFamily="34" charset="0"/>
            </a:endParaRPr>
          </a:p>
        </p:txBody>
      </p:sp>
      <p:graphicFrame>
        <p:nvGraphicFramePr>
          <p:cNvPr id="223" name="对象"/>
          <p:cNvGraphicFramePr>
            <a:graphicFrameLocks noChangeAspect="1"/>
          </p:cNvGraphicFramePr>
          <p:nvPr/>
        </p:nvGraphicFramePr>
        <p:xfrm>
          <a:off x="973140" y="1270002"/>
          <a:ext cx="6718300" cy="766763"/>
        </p:xfrm>
        <a:graphic>
          <a:graphicData uri="http://schemas.openxmlformats.org/presentationml/2006/ole">
            <mc:AlternateContent xmlns:mc="http://schemas.openxmlformats.org/markup-compatibility/2006">
              <mc:Choice xmlns:v="urn:schemas-microsoft-com:vml" Requires="v">
                <p:oleObj spid="_x0000_s5" name="package" r:id="rId7" imgW="3458210" imgH="396875" progId="package">
                  <p:embed/>
                </p:oleObj>
              </mc:Choice>
              <mc:Fallback>
                <p:oleObj name="package" r:id="rId7" imgW="3458210" imgH="396875" progId="package">
                  <p:embed/>
                  <p:pic>
                    <p:nvPicPr>
                      <p:cNvPr id="0" name="对象"/>
                      <p:cNvPicPr>
                        <a:picLocks noChangeAspect="1"/>
                      </p:cNvPicPr>
                      <p:nvPr/>
                    </p:nvPicPr>
                    <p:blipFill>
                      <a:blip r:embed="rId8" cstate="print"/>
                      <a:stretch>
                        <a:fillRect/>
                      </a:stretch>
                    </p:blipFill>
                    <p:spPr>
                      <a:xfrm>
                        <a:off x="973140" y="1270002"/>
                        <a:ext cx="6718300" cy="766763"/>
                      </a:xfrm>
                      <a:prstGeom prst="rect">
                        <a:avLst/>
                      </a:prstGeom>
                      <a:noFill/>
                      <a:ln w="9525" cap="flat" cmpd="sng">
                        <a:noFill/>
                        <a:prstDash val="solid"/>
                        <a:miter/>
                      </a:ln>
                    </p:spPr>
                  </p:pic>
                </p:oleObj>
              </mc:Fallback>
            </mc:AlternateContent>
          </a:graphicData>
        </a:graphic>
      </p:graphicFrame>
      <p:pic>
        <p:nvPicPr>
          <p:cNvPr id="224" name="图片"/>
          <p:cNvPicPr>
            <a:picLocks noChangeAspect="1"/>
          </p:cNvPicPr>
          <p:nvPr/>
        </p:nvPicPr>
        <p:blipFill>
          <a:blip r:embed="rId9" cstate="print"/>
          <a:stretch>
            <a:fillRect/>
          </a:stretch>
        </p:blipFill>
        <p:spPr>
          <a:xfrm>
            <a:off x="5767299" y="4391010"/>
            <a:ext cx="3381321" cy="2171667"/>
          </a:xfrm>
          <a:prstGeom prst="rect">
            <a:avLst/>
          </a:prstGeom>
          <a:noFill/>
          <a:ln w="9525" cap="flat" cmpd="sng">
            <a:noFill/>
            <a:prstDash val="solid"/>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blinds(horizontal)">
                                      <p:cBhvr>
                                        <p:cTn id="7" dur="500"/>
                                        <p:tgtEl>
                                          <p:spTgt spid="2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3"/>
                                        </p:tgtEl>
                                        <p:attrNameLst>
                                          <p:attrName>style.visibility</p:attrName>
                                        </p:attrNameLst>
                                      </p:cBhvr>
                                      <p:to>
                                        <p:strVal val="visible"/>
                                      </p:to>
                                    </p:set>
                                    <p:animEffect transition="in" filter="box(in)">
                                      <p:cBhvr>
                                        <p:cTn id="12" dur="500"/>
                                        <p:tgtEl>
                                          <p:spTgt spid="2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4"/>
                                        </p:tgtEl>
                                        <p:attrNameLst>
                                          <p:attrName>style.visibility</p:attrName>
                                        </p:attrNameLst>
                                      </p:cBhvr>
                                      <p:to>
                                        <p:strVal val="visible"/>
                                      </p:to>
                                    </p:set>
                                    <p:animEffect transition="in" filter="fade">
                                      <p:cBhvr>
                                        <p:cTn id="17" dur="2000"/>
                                        <p:tgtEl>
                                          <p:spTgt spid="21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220"/>
                                        </p:tgtEl>
                                        <p:attrNameLst>
                                          <p:attrName>style.visibility</p:attrName>
                                        </p:attrNameLst>
                                      </p:cBhvr>
                                      <p:to>
                                        <p:strVal val="visible"/>
                                      </p:to>
                                    </p:set>
                                    <p:animEffect transition="in" filter="barn(inHorizontal)">
                                      <p:cBhvr>
                                        <p:cTn id="22" dur="500"/>
                                        <p:tgtEl>
                                          <p:spTgt spid="2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6"/>
                                        </p:tgtEl>
                                        <p:attrNameLst>
                                          <p:attrName>style.visibility</p:attrName>
                                        </p:attrNameLst>
                                      </p:cBhvr>
                                      <p:to>
                                        <p:strVal val="visible"/>
                                      </p:to>
                                    </p:set>
                                    <p:animEffect transition="in" filter="fade">
                                      <p:cBhvr>
                                        <p:cTn id="27" dur="2000"/>
                                        <p:tgtEl>
                                          <p:spTgt spid="21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nodeType="clickEffect">
                                  <p:stCondLst>
                                    <p:cond delay="0"/>
                                  </p:stCondLst>
                                  <p:childTnLst>
                                    <p:set>
                                      <p:cBhvr>
                                        <p:cTn id="31" dur="1" fill="hold">
                                          <p:stCondLst>
                                            <p:cond delay="0"/>
                                          </p:stCondLst>
                                        </p:cTn>
                                        <p:tgtEl>
                                          <p:spTgt spid="221"/>
                                        </p:tgtEl>
                                        <p:attrNameLst>
                                          <p:attrName>style.visibility</p:attrName>
                                        </p:attrNameLst>
                                      </p:cBhvr>
                                      <p:to>
                                        <p:strVal val="visible"/>
                                      </p:to>
                                    </p:set>
                                    <p:animEffect transition="in" filter="barn(inHorizontal)">
                                      <p:cBhvr>
                                        <p:cTn id="32" dur="500"/>
                                        <p:tgtEl>
                                          <p:spTgt spid="22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22">
                                            <p:txEl>
                                              <p:pRg st="0" end="0"/>
                                            </p:txEl>
                                          </p:spTgt>
                                        </p:tgtEl>
                                        <p:attrNameLst>
                                          <p:attrName>style.visibility</p:attrName>
                                        </p:attrNameLst>
                                      </p:cBhvr>
                                      <p:to>
                                        <p:strVal val="visible"/>
                                      </p:to>
                                    </p:set>
                                    <p:animEffect transition="in" filter="blinds(horizontal)">
                                      <p:cBhvr>
                                        <p:cTn id="37" dur="500"/>
                                        <p:tgtEl>
                                          <p:spTgt spid="2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P spid="214" grpId="0"/>
      <p:bldP spid="2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编号占位符"/>
          <p:cNvSpPr>
            <a:spLocks noGrp="1"/>
          </p:cNvSpPr>
          <p:nvPr>
            <p:ph type="sldNum" idx="12"/>
          </p:nvPr>
        </p:nvSpPr>
        <p:spPr>
          <a:xfrm>
            <a:off x="6553200" y="6245225"/>
            <a:ext cx="2133600" cy="476249"/>
          </a:xfrm>
          <a:prstGeom prst="rect">
            <a:avLst/>
          </a:prstGeom>
          <a:ln w="9525" cap="flat" cmpd="sng">
            <a:noFill/>
            <a:prstDash val="solid"/>
            <a:round/>
          </a:ln>
        </p:spPr>
        <p:txBody>
          <a:bodyPr vert="horz" wrap="square" lIns="91440" tIns="45720" rIns="91440" bIns="45720" anchor="t" anchorCtr="0"/>
          <a:lstStyle/>
          <a:p>
            <a:fld id="{CAD2D6BD-DE1B-4B5F-8B41-2702339687B9}" type="slidenum">
              <a:rPr lang="en-US" altLang="zh-CN">
                <a:latin typeface="Arial" panose="020B0604020202020204" pitchFamily="34" charset="0"/>
                <a:ea typeface="方正行楷简体" pitchFamily="2" charset="-122"/>
                <a:cs typeface="Arial" panose="020B0604020202020204" pitchFamily="34" charset="0"/>
              </a:rPr>
            </a:fld>
            <a:endParaRPr lang="zh-CN" altLang="en-US">
              <a:latin typeface="Arial" panose="020B0604020202020204" pitchFamily="34" charset="0"/>
              <a:ea typeface="方正行楷简体" pitchFamily="2" charset="-122"/>
              <a:cs typeface="Arial" panose="020B0604020202020204" pitchFamily="34" charset="0"/>
            </a:endParaRPr>
          </a:p>
        </p:txBody>
      </p:sp>
      <p:sp>
        <p:nvSpPr>
          <p:cNvPr id="229" name="矩形"/>
          <p:cNvSpPr/>
          <p:nvPr/>
        </p:nvSpPr>
        <p:spPr>
          <a:xfrm>
            <a:off x="5403853" y="2305385"/>
            <a:ext cx="2881311" cy="977265"/>
          </a:xfrm>
          <a:prstGeom prst="rect">
            <a:avLst/>
          </a:prstGeom>
          <a:noFill/>
          <a:ln w="9525" cap="flat" cmpd="sng">
            <a:noFill/>
            <a:prstDash val="solid"/>
            <a:round/>
          </a:ln>
        </p:spPr>
        <p:txBody>
          <a:bodyPr vert="horz" wrap="square" lIns="91440" tIns="45720" rIns="91440" bIns="45720" anchor="ctr" anchorCtr="0">
            <a:spAutoFit/>
          </a:bodyPr>
          <a:lstStyle/>
          <a:p>
            <a:pPr marL="0" indent="0" algn="l">
              <a:lnSpc>
                <a:spcPct val="100000"/>
              </a:lnSpc>
              <a:spcBef>
                <a:spcPts val="0"/>
              </a:spcBef>
              <a:spcAft>
                <a:spcPts val="0"/>
              </a:spcAft>
              <a:buNone/>
            </a:pPr>
            <a:r>
              <a:rPr lang="zh-CN" altLang="en-US" sz="2000" b="1" i="0" u="none" strike="noStrike" kern="1200" cap="none" spc="0" baseline="0">
                <a:solidFill>
                  <a:srgbClr val="FF0000"/>
                </a:solidFill>
                <a:latin typeface="Arial" panose="020B0604020202020204" pitchFamily="34" charset="0"/>
                <a:ea typeface="方正行楷简体" pitchFamily="2" charset="-122"/>
                <a:cs typeface="Arial" panose="020B0604020202020204" pitchFamily="34" charset="0"/>
              </a:rPr>
              <a:t>注：</a:t>
            </a:r>
            <a:r>
              <a:rPr lang="zh-CN" altLang="en-US" sz="2000" b="1" i="0" u="none" strike="noStrike" kern="1200" cap="none" spc="0" baseline="0">
                <a:solidFill>
                  <a:schemeClr val="tx1"/>
                </a:solidFill>
                <a:latin typeface="楷体" panose="02010609060101010101" pitchFamily="49" charset="-122"/>
                <a:ea typeface="楷体" panose="02010609060101010101" pitchFamily="49" charset="-122"/>
                <a:cs typeface="Arial" panose="020B0604020202020204" pitchFamily="34" charset="0"/>
              </a:rPr>
              <a:t>当</a:t>
            </a:r>
            <a:r>
              <a:rPr lang="en-US" altLang="zh-CN" sz="2000" b="1" i="0" u="none" strike="noStrike" kern="1200" cap="none" spc="0" baseline="0">
                <a:solidFill>
                  <a:schemeClr val="tx1"/>
                </a:solidFill>
                <a:latin typeface="楷体" panose="02010609060101010101" pitchFamily="49" charset="-122"/>
                <a:ea typeface="楷体" panose="02010609060101010101" pitchFamily="49" charset="-122"/>
                <a:cs typeface="Arial" panose="020B0604020202020204" pitchFamily="34" charset="0"/>
              </a:rPr>
              <a:t>X,Y</a:t>
            </a:r>
            <a:r>
              <a:rPr lang="zh-CN" altLang="en-US" sz="2000" b="1" i="0" u="none" strike="noStrike" kern="1200" cap="none" spc="0" baseline="0">
                <a:solidFill>
                  <a:schemeClr val="tx1"/>
                </a:solidFill>
                <a:latin typeface="楷体" panose="02010609060101010101" pitchFamily="49" charset="-122"/>
                <a:ea typeface="楷体" panose="02010609060101010101" pitchFamily="49" charset="-122"/>
                <a:cs typeface="Arial" panose="020B0604020202020204" pitchFamily="34" charset="0"/>
              </a:rPr>
              <a:t>相关性较强</a:t>
            </a:r>
            <a:r>
              <a:rPr lang="en-US" altLang="zh-CN" sz="2000" b="1" i="0" u="none" strike="noStrike" kern="1200" cap="none" spc="0" baseline="0">
                <a:solidFill>
                  <a:schemeClr val="tx1"/>
                </a:solidFill>
                <a:latin typeface="楷体" panose="02010609060101010101" pitchFamily="49" charset="-122"/>
                <a:ea typeface="楷体" panose="02010609060101010101" pitchFamily="49" charset="-122"/>
                <a:cs typeface="Arial" panose="020B0604020202020204" pitchFamily="34" charset="0"/>
              </a:rPr>
              <a:t>,</a:t>
            </a:r>
            <a:r>
              <a:rPr lang="zh-CN" altLang="en-US" sz="2000" b="1" i="0" u="none" strike="noStrike" kern="1200" cap="none" spc="0" baseline="0">
                <a:solidFill>
                  <a:schemeClr val="tx1"/>
                </a:solidFill>
                <a:latin typeface="楷体" panose="02010609060101010101" pitchFamily="49" charset="-122"/>
                <a:ea typeface="楷体" panose="02010609060101010101" pitchFamily="49" charset="-122"/>
                <a:cs typeface="Arial" panose="020B0604020202020204" pitchFamily="34" charset="0"/>
              </a:rPr>
              <a:t>两组秩统计量相关性也较强</a:t>
            </a:r>
            <a:r>
              <a:rPr lang="en-US" altLang="zh-CN" sz="2000" b="0" i="0" u="none" strike="noStrike" kern="1200" cap="none" spc="0" baseline="0">
                <a:solidFill>
                  <a:schemeClr val="tx1"/>
                </a:solidFill>
                <a:latin typeface="楷体" panose="02010609060101010101" pitchFamily="49" charset="-122"/>
                <a:ea typeface="楷体" panose="02010609060101010101" pitchFamily="49" charset="-122"/>
                <a:cs typeface="Arial" panose="020B0604020202020204" pitchFamily="34" charset="0"/>
              </a:rPr>
              <a:t> </a:t>
            </a:r>
            <a:endParaRPr lang="zh-CN" altLang="en-US" sz="2000" b="0" i="0" u="none" strike="noStrike" kern="1200" cap="none" spc="0" baseline="0">
              <a:solidFill>
                <a:schemeClr val="tx1"/>
              </a:solidFill>
              <a:latin typeface="楷体" panose="02010609060101010101" pitchFamily="49" charset="-122"/>
              <a:ea typeface="楷体" panose="02010609060101010101" pitchFamily="49" charset="-122"/>
              <a:cs typeface="Arial" panose="020B0604020202020204" pitchFamily="34" charset="0"/>
            </a:endParaRPr>
          </a:p>
        </p:txBody>
      </p:sp>
      <p:graphicFrame>
        <p:nvGraphicFramePr>
          <p:cNvPr id="230" name="对象"/>
          <p:cNvGraphicFramePr>
            <a:graphicFrameLocks noChangeAspect="1"/>
          </p:cNvGraphicFramePr>
          <p:nvPr/>
        </p:nvGraphicFramePr>
        <p:xfrm>
          <a:off x="895351" y="525472"/>
          <a:ext cx="6624638" cy="827087"/>
        </p:xfrm>
        <a:graphic>
          <a:graphicData uri="http://schemas.openxmlformats.org/presentationml/2006/ole">
            <mc:AlternateContent xmlns:mc="http://schemas.openxmlformats.org/markup-compatibility/2006">
              <mc:Choice xmlns:v="urn:schemas-microsoft-com:vml" Requires="v">
                <p:oleObj spid="_x0000_s2" name="package" r:id="rId1" imgW="3770630" imgH="472440" progId="package">
                  <p:embed/>
                </p:oleObj>
              </mc:Choice>
              <mc:Fallback>
                <p:oleObj name="package" r:id="rId1" imgW="3770630" imgH="472440" progId="package">
                  <p:embed/>
                  <p:pic>
                    <p:nvPicPr>
                      <p:cNvPr id="0" name="对象"/>
                      <p:cNvPicPr>
                        <a:picLocks noChangeAspect="1"/>
                      </p:cNvPicPr>
                      <p:nvPr/>
                    </p:nvPicPr>
                    <p:blipFill>
                      <a:blip r:embed="rId2" cstate="print"/>
                      <a:stretch>
                        <a:fillRect/>
                      </a:stretch>
                    </p:blipFill>
                    <p:spPr>
                      <a:xfrm>
                        <a:off x="895351" y="525472"/>
                        <a:ext cx="6624638" cy="827087"/>
                      </a:xfrm>
                      <a:prstGeom prst="rect">
                        <a:avLst/>
                      </a:prstGeom>
                      <a:noFill/>
                      <a:ln w="9525" cap="flat" cmpd="sng">
                        <a:noFill/>
                        <a:prstDash val="solid"/>
                        <a:miter/>
                      </a:ln>
                    </p:spPr>
                  </p:pic>
                </p:oleObj>
              </mc:Fallback>
            </mc:AlternateContent>
          </a:graphicData>
        </a:graphic>
      </p:graphicFrame>
      <p:graphicFrame>
        <p:nvGraphicFramePr>
          <p:cNvPr id="231" name="对象"/>
          <p:cNvGraphicFramePr>
            <a:graphicFrameLocks noChangeAspect="1"/>
          </p:cNvGraphicFramePr>
          <p:nvPr/>
        </p:nvGraphicFramePr>
        <p:xfrm>
          <a:off x="1187450" y="4868863"/>
          <a:ext cx="5688013" cy="1130299"/>
        </p:xfrm>
        <a:graphic>
          <a:graphicData uri="http://schemas.openxmlformats.org/presentationml/2006/ole">
            <mc:AlternateContent xmlns:mc="http://schemas.openxmlformats.org/markup-compatibility/2006">
              <mc:Choice xmlns:v="urn:schemas-microsoft-com:vml" Requires="v">
                <p:oleObj spid="_x0000_s3" name="package" r:id="rId3" imgW="3495675" imgH="697230" progId="package">
                  <p:embed/>
                </p:oleObj>
              </mc:Choice>
              <mc:Fallback>
                <p:oleObj name="package" r:id="rId3" imgW="3495675" imgH="697230" progId="package">
                  <p:embed/>
                  <p:pic>
                    <p:nvPicPr>
                      <p:cNvPr id="0" name="对象"/>
                      <p:cNvPicPr>
                        <a:picLocks noChangeAspect="1"/>
                      </p:cNvPicPr>
                      <p:nvPr/>
                    </p:nvPicPr>
                    <p:blipFill>
                      <a:blip r:embed="rId4" cstate="print"/>
                      <a:stretch>
                        <a:fillRect/>
                      </a:stretch>
                    </p:blipFill>
                    <p:spPr>
                      <a:xfrm>
                        <a:off x="1187450" y="4868863"/>
                        <a:ext cx="5688013" cy="1130299"/>
                      </a:xfrm>
                      <a:prstGeom prst="rect">
                        <a:avLst/>
                      </a:prstGeom>
                      <a:noFill/>
                      <a:ln w="9525" cap="flat" cmpd="sng">
                        <a:noFill/>
                        <a:prstDash val="solid"/>
                        <a:miter/>
                      </a:ln>
                    </p:spPr>
                  </p:pic>
                </p:oleObj>
              </mc:Fallback>
            </mc:AlternateContent>
          </a:graphicData>
        </a:graphic>
      </p:graphicFrame>
      <p:graphicFrame>
        <p:nvGraphicFramePr>
          <p:cNvPr id="232" name="对象"/>
          <p:cNvGraphicFramePr>
            <a:graphicFrameLocks noChangeAspect="1"/>
          </p:cNvGraphicFramePr>
          <p:nvPr/>
        </p:nvGraphicFramePr>
        <p:xfrm>
          <a:off x="3449638" y="1562108"/>
          <a:ext cx="3287711" cy="406397"/>
        </p:xfrm>
        <a:graphic>
          <a:graphicData uri="http://schemas.openxmlformats.org/presentationml/2006/ole">
            <mc:AlternateContent xmlns:mc="http://schemas.openxmlformats.org/markup-compatibility/2006">
              <mc:Choice xmlns:v="urn:schemas-microsoft-com:vml" Requires="v">
                <p:oleObj spid="_x0000_s4" name="package" r:id="rId5" imgW="1841500" imgH="228600" progId="package">
                  <p:embed/>
                </p:oleObj>
              </mc:Choice>
              <mc:Fallback>
                <p:oleObj name="package" r:id="rId5" imgW="1841500" imgH="228600" progId="package">
                  <p:embed/>
                  <p:pic>
                    <p:nvPicPr>
                      <p:cNvPr id="0" name="对象"/>
                      <p:cNvPicPr>
                        <a:picLocks noChangeAspect="1"/>
                      </p:cNvPicPr>
                      <p:nvPr/>
                    </p:nvPicPr>
                    <p:blipFill>
                      <a:blip r:embed="rId6" cstate="print"/>
                      <a:stretch>
                        <a:fillRect/>
                      </a:stretch>
                    </p:blipFill>
                    <p:spPr>
                      <a:xfrm>
                        <a:off x="3449638" y="1562108"/>
                        <a:ext cx="3287711" cy="406397"/>
                      </a:xfrm>
                      <a:prstGeom prst="rect">
                        <a:avLst/>
                      </a:prstGeom>
                      <a:noFill/>
                      <a:ln w="9525" cap="flat" cmpd="sng">
                        <a:noFill/>
                        <a:prstDash val="solid"/>
                        <a:miter/>
                      </a:ln>
                    </p:spPr>
                  </p:pic>
                </p:oleObj>
              </mc:Fallback>
            </mc:AlternateContent>
          </a:graphicData>
        </a:graphic>
      </p:graphicFrame>
      <p:sp>
        <p:nvSpPr>
          <p:cNvPr id="233" name="矩形"/>
          <p:cNvSpPr/>
          <p:nvPr/>
        </p:nvSpPr>
        <p:spPr>
          <a:xfrm>
            <a:off x="1184278" y="1519563"/>
            <a:ext cx="1959857" cy="453390"/>
          </a:xfrm>
          <a:prstGeom prst="rect">
            <a:avLst/>
          </a:prstGeom>
          <a:noFill/>
          <a:ln w="9525" cap="flat" cmpd="sng">
            <a:noFill/>
            <a:prstDash val="solid"/>
            <a:round/>
          </a:ln>
        </p:spPr>
        <p:txBody>
          <a:bodyPr vert="horz" wrap="none" lIns="91440" tIns="45720" rIns="91440" bIns="45720" anchor="ctr" anchorCtr="0">
            <a:spAutoFit/>
          </a:bodyPr>
          <a:lstStyle/>
          <a:p>
            <a:pPr marL="0" indent="0" algn="l">
              <a:lnSpc>
                <a:spcPct val="100000"/>
              </a:lnSpc>
              <a:spcBef>
                <a:spcPts val="0"/>
              </a:spcBef>
              <a:spcAft>
                <a:spcPts val="0"/>
              </a:spcAft>
              <a:buNone/>
            </a:pPr>
            <a:r>
              <a:rPr lang="zh-CN" altLang="en-US" sz="2000" b="1"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rPr>
              <a:t>秩统计量分别为</a:t>
            </a:r>
            <a:r>
              <a:rPr lang="en-US" altLang="zh-CN" sz="2400" b="1"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rPr>
              <a:t> </a:t>
            </a:r>
            <a:endParaRPr lang="zh-CN" altLang="en-US" sz="2400" b="1"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endParaRPr>
          </a:p>
        </p:txBody>
      </p:sp>
      <p:sp>
        <p:nvSpPr>
          <p:cNvPr id="234" name="矩形"/>
          <p:cNvSpPr/>
          <p:nvPr/>
        </p:nvSpPr>
        <p:spPr>
          <a:xfrm>
            <a:off x="1263648" y="2107730"/>
            <a:ext cx="2733524" cy="424815"/>
          </a:xfrm>
          <a:prstGeom prst="rect">
            <a:avLst/>
          </a:prstGeom>
          <a:noFill/>
          <a:ln w="9525" cap="flat" cmpd="sng">
            <a:noFill/>
            <a:prstDash val="solid"/>
            <a:round/>
          </a:ln>
        </p:spPr>
        <p:txBody>
          <a:bodyPr vert="horz" wrap="none" lIns="91440" tIns="45720" rIns="91440" bIns="45720" anchor="ctr" anchorCtr="0">
            <a:spAutoFit/>
          </a:bodyPr>
          <a:lstStyle/>
          <a:p>
            <a:pPr marL="0" indent="0" algn="l">
              <a:lnSpc>
                <a:spcPct val="100000"/>
              </a:lnSpc>
              <a:spcBef>
                <a:spcPts val="0"/>
              </a:spcBef>
              <a:spcAft>
                <a:spcPts val="0"/>
              </a:spcAft>
              <a:buNone/>
            </a:pPr>
            <a:r>
              <a:rPr lang="en-US" altLang="zh-CN" sz="2200" b="1" i="0" u="none" strike="noStrike" kern="1200" cap="none" spc="0" baseline="0">
                <a:solidFill>
                  <a:srgbClr val="00009E"/>
                </a:solidFill>
                <a:latin typeface="隶书" panose="02010509060101010101" pitchFamily="49" charset="-122"/>
                <a:ea typeface="隶书" panose="02010509060101010101" pitchFamily="49" charset="-122"/>
                <a:cs typeface="Arial" panose="020B0604020202020204" pitchFamily="34" charset="0"/>
              </a:rPr>
              <a:t>Spearman</a:t>
            </a:r>
            <a:r>
              <a:rPr lang="zh-CN" altLang="en-US" sz="2200" b="1" i="0" u="none" strike="noStrike" kern="1200" cap="none" spc="0" baseline="0">
                <a:solidFill>
                  <a:srgbClr val="00009E"/>
                </a:solidFill>
                <a:latin typeface="隶书" panose="02010509060101010101" pitchFamily="49" charset="-122"/>
                <a:ea typeface="隶书" panose="02010509060101010101" pitchFamily="49" charset="-122"/>
                <a:cs typeface="Arial" panose="020B0604020202020204" pitchFamily="34" charset="0"/>
              </a:rPr>
              <a:t>相关系数：</a:t>
            </a:r>
            <a:r>
              <a:rPr lang="en-US" altLang="zh-CN" sz="1600" b="1"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rPr>
              <a:t> </a:t>
            </a:r>
            <a:endParaRPr lang="zh-CN" altLang="en-US" sz="1600" b="1" i="0" u="none" strike="noStrike" kern="1200" cap="none" spc="0" baseline="0">
              <a:solidFill>
                <a:schemeClr val="tx1"/>
              </a:solidFill>
              <a:latin typeface="Arial" panose="020B0604020202020204" pitchFamily="34" charset="0"/>
              <a:ea typeface="方正行楷简体" pitchFamily="2" charset="-122"/>
              <a:cs typeface="Arial" panose="020B0604020202020204" pitchFamily="34" charset="0"/>
            </a:endParaRPr>
          </a:p>
        </p:txBody>
      </p:sp>
      <p:graphicFrame>
        <p:nvGraphicFramePr>
          <p:cNvPr id="235" name="对象"/>
          <p:cNvGraphicFramePr>
            <a:graphicFrameLocks noChangeAspect="1"/>
          </p:cNvGraphicFramePr>
          <p:nvPr/>
        </p:nvGraphicFramePr>
        <p:xfrm>
          <a:off x="711207" y="2703519"/>
          <a:ext cx="4032248" cy="1679575"/>
        </p:xfrm>
        <a:graphic>
          <a:graphicData uri="http://schemas.openxmlformats.org/presentationml/2006/ole">
            <mc:AlternateContent xmlns:mc="http://schemas.openxmlformats.org/markup-compatibility/2006">
              <mc:Choice xmlns:v="urn:schemas-microsoft-com:vml" Requires="v">
                <p:oleObj spid="_x0000_s5" name="package" r:id="rId7" imgW="2082800" imgH="889000" progId="package">
                  <p:embed/>
                </p:oleObj>
              </mc:Choice>
              <mc:Fallback>
                <p:oleObj name="package" r:id="rId7" imgW="2082800" imgH="889000" progId="package">
                  <p:embed/>
                  <p:pic>
                    <p:nvPicPr>
                      <p:cNvPr id="0" name="对象"/>
                      <p:cNvPicPr>
                        <a:picLocks noChangeAspect="1"/>
                      </p:cNvPicPr>
                      <p:nvPr/>
                    </p:nvPicPr>
                    <p:blipFill>
                      <a:blip r:embed="rId8" cstate="print"/>
                      <a:stretch>
                        <a:fillRect/>
                      </a:stretch>
                    </p:blipFill>
                    <p:spPr>
                      <a:xfrm>
                        <a:off x="711207" y="2703519"/>
                        <a:ext cx="4032248" cy="1679575"/>
                      </a:xfrm>
                      <a:prstGeom prst="rect">
                        <a:avLst/>
                      </a:prstGeom>
                      <a:solidFill>
                        <a:srgbClr val="FFFF66"/>
                      </a:solidFill>
                      <a:ln w="9525" cap="flat" cmpd="sng">
                        <a:noFill/>
                        <a:prstDash val="solid"/>
                        <a:miter/>
                      </a:ln>
                    </p:spPr>
                  </p:pic>
                </p:oleObj>
              </mc:Fallback>
            </mc:AlternateContent>
          </a:graphicData>
        </a:graphic>
      </p:graphicFrame>
      <p:graphicFrame>
        <p:nvGraphicFramePr>
          <p:cNvPr id="236" name="对象"/>
          <p:cNvGraphicFramePr>
            <a:graphicFrameLocks noChangeAspect="1"/>
          </p:cNvGraphicFramePr>
          <p:nvPr/>
        </p:nvGraphicFramePr>
        <p:xfrm>
          <a:off x="1187450" y="5661025"/>
          <a:ext cx="6192838" cy="966786"/>
        </p:xfrm>
        <a:graphic>
          <a:graphicData uri="http://schemas.openxmlformats.org/presentationml/2006/ole">
            <mc:AlternateContent xmlns:mc="http://schemas.openxmlformats.org/markup-compatibility/2006">
              <mc:Choice xmlns:v="urn:schemas-microsoft-com:vml" Requires="v">
                <p:oleObj spid="_x0000_s6" name="package" r:id="rId9" imgW="3822700" imgH="599440" progId="package">
                  <p:embed/>
                </p:oleObj>
              </mc:Choice>
              <mc:Fallback>
                <p:oleObj name="package" r:id="rId9" imgW="3822700" imgH="599440" progId="package">
                  <p:embed/>
                  <p:pic>
                    <p:nvPicPr>
                      <p:cNvPr id="0" name="对象"/>
                      <p:cNvPicPr>
                        <a:picLocks noChangeAspect="1"/>
                      </p:cNvPicPr>
                      <p:nvPr/>
                    </p:nvPicPr>
                    <p:blipFill>
                      <a:blip r:embed="rId10" cstate="print"/>
                      <a:stretch>
                        <a:fillRect/>
                      </a:stretch>
                    </p:blipFill>
                    <p:spPr>
                      <a:xfrm>
                        <a:off x="1187450" y="5661025"/>
                        <a:ext cx="6192838" cy="966786"/>
                      </a:xfrm>
                      <a:prstGeom prst="rect">
                        <a:avLst/>
                      </a:prstGeom>
                      <a:noFill/>
                      <a:ln w="9525" cap="flat" cmpd="sng">
                        <a:noFill/>
                        <a:prstDash val="solid"/>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blinds(horizontal)">
                                      <p:cBhvr>
                                        <p:cTn id="7" dur="500"/>
                                        <p:tgtEl>
                                          <p:spTgt spid="230"/>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233"/>
                                        </p:tgtEl>
                                        <p:attrNameLst>
                                          <p:attrName>style.visibility</p:attrName>
                                        </p:attrNameLst>
                                      </p:cBhvr>
                                      <p:to>
                                        <p:strVal val="visible"/>
                                      </p:to>
                                    </p:set>
                                    <p:anim calcmode="discrete" valueType="clr">
                                      <p:cBhvr override="childStyle">
                                        <p:cTn id="12" dur="80"/>
                                        <p:tgtEl>
                                          <p:spTgt spid="233"/>
                                        </p:tgtEl>
                                        <p:attrNameLst>
                                          <p:attrName>style.color</p:attrName>
                                        </p:attrNameLst>
                                      </p:cBhvr>
                                      <p:tavLst>
                                        <p:tav tm="0">
                                          <p:val>
                                            <p:clrVal>
                                              <a:srgbClr val="000000"/>
                                            </p:clrVal>
                                          </p:val>
                                        </p:tav>
                                        <p:tav tm="50000">
                                          <p:val>
                                            <p:clrVal>
                                              <a:srgbClr val="000000"/>
                                            </p:clrVal>
                                          </p:val>
                                        </p:tav>
                                      </p:tavLst>
                                    </p:anim>
                                    <p:anim calcmode="discrete" valueType="clr">
                                      <p:cBhvr>
                                        <p:cTn id="13" dur="80"/>
                                        <p:tgtEl>
                                          <p:spTgt spid="233"/>
                                        </p:tgtEl>
                                        <p:attrNameLst>
                                          <p:attrName>fillcolor</p:attrName>
                                        </p:attrNameLst>
                                      </p:cBhvr>
                                      <p:tavLst>
                                        <p:tav tm="0">
                                          <p:val>
                                            <p:clrVal>
                                              <a:srgbClr val="000000"/>
                                            </p:clrVal>
                                          </p:val>
                                        </p:tav>
                                        <p:tav tm="50000">
                                          <p:val>
                                            <p:clrVal>
                                              <a:srgbClr val="000000"/>
                                            </p:clrVal>
                                          </p:val>
                                        </p:tav>
                                      </p:tavLst>
                                    </p:anim>
                                    <p:set>
                                      <p:cBhvr>
                                        <p:cTn id="14" dur="80"/>
                                        <p:tgtEl>
                                          <p:spTgt spid="233"/>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32"/>
                                        </p:tgtEl>
                                        <p:attrNameLst>
                                          <p:attrName>style.visibility</p:attrName>
                                        </p:attrNameLst>
                                      </p:cBhvr>
                                      <p:to>
                                        <p:strVal val="visible"/>
                                      </p:to>
                                    </p:set>
                                    <p:animEffect transition="in" filter="dissolve">
                                      <p:cBhvr>
                                        <p:cTn id="19" dur="500"/>
                                        <p:tgtEl>
                                          <p:spTgt spid="232"/>
                                        </p:tgtEl>
                                      </p:cBhvr>
                                    </p:animEffec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grpId="0" nodeType="clickEffect">
                                  <p:stCondLst>
                                    <p:cond delay="0"/>
                                  </p:stCondLst>
                                  <p:iterate type="lt">
                                    <p:tmPct val="50000"/>
                                  </p:iterate>
                                  <p:childTnLst>
                                    <p:set>
                                      <p:cBhvr>
                                        <p:cTn id="23" dur="1" fill="hold">
                                          <p:stCondLst>
                                            <p:cond delay="0"/>
                                          </p:stCondLst>
                                        </p:cTn>
                                        <p:tgtEl>
                                          <p:spTgt spid="234"/>
                                        </p:tgtEl>
                                        <p:attrNameLst>
                                          <p:attrName>style.visibility</p:attrName>
                                        </p:attrNameLst>
                                      </p:cBhvr>
                                      <p:to>
                                        <p:strVal val="visible"/>
                                      </p:to>
                                    </p:set>
                                    <p:anim calcmode="discrete" valueType="clr">
                                      <p:cBhvr override="childStyle">
                                        <p:cTn id="24" dur="80"/>
                                        <p:tgtEl>
                                          <p:spTgt spid="234"/>
                                        </p:tgtEl>
                                        <p:attrNameLst>
                                          <p:attrName>style.color</p:attrName>
                                        </p:attrNameLst>
                                      </p:cBhvr>
                                      <p:tavLst>
                                        <p:tav tm="0">
                                          <p:val>
                                            <p:clrVal>
                                              <a:srgbClr val="000000"/>
                                            </p:clrVal>
                                          </p:val>
                                        </p:tav>
                                        <p:tav tm="50000">
                                          <p:val>
                                            <p:clrVal>
                                              <a:srgbClr val="000000"/>
                                            </p:clrVal>
                                          </p:val>
                                        </p:tav>
                                      </p:tavLst>
                                    </p:anim>
                                    <p:anim calcmode="discrete" valueType="clr">
                                      <p:cBhvr>
                                        <p:cTn id="25" dur="80"/>
                                        <p:tgtEl>
                                          <p:spTgt spid="234"/>
                                        </p:tgtEl>
                                        <p:attrNameLst>
                                          <p:attrName>fillcolor</p:attrName>
                                        </p:attrNameLst>
                                      </p:cBhvr>
                                      <p:tavLst>
                                        <p:tav tm="0">
                                          <p:val>
                                            <p:clrVal>
                                              <a:srgbClr val="000000"/>
                                            </p:clrVal>
                                          </p:val>
                                        </p:tav>
                                        <p:tav tm="50000">
                                          <p:val>
                                            <p:clrVal>
                                              <a:srgbClr val="000000"/>
                                            </p:clrVal>
                                          </p:val>
                                        </p:tav>
                                      </p:tavLst>
                                    </p:anim>
                                    <p:set>
                                      <p:cBhvr>
                                        <p:cTn id="26" dur="80"/>
                                        <p:tgtEl>
                                          <p:spTgt spid="234"/>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35"/>
                                        </p:tgtEl>
                                        <p:attrNameLst>
                                          <p:attrName>style.visibility</p:attrName>
                                        </p:attrNameLst>
                                      </p:cBhvr>
                                      <p:to>
                                        <p:strVal val="visible"/>
                                      </p:to>
                                    </p:set>
                                    <p:animEffect transition="in" filter="dissolve">
                                      <p:cBhvr>
                                        <p:cTn id="31" dur="500"/>
                                        <p:tgtEl>
                                          <p:spTgt spid="235"/>
                                        </p:tgtEl>
                                      </p:cBhvr>
                                    </p:animEffect>
                                  </p:childTnLst>
                                </p:cTn>
                              </p:par>
                            </p:childTnLst>
                          </p:cTn>
                        </p:par>
                      </p:childTnLst>
                    </p:cTn>
                  </p:par>
                  <p:par>
                    <p:cTn id="32" fill="hold">
                      <p:stCondLst>
                        <p:cond delay="indefinite"/>
                      </p:stCondLst>
                      <p:childTnLst>
                        <p:par>
                          <p:cTn id="33" fill="hold">
                            <p:stCondLst>
                              <p:cond delay="0"/>
                            </p:stCondLst>
                            <p:childTnLst>
                              <p:par>
                                <p:cTn id="34" presetID="27" presetClass="entr" presetSubtype="0" fill="hold" grpId="0" nodeType="clickEffect">
                                  <p:stCondLst>
                                    <p:cond delay="0"/>
                                  </p:stCondLst>
                                  <p:iterate type="lt">
                                    <p:tmPct val="50000"/>
                                  </p:iterate>
                                  <p:childTnLst>
                                    <p:set>
                                      <p:cBhvr>
                                        <p:cTn id="35" dur="1" fill="hold">
                                          <p:stCondLst>
                                            <p:cond delay="0"/>
                                          </p:stCondLst>
                                        </p:cTn>
                                        <p:tgtEl>
                                          <p:spTgt spid="229"/>
                                        </p:tgtEl>
                                        <p:attrNameLst>
                                          <p:attrName>style.visibility</p:attrName>
                                        </p:attrNameLst>
                                      </p:cBhvr>
                                      <p:to>
                                        <p:strVal val="visible"/>
                                      </p:to>
                                    </p:set>
                                    <p:anim calcmode="discrete" valueType="clr">
                                      <p:cBhvr override="childStyle">
                                        <p:cTn id="36" dur="80"/>
                                        <p:tgtEl>
                                          <p:spTgt spid="229"/>
                                        </p:tgtEl>
                                        <p:attrNameLst>
                                          <p:attrName>style.color</p:attrName>
                                        </p:attrNameLst>
                                      </p:cBhvr>
                                      <p:tavLst>
                                        <p:tav tm="0">
                                          <p:val>
                                            <p:clrVal>
                                              <a:srgbClr val="000000"/>
                                            </p:clrVal>
                                          </p:val>
                                        </p:tav>
                                        <p:tav tm="50000">
                                          <p:val>
                                            <p:clrVal>
                                              <a:srgbClr val="000000"/>
                                            </p:clrVal>
                                          </p:val>
                                        </p:tav>
                                      </p:tavLst>
                                    </p:anim>
                                    <p:anim calcmode="discrete" valueType="clr">
                                      <p:cBhvr>
                                        <p:cTn id="37" dur="80"/>
                                        <p:tgtEl>
                                          <p:spTgt spid="229"/>
                                        </p:tgtEl>
                                        <p:attrNameLst>
                                          <p:attrName>fillcolor</p:attrName>
                                        </p:attrNameLst>
                                      </p:cBhvr>
                                      <p:tavLst>
                                        <p:tav tm="0">
                                          <p:val>
                                            <p:clrVal>
                                              <a:srgbClr val="000000"/>
                                            </p:clrVal>
                                          </p:val>
                                        </p:tav>
                                        <p:tav tm="50000">
                                          <p:val>
                                            <p:clrVal>
                                              <a:srgbClr val="000000"/>
                                            </p:clrVal>
                                          </p:val>
                                        </p:tav>
                                      </p:tavLst>
                                    </p:anim>
                                    <p:set>
                                      <p:cBhvr>
                                        <p:cTn id="38" dur="80"/>
                                        <p:tgtEl>
                                          <p:spTgt spid="229"/>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31"/>
                                        </p:tgtEl>
                                        <p:attrNameLst>
                                          <p:attrName>style.visibility</p:attrName>
                                        </p:attrNameLst>
                                      </p:cBhvr>
                                      <p:to>
                                        <p:strVal val="visible"/>
                                      </p:to>
                                    </p:set>
                                    <p:animEffect transition="in" filter="blinds(horizontal)">
                                      <p:cBhvr>
                                        <p:cTn id="43" dur="500"/>
                                        <p:tgtEl>
                                          <p:spTgt spid="23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36"/>
                                        </p:tgtEl>
                                        <p:attrNameLst>
                                          <p:attrName>style.visibility</p:attrName>
                                        </p:attrNameLst>
                                      </p:cBhvr>
                                      <p:to>
                                        <p:strVal val="visible"/>
                                      </p:to>
                                    </p:set>
                                    <p:animEffect transition="in" filter="blinds(horizontal)">
                                      <p:cBhvr>
                                        <p:cTn id="48" dur="50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p:bldP spid="234" grpId="0"/>
      <p:bldP spid="229" grpId="0"/>
    </p:bldLst>
  </p:timing>
</p:sld>
</file>

<file path=ppt/tags/tag1.xml><?xml version="1.0" encoding="utf-8"?>
<p:tagLst xmlns:p="http://schemas.openxmlformats.org/presentationml/2006/main">
  <p:tag name="KSO_WM_UNIT_PLACING_PICTURE_USER_VIEWPORT" val="{&quot;height&quot;:6485,&quot;width&quot;:15567}"/>
</p:tagLst>
</file>

<file path=ppt/theme/theme1.xml><?xml version="1.0" encoding="utf-8"?>
<a:theme xmlns:a="http://schemas.openxmlformats.org/drawingml/2006/main" name="自定义设计方案">
  <a:themeElements>
    <a:clrScheme name="自定义设计方案">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
        <a:ea typeface=""/>
        <a:cs typeface=""/>
      </a:majorFont>
      <a:minorFont>
        <a:latin typeface=""/>
        <a:ea typeface=""/>
        <a:cs typeface=""/>
      </a:minorFont>
    </a:fontScheme>
    <a:fmtScheme name="自定义设计方案">
      <a:fillStyleLst>
        <a:solidFill>
          <a:schemeClr val="phClr"/>
        </a:solidFill>
        <a:gradFill/>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sMaster1">
  <a:themeElements>
    <a:clrScheme name="notesMaster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andoutMaster1">
  <a:themeElements>
    <a:clrScheme name="handoutMaster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andoutMaster1">
      <a:majorFont>
        <a:latin typeface=""/>
        <a:ea typeface=""/>
        <a:cs typeface=""/>
      </a:majorFont>
      <a:minorFont>
        <a:latin typeface=""/>
        <a:ea typeface=""/>
        <a:cs typeface=""/>
      </a:minorFont>
    </a:fontScheme>
    <a:fmtScheme name="handoutMaster1">
      <a:fillStyleLst>
        <a:solidFill>
          <a:schemeClr val="phClr"/>
        </a:solidFill>
        <a:gradFill/>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2878</Words>
  <Application>WPS 演示</Application>
  <PresentationFormat/>
  <Paragraphs>357</Paragraphs>
  <Slides>34</Slides>
  <Notes>0</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141</vt:i4>
      </vt:variant>
      <vt:variant>
        <vt:lpstr>幻灯片标题</vt:lpstr>
      </vt:variant>
      <vt:variant>
        <vt:i4>34</vt:i4>
      </vt:variant>
    </vt:vector>
  </HeadingPairs>
  <TitlesOfParts>
    <vt:vector size="194" baseType="lpstr">
      <vt:lpstr>Arial</vt:lpstr>
      <vt:lpstr>宋体</vt:lpstr>
      <vt:lpstr>Wingdings</vt:lpstr>
      <vt:lpstr>方正行楷简体</vt:lpstr>
      <vt:lpstr>微软雅黑</vt:lpstr>
      <vt:lpstr>Times New Roman</vt:lpstr>
      <vt:lpstr>Calibri</vt:lpstr>
      <vt:lpstr>仿宋</vt:lpstr>
      <vt:lpstr>仿宋_GB2312</vt:lpstr>
      <vt:lpstr>黑体</vt:lpstr>
      <vt:lpstr>楷体</vt:lpstr>
      <vt:lpstr>隶书</vt:lpstr>
      <vt:lpstr>Arial Unicode MS</vt:lpstr>
      <vt:lpstr>Math1</vt:lpstr>
      <vt:lpstr>Tw Cen MT Condensed Extra Bold</vt:lpstr>
      <vt:lpstr>楷体_GB2312</vt:lpstr>
      <vt:lpstr>新宋体</vt:lpstr>
      <vt:lpstr>Segoe Print</vt:lpstr>
      <vt:lpstr>自定义设计方案</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Paint.Picture</vt:lpstr>
      <vt:lpstr>Paint.Picture</vt:lpstr>
      <vt:lpstr>Paint.Picture</vt:lpstr>
      <vt:lpstr>Paint.Picture</vt:lpstr>
      <vt:lpstr>Paint.Picture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Paint.Picture</vt:lpstr>
      <vt:lpstr>Paint.Picture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1.3 多维数据的数字特征及相关分析</vt:lpstr>
      <vt:lpstr>PowerPoint 演示文稿</vt:lpstr>
      <vt:lpstr>PowerPoint 演示文稿</vt:lpstr>
      <vt:lpstr>PowerPoint 演示文稿</vt:lpstr>
      <vt:lpstr>PowerPoint 演示文稿</vt:lpstr>
      <vt:lpstr> 二维数字特征的性质</vt:lpstr>
      <vt:lpstr>PowerPoint 演示文稿</vt:lpstr>
      <vt:lpstr>   Spearman相关系数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随机向量的性质</vt:lpstr>
      <vt:lpstr>PowerPoint 演示文稿</vt:lpstr>
      <vt:lpstr>PowerPoint 演示文稿</vt:lpstr>
      <vt:lpstr>     3.多维正态分布性质</vt:lpstr>
      <vt:lpstr>PowerPoint 演示文稿</vt:lpstr>
      <vt:lpstr>(1) 计算观测数据均值向量、协方差阵、Pearson相关阵</vt:lpstr>
      <vt:lpstr>PowerPoint 演示文稿</vt:lpstr>
      <vt:lpstr>（3）分析各指标间的相关性</vt:lpstr>
      <vt:lpstr>PowerPoint 演示文稿</vt:lpstr>
      <vt:lpstr>      作业 1.5 1.6</vt:lpstr>
    </vt:vector>
  </TitlesOfParts>
  <Company>howeay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 分 方 程 建 模</dc:title>
  <dc:creator>亮亮</dc:creator>
  <cp:lastModifiedBy>云朵</cp:lastModifiedBy>
  <cp:revision>470</cp:revision>
  <dcterms:created xsi:type="dcterms:W3CDTF">2006-04-18T12:52:00Z</dcterms:created>
  <dcterms:modified xsi:type="dcterms:W3CDTF">2021-10-18T09:34:30Z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2F614ED1508247C99144B20861BBAB9B</vt:lpwstr>
  </property>
  <property fmtid="{D5CDD505-2E9C-101B-9397-08002B2CF9AE}" pid="3" name="KSOProductBuildVer">
    <vt:lpwstr>2052-11.1.0.10938</vt:lpwstr>
  </property>
</Properties>
</file>