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B2EE0-25DC-E91D-2794-4AB887B22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BBC6EA-1322-3D77-3A5F-C2121BDE9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30C5FF-9432-8397-CA22-CB499A7F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C703-EC5A-40D4-89BE-CEA6BFA5D875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3D41B-08EE-0E4F-B6A5-2FC0F40A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79E33C-38BA-8A0C-F7BC-D86967A2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CD27-CDE4-49D6-93AA-B0AF9A089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E99D8-B211-A2B9-E35A-3D2201EA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A3A04E-F1A4-1876-DC92-7DFE9E69C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B3B48-B74E-9C32-100D-E5E53C7A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C703-EC5A-40D4-89BE-CEA6BFA5D875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1C6ED-A03C-6BE6-E865-A9A8D20B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D18C3-566E-462B-1732-580E4FE9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CD27-CDE4-49D6-93AA-B0AF9A089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45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EF74ED-E9B0-98C8-69B3-721128131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ECB6BE-3BA2-C9DA-F201-2381202D6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68603-DA6F-4602-CD1E-8B8A1982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C703-EC5A-40D4-89BE-CEA6BFA5D875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AED1F-312F-B85C-AE72-1258153D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403BDB-6041-336E-F871-7EA98CDE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CD27-CDE4-49D6-93AA-B0AF9A089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0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B8828-22C7-92A7-6F19-A4F059D8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AAF72-EDFB-4F1A-803E-76DA0F40F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22C087-3C73-5470-8257-CAF7AC12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C703-EC5A-40D4-89BE-CEA6BFA5D875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2F7DE-CF4F-6ABC-C74E-B49ED6D8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7CF85-77CE-702F-770E-6010A91D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CD27-CDE4-49D6-93AA-B0AF9A089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27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D4494-5CC5-7893-517E-1F93E57D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3AD47-4816-B044-0A1D-10212098A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21B68-4B5A-1B7A-2D4D-D4DFBB4F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C703-EC5A-40D4-89BE-CEA6BFA5D875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1BA61-DB4C-E363-7823-F059FDF3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D5E33-52FB-D50C-5697-9ED8E462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CD27-CDE4-49D6-93AA-B0AF9A089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9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C37DB-23ED-FCB7-7185-64675362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3C291-56E2-30C9-F44E-663591AC4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EAB6C-39EE-1B1E-A71E-11542BBA8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ACE790-490E-67B3-A6D2-692B54DE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C703-EC5A-40D4-89BE-CEA6BFA5D875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BCF589-FA5D-7AA3-3F37-2C4FE247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748863-D887-90BE-386A-FBA8396D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CD27-CDE4-49D6-93AA-B0AF9A089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8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33259-368B-82D8-ACC3-39E0D4B1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993D59-ACD3-15A3-7725-2DD957621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4AB680-F359-EB06-4D62-89A0F59E9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B9CCE8-0A01-65FA-9251-C4DE8B8BB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BF8B8F-9B87-D550-9C20-C032AE953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6BC96D-B36E-93D2-2311-8113E314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C703-EC5A-40D4-89BE-CEA6BFA5D875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DAD27D-6361-4944-BBE5-0E479129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F09787-5878-1A3B-06FA-D845CD42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CD27-CDE4-49D6-93AA-B0AF9A089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70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D86B6-808E-5D15-CF11-091886B2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40234B-041D-22C9-7696-F6D0743F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C703-EC5A-40D4-89BE-CEA6BFA5D875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635814-B659-9057-1FFC-84942DFD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CA95DE-8A49-139D-868D-CEC1C1EC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CD27-CDE4-49D6-93AA-B0AF9A089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8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5AB7D9-7817-0E3E-AD2A-453201AE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C703-EC5A-40D4-89BE-CEA6BFA5D875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46B596-85D9-5DE3-D6A1-1679C1D6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3E425C-834F-F65A-027A-A8B10EEC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CD27-CDE4-49D6-93AA-B0AF9A089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92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4BA4B-7839-39AF-7F33-CC7ED827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68B44-BBE7-8977-2333-F213AA1C8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4A0858-F1DA-BA52-83D7-B1032435B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8AE3E4-C7E0-9775-CF6C-E17CFF4E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C703-EC5A-40D4-89BE-CEA6BFA5D875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6D983D-11D5-C672-3F08-ABDFB864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DD95FD-6341-62E7-0F27-79305C97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CD27-CDE4-49D6-93AA-B0AF9A089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24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6F19E-3998-6F11-4B85-12E076E1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B1E250-05C6-F70B-B78C-C9C7D3321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FC6D9D-4E00-036D-BE2F-1681983EA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C5B90E-BB11-AA4E-2FF8-6239F25D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C703-EC5A-40D4-89BE-CEA6BFA5D875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588FE3-BEB0-B99C-1D5C-8E236F2D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DDEED-3939-0D6A-1783-30F7AF2F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CD27-CDE4-49D6-93AA-B0AF9A089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52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EE3D4C-C366-04DD-73DA-CEE7927C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CE3DAE-47FA-5A29-24ED-014683EA2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E3CDD-0EE0-E1C3-BC28-653B4D612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C703-EC5A-40D4-89BE-CEA6BFA5D875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63C852-AAC4-CCF4-66AC-4637D1ADE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CCC24-2896-3399-0A40-A7C66E566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0CD27-CDE4-49D6-93AA-B0AF9A089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85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8680728-7385-67C6-C0FA-FE1A13E3A390}"/>
              </a:ext>
            </a:extLst>
          </p:cNvPr>
          <p:cNvSpPr txBox="1"/>
          <p:nvPr/>
        </p:nvSpPr>
        <p:spPr>
          <a:xfrm>
            <a:off x="159390" y="872215"/>
            <a:ext cx="10290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338x1</a:t>
            </a:r>
          </a:p>
          <a:p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CE5DF4-63ED-4921-BF8A-4F62F771191E}"/>
              </a:ext>
            </a:extLst>
          </p:cNvPr>
          <p:cNvSpPr txBox="1"/>
          <p:nvPr/>
        </p:nvSpPr>
        <p:spPr>
          <a:xfrm>
            <a:off x="2217489" y="872215"/>
            <a:ext cx="10290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338x1</a:t>
            </a:r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A6AF9C-1EE4-6130-B5BF-6163D6FEB0A7}"/>
              </a:ext>
            </a:extLst>
          </p:cNvPr>
          <p:cNvSpPr txBox="1"/>
          <p:nvPr/>
        </p:nvSpPr>
        <p:spPr>
          <a:xfrm>
            <a:off x="299208" y="310153"/>
            <a:ext cx="112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AC6AE2-76E5-BA25-CE05-EF00DA3E01A0}"/>
              </a:ext>
            </a:extLst>
          </p:cNvPr>
          <p:cNvSpPr txBox="1"/>
          <p:nvPr/>
        </p:nvSpPr>
        <p:spPr>
          <a:xfrm>
            <a:off x="2232869" y="251431"/>
            <a:ext cx="102905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weight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00AF696-FCF8-4B1D-B272-E90C237C6200}"/>
              </a:ext>
            </a:extLst>
          </p:cNvPr>
          <p:cNvSpPr txBox="1"/>
          <p:nvPr/>
        </p:nvSpPr>
        <p:spPr>
          <a:xfrm>
            <a:off x="2232869" y="2684879"/>
            <a:ext cx="10290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338x1</a:t>
            </a:r>
          </a:p>
          <a:p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A0028C-8831-DFC2-644F-D2BF56386DA1}"/>
              </a:ext>
            </a:extLst>
          </p:cNvPr>
          <p:cNvSpPr txBox="1"/>
          <p:nvPr/>
        </p:nvSpPr>
        <p:spPr>
          <a:xfrm>
            <a:off x="2217489" y="1778547"/>
            <a:ext cx="10290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338x1</a:t>
            </a:r>
          </a:p>
          <a:p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2B25D81-EB92-386F-30F3-810EFB048784}"/>
              </a:ext>
            </a:extLst>
          </p:cNvPr>
          <p:cNvSpPr txBox="1"/>
          <p:nvPr/>
        </p:nvSpPr>
        <p:spPr>
          <a:xfrm>
            <a:off x="4026717" y="872215"/>
            <a:ext cx="10290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338x1</a:t>
            </a:r>
          </a:p>
          <a:p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349BD38-4B53-FD5F-CFD9-2BDF1AB51B67}"/>
              </a:ext>
            </a:extLst>
          </p:cNvPr>
          <p:cNvSpPr txBox="1"/>
          <p:nvPr/>
        </p:nvSpPr>
        <p:spPr>
          <a:xfrm>
            <a:off x="4042097" y="2684879"/>
            <a:ext cx="10290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338x1</a:t>
            </a:r>
          </a:p>
          <a:p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D4216DD-5ADF-9B5F-2214-7E5A4275A9B1}"/>
              </a:ext>
            </a:extLst>
          </p:cNvPr>
          <p:cNvSpPr txBox="1"/>
          <p:nvPr/>
        </p:nvSpPr>
        <p:spPr>
          <a:xfrm>
            <a:off x="4026717" y="1778547"/>
            <a:ext cx="10290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338x1</a:t>
            </a:r>
          </a:p>
          <a:p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C4F75B-5B54-F671-15E8-9C84BADCA946}"/>
              </a:ext>
            </a:extLst>
          </p:cNvPr>
          <p:cNvSpPr txBox="1"/>
          <p:nvPr/>
        </p:nvSpPr>
        <p:spPr>
          <a:xfrm>
            <a:off x="4042097" y="251431"/>
            <a:ext cx="101367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value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86D0C3B-C127-0ED1-33B0-80A20F3DFAB1}"/>
              </a:ext>
            </a:extLst>
          </p:cNvPr>
          <p:cNvSpPr txBox="1"/>
          <p:nvPr/>
        </p:nvSpPr>
        <p:spPr>
          <a:xfrm>
            <a:off x="1610685" y="1090650"/>
            <a:ext cx="50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B3C39C2-4D81-0CBE-6507-8217FA072A92}"/>
              </a:ext>
            </a:extLst>
          </p:cNvPr>
          <p:cNvSpPr txBox="1"/>
          <p:nvPr/>
        </p:nvSpPr>
        <p:spPr>
          <a:xfrm>
            <a:off x="1610685" y="2823378"/>
            <a:ext cx="50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20AC556-AD2D-470B-BE9B-A30BA06529E1}"/>
              </a:ext>
            </a:extLst>
          </p:cNvPr>
          <p:cNvSpPr txBox="1"/>
          <p:nvPr/>
        </p:nvSpPr>
        <p:spPr>
          <a:xfrm>
            <a:off x="1610686" y="1917046"/>
            <a:ext cx="50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B63D9E22-CA64-6372-7524-D6144E2474A1}"/>
              </a:ext>
            </a:extLst>
          </p:cNvPr>
          <p:cNvSpPr/>
          <p:nvPr/>
        </p:nvSpPr>
        <p:spPr>
          <a:xfrm>
            <a:off x="5471019" y="788805"/>
            <a:ext cx="855677" cy="64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14E7AFA-5F43-0A3E-38BD-643559E386FB}"/>
              </a:ext>
            </a:extLst>
          </p:cNvPr>
          <p:cNvSpPr txBox="1"/>
          <p:nvPr/>
        </p:nvSpPr>
        <p:spPr>
          <a:xfrm>
            <a:off x="6644081" y="872215"/>
            <a:ext cx="855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906B8BE-554E-9AE6-B54C-C847FEC233BE}"/>
              </a:ext>
            </a:extLst>
          </p:cNvPr>
          <p:cNvSpPr txBox="1"/>
          <p:nvPr/>
        </p:nvSpPr>
        <p:spPr>
          <a:xfrm>
            <a:off x="6644080" y="2623040"/>
            <a:ext cx="855677" cy="64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2E58D94-5837-84DC-FF34-F12ACA1C5AED}"/>
              </a:ext>
            </a:extLst>
          </p:cNvPr>
          <p:cNvSpPr txBox="1"/>
          <p:nvPr/>
        </p:nvSpPr>
        <p:spPr>
          <a:xfrm>
            <a:off x="6644080" y="1778548"/>
            <a:ext cx="855677" cy="64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4E6B1149-4699-FA03-812C-ED38C893D286}"/>
              </a:ext>
            </a:extLst>
          </p:cNvPr>
          <p:cNvSpPr/>
          <p:nvPr/>
        </p:nvSpPr>
        <p:spPr>
          <a:xfrm>
            <a:off x="5460533" y="2623040"/>
            <a:ext cx="855677" cy="64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</a:t>
            </a:r>
            <a:endParaRPr lang="zh-CN" altLang="en-US" dirty="0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C80027F2-B32F-BF8D-9BC4-EE77CDC1632C}"/>
              </a:ext>
            </a:extLst>
          </p:cNvPr>
          <p:cNvSpPr/>
          <p:nvPr/>
        </p:nvSpPr>
        <p:spPr>
          <a:xfrm>
            <a:off x="5471019" y="1753757"/>
            <a:ext cx="855677" cy="64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81AFE4E-E0D0-CE35-8CFF-C87CAE0D82F2}"/>
              </a:ext>
            </a:extLst>
          </p:cNvPr>
          <p:cNvSpPr txBox="1"/>
          <p:nvPr/>
        </p:nvSpPr>
        <p:spPr>
          <a:xfrm>
            <a:off x="6565083" y="268266"/>
            <a:ext cx="101367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3x1</a:t>
            </a:r>
            <a:endParaRPr lang="zh-CN" altLang="en-US" dirty="0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DE48949D-49B5-CA12-93EE-ABCBA6EA3858}"/>
              </a:ext>
            </a:extLst>
          </p:cNvPr>
          <p:cNvSpPr/>
          <p:nvPr/>
        </p:nvSpPr>
        <p:spPr>
          <a:xfrm>
            <a:off x="7904522" y="469544"/>
            <a:ext cx="1433823" cy="965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73B698E8-4476-E8F8-3343-07F53BDD2A18}"/>
              </a:ext>
            </a:extLst>
          </p:cNvPr>
          <p:cNvSpPr/>
          <p:nvPr/>
        </p:nvSpPr>
        <p:spPr>
          <a:xfrm>
            <a:off x="7937379" y="2463409"/>
            <a:ext cx="1433823" cy="965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A3AE3913-28E3-3721-971E-17E3088A0C6E}"/>
              </a:ext>
            </a:extLst>
          </p:cNvPr>
          <p:cNvSpPr/>
          <p:nvPr/>
        </p:nvSpPr>
        <p:spPr>
          <a:xfrm>
            <a:off x="7904522" y="1618916"/>
            <a:ext cx="1433823" cy="965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1185EFB-18B8-6F8A-8F7F-A4ED4955A38D}"/>
              </a:ext>
            </a:extLst>
          </p:cNvPr>
          <p:cNvSpPr txBox="1"/>
          <p:nvPr/>
        </p:nvSpPr>
        <p:spPr>
          <a:xfrm>
            <a:off x="9959131" y="872215"/>
            <a:ext cx="855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78BF308-B5E9-7C90-4824-E0CF9B7D6E1C}"/>
              </a:ext>
            </a:extLst>
          </p:cNvPr>
          <p:cNvSpPr txBox="1"/>
          <p:nvPr/>
        </p:nvSpPr>
        <p:spPr>
          <a:xfrm>
            <a:off x="9959130" y="2623040"/>
            <a:ext cx="855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P3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CA8B19D-F1F0-613B-001A-FB782FBFB1F7}"/>
              </a:ext>
            </a:extLst>
          </p:cNvPr>
          <p:cNvSpPr txBox="1"/>
          <p:nvPr/>
        </p:nvSpPr>
        <p:spPr>
          <a:xfrm>
            <a:off x="9959130" y="1778548"/>
            <a:ext cx="855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P2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92AEC1D-1D94-0ACC-2D95-69943C969799}"/>
              </a:ext>
            </a:extLst>
          </p:cNvPr>
          <p:cNvSpPr txBox="1"/>
          <p:nvPr/>
        </p:nvSpPr>
        <p:spPr>
          <a:xfrm>
            <a:off x="9959130" y="322857"/>
            <a:ext cx="79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3x1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4B10B4B-8BDE-676C-26A4-69C7DB046CAB}"/>
              </a:ext>
            </a:extLst>
          </p:cNvPr>
          <p:cNvSpPr txBox="1"/>
          <p:nvPr/>
        </p:nvSpPr>
        <p:spPr>
          <a:xfrm>
            <a:off x="5553512" y="4320330"/>
            <a:ext cx="2835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Argmax(p1,</a:t>
            </a:r>
            <a:r>
              <a:rPr lang="en-US" altLang="zh-CN" dirty="0">
                <a:solidFill>
                  <a:srgbClr val="FF0000"/>
                </a:solidFill>
              </a:rPr>
              <a:t>p2</a:t>
            </a:r>
            <a:r>
              <a:rPr lang="en-US" altLang="zh-CN" dirty="0"/>
              <a:t>,p3)=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  <a:p>
            <a:r>
              <a:rPr lang="en-US" altLang="zh-CN"/>
              <a:t>If p2&gt;p1 and p2&gt;p3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79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41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子翔 周</dc:creator>
  <cp:lastModifiedBy>子翔 周</cp:lastModifiedBy>
  <cp:revision>1</cp:revision>
  <dcterms:created xsi:type="dcterms:W3CDTF">2022-08-19T06:50:35Z</dcterms:created>
  <dcterms:modified xsi:type="dcterms:W3CDTF">2022-08-19T07:39:35Z</dcterms:modified>
</cp:coreProperties>
</file>