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7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9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5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D973-874E-4150-8AC0-2F1DE153FD96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B58D-5BE6-47AB-870B-D927F054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2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83487" y="628379"/>
            <a:ext cx="2533018" cy="267819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50468" y="628379"/>
            <a:ext cx="5066036" cy="500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383486" y="3250237"/>
            <a:ext cx="2533018" cy="1300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4" idx="0"/>
          </p:cNvCxnSpPr>
          <p:nvPr/>
        </p:nvCxnSpPr>
        <p:spPr>
          <a:xfrm flipV="1">
            <a:off x="4359650" y="628379"/>
            <a:ext cx="23836" cy="263485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84830" y="3013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22889" y="1191754"/>
            <a:ext cx="4134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 * r</a:t>
            </a:r>
            <a:r>
              <a:rPr lang="zh-CN" altLang="en-US" dirty="0" smtClean="0"/>
              <a:t> </a:t>
            </a:r>
            <a:r>
              <a:rPr lang="en-US" altLang="zh-CN" dirty="0" smtClean="0"/>
              <a:t>^2 = S</a:t>
            </a:r>
          </a:p>
          <a:p>
            <a:r>
              <a:rPr lang="en-US" altLang="zh-CN" dirty="0" smtClean="0"/>
              <a:t>1*1 = 1</a:t>
            </a:r>
          </a:p>
          <a:p>
            <a:endParaRPr lang="en-US" altLang="zh-CN" dirty="0"/>
          </a:p>
          <a:p>
            <a:r>
              <a:rPr lang="en-US" altLang="zh-CN" dirty="0" smtClean="0"/>
              <a:t>S/ 4 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/ 10000</a:t>
            </a:r>
          </a:p>
          <a:p>
            <a:r>
              <a:rPr lang="en-US" altLang="zh-CN" dirty="0" err="1" smtClean="0"/>
              <a:t>num</a:t>
            </a:r>
            <a:r>
              <a:rPr lang="en-US" altLang="zh-CN" dirty="0" smtClean="0"/>
              <a:t> =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random </a:t>
            </a:r>
            <a:r>
              <a:rPr lang="zh-CN" altLang="en-US" dirty="0" smtClean="0"/>
              <a:t>来算这个？是蓝色区域豆子数</a:t>
            </a:r>
            <a:endParaRPr lang="en-US" altLang="zh-CN" dirty="0" smtClean="0"/>
          </a:p>
          <a:p>
            <a:r>
              <a:rPr lang="en-US" altLang="zh-CN" dirty="0" smtClean="0"/>
              <a:t>S = 4num/10000</a:t>
            </a:r>
          </a:p>
          <a:p>
            <a:endParaRPr lang="en-US" altLang="zh-CN" dirty="0"/>
          </a:p>
          <a:p>
            <a:r>
              <a:rPr lang="en-US" altLang="zh-CN" dirty="0" smtClean="0"/>
              <a:t>Pi = S </a:t>
            </a:r>
            <a:r>
              <a:rPr lang="en-US" altLang="zh-CN" dirty="0" smtClean="0"/>
              <a:t>= 4num/10000</a:t>
            </a:r>
          </a:p>
          <a:p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167401" y="1787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73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69753" y="2238492"/>
            <a:ext cx="840727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7572" y="2238493"/>
            <a:ext cx="840727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8299" y="2238493"/>
            <a:ext cx="840727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29026" y="2238493"/>
            <a:ext cx="840727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51904" y="2629700"/>
            <a:ext cx="514451" cy="689050"/>
            <a:chOff x="3007553" y="2288167"/>
            <a:chExt cx="511371" cy="689050"/>
          </a:xfrm>
        </p:grpSpPr>
        <p:sp>
          <p:nvSpPr>
            <p:cNvPr id="6" name="右箭头 5"/>
            <p:cNvSpPr/>
            <p:nvPr/>
          </p:nvSpPr>
          <p:spPr>
            <a:xfrm rot="16200000">
              <a:off x="2918714" y="2377006"/>
              <a:ext cx="689050" cy="511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98560" y="2607885"/>
              <a:ext cx="29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79854" y="2604893"/>
            <a:ext cx="514451" cy="689050"/>
            <a:chOff x="3007553" y="2288167"/>
            <a:chExt cx="511371" cy="689050"/>
          </a:xfrm>
        </p:grpSpPr>
        <p:sp>
          <p:nvSpPr>
            <p:cNvPr id="11" name="右箭头 10"/>
            <p:cNvSpPr/>
            <p:nvPr/>
          </p:nvSpPr>
          <p:spPr>
            <a:xfrm rot="16200000">
              <a:off x="2918714" y="2377006"/>
              <a:ext cx="689050" cy="511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98560" y="2607885"/>
              <a:ext cx="29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2960" y="2623052"/>
            <a:ext cx="514451" cy="689050"/>
            <a:chOff x="3007553" y="2288167"/>
            <a:chExt cx="511371" cy="689050"/>
          </a:xfrm>
        </p:grpSpPr>
        <p:sp>
          <p:nvSpPr>
            <p:cNvPr id="14" name="右箭头 13"/>
            <p:cNvSpPr/>
            <p:nvPr/>
          </p:nvSpPr>
          <p:spPr>
            <a:xfrm rot="16200000">
              <a:off x="2918714" y="2377006"/>
              <a:ext cx="689050" cy="511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98560" y="2607885"/>
              <a:ext cx="29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61309" y="2638877"/>
            <a:ext cx="514451" cy="689050"/>
            <a:chOff x="3007553" y="2288167"/>
            <a:chExt cx="511371" cy="689050"/>
          </a:xfrm>
        </p:grpSpPr>
        <p:sp>
          <p:nvSpPr>
            <p:cNvPr id="18" name="右箭头 17"/>
            <p:cNvSpPr/>
            <p:nvPr/>
          </p:nvSpPr>
          <p:spPr>
            <a:xfrm rot="16200000">
              <a:off x="2918714" y="2377006"/>
              <a:ext cx="689050" cy="5113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98560" y="2607885"/>
              <a:ext cx="29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5159290" y="1187995"/>
            <a:ext cx="6224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f(1)=1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f(2)=0.5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f(3)=1/3 + 1/3 * 1/2  = 0.5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f(4)=1/4 + 1/4*(1/3+ 1/3 * 1/2  ) + 1/4* 1/2 = 1/4 + 1/4 * f(3) + 1/4* f(2)=0.5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f(5)=1/5 + 1/5 * f(4) + 1/5 * f(3) + 1/5 * f(2)=0.5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pt-BR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pt-BR" altLang="zh-CN" b="0" dirty="0" smtClean="0">
                <a:effectLst/>
                <a:latin typeface="Consolas" panose="020B0609020204030204" pitchFamily="49" charset="0"/>
              </a:rPr>
            </a:br>
            <a:r>
              <a:rPr lang="pt-BR" altLang="zh-CN" b="0" dirty="0" smtClean="0">
                <a:effectLst/>
                <a:latin typeface="Consolas" panose="020B0609020204030204" pitchFamily="49" charset="0"/>
              </a:rPr>
              <a:t>f(n)=1/n + 1/n * f(n-1) + 1/5 * f(n-2) + ... + 1/n * f(2) =0.5</a:t>
            </a:r>
            <a:endParaRPr lang="pt-BR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yxp</dc:creator>
  <cp:lastModifiedBy>yxp</cp:lastModifiedBy>
  <cp:revision>3</cp:revision>
  <dcterms:created xsi:type="dcterms:W3CDTF">2022-08-05T06:06:28Z</dcterms:created>
  <dcterms:modified xsi:type="dcterms:W3CDTF">2022-08-05T06:55:17Z</dcterms:modified>
</cp:coreProperties>
</file>