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04950" y="5229860"/>
            <a:ext cx="330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2*(a+b)=n    ---&gt;	</a:t>
            </a:r>
            <a:r>
              <a:rPr lang="en-US" altLang="zh-CN">
                <a:solidFill>
                  <a:srgbClr val="FF0000"/>
                </a:solidFill>
              </a:rPr>
              <a:t>a+b=n/2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8200" y="5859780"/>
            <a:ext cx="600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a!=b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37845" y="780415"/>
            <a:ext cx="5380990" cy="1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5305" y="37147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587500" y="2034540"/>
            <a:ext cx="2592705" cy="132905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01420" y="2582545"/>
            <a:ext cx="38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728595" y="166624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264025" y="258254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728595" y="336359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899785" y="2954655"/>
            <a:ext cx="5687060" cy="4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398885" y="2409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5890895" y="2945130"/>
            <a:ext cx="75565" cy="838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512550" y="2898775"/>
            <a:ext cx="75565" cy="755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38870" y="2925445"/>
            <a:ext cx="75565" cy="755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011035" y="31781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a+b</a:t>
            </a:r>
            <a:endParaRPr lang="en-US" altLang="zh-CN" baseline="-25000"/>
          </a:p>
        </p:txBody>
      </p:sp>
      <p:sp>
        <p:nvSpPr>
          <p:cNvPr id="24" name="文本框 23"/>
          <p:cNvSpPr txBox="1"/>
          <p:nvPr/>
        </p:nvSpPr>
        <p:spPr>
          <a:xfrm>
            <a:off x="10043160" y="3178175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a+b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94090" y="2409190"/>
            <a:ext cx="109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n/2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779770" y="2514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754505" y="4348480"/>
            <a:ext cx="2520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a,b</a:t>
            </a:r>
            <a:r>
              <a:rPr lang="zh-CN" altLang="en-US"/>
              <a:t>范围：</a:t>
            </a:r>
            <a:r>
              <a:rPr lang="en-US" altLang="zh-CN"/>
              <a:t>a,b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∈(0 , n/2)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20915" y="2954655"/>
            <a:ext cx="83820" cy="755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82790" y="2438400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n/4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537210" y="724535"/>
            <a:ext cx="75565" cy="92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71210" y="706120"/>
            <a:ext cx="75565" cy="1022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90" y="353060"/>
            <a:ext cx="226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45  13  12  16  9  5  22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846070" y="762000"/>
            <a:ext cx="590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	13	12	16	9	5	22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469380" y="721360"/>
            <a:ext cx="1282065" cy="38163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5465" y="11029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398135" y="111442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6070" y="1457325"/>
            <a:ext cx="644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45	13	12	16	         14		22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840595" y="353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贪心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950" y="1038225"/>
            <a:ext cx="226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（只能相邻石子</a:t>
            </a:r>
            <a:r>
              <a:rPr lang="zh-CN" altLang="en-US"/>
              <a:t>合并）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52255" y="1406525"/>
            <a:ext cx="247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14</a:t>
            </a:r>
            <a:r>
              <a:rPr lang="zh-CN" altLang="en-US">
                <a:solidFill>
                  <a:srgbClr val="FF0000"/>
                </a:solidFill>
              </a:rPr>
              <a:t>与相邻较小值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合并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3555" y="1488440"/>
            <a:ext cx="1822450" cy="3213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28080" y="1784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46070" y="2185670"/>
            <a:ext cx="5900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13	12	                30		22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52255" y="2177415"/>
            <a:ext cx="280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30</a:t>
            </a:r>
            <a:r>
              <a:rPr lang="zh-CN" altLang="en-US">
                <a:solidFill>
                  <a:srgbClr val="FF0000"/>
                </a:solidFill>
              </a:rPr>
              <a:t>与相邻较小值</a:t>
            </a:r>
            <a:r>
              <a:rPr lang="en-US" altLang="zh-CN">
                <a:solidFill>
                  <a:srgbClr val="FF0000"/>
                </a:solidFill>
              </a:rPr>
              <a:t>12</a:t>
            </a:r>
            <a:r>
              <a:rPr lang="zh-CN" altLang="en-US">
                <a:solidFill>
                  <a:srgbClr val="FF0000"/>
                </a:solidFill>
              </a:rPr>
              <a:t>合并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39310" y="2230120"/>
            <a:ext cx="2146300" cy="3155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98135" y="187388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61685" y="25457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8135" y="260985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46070" y="2909570"/>
            <a:ext cx="4986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13		42		22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52255" y="3056890"/>
            <a:ext cx="2473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42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与相邻较小值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合并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78885" y="2914015"/>
            <a:ext cx="2276475" cy="39052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26890" y="32854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5398135" y="336931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46070" y="3702050"/>
            <a:ext cx="4071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	55		22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52255" y="3702050"/>
            <a:ext cx="2473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55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与相邻较小值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合并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71060" y="3698240"/>
            <a:ext cx="2286000" cy="37147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28080" y="40697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5398135" y="416560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46070" y="4553585"/>
            <a:ext cx="2242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	77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02890" y="4553585"/>
            <a:ext cx="2286000" cy="37147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291320" y="455358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合并最后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两堆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3815715" y="508825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493895" y="492506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81095" y="549719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161540" y="6012180"/>
            <a:ext cx="418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最后费用为：</a:t>
            </a:r>
            <a:r>
              <a:rPr lang="en-US" altLang="zh-CN"/>
              <a:t>14+30+42+55+77+122 = 340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9291320" y="762000"/>
            <a:ext cx="267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找出和最小的两个值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32090" y="599757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得到的不是</a:t>
            </a:r>
            <a:r>
              <a:rPr lang="zh-CN" altLang="en-US"/>
              <a:t>全局最优解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90" y="353060"/>
            <a:ext cx="226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45  13  12  16  9  5  22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846070" y="762000"/>
            <a:ext cx="590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	13	12	16	9	5	22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469380" y="721360"/>
            <a:ext cx="1282065" cy="38163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5465" y="11029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398135" y="111442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6070" y="1457325"/>
            <a:ext cx="644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45	13	12	16	         14		22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950" y="1038225"/>
            <a:ext cx="226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（只能相邻石子</a:t>
            </a:r>
            <a:r>
              <a:rPr lang="zh-CN" altLang="en-US"/>
              <a:t>合并）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98135" y="187388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398135" y="260985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5398135" y="336931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98135" y="4165600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815715" y="5088255"/>
            <a:ext cx="260350" cy="29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1095" y="549719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103755" y="5996940"/>
            <a:ext cx="418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最后费用为：</a:t>
            </a:r>
            <a:r>
              <a:rPr lang="en-US" altLang="zh-CN"/>
              <a:t>14+25+30+52+70+122 = 313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9291320" y="762000"/>
            <a:ext cx="267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找出和最小的两个值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27450" y="1458595"/>
            <a:ext cx="1449705" cy="37147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46070" y="2117090"/>
            <a:ext cx="5900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         25	                  16	         14		22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959860" y="1797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22925" y="2127885"/>
            <a:ext cx="1840230" cy="34353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49135" y="24714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46070" y="2951480"/>
            <a:ext cx="5203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45	         25	                               30	                      22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92215" y="2936240"/>
            <a:ext cx="1765300" cy="37147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816215" y="3326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54325" y="3729355"/>
            <a:ext cx="4962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45	         25	                                      52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909570" y="3698240"/>
            <a:ext cx="1784350" cy="42735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09570" y="4132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846070" y="4610735"/>
            <a:ext cx="2459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           70	                      52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420745" y="4571365"/>
            <a:ext cx="1895475" cy="42799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76470" y="498729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91955" y="1598295"/>
            <a:ext cx="2665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重复步骤一，每次找出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所有石子中相邻和最小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的进行合并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0965" y="151765"/>
            <a:ext cx="1783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>
                <a:sym typeface="+mn-ea"/>
              </a:rPr>
              <a:t>45  13  12  16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965" y="938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r>
              <a:rPr lang="zh-CN" altLang="en-US"/>
              <a:t>规划：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55495" y="234950"/>
            <a:ext cx="5638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分析子结构：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55495" y="796925"/>
            <a:ext cx="599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[45    ,    13    ,    12    ,    16]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146300" y="1073785"/>
            <a:ext cx="277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0             1           2           3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1660" y="2225675"/>
            <a:ext cx="2769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求合并</a:t>
            </a:r>
            <a:r>
              <a:rPr lang="en-US" altLang="zh-CN"/>
              <a:t>0-3</a:t>
            </a:r>
            <a:r>
              <a:rPr lang="zh-CN" altLang="en-US"/>
              <a:t>号位的最小</a:t>
            </a:r>
            <a:r>
              <a:rPr lang="zh-CN" altLang="en-US"/>
              <a:t>花费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72255" y="5100955"/>
            <a:ext cx="350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0-1   	        1-2    	  2-3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32935" y="3376930"/>
            <a:ext cx="2312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0-2		1-3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328035" y="3745230"/>
            <a:ext cx="2281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min(0-1,1-2)+sum(0-2)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55665" y="3745230"/>
            <a:ext cx="228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min(1-2,2-3)+sum(1-3)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5609590" y="4407535"/>
            <a:ext cx="334645" cy="399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5609590" y="2977515"/>
            <a:ext cx="334645" cy="399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38850" y="2593975"/>
            <a:ext cx="2281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min(0-2,1-3)+sum(0-3)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89245" y="796925"/>
            <a:ext cx="2127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合并</a:t>
            </a:r>
            <a:r>
              <a:rPr lang="en-US" altLang="zh-CN"/>
              <a:t>4</a:t>
            </a:r>
            <a:r>
              <a:rPr lang="zh-CN" altLang="en-US"/>
              <a:t>个的</a:t>
            </a:r>
            <a:r>
              <a:rPr lang="zh-CN" altLang="en-US"/>
              <a:t>子问题：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2760" y="2698750"/>
            <a:ext cx="193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</a:t>
            </a:r>
            <a:endParaRPr lang="en-US" altLang="zh-CN"/>
          </a:p>
          <a:p>
            <a:r>
              <a:rPr lang="en-US" altLang="zh-CN">
                <a:sym typeface="+mn-ea"/>
              </a:rPr>
              <a:t>45  13  12  16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125" y="1300480"/>
            <a:ext cx="11082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因为要对每一个子结构的最优解进行</a:t>
            </a:r>
            <a:r>
              <a:rPr lang="zh-CN" altLang="en-US"/>
              <a:t>存储，可以构建一个</a:t>
            </a:r>
            <a:r>
              <a:rPr lang="en-US" altLang="zh-CN"/>
              <a:t>n*n</a:t>
            </a:r>
            <a:r>
              <a:rPr lang="zh-CN" altLang="en-US"/>
              <a:t>的二维数组</a:t>
            </a:r>
            <a:r>
              <a:rPr lang="en-US" altLang="zh-CN"/>
              <a:t>dp[][]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dp[l][r]</a:t>
            </a:r>
            <a:r>
              <a:rPr lang="zh-CN" altLang="en-US"/>
              <a:t>位置用于存放</a:t>
            </a:r>
            <a:r>
              <a:rPr lang="en-US" altLang="zh-CN"/>
              <a:t>l-r</a:t>
            </a:r>
            <a:r>
              <a:rPr lang="zh-CN" altLang="en-US"/>
              <a:t>的最小</a:t>
            </a:r>
            <a:r>
              <a:rPr lang="zh-CN" altLang="en-US"/>
              <a:t>花费</a:t>
            </a:r>
            <a:endParaRPr lang="zh-CN" altLang="en-US"/>
          </a:p>
        </p:txBody>
      </p:sp>
      <p:sp>
        <p:nvSpPr>
          <p:cNvPr id="6" name="双括号 5"/>
          <p:cNvSpPr/>
          <p:nvPr/>
        </p:nvSpPr>
        <p:spPr>
          <a:xfrm>
            <a:off x="3660775" y="3067050"/>
            <a:ext cx="3716655" cy="298958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1600" y="2698750"/>
            <a:ext cx="339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	1	2	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3195320"/>
            <a:ext cx="3340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1600" y="319532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94250" y="319532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76900" y="319532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559550" y="319532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0-3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794250" y="394843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1-1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76900" y="4775835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559550" y="5614035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3-3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676900" y="394843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1-2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59550" y="3948430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1-3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559550" y="4775835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2-3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82600" y="3131185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dp[l][r]=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26845" y="2901950"/>
            <a:ext cx="316230" cy="826770"/>
          </a:xfrm>
          <a:prstGeom prst="leftBrace">
            <a:avLst>
              <a:gd name="adj1" fmla="val 46385"/>
              <a:gd name="adj2" fmla="val 50000"/>
            </a:avLst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66900" y="2762885"/>
            <a:ext cx="1457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0,	l==r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66900" y="3558540"/>
            <a:ext cx="4161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min( dp[l][t] , dp[t+1][r] ) + sum[l][r]	l!=r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64185" y="4775835"/>
            <a:ext cx="424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根据状态转移公式，自底向上求</a:t>
            </a:r>
            <a:r>
              <a:rPr lang="zh-CN" altLang="en-US"/>
              <a:t>最优解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185" y="2171700"/>
            <a:ext cx="11049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设dp[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][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]表示第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到第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堆石子合并的最优值，s</a:t>
            </a:r>
            <a:r>
              <a:rPr lang="en-US" altLang="zh-CN">
                <a:sym typeface="+mn-ea"/>
              </a:rPr>
              <a:t>um</a:t>
            </a:r>
            <a:r>
              <a:rPr lang="zh-CN" altLang="en-US">
                <a:sym typeface="+mn-ea"/>
              </a:rPr>
              <a:t>[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][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]表示第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到第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堆石子的总数量。那么就有状态转移公式：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185" y="1273175"/>
            <a:ext cx="241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递归的定义最优</a:t>
            </a:r>
            <a:r>
              <a:rPr lang="zh-CN" altLang="en-US"/>
              <a:t>值：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29425" y="3558540"/>
            <a:ext cx="2545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是子问题的最优分割点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ZmOWJlMDViYThmNjQ4ZWI0ZDhmZjlmYmY1YmZhN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WPS 演示</Application>
  <PresentationFormat>宽屏</PresentationFormat>
  <Paragraphs>197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我有一个梦想</cp:lastModifiedBy>
  <cp:revision>21</cp:revision>
  <dcterms:created xsi:type="dcterms:W3CDTF">2022-08-23T00:10:48Z</dcterms:created>
  <dcterms:modified xsi:type="dcterms:W3CDTF">2022-08-23T14:49:03Z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CCD0206E840B4882B240139CADCC8BE4</vt:lpwstr>
  </property>
  <property fmtid="{D5CDD505-2E9C-101B-9397-08002B2CF9AE}" pid="3" name="KSOProductBuildVer">
    <vt:lpwstr>2052-11.1.0.12313</vt:lpwstr>
  </property>
</Properties>
</file>