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601BC-F053-B6E8-6654-ACF45C691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85F08E-B74C-D7E1-ACB6-9A9489F48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FE092-8698-B029-EA76-C30F372F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AB089-2459-8F48-0DB8-711322FE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6C402-3B56-6B08-6DEE-7C90A848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5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71EB2-CD5F-56D0-D8A8-BAF4D34F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014BD-7E89-17D9-F0C7-1BE97754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F72A6-A8AA-BC72-9B23-7A0B42B3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BF806-17FE-9E0B-4CC4-DF21C3FC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4D73B-5798-0A7B-D4BE-701F1119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3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EF3E19-FD8D-56ED-AF6B-6B6C687D3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4B893C-3B1A-F9A3-B98D-A742BC4AF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B6DB7-2F10-0ED7-E586-AAF3126C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A6CF2-1848-4E6C-003A-DEBAC10E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4DA8A-D6CF-AFBB-EE29-78566D3A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0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085F9-E7FB-478B-4AE5-7B071D7A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38BBB-D616-FE57-B75B-D98813AF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1F6C4-24C3-0871-8965-7F7C4867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3C6D8-BB80-0C02-704D-FDBADF4F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E4B60-1C89-279C-07E4-45D6B979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07AD7-3773-32F2-1BEF-2BFC58F1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62E9C-18E7-E1A9-1905-E075FC057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8B76A-AFF3-FBCC-43F3-86A9B6F4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D0A92-7DAD-746C-9586-541C5C83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E2239-4283-B500-7A3A-39175CDD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8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A9DCE-1CF5-EFDA-F636-29B5700E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145E-CF10-3C2F-66C1-6837AD92E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69E72-158E-2B36-2CB9-26FF79F7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9E242-4C9D-5346-66E9-3FD748FD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B172C-821D-180A-2BB9-E2DDD880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D9E0E-EBE7-5624-5FD3-806DC489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9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440E0-0B69-E74B-6ACB-A1D0D6B4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B14D2-688A-3E13-F8F5-8561489F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F2E9CA-D587-B179-10AA-BAB8B4432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68214D-1B19-DFB9-3CB4-E34EDD183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9E9FEC-539D-B3EC-3FDE-834F5E191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D8E038-01D3-657D-1F45-6171737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AECBA6-DC39-F57F-5BED-BC0C4A8D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F25A0-E7E0-4EB3-562A-2C6A09E5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9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B90F9-E6D0-C20D-8AF2-6335B63B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5BB63C-BE38-5609-7DDD-60E71A0E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759E02-0695-4509-FF13-C3284EDD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D16C07-E859-DA92-BE87-EFAE562D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1DC03F-7266-7856-0786-EF550245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9875DB-2461-E51F-5B12-D379DA29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23F56-DE38-0A7B-4D1B-06335DE1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4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648DE-AC6D-2746-B478-A2998E6E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98AF5-C32E-C4B1-C285-DE43C416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7A62F-EA8D-070F-A40D-5EE7F7D4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65E67-2236-E62F-FFE6-31A1321D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42F98-1A76-60E4-5128-4883DCE1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4F337-7A1F-0E69-16E3-0AD268E2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B25E7-A44B-6AFD-CA49-B8609C0D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1A4C12-59B1-0C41-8FA4-59EE7202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59BEF7-415D-CD8B-132F-4C82BDAC4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10707-54D3-7594-7C16-E211AD59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BD8CA4-BD15-817F-863A-FB687A16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03361-B853-2075-E51E-A2CBBC57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7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8873E8-0156-21F2-D8F8-45BC727A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CA93D-99F4-B144-6901-9424FF6C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35CDE-781F-2A40-F12A-DABEC278E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7A0E-9927-4E94-BAA2-9EA5F7643517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22711-8415-AB96-2CF1-42E8E5E23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60999-C5C0-02D6-9FDD-97120BB8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7A70-E316-4222-93EF-C1A418719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1204C9-67E5-3128-0E75-9D360511DF25}"/>
              </a:ext>
            </a:extLst>
          </p:cNvPr>
          <p:cNvSpPr/>
          <p:nvPr/>
        </p:nvSpPr>
        <p:spPr>
          <a:xfrm>
            <a:off x="2115126" y="551873"/>
            <a:ext cx="7287491" cy="15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/>
              <a:t>catsandog</a:t>
            </a:r>
            <a:endParaRPr lang="zh-CN" altLang="en-US" sz="7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5BFAC9-5527-927E-353A-9CABD084CA5C}"/>
              </a:ext>
            </a:extLst>
          </p:cNvPr>
          <p:cNvSpPr/>
          <p:nvPr/>
        </p:nvSpPr>
        <p:spPr>
          <a:xfrm>
            <a:off x="4987636" y="3703782"/>
            <a:ext cx="1625600" cy="90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sand</a:t>
            </a:r>
            <a:endParaRPr lang="zh-CN" altLang="en-US" sz="4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F9EEF-B8E1-154F-2884-0F087F195BC1}"/>
              </a:ext>
            </a:extLst>
          </p:cNvPr>
          <p:cNvSpPr/>
          <p:nvPr/>
        </p:nvSpPr>
        <p:spPr>
          <a:xfrm>
            <a:off x="8238836" y="3703782"/>
            <a:ext cx="1625600" cy="90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cat</a:t>
            </a:r>
            <a:endParaRPr lang="zh-CN" altLang="en-US" sz="4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415A49-E0EC-4400-B6D1-5B54D811470D}"/>
              </a:ext>
            </a:extLst>
          </p:cNvPr>
          <p:cNvSpPr/>
          <p:nvPr/>
        </p:nvSpPr>
        <p:spPr>
          <a:xfrm>
            <a:off x="1736436" y="3703781"/>
            <a:ext cx="1625600" cy="90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cats</a:t>
            </a:r>
            <a:endParaRPr lang="zh-CN" altLang="en-US" sz="4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54BB49-F5D7-B4F1-4400-6C2F8666C82E}"/>
              </a:ext>
            </a:extLst>
          </p:cNvPr>
          <p:cNvSpPr/>
          <p:nvPr/>
        </p:nvSpPr>
        <p:spPr>
          <a:xfrm>
            <a:off x="3362036" y="3703782"/>
            <a:ext cx="1625600" cy="90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dog</a:t>
            </a:r>
            <a:endParaRPr lang="zh-CN" altLang="en-US" sz="4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DEE8F-A4D7-9249-52E8-7ED7BF2A67B4}"/>
              </a:ext>
            </a:extLst>
          </p:cNvPr>
          <p:cNvSpPr/>
          <p:nvPr/>
        </p:nvSpPr>
        <p:spPr>
          <a:xfrm>
            <a:off x="6613236" y="3703782"/>
            <a:ext cx="1625600" cy="90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and</a:t>
            </a:r>
            <a:endParaRPr lang="zh-CN" altLang="en-US" sz="48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9774B6-498E-DCD2-7F39-6E220FE5809E}"/>
              </a:ext>
            </a:extLst>
          </p:cNvPr>
          <p:cNvSpPr/>
          <p:nvPr/>
        </p:nvSpPr>
        <p:spPr>
          <a:xfrm>
            <a:off x="8271165" y="2202872"/>
            <a:ext cx="641926" cy="5865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27AC8F-A1D7-7CCA-29DA-E74486FB73D3}"/>
              </a:ext>
            </a:extLst>
          </p:cNvPr>
          <p:cNvSpPr/>
          <p:nvPr/>
        </p:nvSpPr>
        <p:spPr>
          <a:xfrm>
            <a:off x="7458365" y="2202872"/>
            <a:ext cx="641926" cy="5865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2EC5B8-134B-D724-4D06-6FD439B74F8E}"/>
              </a:ext>
            </a:extLst>
          </p:cNvPr>
          <p:cNvSpPr/>
          <p:nvPr/>
        </p:nvSpPr>
        <p:spPr>
          <a:xfrm>
            <a:off x="6613236" y="2202872"/>
            <a:ext cx="623455" cy="5865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T</a:t>
            </a:r>
            <a:endParaRPr lang="zh-CN" altLang="en-US" sz="4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B4E048-6D66-76C9-0C40-08F8C83EC531}"/>
              </a:ext>
            </a:extLst>
          </p:cNvPr>
          <p:cNvSpPr/>
          <p:nvPr/>
        </p:nvSpPr>
        <p:spPr>
          <a:xfrm>
            <a:off x="5800436" y="2202872"/>
            <a:ext cx="623455" cy="5865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749D65-D068-843D-B37C-404A1ED17D77}"/>
              </a:ext>
            </a:extLst>
          </p:cNvPr>
          <p:cNvSpPr/>
          <p:nvPr/>
        </p:nvSpPr>
        <p:spPr>
          <a:xfrm>
            <a:off x="8913091" y="2202873"/>
            <a:ext cx="641926" cy="5865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T</a:t>
            </a:r>
            <a:endParaRPr lang="zh-CN" altLang="en-US" sz="48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826EFE-9832-84CF-6C76-B561E9790C2D}"/>
              </a:ext>
            </a:extLst>
          </p:cNvPr>
          <p:cNvSpPr/>
          <p:nvPr/>
        </p:nvSpPr>
        <p:spPr>
          <a:xfrm>
            <a:off x="5024580" y="2214417"/>
            <a:ext cx="623455" cy="5865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D0685F-C336-1E7A-71AB-02E7A331D4F5}"/>
              </a:ext>
            </a:extLst>
          </p:cNvPr>
          <p:cNvSpPr/>
          <p:nvPr/>
        </p:nvSpPr>
        <p:spPr>
          <a:xfrm>
            <a:off x="4406898" y="2202870"/>
            <a:ext cx="623455" cy="5865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1CC3EF-856C-10BE-6886-9ED5FED71124}"/>
              </a:ext>
            </a:extLst>
          </p:cNvPr>
          <p:cNvSpPr/>
          <p:nvPr/>
        </p:nvSpPr>
        <p:spPr>
          <a:xfrm>
            <a:off x="3849252" y="2202871"/>
            <a:ext cx="623455" cy="5865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C8CD2A-2389-9798-AA22-1DECB0CCE008}"/>
              </a:ext>
            </a:extLst>
          </p:cNvPr>
          <p:cNvSpPr/>
          <p:nvPr/>
        </p:nvSpPr>
        <p:spPr>
          <a:xfrm>
            <a:off x="3225797" y="2202870"/>
            <a:ext cx="623455" cy="5865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E4CB85-8526-5A3A-0A0C-30B4512640E7}"/>
              </a:ext>
            </a:extLst>
          </p:cNvPr>
          <p:cNvSpPr/>
          <p:nvPr/>
        </p:nvSpPr>
        <p:spPr>
          <a:xfrm>
            <a:off x="2585557" y="2195942"/>
            <a:ext cx="623455" cy="5865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32D944B6-CF02-DF06-CD63-86F87E47FF6E}"/>
              </a:ext>
            </a:extLst>
          </p:cNvPr>
          <p:cNvSpPr/>
          <p:nvPr/>
        </p:nvSpPr>
        <p:spPr>
          <a:xfrm>
            <a:off x="5165434" y="169720"/>
            <a:ext cx="341745" cy="68349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CD296958-D87F-EC3C-946D-FF51E22358AE}"/>
              </a:ext>
            </a:extLst>
          </p:cNvPr>
          <p:cNvSpPr/>
          <p:nvPr/>
        </p:nvSpPr>
        <p:spPr>
          <a:xfrm>
            <a:off x="2726411" y="210127"/>
            <a:ext cx="341745" cy="68349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1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959857-3C5C-F9F8-C342-0402F8EDA023}"/>
              </a:ext>
            </a:extLst>
          </p:cNvPr>
          <p:cNvSpPr/>
          <p:nvPr/>
        </p:nvSpPr>
        <p:spPr>
          <a:xfrm>
            <a:off x="4202544" y="766617"/>
            <a:ext cx="2918692" cy="127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/>
              <a:t>cars</a:t>
            </a:r>
            <a:endParaRPr lang="zh-CN" altLang="en-US" sz="115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518D6E-B2AD-CFBB-D4BB-099718507653}"/>
              </a:ext>
            </a:extLst>
          </p:cNvPr>
          <p:cNvSpPr/>
          <p:nvPr/>
        </p:nvSpPr>
        <p:spPr>
          <a:xfrm>
            <a:off x="3389744" y="3315854"/>
            <a:ext cx="1625600" cy="90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car</a:t>
            </a:r>
            <a:endParaRPr lang="zh-CN" altLang="en-US" sz="4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151D51-1095-7D50-E973-C24FC64BD95A}"/>
              </a:ext>
            </a:extLst>
          </p:cNvPr>
          <p:cNvSpPr/>
          <p:nvPr/>
        </p:nvSpPr>
        <p:spPr>
          <a:xfrm>
            <a:off x="5015344" y="3315853"/>
            <a:ext cx="1625600" cy="90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rs</a:t>
            </a:r>
            <a:endParaRPr lang="zh-CN" altLang="en-US" sz="4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87BC8-2FD7-1EAD-5471-F991F581FDF2}"/>
              </a:ext>
            </a:extLst>
          </p:cNvPr>
          <p:cNvSpPr/>
          <p:nvPr/>
        </p:nvSpPr>
        <p:spPr>
          <a:xfrm>
            <a:off x="1130920" y="5427340"/>
            <a:ext cx="1625600" cy="90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car</a:t>
            </a:r>
            <a:endParaRPr lang="zh-CN" altLang="en-US" sz="4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5BC3C-189A-1344-2C02-F778F28E535E}"/>
              </a:ext>
            </a:extLst>
          </p:cNvPr>
          <p:cNvSpPr/>
          <p:nvPr/>
        </p:nvSpPr>
        <p:spPr>
          <a:xfrm>
            <a:off x="6368474" y="2045854"/>
            <a:ext cx="641926" cy="5865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T</a:t>
            </a:r>
            <a:endParaRPr lang="zh-CN" altLang="en-US" sz="4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D4F894-88EB-6DAD-1CDA-A5F07CCFEEE9}"/>
              </a:ext>
            </a:extLst>
          </p:cNvPr>
          <p:cNvSpPr/>
          <p:nvPr/>
        </p:nvSpPr>
        <p:spPr>
          <a:xfrm>
            <a:off x="5745019" y="2045855"/>
            <a:ext cx="641926" cy="5865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3D4B89-C151-CE38-9F3C-8C64F31EFB1B}"/>
              </a:ext>
            </a:extLst>
          </p:cNvPr>
          <p:cNvSpPr/>
          <p:nvPr/>
        </p:nvSpPr>
        <p:spPr>
          <a:xfrm>
            <a:off x="5121564" y="2045855"/>
            <a:ext cx="623455" cy="5865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35F9C5-069C-6DB3-206B-C96FE9F4EBF2}"/>
              </a:ext>
            </a:extLst>
          </p:cNvPr>
          <p:cNvSpPr/>
          <p:nvPr/>
        </p:nvSpPr>
        <p:spPr>
          <a:xfrm>
            <a:off x="4498109" y="2045854"/>
            <a:ext cx="623455" cy="5865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F</a:t>
            </a:r>
            <a:endParaRPr lang="zh-CN" altLang="en-US" sz="48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EEC835-5290-09CF-5B33-EDFE692A3365}"/>
              </a:ext>
            </a:extLst>
          </p:cNvPr>
          <p:cNvSpPr/>
          <p:nvPr/>
        </p:nvSpPr>
        <p:spPr>
          <a:xfrm>
            <a:off x="7010400" y="2045855"/>
            <a:ext cx="641926" cy="5865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T</a:t>
            </a:r>
            <a:endParaRPr lang="zh-CN" altLang="en-US" sz="480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ECDE310-DE81-23B8-4C9D-9D9201AD9001}"/>
              </a:ext>
            </a:extLst>
          </p:cNvPr>
          <p:cNvSpPr/>
          <p:nvPr/>
        </p:nvSpPr>
        <p:spPr>
          <a:xfrm>
            <a:off x="6470071" y="180105"/>
            <a:ext cx="341745" cy="68349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1C4B0E4-BA96-565A-F7CC-5B4BDE6E2AEB}"/>
              </a:ext>
            </a:extLst>
          </p:cNvPr>
          <p:cNvSpPr/>
          <p:nvPr/>
        </p:nvSpPr>
        <p:spPr>
          <a:xfrm>
            <a:off x="5925127" y="180106"/>
            <a:ext cx="341745" cy="68349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1411F4-80DB-5834-C57D-0EE5EA50712F}"/>
              </a:ext>
            </a:extLst>
          </p:cNvPr>
          <p:cNvSpPr/>
          <p:nvPr/>
        </p:nvSpPr>
        <p:spPr>
          <a:xfrm>
            <a:off x="6640944" y="3315853"/>
            <a:ext cx="1625600" cy="90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s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149673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家伟</dc:creator>
  <cp:lastModifiedBy>何 家伟</cp:lastModifiedBy>
  <cp:revision>1</cp:revision>
  <dcterms:created xsi:type="dcterms:W3CDTF">2022-09-25T11:44:27Z</dcterms:created>
  <dcterms:modified xsi:type="dcterms:W3CDTF">2022-09-25T13:23:31Z</dcterms:modified>
</cp:coreProperties>
</file>