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5" r:id="rId2"/>
    <p:sldId id="366" r:id="rId3"/>
    <p:sldId id="367" r:id="rId4"/>
    <p:sldId id="368" r:id="rId5"/>
    <p:sldId id="369" r:id="rId6"/>
    <p:sldId id="370" r:id="rId7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2"/>
    <p:restoredTop sz="65850"/>
  </p:normalViewPr>
  <p:slideViewPr>
    <p:cSldViewPr>
      <p:cViewPr varScale="1">
        <p:scale>
          <a:sx n="109" d="100"/>
          <a:sy n="109" d="100"/>
        </p:scale>
        <p:origin x="18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9D2E-974D-8045-B328-192FF5B07E96}" type="datetimeFigureOut">
              <a:rPr kumimoji="1" lang="zh-CN" altLang="en-US" smtClean="0"/>
              <a:t>2020/11/3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C0C-342F-3F43-BB67-DA15D79BB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0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6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6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 err="1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lang="zh-CN" altLang="en-US"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912D3EC7-D9F5-504C-B937-0605D43D5A93}"/>
              </a:ext>
            </a:extLst>
          </p:cNvPr>
          <p:cNvSpPr/>
          <p:nvPr/>
        </p:nvSpPr>
        <p:spPr>
          <a:xfrm>
            <a:off x="4205527" y="2852164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0AE5219-1CE2-6F41-AB51-15C7FF0A3029}"/>
              </a:ext>
            </a:extLst>
          </p:cNvPr>
          <p:cNvSpPr/>
          <p:nvPr/>
        </p:nvSpPr>
        <p:spPr>
          <a:xfrm>
            <a:off x="4166671" y="278739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56121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752" y="581671"/>
            <a:ext cx="68905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008" y="2362639"/>
            <a:ext cx="38992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"{0:=^20}"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"PYTHON"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'=======PYTHON======='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"{0:*&gt;20}"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'*****************HUT'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"{0:10}".</a:t>
            </a:r>
            <a:r>
              <a:rPr lang="en-US" altLang="zh-CN" dirty="0"/>
              <a:t>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'HUT       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0825" y="540258"/>
            <a:ext cx="70278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349</Words>
  <Application>Microsoft Macintosh PowerPoint</Application>
  <PresentationFormat>全屏显示(16:9)</PresentationFormat>
  <Paragraphs>89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Arial Unicode MS</vt:lpstr>
      <vt:lpstr>FZLTZHB--B51-0</vt:lpstr>
      <vt:lpstr>Heiti SC</vt:lpstr>
      <vt:lpstr>Heiti SC Medium</vt:lpstr>
      <vt:lpstr>Arial</vt:lpstr>
      <vt:lpstr>Calibri</vt:lpstr>
      <vt:lpstr>Microsoft Sans Serif</vt:lpstr>
      <vt:lpstr>Times New Roman</vt:lpstr>
      <vt:lpstr>Office Theme</vt:lpstr>
      <vt:lpstr>字符串类型的格式化</vt:lpstr>
      <vt:lpstr>字符串类型的格式化</vt:lpstr>
      <vt:lpstr>字符串类型的格式化</vt:lpstr>
      <vt:lpstr>format()方法的格式控制</vt:lpstr>
      <vt:lpstr>format()方法的格式控制实例</vt:lpstr>
      <vt:lpstr>format()方法的格式控制实例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158</cp:revision>
  <dcterms:created xsi:type="dcterms:W3CDTF">2020-08-11T20:31:05Z</dcterms:created>
  <dcterms:modified xsi:type="dcterms:W3CDTF">2020-11-03T07:07:03Z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