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4" r:id="rId157"/>
    <p:sldId id="415" r:id="rId158"/>
    <p:sldId id="416" r:id="rId159"/>
    <p:sldId id="417" r:id="rId160"/>
    <p:sldId id="418" r:id="rId161"/>
    <p:sldId id="419" r:id="rId162"/>
    <p:sldId id="420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428" r:id="rId171"/>
    <p:sldId id="429" r:id="rId172"/>
    <p:sldId id="430" r:id="rId173"/>
    <p:sldId id="431" r:id="rId174"/>
    <p:sldId id="432" r:id="rId175"/>
    <p:sldId id="433" r:id="rId176"/>
    <p:sldId id="434" r:id="rId177"/>
    <p:sldId id="437" r:id="rId178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>
      <p:cViewPr varScale="1">
        <p:scale>
          <a:sx n="162" d="100"/>
          <a:sy n="162" d="100"/>
        </p:scale>
        <p:origin x="208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ableStyles" Target="tableStyle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8812" y="1529255"/>
            <a:ext cx="3296284" cy="2813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168" y="570007"/>
            <a:ext cx="8137662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1298" y="1529255"/>
            <a:ext cx="6741403" cy="2813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jp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installer.org/" TargetMode="Externa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jpg"/><Relationship Id="rId4" Type="http://schemas.openxmlformats.org/officeDocument/2006/relationships/image" Target="../media/image68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57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4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886" y="195834"/>
            <a:ext cx="8028940" cy="4723130"/>
          </a:xfrm>
          <a:custGeom>
            <a:avLst/>
            <a:gdLst/>
            <a:ahLst/>
            <a:cxnLst/>
            <a:rect l="l" t="t" r="r" b="b"/>
            <a:pathLst>
              <a:path w="8028940" h="4723130">
                <a:moveTo>
                  <a:pt x="0" y="0"/>
                </a:moveTo>
                <a:lnTo>
                  <a:pt x="8028432" y="0"/>
                </a:lnTo>
                <a:lnTo>
                  <a:pt x="8028432" y="4722876"/>
                </a:lnTo>
                <a:lnTo>
                  <a:pt x="0" y="4722876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299" y="300133"/>
            <a:ext cx="6205220" cy="455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40" dirty="0">
                <a:solidFill>
                  <a:srgbClr val="DF0000"/>
                </a:solidFill>
                <a:latin typeface="FZLTZHB--B51-0"/>
                <a:cs typeface="FZLTZHB--B51-0"/>
              </a:rPr>
              <a:t>#CalBM</a:t>
            </a:r>
            <a:r>
              <a:rPr sz="1400" b="1" spc="-55" dirty="0">
                <a:solidFill>
                  <a:srgbClr val="DF0000"/>
                </a:solidFill>
                <a:latin typeface="FZLTZHB--B51-0"/>
                <a:cs typeface="FZLTZHB--B51-0"/>
              </a:rPr>
              <a:t>I</a:t>
            </a:r>
            <a:r>
              <a:rPr sz="1400" b="1" spc="20" dirty="0">
                <a:solidFill>
                  <a:srgbClr val="DF0000"/>
                </a:solidFill>
                <a:latin typeface="FZLTZHB--B51-0"/>
                <a:cs typeface="FZLTZHB--B51-0"/>
              </a:rPr>
              <a:t>.py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75" dirty="0">
                <a:latin typeface="FZLTZHB--B51-0"/>
                <a:cs typeface="FZLTZHB--B51-0"/>
              </a:rPr>
              <a:t>h</a:t>
            </a:r>
            <a:r>
              <a:rPr sz="1400" b="1" spc="-170" dirty="0">
                <a:latin typeface="FZLTZHB--B51-0"/>
                <a:cs typeface="FZLTZHB--B51-0"/>
              </a:rPr>
              <a:t>e</a:t>
            </a:r>
            <a:r>
              <a:rPr sz="1400" b="1" spc="395" dirty="0">
                <a:latin typeface="FZLTZHB--B51-0"/>
                <a:cs typeface="FZLTZHB--B51-0"/>
              </a:rPr>
              <a:t>i</a:t>
            </a:r>
            <a:r>
              <a:rPr sz="1400" b="1" spc="-160" dirty="0">
                <a:latin typeface="FZLTZHB--B51-0"/>
                <a:cs typeface="FZLTZHB--B51-0"/>
              </a:rPr>
              <a:t>g</a:t>
            </a:r>
            <a:r>
              <a:rPr sz="1400" b="1" spc="-165" dirty="0">
                <a:latin typeface="FZLTZHB--B51-0"/>
                <a:cs typeface="FZLTZHB--B51-0"/>
              </a:rPr>
              <a:t>h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-170" dirty="0">
                <a:latin typeface="FZLTZHB--B51-0"/>
                <a:cs typeface="FZLTZHB--B51-0"/>
              </a:rPr>
              <a:t>e</a:t>
            </a:r>
            <a:r>
              <a:rPr sz="1400" b="1" spc="395" dirty="0">
                <a:latin typeface="FZLTZHB--B51-0"/>
                <a:cs typeface="FZLTZHB--B51-0"/>
              </a:rPr>
              <a:t>i</a:t>
            </a:r>
            <a:r>
              <a:rPr sz="1400" b="1" spc="-160" dirty="0">
                <a:latin typeface="FZLTZHB--B51-0"/>
                <a:cs typeface="FZLTZHB--B51-0"/>
              </a:rPr>
              <a:t>g</a:t>
            </a:r>
            <a:r>
              <a:rPr sz="1400" b="1" spc="-165" dirty="0">
                <a:latin typeface="FZLTZHB--B51-0"/>
                <a:cs typeface="FZLTZHB--B51-0"/>
              </a:rPr>
              <a:t>h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400" b="1" spc="-80" dirty="0">
                <a:solidFill>
                  <a:srgbClr val="900090"/>
                </a:solidFill>
                <a:latin typeface="FZLTZHB--B51-0"/>
                <a:cs typeface="FZLTZHB--B51-0"/>
              </a:rPr>
              <a:t>v</a:t>
            </a:r>
            <a:r>
              <a:rPr sz="1400" b="1" spc="-165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1400" b="1" spc="40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3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spc="4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输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入身高</a:t>
            </a:r>
            <a:r>
              <a:rPr sz="140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米</a:t>
            </a:r>
            <a:r>
              <a:rPr sz="1400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和体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重</a:t>
            </a:r>
            <a:r>
              <a:rPr sz="1400" spc="190" dirty="0">
                <a:solidFill>
                  <a:srgbClr val="1DB41D"/>
                </a:solidFill>
                <a:latin typeface="Microsoft Sans Serif"/>
                <a:cs typeface="Microsoft Sans Serif"/>
              </a:rPr>
              <a:t>\</a:t>
            </a:r>
            <a:r>
              <a:rPr sz="140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公斤</a:t>
            </a:r>
            <a:r>
              <a:rPr sz="1400" spc="35" dirty="0">
                <a:solidFill>
                  <a:srgbClr val="1DB41D"/>
                </a:solidFill>
                <a:latin typeface="Microsoft Sans Serif"/>
                <a:cs typeface="Microsoft Sans Serif"/>
              </a:rPr>
              <a:t>)[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逗号隔开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]:</a:t>
            </a:r>
            <a:r>
              <a:rPr sz="1400" spc="5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Microsoft Sans Serif"/>
                <a:cs typeface="Microsoft Sans Serif"/>
              </a:rPr>
              <a:t>))</a:t>
            </a:r>
            <a:endParaRPr sz="1400">
              <a:latin typeface="Microsoft Sans Serif"/>
              <a:cs typeface="Microsoft Sans Serif"/>
            </a:endParaRPr>
          </a:p>
          <a:p>
            <a:pPr marL="12700" marR="2423795">
              <a:lnSpc>
                <a:spcPct val="120000"/>
              </a:lnSpc>
            </a:pPr>
            <a:r>
              <a:rPr sz="1400" b="1" spc="-170" dirty="0">
                <a:latin typeface="FZLTZHB--B51-0"/>
                <a:cs typeface="FZLTZHB--B51-0"/>
              </a:rPr>
              <a:t>bm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484" dirty="0">
                <a:latin typeface="FZLTZHB--B51-0"/>
                <a:cs typeface="FZLTZHB--B51-0"/>
              </a:rPr>
              <a:t>w</a:t>
            </a:r>
            <a:r>
              <a:rPr sz="1400" b="1" spc="35" dirty="0">
                <a:latin typeface="FZLTZHB--B51-0"/>
                <a:cs typeface="FZLTZHB--B51-0"/>
              </a:rPr>
              <a:t>eigh</a:t>
            </a:r>
            <a:r>
              <a:rPr sz="1400" b="1" spc="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35" dirty="0">
                <a:latin typeface="FZLTZHB--B51-0"/>
                <a:cs typeface="FZLTZHB--B51-0"/>
              </a:rPr>
              <a:t>/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pow(he</a:t>
            </a:r>
            <a:r>
              <a:rPr sz="1400" b="1" spc="140" dirty="0">
                <a:latin typeface="FZLTZHB--B51-0"/>
                <a:cs typeface="FZLTZHB--B51-0"/>
              </a:rPr>
              <a:t>ight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35" dirty="0">
                <a:latin typeface="FZLTZHB--B51-0"/>
                <a:cs typeface="FZLTZHB--B51-0"/>
              </a:rPr>
              <a:t>2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-175" dirty="0">
                <a:latin typeface="FZLTZHB--B51-0"/>
                <a:cs typeface="FZLTZHB--B51-0"/>
              </a:rPr>
              <a:t>p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395" dirty="0">
                <a:latin typeface="FZLTZHB--B51-0"/>
                <a:cs typeface="FZLTZHB--B51-0"/>
              </a:rPr>
              <a:t>i</a:t>
            </a:r>
            <a:r>
              <a:rPr sz="1400" b="1" spc="-170" dirty="0">
                <a:latin typeface="FZLTZHB--B51-0"/>
                <a:cs typeface="FZLTZHB--B51-0"/>
              </a:rPr>
              <a:t>n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"B</a:t>
            </a:r>
            <a:r>
              <a:rPr sz="1400" b="1" spc="-360" dirty="0">
                <a:solidFill>
                  <a:srgbClr val="1DB41D"/>
                </a:solidFill>
                <a:latin typeface="FZLTZHB--B51-0"/>
                <a:cs typeface="FZLTZHB--B51-0"/>
              </a:rPr>
              <a:t>M</a:t>
            </a:r>
            <a:r>
              <a:rPr sz="1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400" b="1" spc="2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400" b="1" spc="-5" dirty="0">
                <a:solidFill>
                  <a:srgbClr val="1DB41D"/>
                </a:solidFill>
                <a:latin typeface="Heiti SC"/>
                <a:cs typeface="Heiti SC"/>
              </a:rPr>
              <a:t>数值为：</a:t>
            </a:r>
            <a:r>
              <a:rPr sz="1400" b="1" spc="204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4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400" b="1" spc="170" dirty="0">
                <a:solidFill>
                  <a:srgbClr val="1DB41D"/>
                </a:solidFill>
                <a:latin typeface="FZLTZHB--B51-0"/>
                <a:cs typeface="FZLTZHB--B51-0"/>
              </a:rPr>
              <a:t>.2f}"</a:t>
            </a:r>
            <a:r>
              <a:rPr sz="1400" b="1" spc="300" dirty="0">
                <a:latin typeface="FZLTZHB--B51-0"/>
                <a:cs typeface="FZLTZHB--B51-0"/>
              </a:rPr>
              <a:t>.</a:t>
            </a:r>
            <a:r>
              <a:rPr sz="1400" b="1" spc="-45" dirty="0">
                <a:latin typeface="FZLTZHB--B51-0"/>
                <a:cs typeface="FZLTZHB--B51-0"/>
              </a:rPr>
              <a:t>forma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30" dirty="0">
                <a:latin typeface="FZLTZHB--B51-0"/>
                <a:cs typeface="FZLTZHB--B51-0"/>
              </a:rPr>
              <a:t>bmi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-145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n</a:t>
            </a:r>
            <a:r>
              <a:rPr sz="1400" b="1" spc="-155" dirty="0">
                <a:latin typeface="FZLTZHB--B51-0"/>
                <a:cs typeface="FZLTZHB--B51-0"/>
              </a:rPr>
              <a:t>a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bm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65" dirty="0">
                <a:latin typeface="FZLTZHB--B51-0"/>
                <a:cs typeface="FZLTZHB--B51-0"/>
              </a:rPr>
              <a:t>18.5: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-175" dirty="0">
                <a:latin typeface="FZLTZHB--B51-0"/>
                <a:cs typeface="FZLTZHB--B51-0"/>
              </a:rPr>
              <a:t>h</a:t>
            </a:r>
            <a:r>
              <a:rPr sz="1400" b="1" spc="-165" dirty="0">
                <a:latin typeface="FZLTZHB--B51-0"/>
                <a:cs typeface="FZLTZHB--B51-0"/>
              </a:rPr>
              <a:t>o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8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a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406400" marR="3592195" indent="-394335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60" dirty="0">
                <a:latin typeface="FZLTZHB--B51-0"/>
                <a:cs typeface="FZLTZHB--B51-0"/>
              </a:rPr>
              <a:t>1</a:t>
            </a:r>
            <a:r>
              <a:rPr sz="1400" b="1" spc="-70" dirty="0">
                <a:latin typeface="FZLTZHB--B51-0"/>
                <a:cs typeface="FZLTZHB--B51-0"/>
              </a:rPr>
              <a:t>8</a:t>
            </a:r>
            <a:r>
              <a:rPr sz="1400" b="1" spc="50" dirty="0">
                <a:latin typeface="FZLTZHB--B51-0"/>
                <a:cs typeface="FZLTZHB--B51-0"/>
              </a:rPr>
              <a:t>.</a:t>
            </a:r>
            <a:r>
              <a:rPr sz="1400" b="1" spc="90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80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0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5" dirty="0">
                <a:latin typeface="FZLTZHB--B51-0"/>
                <a:cs typeface="FZLTZHB--B51-0"/>
              </a:rPr>
              <a:t>24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-175" dirty="0">
                <a:latin typeface="FZLTZHB--B51-0"/>
                <a:cs typeface="FZLTZHB--B51-0"/>
              </a:rPr>
              <a:t>h</a:t>
            </a:r>
            <a:r>
              <a:rPr sz="1400" b="1" spc="-165" dirty="0">
                <a:latin typeface="FZLTZHB--B51-0"/>
                <a:cs typeface="FZLTZHB--B51-0"/>
              </a:rPr>
              <a:t>o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8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a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55" dirty="0">
                <a:latin typeface="FZLTZHB--B51-0"/>
                <a:cs typeface="FZLTZHB--B51-0"/>
              </a:rPr>
              <a:t>2</a:t>
            </a:r>
            <a:r>
              <a:rPr sz="1400" b="1" spc="-165" dirty="0">
                <a:latin typeface="FZLTZHB--B51-0"/>
                <a:cs typeface="FZLTZHB--B51-0"/>
              </a:rPr>
              <a:t>4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80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bm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25: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-175" dirty="0">
                <a:latin typeface="FZLTZHB--B51-0"/>
                <a:cs typeface="FZLTZHB--B51-0"/>
              </a:rPr>
              <a:t>h</a:t>
            </a:r>
            <a:r>
              <a:rPr sz="1400" b="1" spc="-165" dirty="0">
                <a:latin typeface="FZLTZHB--B51-0"/>
                <a:cs typeface="FZLTZHB--B51-0"/>
              </a:rPr>
              <a:t>o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8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a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5" dirty="0">
                <a:latin typeface="FZLTZHB--B51-0"/>
                <a:cs typeface="FZLTZHB--B51-0"/>
              </a:rPr>
              <a:t>2</a:t>
            </a:r>
            <a:r>
              <a:rPr sz="1400" b="1" spc="-155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80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bm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5" dirty="0">
                <a:latin typeface="FZLTZHB--B51-0"/>
                <a:cs typeface="FZLTZHB--B51-0"/>
              </a:rPr>
              <a:t>28: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-175" dirty="0">
                <a:latin typeface="FZLTZHB--B51-0"/>
                <a:cs typeface="FZLTZHB--B51-0"/>
              </a:rPr>
              <a:t>h</a:t>
            </a:r>
            <a:r>
              <a:rPr sz="1400" b="1" spc="-165" dirty="0">
                <a:latin typeface="FZLTZHB--B51-0"/>
                <a:cs typeface="FZLTZHB--B51-0"/>
              </a:rPr>
              <a:t>o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8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a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55" dirty="0">
                <a:latin typeface="FZLTZHB--B51-0"/>
                <a:cs typeface="FZLTZHB--B51-0"/>
              </a:rPr>
              <a:t>2</a:t>
            </a:r>
            <a:r>
              <a:rPr sz="1400" b="1" spc="-165" dirty="0">
                <a:latin typeface="FZLTZHB--B51-0"/>
                <a:cs typeface="FZLTZHB--B51-0"/>
              </a:rPr>
              <a:t>8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80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bm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5" dirty="0">
                <a:latin typeface="FZLTZHB--B51-0"/>
                <a:cs typeface="FZLTZHB--B51-0"/>
              </a:rPr>
              <a:t>30: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-175" dirty="0">
                <a:latin typeface="FZLTZHB--B51-0"/>
                <a:cs typeface="FZLTZHB--B51-0"/>
              </a:rPr>
              <a:t>h</a:t>
            </a:r>
            <a:r>
              <a:rPr sz="1400" b="1" spc="-165" dirty="0">
                <a:latin typeface="FZLTZHB--B51-0"/>
                <a:cs typeface="FZLTZHB--B51-0"/>
              </a:rPr>
              <a:t>o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8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a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7034">
              <a:lnSpc>
                <a:spcPct val="100000"/>
              </a:lnSpc>
              <a:spcBef>
                <a:spcPts val="335"/>
              </a:spcBef>
            </a:pP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-175" dirty="0">
                <a:latin typeface="FZLTZHB--B51-0"/>
                <a:cs typeface="FZLTZHB--B51-0"/>
              </a:rPr>
              <a:t>h</a:t>
            </a:r>
            <a:r>
              <a:rPr sz="1400" b="1" spc="-165" dirty="0">
                <a:latin typeface="FZLTZHB--B51-0"/>
                <a:cs typeface="FZLTZHB--B51-0"/>
              </a:rPr>
              <a:t>o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8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a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spc="-175" dirty="0">
                <a:latin typeface="FZLTZHB--B51-0"/>
                <a:cs typeface="FZLTZHB--B51-0"/>
              </a:rPr>
              <a:t>p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395" dirty="0">
                <a:latin typeface="FZLTZHB--B51-0"/>
                <a:cs typeface="FZLTZHB--B51-0"/>
              </a:rPr>
              <a:t>i</a:t>
            </a:r>
            <a:r>
              <a:rPr sz="1400" b="1" spc="-170" dirty="0">
                <a:latin typeface="FZLTZHB--B51-0"/>
                <a:cs typeface="FZLTZHB--B51-0"/>
              </a:rPr>
              <a:t>n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65" dirty="0">
                <a:solidFill>
                  <a:srgbClr val="1DB41D"/>
                </a:solidFill>
                <a:latin typeface="Microsoft Sans Serif"/>
                <a:cs typeface="Microsoft Sans Serif"/>
              </a:rPr>
              <a:t>B</a:t>
            </a:r>
            <a:r>
              <a:rPr sz="1400" spc="195" dirty="0">
                <a:solidFill>
                  <a:srgbClr val="1DB41D"/>
                </a:solidFill>
                <a:latin typeface="Microsoft Sans Serif"/>
                <a:cs typeface="Microsoft Sans Serif"/>
              </a:rPr>
              <a:t>M</a:t>
            </a:r>
            <a:r>
              <a:rPr sz="1400" spc="20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1400" spc="6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指标为</a:t>
            </a:r>
            <a:r>
              <a:rPr sz="1400" spc="-6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国际</a:t>
            </a:r>
            <a:r>
              <a:rPr sz="1400" spc="40" dirty="0">
                <a:solidFill>
                  <a:srgbClr val="1DB41D"/>
                </a:solidFill>
                <a:latin typeface="Microsoft Sans Serif"/>
                <a:cs typeface="Microsoft Sans Serif"/>
              </a:rPr>
              <a:t>'{0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}',</a:t>
            </a:r>
            <a:r>
              <a:rPr sz="1400" spc="4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1DB41D"/>
                </a:solidFill>
                <a:latin typeface="Arial Unicode MS"/>
                <a:cs typeface="Arial Unicode MS"/>
              </a:rPr>
              <a:t>国内</a:t>
            </a:r>
            <a:r>
              <a:rPr sz="1400" spc="40" dirty="0">
                <a:solidFill>
                  <a:srgbClr val="1DB41D"/>
                </a:solidFill>
                <a:latin typeface="Microsoft Sans Serif"/>
                <a:cs typeface="Microsoft Sans Serif"/>
              </a:rPr>
              <a:t>'{1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}'</a:t>
            </a:r>
            <a:r>
              <a:rPr sz="1400" spc="75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290" dirty="0">
                <a:latin typeface="FZLTZHB--B51-0"/>
                <a:cs typeface="FZLTZHB--B51-0"/>
              </a:rPr>
              <a:t>.</a:t>
            </a:r>
            <a:r>
              <a:rPr sz="1400" b="1" spc="270" dirty="0">
                <a:latin typeface="FZLTZHB--B51-0"/>
                <a:cs typeface="FZLTZHB--B51-0"/>
              </a:rPr>
              <a:t>f</a:t>
            </a:r>
            <a:r>
              <a:rPr sz="1400" b="1" spc="-55" dirty="0">
                <a:latin typeface="FZLTZHB--B51-0"/>
                <a:cs typeface="FZLTZHB--B51-0"/>
              </a:rPr>
              <a:t>ormat</a:t>
            </a:r>
            <a:r>
              <a:rPr sz="1400" b="1" spc="-30" dirty="0">
                <a:latin typeface="FZLTZHB--B51-0"/>
                <a:cs typeface="FZLTZHB--B51-0"/>
              </a:rPr>
              <a:t>(</a:t>
            </a:r>
            <a:r>
              <a:rPr sz="1400" b="1" spc="-145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8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a</a:t>
            </a:r>
            <a:r>
              <a:rPr sz="1400" b="1" spc="235" dirty="0">
                <a:latin typeface="FZLTZHB--B51-0"/>
                <a:cs typeface="FZLTZHB--B51-0"/>
              </a:rPr>
              <a:t>t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8071" y="1840992"/>
            <a:ext cx="3168395" cy="16268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299" y="478947"/>
            <a:ext cx="5423535" cy="429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25" dirty="0">
                <a:latin typeface="FZLTZHB--B51-0"/>
                <a:cs typeface="FZLTZHB--B51-0"/>
              </a:rPr>
              <a:t>turtle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17805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14" dirty="0">
                <a:solidFill>
                  <a:srgbClr val="0101FF"/>
                </a:solidFill>
                <a:latin typeface="FZLTZHB--B51-0"/>
                <a:cs typeface="FZLTZHB--B51-0"/>
              </a:rPr>
              <a:t>wLine</a:t>
            </a:r>
            <a:r>
              <a:rPr sz="1400" b="1" spc="80" dirty="0">
                <a:latin typeface="FZLTZHB--B51-0"/>
                <a:cs typeface="FZLTZHB--B51-0"/>
              </a:rPr>
              <a:t>(d</a:t>
            </a:r>
            <a:r>
              <a:rPr sz="1400" b="1" spc="70" dirty="0">
                <a:latin typeface="FZLTZHB--B51-0"/>
                <a:cs typeface="FZLTZHB--B51-0"/>
              </a:rPr>
              <a:t>r</a:t>
            </a:r>
            <a:r>
              <a:rPr sz="1400" b="1" spc="-35" dirty="0">
                <a:latin typeface="FZLTZHB--B51-0"/>
                <a:cs typeface="FZLTZHB--B51-0"/>
              </a:rPr>
              <a:t>aw)</a:t>
            </a:r>
            <a:r>
              <a:rPr sz="1400" b="1" spc="-20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绘制单段数码管</a:t>
            </a:r>
            <a:endParaRPr sz="1400">
              <a:latin typeface="Heiti SC"/>
              <a:cs typeface="Heiti SC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5" dirty="0">
                <a:solidFill>
                  <a:srgbClr val="0101FF"/>
                </a:solidFill>
                <a:latin typeface="FZLTZHB--B51-0"/>
                <a:cs typeface="FZLTZHB--B51-0"/>
              </a:rPr>
              <a:t>wDigit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40" dirty="0">
                <a:latin typeface="FZLTZHB--B51-0"/>
                <a:cs typeface="FZLTZHB--B51-0"/>
              </a:rPr>
              <a:t>d</a:t>
            </a:r>
            <a:r>
              <a:rPr sz="1400" b="1" spc="240" dirty="0">
                <a:latin typeface="FZLTZHB--B51-0"/>
                <a:cs typeface="FZLTZHB--B51-0"/>
              </a:rPr>
              <a:t>igit)</a:t>
            </a:r>
            <a:r>
              <a:rPr sz="1400" b="1" spc="204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根据数字绘制七段数码管</a:t>
            </a:r>
            <a:endParaRPr sz="1400">
              <a:latin typeface="Heiti SC"/>
              <a:cs typeface="Heiti SC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17805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85" dirty="0">
                <a:solidFill>
                  <a:srgbClr val="0101FF"/>
                </a:solidFill>
                <a:latin typeface="FZLTZHB--B51-0"/>
                <a:cs typeface="FZLTZHB--B51-0"/>
              </a:rPr>
              <a:t>wDate</a:t>
            </a:r>
            <a:r>
              <a:rPr sz="1400" b="1" spc="-30" dirty="0">
                <a:latin typeface="FZLTZHB--B51-0"/>
                <a:cs typeface="FZLTZHB--B51-0"/>
              </a:rPr>
              <a:t>(da</a:t>
            </a:r>
            <a:r>
              <a:rPr sz="1400" b="1" spc="165" dirty="0">
                <a:latin typeface="FZLTZHB--B51-0"/>
                <a:cs typeface="FZLTZHB--B51-0"/>
              </a:rPr>
              <a:t>te)</a:t>
            </a:r>
            <a:r>
              <a:rPr sz="1400" b="1" spc="110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获得要输出的数字</a:t>
            </a:r>
            <a:endParaRPr sz="1400">
              <a:latin typeface="Heiti SC"/>
              <a:cs typeface="Heiti SC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55" dirty="0">
                <a:latin typeface="FZLTZHB--B51-0"/>
                <a:cs typeface="FZLTZHB--B51-0"/>
              </a:rPr>
              <a:t>d</a:t>
            </a:r>
            <a:r>
              <a:rPr sz="1400" b="1" spc="60" dirty="0">
                <a:latin typeface="FZLTZHB--B51-0"/>
                <a:cs typeface="FZLTZHB--B51-0"/>
              </a:rPr>
              <a:t>ate:</a:t>
            </a:r>
            <a:endParaRPr sz="1400">
              <a:latin typeface="FZLTZHB--B51-0"/>
              <a:cs typeface="FZLTZHB--B51-0"/>
            </a:endParaRPr>
          </a:p>
          <a:p>
            <a:pPr marL="799465">
              <a:lnSpc>
                <a:spcPct val="100000"/>
              </a:lnSpc>
              <a:spcBef>
                <a:spcPts val="335"/>
              </a:spcBef>
              <a:tabLst>
                <a:tab pos="2768600" algn="l"/>
              </a:tabLst>
            </a:pPr>
            <a:r>
              <a:rPr sz="1400" b="1" spc="-170" dirty="0">
                <a:latin typeface="FZLTZHB--B51-0"/>
                <a:cs typeface="FZLTZHB--B51-0"/>
              </a:rPr>
              <a:t>d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-165" dirty="0">
                <a:latin typeface="FZLTZHB--B51-0"/>
                <a:cs typeface="FZLTZHB--B51-0"/>
              </a:rPr>
              <a:t>a</a:t>
            </a:r>
            <a:r>
              <a:rPr sz="1400" b="1" spc="-155" dirty="0">
                <a:latin typeface="FZLTZHB--B51-0"/>
                <a:cs typeface="FZLTZHB--B51-0"/>
              </a:rPr>
              <a:t>wDi</a:t>
            </a:r>
            <a:r>
              <a:rPr sz="1400" b="1" spc="-150" dirty="0">
                <a:latin typeface="FZLTZHB--B51-0"/>
                <a:cs typeface="FZLTZHB--B51-0"/>
              </a:rPr>
              <a:t>g</a:t>
            </a:r>
            <a:r>
              <a:rPr sz="1400" b="1" spc="325" dirty="0">
                <a:latin typeface="FZLTZHB--B51-0"/>
                <a:cs typeface="FZLTZHB--B51-0"/>
              </a:rPr>
              <a:t>it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25" dirty="0">
                <a:solidFill>
                  <a:srgbClr val="900090"/>
                </a:solidFill>
                <a:latin typeface="FZLTZHB--B51-0"/>
                <a:cs typeface="FZLTZHB--B51-0"/>
              </a:rPr>
              <a:t>eva</a:t>
            </a:r>
            <a:r>
              <a:rPr sz="1400" b="1" spc="40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spc="220" dirty="0">
                <a:latin typeface="FZLTZHB--B51-0"/>
                <a:cs typeface="FZLTZHB--B51-0"/>
              </a:rPr>
              <a:t>)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通过</a:t>
            </a:r>
            <a:r>
              <a:rPr sz="1400" b="1" spc="-170" dirty="0">
                <a:solidFill>
                  <a:srgbClr val="DC0012"/>
                </a:solidFill>
                <a:latin typeface="FZLTZHB--B51-0"/>
                <a:cs typeface="FZLTZHB--B51-0"/>
              </a:rPr>
              <a:t>e</a:t>
            </a:r>
            <a:r>
              <a:rPr sz="1400" b="1" spc="-80" dirty="0">
                <a:solidFill>
                  <a:srgbClr val="DC0012"/>
                </a:solidFill>
                <a:latin typeface="FZLTZHB--B51-0"/>
                <a:cs typeface="FZLTZHB--B51-0"/>
              </a:rPr>
              <a:t>v</a:t>
            </a:r>
            <a:r>
              <a:rPr sz="1400" b="1" spc="-155" dirty="0">
                <a:solidFill>
                  <a:srgbClr val="DC0012"/>
                </a:solidFill>
                <a:latin typeface="FZLTZHB--B51-0"/>
                <a:cs typeface="FZLTZHB--B51-0"/>
              </a:rPr>
              <a:t>a</a:t>
            </a:r>
            <a:r>
              <a:rPr sz="1400" b="1" spc="405" dirty="0">
                <a:solidFill>
                  <a:srgbClr val="DC0012"/>
                </a:solidFill>
                <a:latin typeface="FZLTZHB--B51-0"/>
                <a:cs typeface="FZLTZHB--B51-0"/>
              </a:rPr>
              <a:t>l</a:t>
            </a:r>
            <a:r>
              <a:rPr sz="1400" b="1" spc="220" dirty="0">
                <a:solidFill>
                  <a:srgbClr val="DC0012"/>
                </a:solidFill>
                <a:latin typeface="FZLTZHB--B51-0"/>
                <a:cs typeface="FZLTZHB--B51-0"/>
              </a:rPr>
              <a:t>()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函</a:t>
            </a:r>
            <a:r>
              <a:rPr sz="1400" b="1" dirty="0">
                <a:solidFill>
                  <a:srgbClr val="DC0012"/>
                </a:solidFill>
                <a:latin typeface="Heiti SC"/>
                <a:cs typeface="Heiti SC"/>
              </a:rPr>
              <a:t>数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将数</a:t>
            </a:r>
            <a:r>
              <a:rPr sz="1400" b="1" dirty="0">
                <a:solidFill>
                  <a:srgbClr val="DC0012"/>
                </a:solidFill>
                <a:latin typeface="Heiti SC"/>
                <a:cs typeface="Heiti SC"/>
              </a:rPr>
              <a:t>字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变为</a:t>
            </a:r>
            <a:r>
              <a:rPr sz="1400" b="1" dirty="0">
                <a:solidFill>
                  <a:srgbClr val="DC0012"/>
                </a:solidFill>
                <a:latin typeface="Heiti SC"/>
                <a:cs typeface="Heiti SC"/>
              </a:rPr>
              <a:t>整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数</a:t>
            </a:r>
            <a:endParaRPr sz="1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ma</a:t>
            </a:r>
            <a:r>
              <a:rPr sz="1400" b="1" spc="-45" dirty="0">
                <a:solidFill>
                  <a:srgbClr val="0101FF"/>
                </a:solidFill>
                <a:latin typeface="FZLTZHB--B51-0"/>
                <a:cs typeface="FZLTZHB--B51-0"/>
              </a:rPr>
              <a:t>i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n</a:t>
            </a:r>
            <a:r>
              <a:rPr sz="1400" b="1" spc="245" dirty="0">
                <a:latin typeface="FZLTZHB--B51-0"/>
                <a:cs typeface="FZLTZHB--B51-0"/>
              </a:rPr>
              <a:t>():</a:t>
            </a:r>
            <a:endParaRPr sz="1400">
              <a:latin typeface="FZLTZHB--B51-0"/>
              <a:cs typeface="FZLTZHB--B51-0"/>
            </a:endParaRPr>
          </a:p>
          <a:p>
            <a:pPr marL="405765" marR="1858645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20" dirty="0">
                <a:latin typeface="FZLTZHB--B51-0"/>
                <a:cs typeface="FZLTZHB--B51-0"/>
              </a:rPr>
              <a:t>tle.se</a:t>
            </a:r>
            <a:r>
              <a:rPr sz="1400" b="1" spc="95" dirty="0">
                <a:latin typeface="FZLTZHB--B51-0"/>
                <a:cs typeface="FZLTZHB--B51-0"/>
              </a:rPr>
              <a:t>t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5" dirty="0">
                <a:latin typeface="FZLTZHB--B51-0"/>
                <a:cs typeface="FZLTZHB--B51-0"/>
              </a:rPr>
              <a:t>(800</a:t>
            </a:r>
            <a:r>
              <a:rPr sz="1400" b="1" dirty="0">
                <a:latin typeface="FZLTZHB--B51-0"/>
                <a:cs typeface="FZLTZHB--B51-0"/>
              </a:rPr>
              <a:t>,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350</a:t>
            </a:r>
            <a:r>
              <a:rPr sz="1400" b="1" spc="-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35" dirty="0">
                <a:latin typeface="FZLTZHB--B51-0"/>
                <a:cs typeface="FZLTZHB--B51-0"/>
              </a:rPr>
              <a:t>2</a:t>
            </a:r>
            <a:r>
              <a:rPr sz="1400" b="1" spc="-10" dirty="0">
                <a:latin typeface="FZLTZHB--B51-0"/>
                <a:cs typeface="FZLTZHB--B51-0"/>
              </a:rPr>
              <a:t>00,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20</a:t>
            </a:r>
            <a:r>
              <a:rPr sz="1400" b="1" spc="-155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405765" marR="3041015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80" dirty="0">
                <a:latin typeface="FZLTZHB--B51-0"/>
                <a:cs typeface="FZLTZHB--B51-0"/>
              </a:rPr>
              <a:t>-</a:t>
            </a:r>
            <a:r>
              <a:rPr sz="1400" b="1" spc="-70" dirty="0">
                <a:latin typeface="FZLTZHB--B51-0"/>
                <a:cs typeface="FZLTZHB--B51-0"/>
              </a:rPr>
              <a:t>300)</a:t>
            </a:r>
            <a:r>
              <a:rPr sz="1400" b="1" spc="-3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35" dirty="0">
                <a:latin typeface="FZLTZHB--B51-0"/>
                <a:cs typeface="FZLTZHB--B51-0"/>
              </a:rPr>
              <a:t>size</a:t>
            </a:r>
            <a:r>
              <a:rPr sz="1400" b="1" spc="95" dirty="0">
                <a:latin typeface="FZLTZHB--B51-0"/>
                <a:cs typeface="FZLTZHB--B51-0"/>
              </a:rPr>
              <a:t>(5)</a:t>
            </a:r>
            <a:r>
              <a:rPr sz="1400" b="1" spc="55" dirty="0">
                <a:latin typeface="FZLTZHB--B51-0"/>
                <a:cs typeface="FZLTZHB--B51-0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85" dirty="0">
                <a:latin typeface="FZLTZHB--B51-0"/>
                <a:cs typeface="FZLTZHB--B51-0"/>
              </a:rPr>
              <a:t>wDate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-80" dirty="0">
                <a:solidFill>
                  <a:srgbClr val="1DB41D"/>
                </a:solidFill>
                <a:latin typeface="FZLTZHB--B51-0"/>
                <a:cs typeface="FZLTZHB--B51-0"/>
              </a:rPr>
              <a:t>201810</a:t>
            </a:r>
            <a:r>
              <a:rPr sz="1400" b="1" spc="-6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14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0'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14" dirty="0">
                <a:latin typeface="FZLTZHB--B51-0"/>
                <a:cs typeface="FZLTZHB--B51-0"/>
              </a:rPr>
              <a:t>tle.hi</a:t>
            </a:r>
            <a:r>
              <a:rPr sz="1400" b="1" spc="185" dirty="0">
                <a:latin typeface="FZLTZHB--B51-0"/>
                <a:cs typeface="FZLTZHB--B51-0"/>
              </a:rPr>
              <a:t>d</a:t>
            </a:r>
            <a:r>
              <a:rPr sz="1400" b="1" spc="80" dirty="0">
                <a:latin typeface="FZLTZHB--B51-0"/>
                <a:cs typeface="FZLTZHB--B51-0"/>
              </a:rPr>
              <a:t>eturtl</a:t>
            </a:r>
            <a:r>
              <a:rPr sz="1400" b="1" spc="105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5" dirty="0">
                <a:latin typeface="FZLTZHB--B51-0"/>
                <a:cs typeface="FZLTZHB--B51-0"/>
              </a:rPr>
              <a:t>tle.do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20" dirty="0">
                <a:latin typeface="FZLTZHB--B51-0"/>
                <a:cs typeface="FZLTZHB--B51-0"/>
              </a:rPr>
              <a:t>main()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4766" y="2715767"/>
            <a:ext cx="4184141" cy="1985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6653" y="2399501"/>
            <a:ext cx="53619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准备好电脑，与老师一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起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编码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吧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！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0958" y="2302361"/>
            <a:ext cx="702246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七段数码管绘制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实</a:t>
            </a:r>
            <a:r>
              <a:rPr sz="4000" spc="-10" dirty="0">
                <a:latin typeface="Arial Unicode MS"/>
                <a:cs typeface="Arial Unicode MS"/>
              </a:rPr>
              <a:t>例</a:t>
            </a:r>
            <a:r>
              <a:rPr sz="4000" dirty="0">
                <a:latin typeface="Arial Unicode MS"/>
                <a:cs typeface="Arial Unicode MS"/>
              </a:rPr>
              <a:t>讲解</a:t>
            </a:r>
            <a:r>
              <a:rPr sz="4000" dirty="0">
                <a:latin typeface="Microsoft Sans Serif"/>
                <a:cs typeface="Microsoft Sans Serif"/>
              </a:rPr>
              <a:t>(</a:t>
            </a:r>
            <a:r>
              <a:rPr sz="4000" spc="-5" dirty="0">
                <a:latin typeface="Arial Unicode MS"/>
                <a:cs typeface="Arial Unicode MS"/>
              </a:rPr>
              <a:t>下</a:t>
            </a:r>
            <a:r>
              <a:rPr sz="4000" dirty="0">
                <a:latin typeface="Microsoft Sans Serif"/>
                <a:cs typeface="Microsoft Sans Serif"/>
              </a:rPr>
              <a:t>)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七段数码管绘制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15" marR="182880" algn="ctr">
              <a:lnSpc>
                <a:spcPct val="100000"/>
              </a:lnSpc>
            </a:pPr>
            <a:r>
              <a:rPr dirty="0"/>
              <a:t>基本思路</a:t>
            </a:r>
          </a:p>
          <a:p>
            <a:pPr marL="208915">
              <a:lnSpc>
                <a:spcPct val="100000"/>
              </a:lnSpc>
            </a:pPr>
            <a:endParaRPr dirty="0"/>
          </a:p>
          <a:p>
            <a:pPr marL="208915"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</a:pPr>
            <a:r>
              <a:rPr b="0" spc="235" dirty="0">
                <a:solidFill>
                  <a:srgbClr val="A6A6A6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A6A6A6"/>
                </a:solidFill>
              </a:rPr>
              <a:t>步骤</a:t>
            </a:r>
            <a:r>
              <a:rPr spc="145" dirty="0">
                <a:solidFill>
                  <a:srgbClr val="A6A6A6"/>
                </a:solidFill>
                <a:latin typeface="Arial"/>
                <a:cs typeface="Arial"/>
              </a:rPr>
              <a:t>1</a:t>
            </a:r>
            <a:r>
              <a:rPr dirty="0">
                <a:solidFill>
                  <a:srgbClr val="A6A6A6"/>
                </a:solidFill>
              </a:rPr>
              <a:t>：绘制单个数字对应的数码管</a:t>
            </a: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</a:pPr>
            <a:r>
              <a:rPr b="0" spc="235" dirty="0">
                <a:solidFill>
                  <a:srgbClr val="A6A6A6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A6A6A6"/>
                </a:solidFill>
              </a:rPr>
              <a:t>步骤</a:t>
            </a:r>
            <a:r>
              <a:rPr spc="145" dirty="0">
                <a:solidFill>
                  <a:srgbClr val="A6A6A6"/>
                </a:solidFill>
                <a:latin typeface="Arial"/>
                <a:cs typeface="Arial"/>
              </a:rPr>
              <a:t>2</a:t>
            </a:r>
            <a:r>
              <a:rPr dirty="0">
                <a:solidFill>
                  <a:srgbClr val="A6A6A6"/>
                </a:solidFill>
              </a:rPr>
              <a:t>：获得一串数字，绘制对应的数码管</a:t>
            </a: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000000"/>
                </a:solidFill>
              </a:rPr>
              <a:t>步骤</a:t>
            </a:r>
            <a:r>
              <a:rPr spc="145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dirty="0">
                <a:solidFill>
                  <a:srgbClr val="000000"/>
                </a:solidFill>
              </a:rPr>
              <a:t>：获得当前系统时间，绘制对应的数码管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七段数码管绘制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4184" y="1529255"/>
            <a:ext cx="3073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绘制漂亮的七段数码管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958" y="2212085"/>
            <a:ext cx="1943861" cy="2439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02667" y="3125075"/>
            <a:ext cx="4210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增加七段数码管之间线条间隔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299" y="606963"/>
            <a:ext cx="13049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25" dirty="0">
                <a:latin typeface="FZLTZHB--B51-0"/>
                <a:cs typeface="FZLTZHB--B51-0"/>
              </a:rPr>
              <a:t>turtle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266" y="808101"/>
            <a:ext cx="3384550" cy="791845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 marR="264795" indent="-393700">
              <a:lnSpc>
                <a:spcPct val="120000"/>
              </a:lnSpc>
              <a:tabLst>
                <a:tab pos="175768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490" dirty="0">
                <a:solidFill>
                  <a:srgbClr val="0101FF"/>
                </a:solidFill>
                <a:latin typeface="FZLTZHB--B51-0"/>
                <a:cs typeface="FZLTZHB--B51-0"/>
              </a:rPr>
              <a:t>w</a:t>
            </a:r>
            <a:r>
              <a:rPr sz="1400" b="1" spc="-465" dirty="0">
                <a:solidFill>
                  <a:srgbClr val="0101FF"/>
                </a:solidFill>
                <a:latin typeface="FZLTZHB--B51-0"/>
                <a:cs typeface="FZLTZHB--B51-0"/>
              </a:rPr>
              <a:t>G</a:t>
            </a:r>
            <a:r>
              <a:rPr sz="1400" b="1" spc="-15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p</a:t>
            </a:r>
            <a:r>
              <a:rPr sz="1400" b="1" spc="260" dirty="0">
                <a:latin typeface="FZLTZHB--B51-0"/>
                <a:cs typeface="FZLTZHB--B51-0"/>
              </a:rPr>
              <a:t>()</a:t>
            </a:r>
            <a:r>
              <a:rPr sz="1400" b="1" spc="215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绘制数码管间隔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225" dirty="0">
                <a:latin typeface="FZLTZHB--B51-0"/>
                <a:cs typeface="FZLTZHB--B51-0"/>
              </a:rPr>
              <a:t>(</a:t>
            </a:r>
            <a:r>
              <a:rPr sz="1400" b="1" spc="35" dirty="0">
                <a:latin typeface="FZLTZHB--B51-0"/>
                <a:cs typeface="FZLTZHB--B51-0"/>
              </a:rPr>
              <a:t>5)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299" y="1620568"/>
            <a:ext cx="353187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7805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14" dirty="0">
                <a:solidFill>
                  <a:srgbClr val="0101FF"/>
                </a:solidFill>
                <a:latin typeface="FZLTZHB--B51-0"/>
                <a:cs typeface="FZLTZHB--B51-0"/>
              </a:rPr>
              <a:t>wLine</a:t>
            </a:r>
            <a:r>
              <a:rPr sz="1400" b="1" spc="80" dirty="0">
                <a:latin typeface="FZLTZHB--B51-0"/>
                <a:cs typeface="FZLTZHB--B51-0"/>
              </a:rPr>
              <a:t>(d</a:t>
            </a:r>
            <a:r>
              <a:rPr sz="1400" b="1" spc="70" dirty="0">
                <a:latin typeface="FZLTZHB--B51-0"/>
                <a:cs typeface="FZLTZHB--B51-0"/>
              </a:rPr>
              <a:t>r</a:t>
            </a:r>
            <a:r>
              <a:rPr sz="1400" b="1" spc="-35" dirty="0">
                <a:latin typeface="FZLTZHB--B51-0"/>
                <a:cs typeface="FZLTZHB--B51-0"/>
              </a:rPr>
              <a:t>aw)</a:t>
            </a:r>
            <a:r>
              <a:rPr sz="1400" b="1" spc="-20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绘制单段数码管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266" y="1831467"/>
            <a:ext cx="3384550" cy="294640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ct val="10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320" dirty="0">
                <a:latin typeface="FZLTZHB--B51-0"/>
                <a:cs typeface="FZLTZHB--B51-0"/>
              </a:rPr>
              <a:t>wGap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3563" y="2143091"/>
            <a:ext cx="4356100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245" dirty="0">
                <a:latin typeface="FZLTZHB--B51-0"/>
                <a:cs typeface="FZLTZHB--B51-0"/>
              </a:rPr>
              <a:t>down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20" dirty="0">
                <a:latin typeface="FZLTZHB--B51-0"/>
                <a:cs typeface="FZLTZHB--B51-0"/>
              </a:rPr>
              <a:t>w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85" dirty="0">
                <a:latin typeface="FZLTZHB--B51-0"/>
                <a:cs typeface="FZLTZHB--B51-0"/>
              </a:rPr>
              <a:t>urtle.</a:t>
            </a:r>
            <a:r>
              <a:rPr sz="1400" b="1" spc="125" dirty="0">
                <a:latin typeface="FZLTZHB--B51-0"/>
                <a:cs typeface="FZLTZHB--B51-0"/>
              </a:rPr>
              <a:t>p</a:t>
            </a:r>
            <a:r>
              <a:rPr sz="1400" b="1" spc="-165" dirty="0">
                <a:latin typeface="FZLTZHB--B51-0"/>
                <a:cs typeface="FZLTZHB--B51-0"/>
              </a:rPr>
              <a:t>enup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225" dirty="0">
                <a:latin typeface="FZLTZHB--B51-0"/>
                <a:cs typeface="FZLTZHB--B51-0"/>
              </a:rPr>
              <a:t>(</a:t>
            </a:r>
            <a:r>
              <a:rPr sz="1400" b="1" spc="-40" dirty="0">
                <a:latin typeface="FZLTZHB--B51-0"/>
                <a:cs typeface="FZLTZHB--B51-0"/>
              </a:rPr>
              <a:t>40)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266" y="2606420"/>
            <a:ext cx="3384550" cy="294640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ct val="10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320" dirty="0">
                <a:latin typeface="FZLTZHB--B51-0"/>
                <a:cs typeface="FZLTZHB--B51-0"/>
              </a:rPr>
              <a:t>wGap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299" y="2911155"/>
            <a:ext cx="7011670" cy="173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>
              <a:lnSpc>
                <a:spcPct val="10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5" dirty="0">
                <a:latin typeface="FZLTZHB--B51-0"/>
                <a:cs typeface="FZLTZHB--B51-0"/>
              </a:rPr>
              <a:t>tle.ri</a:t>
            </a:r>
            <a:r>
              <a:rPr sz="1400" b="1" spc="270" dirty="0">
                <a:latin typeface="FZLTZHB--B51-0"/>
                <a:cs typeface="FZLTZHB--B51-0"/>
              </a:rPr>
              <a:t>g</a:t>
            </a:r>
            <a:r>
              <a:rPr sz="1400" b="1" spc="40" dirty="0">
                <a:latin typeface="FZLTZHB--B51-0"/>
                <a:cs typeface="FZLTZHB--B51-0"/>
              </a:rPr>
              <a:t>ht</a:t>
            </a:r>
            <a:r>
              <a:rPr sz="1400" b="1" spc="25" dirty="0">
                <a:latin typeface="FZLTZHB--B51-0"/>
                <a:cs typeface="FZLTZHB--B51-0"/>
              </a:rPr>
              <a:t>(90)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5" dirty="0">
                <a:solidFill>
                  <a:srgbClr val="0101FF"/>
                </a:solidFill>
                <a:latin typeface="FZLTZHB--B51-0"/>
                <a:cs typeface="FZLTZHB--B51-0"/>
              </a:rPr>
              <a:t>wDigit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40" dirty="0">
                <a:latin typeface="FZLTZHB--B51-0"/>
                <a:cs typeface="FZLTZHB--B51-0"/>
              </a:rPr>
              <a:t>d</a:t>
            </a:r>
            <a:r>
              <a:rPr sz="1400" b="1" spc="240" dirty="0">
                <a:latin typeface="FZLTZHB--B51-0"/>
                <a:cs typeface="FZLTZHB--B51-0"/>
              </a:rPr>
              <a:t>igit)</a:t>
            </a:r>
            <a:r>
              <a:rPr sz="1400" b="1" spc="204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根据数字绘制七段数码管</a:t>
            </a:r>
            <a:endParaRPr sz="1400">
              <a:latin typeface="Heiti SC"/>
              <a:cs typeface="Heiti SC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[2,</a:t>
            </a:r>
            <a:r>
              <a:rPr sz="1400" b="1" spc="100" dirty="0">
                <a:latin typeface="FZLTZHB--B51-0"/>
                <a:cs typeface="FZLTZHB--B51-0"/>
              </a:rPr>
              <a:t>3</a:t>
            </a:r>
            <a:r>
              <a:rPr sz="1400" b="1" spc="120" dirty="0">
                <a:latin typeface="FZLTZHB--B51-0"/>
                <a:cs typeface="FZLTZHB--B51-0"/>
              </a:rPr>
              <a:t>,4,5,6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0" dirty="0">
                <a:latin typeface="FZLTZHB--B51-0"/>
                <a:cs typeface="FZLTZHB--B51-0"/>
              </a:rPr>
              <a:t>8,9</a:t>
            </a:r>
            <a:r>
              <a:rPr sz="1400" b="1" spc="40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10" dirty="0">
                <a:latin typeface="FZLTZHB--B51-0"/>
                <a:cs typeface="FZLTZHB--B51-0"/>
              </a:rPr>
              <a:t>w</a:t>
            </a:r>
            <a:r>
              <a:rPr sz="1400" b="1" spc="-25" dirty="0">
                <a:latin typeface="FZLTZHB--B51-0"/>
                <a:cs typeface="FZLTZHB--B51-0"/>
              </a:rPr>
              <a:t>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[0,</a:t>
            </a:r>
            <a:r>
              <a:rPr sz="1400" b="1" spc="135" dirty="0">
                <a:latin typeface="FZLTZHB--B51-0"/>
                <a:cs typeface="FZLTZHB--B51-0"/>
              </a:rPr>
              <a:t>1</a:t>
            </a:r>
            <a:r>
              <a:rPr sz="1400" b="1" spc="120" dirty="0">
                <a:latin typeface="FZLTZHB--B51-0"/>
                <a:cs typeface="FZLTZHB--B51-0"/>
              </a:rPr>
              <a:t>,3,4,5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40" dirty="0">
                <a:latin typeface="FZLTZHB--B51-0"/>
                <a:cs typeface="FZLTZHB--B51-0"/>
              </a:rPr>
              <a:t>6,7,8,</a:t>
            </a:r>
            <a:r>
              <a:rPr sz="1400" b="1" spc="60" dirty="0">
                <a:latin typeface="FZLTZHB--B51-0"/>
                <a:cs typeface="FZLTZHB--B51-0"/>
              </a:rPr>
              <a:t>9</a:t>
            </a:r>
            <a:r>
              <a:rPr sz="1400" b="1" spc="27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80" dirty="0">
                <a:latin typeface="FZLTZHB--B51-0"/>
                <a:cs typeface="FZLTZHB--B51-0"/>
              </a:rPr>
              <a:t>drawLi</a:t>
            </a:r>
            <a:r>
              <a:rPr sz="1400" b="1" spc="-85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0" dirty="0">
                <a:latin typeface="FZLTZHB--B51-0"/>
                <a:cs typeface="FZLTZHB--B51-0"/>
              </a:rPr>
              <a:t>,3,5,6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0" dirty="0">
                <a:latin typeface="FZLTZHB--B51-0"/>
                <a:cs typeface="FZLTZHB--B51-0"/>
              </a:rPr>
              <a:t>8,9</a:t>
            </a:r>
            <a:r>
              <a:rPr sz="1400" b="1" spc="40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10" dirty="0">
                <a:latin typeface="FZLTZHB--B51-0"/>
                <a:cs typeface="FZLTZHB--B51-0"/>
              </a:rPr>
              <a:t>w</a:t>
            </a:r>
            <a:r>
              <a:rPr sz="1400" b="1" spc="-25" dirty="0">
                <a:latin typeface="FZLTZHB--B51-0"/>
                <a:cs typeface="FZLTZHB--B51-0"/>
              </a:rPr>
              <a:t>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5" dirty="0">
                <a:latin typeface="FZLTZHB--B51-0"/>
                <a:cs typeface="FZLTZHB--B51-0"/>
              </a:rPr>
              <a:t>,6,8</a:t>
            </a:r>
            <a:r>
              <a:rPr sz="1400" b="1" spc="8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alse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七段数码管绘制</a:t>
            </a:r>
          </a:p>
        </p:txBody>
      </p:sp>
      <p:sp>
        <p:nvSpPr>
          <p:cNvPr id="6" name="object 6"/>
          <p:cNvSpPr/>
          <p:nvPr/>
        </p:nvSpPr>
        <p:spPr>
          <a:xfrm>
            <a:off x="1187958" y="2212085"/>
            <a:ext cx="1943861" cy="2439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6905" y="1529255"/>
            <a:ext cx="6350000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步骤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2400" b="1" spc="-114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获取系统时间，绘制七段数码管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06819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20" dirty="0">
                <a:latin typeface="Arial"/>
                <a:cs typeface="Arial"/>
              </a:rPr>
              <a:t>m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库获得系统当前时间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06819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增加年月日标记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06819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年月日颜色不同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299" y="222915"/>
            <a:ext cx="510667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60" dirty="0">
                <a:latin typeface="FZLTZHB--B51-0"/>
                <a:cs typeface="FZLTZHB--B51-0"/>
              </a:rPr>
              <a:t>turtle</a:t>
            </a:r>
            <a:r>
              <a:rPr sz="1400" b="1" spc="10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time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405765" marR="5080" indent="-393700">
              <a:lnSpc>
                <a:spcPct val="120000"/>
              </a:lnSpc>
              <a:tabLst>
                <a:tab pos="217805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85" dirty="0">
                <a:solidFill>
                  <a:srgbClr val="0101FF"/>
                </a:solidFill>
                <a:latin typeface="FZLTZHB--B51-0"/>
                <a:cs typeface="FZLTZHB--B51-0"/>
              </a:rPr>
              <a:t>wDate</a:t>
            </a:r>
            <a:r>
              <a:rPr sz="1400" b="1" spc="-30" dirty="0">
                <a:latin typeface="FZLTZHB--B51-0"/>
                <a:cs typeface="FZLTZHB--B51-0"/>
              </a:rPr>
              <a:t>(da</a:t>
            </a:r>
            <a:r>
              <a:rPr sz="1400" b="1" spc="165" dirty="0">
                <a:latin typeface="FZLTZHB--B51-0"/>
                <a:cs typeface="FZLTZHB--B51-0"/>
              </a:rPr>
              <a:t>te)</a:t>
            </a:r>
            <a:r>
              <a:rPr sz="1400" b="1" spc="110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170" dirty="0">
                <a:solidFill>
                  <a:srgbClr val="DC0012"/>
                </a:solidFill>
                <a:latin typeface="FZLTZHB--B51-0"/>
                <a:cs typeface="FZLTZHB--B51-0"/>
              </a:rPr>
              <a:t>d</a:t>
            </a:r>
            <a:r>
              <a:rPr sz="1400" b="1" spc="-165" dirty="0">
                <a:solidFill>
                  <a:srgbClr val="DC0012"/>
                </a:solidFill>
                <a:latin typeface="FZLTZHB--B51-0"/>
                <a:cs typeface="FZLTZHB--B51-0"/>
              </a:rPr>
              <a:t>a</a:t>
            </a:r>
            <a:r>
              <a:rPr sz="1400" b="1" spc="245" dirty="0">
                <a:solidFill>
                  <a:srgbClr val="DC0012"/>
                </a:solidFill>
                <a:latin typeface="FZLTZHB--B51-0"/>
                <a:cs typeface="FZLTZHB--B51-0"/>
              </a:rPr>
              <a:t>t</a:t>
            </a:r>
            <a:r>
              <a:rPr sz="1400" b="1" spc="-165" dirty="0">
                <a:solidFill>
                  <a:srgbClr val="DC0012"/>
                </a:solidFill>
                <a:latin typeface="FZLTZHB--B51-0"/>
                <a:cs typeface="FZLTZHB--B51-0"/>
              </a:rPr>
              <a:t>a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为</a:t>
            </a:r>
            <a:r>
              <a:rPr sz="1400" b="1" dirty="0">
                <a:solidFill>
                  <a:srgbClr val="DC0012"/>
                </a:solidFill>
                <a:latin typeface="Heiti SC"/>
                <a:cs typeface="Heiti SC"/>
              </a:rPr>
              <a:t>日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期，</a:t>
            </a:r>
            <a:r>
              <a:rPr sz="1400" b="1" dirty="0">
                <a:solidFill>
                  <a:srgbClr val="DC0012"/>
                </a:solidFill>
                <a:latin typeface="Heiti SC"/>
                <a:cs typeface="Heiti SC"/>
              </a:rPr>
              <a:t>格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式为</a:t>
            </a:r>
            <a:r>
              <a:rPr sz="1400" b="1" dirty="0">
                <a:solidFill>
                  <a:srgbClr val="DC0012"/>
                </a:solidFill>
                <a:latin typeface="Heiti SC"/>
                <a:cs typeface="Heiti SC"/>
              </a:rPr>
              <a:t> </a:t>
            </a:r>
            <a:r>
              <a:rPr sz="1400" b="1" spc="100" dirty="0">
                <a:solidFill>
                  <a:srgbClr val="DC0012"/>
                </a:solidFill>
                <a:latin typeface="Heiti SC"/>
                <a:cs typeface="Heiti SC"/>
              </a:rPr>
              <a:t> </a:t>
            </a:r>
            <a:r>
              <a:rPr sz="1400" b="1" spc="455" dirty="0">
                <a:solidFill>
                  <a:srgbClr val="DC0012"/>
                </a:solidFill>
                <a:latin typeface="FZLTZHB--B51-0"/>
                <a:cs typeface="FZLTZHB--B51-0"/>
              </a:rPr>
              <a:t>'</a:t>
            </a:r>
            <a:r>
              <a:rPr sz="1400" b="1" spc="-630" dirty="0">
                <a:solidFill>
                  <a:srgbClr val="DC0012"/>
                </a:solidFill>
                <a:latin typeface="FZLTZHB--B51-0"/>
                <a:cs typeface="FZLTZHB--B51-0"/>
              </a:rPr>
              <a:t>%</a:t>
            </a:r>
            <a:r>
              <a:rPr sz="1400" b="1" spc="-340" dirty="0">
                <a:solidFill>
                  <a:srgbClr val="DC0012"/>
                </a:solidFill>
                <a:latin typeface="FZLTZHB--B51-0"/>
                <a:cs typeface="FZLTZHB--B51-0"/>
              </a:rPr>
              <a:t>Y</a:t>
            </a:r>
            <a:r>
              <a:rPr sz="1400" b="1" spc="-180" dirty="0">
                <a:solidFill>
                  <a:srgbClr val="DC0012"/>
                </a:solidFill>
                <a:latin typeface="FZLTZHB--B51-0"/>
                <a:cs typeface="FZLTZHB--B51-0"/>
              </a:rPr>
              <a:t>-</a:t>
            </a:r>
            <a:r>
              <a:rPr sz="1400" b="1" spc="-465" dirty="0">
                <a:solidFill>
                  <a:srgbClr val="DC0012"/>
                </a:solidFill>
                <a:latin typeface="FZLTZHB--B51-0"/>
                <a:cs typeface="FZLTZHB--B51-0"/>
              </a:rPr>
              <a:t>%m=%</a:t>
            </a:r>
            <a:r>
              <a:rPr sz="1400" b="1" spc="-330" dirty="0">
                <a:solidFill>
                  <a:srgbClr val="DC0012"/>
                </a:solidFill>
                <a:latin typeface="FZLTZHB--B51-0"/>
                <a:cs typeface="FZLTZHB--B51-0"/>
              </a:rPr>
              <a:t>d</a:t>
            </a:r>
            <a:r>
              <a:rPr sz="1400" b="1" spc="140" dirty="0">
                <a:solidFill>
                  <a:srgbClr val="DC0012"/>
                </a:solidFill>
                <a:latin typeface="FZLTZHB--B51-0"/>
                <a:cs typeface="FZLTZHB--B51-0"/>
              </a:rPr>
              <a:t>+'</a:t>
            </a:r>
            <a:r>
              <a:rPr sz="1400" b="1" spc="90" dirty="0">
                <a:solidFill>
                  <a:srgbClr val="DC0012"/>
                </a:solidFill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30" dirty="0">
                <a:latin typeface="FZLTZHB--B51-0"/>
                <a:cs typeface="FZLTZHB--B51-0"/>
              </a:rPr>
              <a:t>color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red"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55" dirty="0">
                <a:latin typeface="FZLTZHB--B51-0"/>
                <a:cs typeface="FZLTZHB--B51-0"/>
              </a:rPr>
              <a:t>d</a:t>
            </a:r>
            <a:r>
              <a:rPr sz="1400" b="1" spc="60" dirty="0">
                <a:latin typeface="FZLTZHB--B51-0"/>
                <a:cs typeface="FZLTZHB--B51-0"/>
              </a:rPr>
              <a:t>ate:</a:t>
            </a:r>
            <a:endParaRPr sz="1400">
              <a:latin typeface="FZLTZHB--B51-0"/>
              <a:cs typeface="FZLTZHB--B51-0"/>
            </a:endParaRPr>
          </a:p>
          <a:p>
            <a:pPr marL="8001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=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187" y="1748563"/>
            <a:ext cx="4333875" cy="328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2530" marR="5080">
              <a:lnSpc>
                <a:spcPct val="120000"/>
              </a:lnSpc>
            </a:pPr>
            <a:r>
              <a:rPr sz="1400" b="1" spc="235" dirty="0">
                <a:latin typeface="FZLTZHB--B51-0"/>
                <a:cs typeface="FZLTZHB--B51-0"/>
              </a:rPr>
              <a:t>t</a:t>
            </a:r>
            <a:r>
              <a:rPr sz="1400" b="1" spc="-175" dirty="0">
                <a:latin typeface="FZLTZHB--B51-0"/>
                <a:cs typeface="FZLTZHB--B51-0"/>
              </a:rPr>
              <a:t>u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80" dirty="0">
                <a:latin typeface="FZLTZHB--B51-0"/>
                <a:cs typeface="FZLTZHB--B51-0"/>
              </a:rPr>
              <a:t>tle.w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65" dirty="0">
                <a:latin typeface="FZLTZHB--B51-0"/>
                <a:cs typeface="FZLTZHB--B51-0"/>
              </a:rPr>
              <a:t>ite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年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60" dirty="0">
                <a:latin typeface="FZLTZHB--B51-0"/>
                <a:cs typeface="FZLTZHB--B51-0"/>
              </a:rPr>
              <a:t>,fo</a:t>
            </a:r>
            <a:r>
              <a:rPr sz="1400" b="1" spc="95" dirty="0">
                <a:latin typeface="FZLTZHB--B51-0"/>
                <a:cs typeface="FZLTZHB--B51-0"/>
              </a:rPr>
              <a:t>n</a:t>
            </a:r>
            <a:r>
              <a:rPr sz="1400" b="1" spc="100" dirty="0">
                <a:latin typeface="FZLTZHB--B51-0"/>
                <a:cs typeface="FZLTZHB--B51-0"/>
              </a:rPr>
              <a:t>t=(</a:t>
            </a:r>
            <a:r>
              <a:rPr sz="14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"Ar</a:t>
            </a:r>
            <a:r>
              <a:rPr sz="14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ial</a:t>
            </a:r>
            <a:r>
              <a:rPr sz="1400" b="1" spc="195" dirty="0">
                <a:latin typeface="FZLTZHB--B51-0"/>
                <a:cs typeface="FZLTZHB--B51-0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spc="265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spc="50" dirty="0">
                <a:latin typeface="FZLTZHB--B51-0"/>
                <a:cs typeface="FZLTZHB--B51-0"/>
              </a:rPr>
              <a:t>u</a:t>
            </a:r>
            <a:r>
              <a:rPr sz="1400" b="1" spc="85" dirty="0">
                <a:latin typeface="FZLTZHB--B51-0"/>
                <a:cs typeface="FZLTZHB--B51-0"/>
              </a:rPr>
              <a:t>rtle.p</a:t>
            </a:r>
            <a:r>
              <a:rPr sz="1400" b="1" spc="125" dirty="0">
                <a:latin typeface="FZLTZHB--B51-0"/>
                <a:cs typeface="FZLTZHB--B51-0"/>
              </a:rPr>
              <a:t>e</a:t>
            </a:r>
            <a:r>
              <a:rPr sz="1400" b="1" spc="-5" dirty="0">
                <a:latin typeface="FZLTZHB--B51-0"/>
                <a:cs typeface="FZLTZHB--B51-0"/>
              </a:rPr>
              <a:t>ncolor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"green"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spc="50" dirty="0">
                <a:latin typeface="FZLTZHB--B51-0"/>
                <a:cs typeface="FZLTZHB--B51-0"/>
              </a:rPr>
              <a:t>u</a:t>
            </a:r>
            <a:r>
              <a:rPr sz="1400" b="1" spc="155" dirty="0">
                <a:latin typeface="FZLTZHB--B51-0"/>
                <a:cs typeface="FZLTZHB--B51-0"/>
              </a:rPr>
              <a:t>rtle.fd</a:t>
            </a:r>
            <a:r>
              <a:rPr sz="1400" b="1" spc="25" dirty="0">
                <a:latin typeface="FZLTZHB--B51-0"/>
                <a:cs typeface="FZLTZHB--B51-0"/>
              </a:rPr>
              <a:t>(40)</a:t>
            </a:r>
            <a:endParaRPr sz="1400">
              <a:latin typeface="FZLTZHB--B51-0"/>
              <a:cs typeface="FZLTZHB--B51-0"/>
            </a:endParaRPr>
          </a:p>
          <a:p>
            <a:pPr marL="1192530" marR="5080" indent="-393700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'=</a:t>
            </a:r>
            <a:r>
              <a:rPr sz="1400" b="1" spc="1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235" dirty="0">
                <a:latin typeface="FZLTZHB--B51-0"/>
                <a:cs typeface="FZLTZHB--B51-0"/>
              </a:rPr>
              <a:t>t</a:t>
            </a:r>
            <a:r>
              <a:rPr sz="1400" b="1" spc="-175" dirty="0">
                <a:latin typeface="FZLTZHB--B51-0"/>
                <a:cs typeface="FZLTZHB--B51-0"/>
              </a:rPr>
              <a:t>u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80" dirty="0">
                <a:latin typeface="FZLTZHB--B51-0"/>
                <a:cs typeface="FZLTZHB--B51-0"/>
              </a:rPr>
              <a:t>tle.w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65" dirty="0">
                <a:latin typeface="FZLTZHB--B51-0"/>
                <a:cs typeface="FZLTZHB--B51-0"/>
              </a:rPr>
              <a:t>ite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月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60" dirty="0">
                <a:latin typeface="FZLTZHB--B51-0"/>
                <a:cs typeface="FZLTZHB--B51-0"/>
              </a:rPr>
              <a:t>,fo</a:t>
            </a:r>
            <a:r>
              <a:rPr sz="1400" b="1" spc="95" dirty="0">
                <a:latin typeface="FZLTZHB--B51-0"/>
                <a:cs typeface="FZLTZHB--B51-0"/>
              </a:rPr>
              <a:t>n</a:t>
            </a:r>
            <a:r>
              <a:rPr sz="1400" b="1" spc="100" dirty="0">
                <a:latin typeface="FZLTZHB--B51-0"/>
                <a:cs typeface="FZLTZHB--B51-0"/>
              </a:rPr>
              <a:t>t=(</a:t>
            </a:r>
            <a:r>
              <a:rPr sz="14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"Ar</a:t>
            </a:r>
            <a:r>
              <a:rPr sz="14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ial"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spc="265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spc="50" dirty="0">
                <a:latin typeface="FZLTZHB--B51-0"/>
                <a:cs typeface="FZLTZHB--B51-0"/>
              </a:rPr>
              <a:t>u</a:t>
            </a:r>
            <a:r>
              <a:rPr sz="1400" b="1" spc="85" dirty="0">
                <a:latin typeface="FZLTZHB--B51-0"/>
                <a:cs typeface="FZLTZHB--B51-0"/>
              </a:rPr>
              <a:t>rtle.p</a:t>
            </a:r>
            <a:r>
              <a:rPr sz="1400" b="1" spc="125" dirty="0">
                <a:latin typeface="FZLTZHB--B51-0"/>
                <a:cs typeface="FZLTZHB--B51-0"/>
              </a:rPr>
              <a:t>e</a:t>
            </a:r>
            <a:r>
              <a:rPr sz="1400" b="1" spc="-5" dirty="0">
                <a:latin typeface="FZLTZHB--B51-0"/>
                <a:cs typeface="FZLTZHB--B51-0"/>
              </a:rPr>
              <a:t>ncolor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"blue"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spc="50" dirty="0">
                <a:latin typeface="FZLTZHB--B51-0"/>
                <a:cs typeface="FZLTZHB--B51-0"/>
              </a:rPr>
              <a:t>u</a:t>
            </a:r>
            <a:r>
              <a:rPr sz="1400" b="1" spc="155" dirty="0">
                <a:latin typeface="FZLTZHB--B51-0"/>
                <a:cs typeface="FZLTZHB--B51-0"/>
              </a:rPr>
              <a:t>rtle.fd</a:t>
            </a:r>
            <a:r>
              <a:rPr sz="1400" b="1" spc="25" dirty="0">
                <a:latin typeface="FZLTZHB--B51-0"/>
                <a:cs typeface="FZLTZHB--B51-0"/>
              </a:rPr>
              <a:t>(40)</a:t>
            </a:r>
            <a:endParaRPr sz="1400">
              <a:latin typeface="FZLTZHB--B51-0"/>
              <a:cs typeface="FZLTZHB--B51-0"/>
            </a:endParaRPr>
          </a:p>
          <a:p>
            <a:pPr marL="1193165" marR="5080" indent="-394335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00" dirty="0">
                <a:solidFill>
                  <a:srgbClr val="1DB41D"/>
                </a:solidFill>
                <a:latin typeface="FZLTZHB--B51-0"/>
                <a:cs typeface="FZLTZHB--B51-0"/>
              </a:rPr>
              <a:t>'+</a:t>
            </a:r>
            <a:r>
              <a:rPr sz="14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235" dirty="0">
                <a:latin typeface="FZLTZHB--B51-0"/>
                <a:cs typeface="FZLTZHB--B51-0"/>
              </a:rPr>
              <a:t>t</a:t>
            </a:r>
            <a:r>
              <a:rPr sz="1400" b="1" spc="-175" dirty="0">
                <a:latin typeface="FZLTZHB--B51-0"/>
                <a:cs typeface="FZLTZHB--B51-0"/>
              </a:rPr>
              <a:t>u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80" dirty="0">
                <a:latin typeface="FZLTZHB--B51-0"/>
                <a:cs typeface="FZLTZHB--B51-0"/>
              </a:rPr>
              <a:t>tle.w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65" dirty="0">
                <a:latin typeface="FZLTZHB--B51-0"/>
                <a:cs typeface="FZLTZHB--B51-0"/>
              </a:rPr>
              <a:t>ite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日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60" dirty="0">
                <a:latin typeface="FZLTZHB--B51-0"/>
                <a:cs typeface="FZLTZHB--B51-0"/>
              </a:rPr>
              <a:t>,fo</a:t>
            </a:r>
            <a:r>
              <a:rPr sz="1400" b="1" spc="95" dirty="0">
                <a:latin typeface="FZLTZHB--B51-0"/>
                <a:cs typeface="FZLTZHB--B51-0"/>
              </a:rPr>
              <a:t>n</a:t>
            </a:r>
            <a:r>
              <a:rPr sz="1400" b="1" spc="100" dirty="0">
                <a:latin typeface="FZLTZHB--B51-0"/>
                <a:cs typeface="FZLTZHB--B51-0"/>
              </a:rPr>
              <a:t>t=(</a:t>
            </a:r>
            <a:r>
              <a:rPr sz="14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"Ar</a:t>
            </a:r>
            <a:r>
              <a:rPr sz="14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ial"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endParaRPr sz="1400">
              <a:latin typeface="FZLTZHB--B51-0"/>
              <a:cs typeface="FZLTZHB--B51-0"/>
            </a:endParaRPr>
          </a:p>
          <a:p>
            <a:pPr marL="799465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1192530">
              <a:lnSpc>
                <a:spcPct val="100000"/>
              </a:lnSpc>
              <a:spcBef>
                <a:spcPts val="335"/>
              </a:spcBef>
            </a:pPr>
            <a:r>
              <a:rPr sz="1400" b="1" spc="5" dirty="0">
                <a:latin typeface="FZLTZHB--B51-0"/>
                <a:cs typeface="FZLTZHB--B51-0"/>
              </a:rPr>
              <a:t>d</a:t>
            </a:r>
            <a:r>
              <a:rPr sz="1400" b="1" spc="10" dirty="0">
                <a:latin typeface="FZLTZHB--B51-0"/>
                <a:cs typeface="FZLTZHB--B51-0"/>
              </a:rPr>
              <a:t>r</a:t>
            </a:r>
            <a:r>
              <a:rPr sz="1400" b="1" spc="-20" dirty="0">
                <a:latin typeface="FZLTZHB--B51-0"/>
                <a:cs typeface="FZLTZHB--B51-0"/>
              </a:rPr>
              <a:t>awDigit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09" dirty="0">
                <a:latin typeface="FZLTZHB--B51-0"/>
                <a:cs typeface="FZLTZHB--B51-0"/>
              </a:rPr>
              <a:t>i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ma</a:t>
            </a:r>
            <a:r>
              <a:rPr sz="1400" b="1" spc="-45" dirty="0">
                <a:solidFill>
                  <a:srgbClr val="0101FF"/>
                </a:solidFill>
                <a:latin typeface="FZLTZHB--B51-0"/>
                <a:cs typeface="FZLTZHB--B51-0"/>
              </a:rPr>
              <a:t>i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n</a:t>
            </a:r>
            <a:r>
              <a:rPr sz="1400" b="1" spc="245" dirty="0">
                <a:latin typeface="FZLTZHB--B51-0"/>
                <a:cs typeface="FZLTZHB--B51-0"/>
              </a:rPr>
              <a:t>():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1838" y="1759043"/>
            <a:ext cx="14001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FZLTZHB--B51-0"/>
                <a:cs typeface="FZLTZHB--B51-0"/>
              </a:rPr>
              <a:t>1</a:t>
            </a:r>
            <a:r>
              <a:rPr sz="1400" b="1" spc="-185" dirty="0">
                <a:latin typeface="FZLTZHB--B51-0"/>
                <a:cs typeface="FZLTZHB--B51-0"/>
              </a:rPr>
              <a:t>8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18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1400" b="1" spc="-16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rmal</a:t>
            </a:r>
            <a:r>
              <a:rPr sz="1400" b="1" spc="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2069" y="2783128"/>
            <a:ext cx="13995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FZLTZHB--B51-0"/>
                <a:cs typeface="FZLTZHB--B51-0"/>
              </a:rPr>
              <a:t>1</a:t>
            </a:r>
            <a:r>
              <a:rPr sz="1400" b="1" spc="-185" dirty="0">
                <a:latin typeface="FZLTZHB--B51-0"/>
                <a:cs typeface="FZLTZHB--B51-0"/>
              </a:rPr>
              <a:t>8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18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1400" b="1" spc="-16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rmal</a:t>
            </a:r>
            <a:r>
              <a:rPr sz="1400" b="1" spc="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2246" y="3807214"/>
            <a:ext cx="13995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FZLTZHB--B51-0"/>
                <a:cs typeface="FZLTZHB--B51-0"/>
              </a:rPr>
              <a:t>1</a:t>
            </a:r>
            <a:r>
              <a:rPr sz="1400" b="1" spc="-185" dirty="0">
                <a:latin typeface="FZLTZHB--B51-0"/>
                <a:cs typeface="FZLTZHB--B51-0"/>
              </a:rPr>
              <a:t>8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18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1400" b="1" spc="-16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rmal</a:t>
            </a:r>
            <a:r>
              <a:rPr sz="1400" b="1" spc="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284" y="991011"/>
            <a:ext cx="3569335" cy="225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60" dirty="0">
                <a:latin typeface="FZLTZHB--B51-0"/>
                <a:cs typeface="FZLTZHB--B51-0"/>
              </a:rPr>
              <a:t>turtle</a:t>
            </a:r>
            <a:r>
              <a:rPr sz="1400" b="1" spc="10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time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45" dirty="0">
                <a:solidFill>
                  <a:srgbClr val="0101FF"/>
                </a:solidFill>
                <a:latin typeface="FZLTZHB--B51-0"/>
                <a:cs typeface="FZLTZHB--B51-0"/>
              </a:rPr>
              <a:t>dr</a:t>
            </a:r>
            <a:r>
              <a:rPr sz="1400" b="1" spc="-50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85" dirty="0">
                <a:solidFill>
                  <a:srgbClr val="0101FF"/>
                </a:solidFill>
                <a:latin typeface="FZLTZHB--B51-0"/>
                <a:cs typeface="FZLTZHB--B51-0"/>
              </a:rPr>
              <a:t>wDate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40" dirty="0">
                <a:latin typeface="FZLTZHB--B51-0"/>
                <a:cs typeface="FZLTZHB--B51-0"/>
              </a:rPr>
              <a:t>d</a:t>
            </a:r>
            <a:r>
              <a:rPr sz="1400" b="1" spc="90" dirty="0">
                <a:latin typeface="FZLTZHB--B51-0"/>
                <a:cs typeface="FZLTZHB--B51-0"/>
              </a:rPr>
              <a:t>ate):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ma</a:t>
            </a:r>
            <a:r>
              <a:rPr sz="1400" b="1" spc="-45" dirty="0">
                <a:solidFill>
                  <a:srgbClr val="0101FF"/>
                </a:solidFill>
                <a:latin typeface="FZLTZHB--B51-0"/>
                <a:cs typeface="FZLTZHB--B51-0"/>
              </a:rPr>
              <a:t>i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n</a:t>
            </a:r>
            <a:r>
              <a:rPr sz="1400" b="1" spc="245" dirty="0">
                <a:latin typeface="FZLTZHB--B51-0"/>
                <a:cs typeface="FZLTZHB--B51-0"/>
              </a:rPr>
              <a:t>():</a:t>
            </a:r>
            <a:endParaRPr sz="1400">
              <a:latin typeface="FZLTZHB--B51-0"/>
              <a:cs typeface="FZLTZHB--B51-0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20" dirty="0">
                <a:latin typeface="FZLTZHB--B51-0"/>
                <a:cs typeface="FZLTZHB--B51-0"/>
              </a:rPr>
              <a:t>tle.se</a:t>
            </a:r>
            <a:r>
              <a:rPr sz="1400" b="1" spc="95" dirty="0">
                <a:latin typeface="FZLTZHB--B51-0"/>
                <a:cs typeface="FZLTZHB--B51-0"/>
              </a:rPr>
              <a:t>t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5" dirty="0">
                <a:latin typeface="FZLTZHB--B51-0"/>
                <a:cs typeface="FZLTZHB--B51-0"/>
              </a:rPr>
              <a:t>(800</a:t>
            </a:r>
            <a:r>
              <a:rPr sz="1400" b="1" dirty="0">
                <a:latin typeface="FZLTZHB--B51-0"/>
                <a:cs typeface="FZLTZHB--B51-0"/>
              </a:rPr>
              <a:t>,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350</a:t>
            </a:r>
            <a:r>
              <a:rPr sz="1400" b="1" spc="-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35" dirty="0">
                <a:latin typeface="FZLTZHB--B51-0"/>
                <a:cs typeface="FZLTZHB--B51-0"/>
              </a:rPr>
              <a:t>2</a:t>
            </a:r>
            <a:r>
              <a:rPr sz="1400" b="1" spc="-10" dirty="0">
                <a:latin typeface="FZLTZHB--B51-0"/>
                <a:cs typeface="FZLTZHB--B51-0"/>
              </a:rPr>
              <a:t>00,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20</a:t>
            </a:r>
            <a:r>
              <a:rPr sz="1400" b="1" spc="-155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405765" marR="1481455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80" dirty="0">
                <a:latin typeface="FZLTZHB--B51-0"/>
                <a:cs typeface="FZLTZHB--B51-0"/>
              </a:rPr>
              <a:t>-</a:t>
            </a:r>
            <a:r>
              <a:rPr sz="1400" b="1" spc="-70" dirty="0">
                <a:latin typeface="FZLTZHB--B51-0"/>
                <a:cs typeface="FZLTZHB--B51-0"/>
              </a:rPr>
              <a:t>300)</a:t>
            </a:r>
            <a:r>
              <a:rPr sz="1400" b="1" spc="-3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35" dirty="0">
                <a:latin typeface="FZLTZHB--B51-0"/>
                <a:cs typeface="FZLTZHB--B51-0"/>
              </a:rPr>
              <a:t>size</a:t>
            </a:r>
            <a:r>
              <a:rPr sz="1400" b="1" spc="95" dirty="0">
                <a:latin typeface="FZLTZHB--B51-0"/>
                <a:cs typeface="FZLTZHB--B51-0"/>
              </a:rPr>
              <a:t>(5)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284" y="3219830"/>
            <a:ext cx="5256530" cy="288290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85" dirty="0">
                <a:latin typeface="FZLTZHB--B51-0"/>
                <a:cs typeface="FZLTZHB--B51-0"/>
              </a:rPr>
              <a:t>wDate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35" dirty="0">
                <a:latin typeface="FZLTZHB--B51-0"/>
                <a:cs typeface="FZLTZHB--B51-0"/>
              </a:rPr>
              <a:t>ime.str</a:t>
            </a:r>
            <a:r>
              <a:rPr sz="1400" b="1" spc="30" dirty="0">
                <a:latin typeface="FZLTZHB--B51-0"/>
                <a:cs typeface="FZLTZHB--B51-0"/>
              </a:rPr>
              <a:t>ftime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-475" dirty="0">
                <a:solidFill>
                  <a:srgbClr val="1DB41D"/>
                </a:solidFill>
                <a:latin typeface="FZLTZHB--B51-0"/>
                <a:cs typeface="FZLTZHB--B51-0"/>
              </a:rPr>
              <a:t>%Y</a:t>
            </a:r>
            <a:r>
              <a:rPr sz="1400" b="1" spc="-18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400" b="1" spc="-490" dirty="0">
                <a:solidFill>
                  <a:srgbClr val="1DB41D"/>
                </a:solidFill>
                <a:latin typeface="FZLTZHB--B51-0"/>
                <a:cs typeface="FZLTZHB--B51-0"/>
              </a:rPr>
              <a:t>%m=</a:t>
            </a:r>
            <a:r>
              <a:rPr sz="1400" b="1" spc="-54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sz="1400" b="1" spc="40" dirty="0">
                <a:solidFill>
                  <a:srgbClr val="1DB41D"/>
                </a:solidFill>
                <a:latin typeface="FZLTZHB--B51-0"/>
                <a:cs typeface="FZLTZHB--B51-0"/>
              </a:rPr>
              <a:t>d+'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spc="5" dirty="0">
                <a:latin typeface="FZLTZHB--B51-0"/>
                <a:cs typeface="FZLTZHB--B51-0"/>
              </a:rPr>
              <a:t>ti</a:t>
            </a:r>
            <a:r>
              <a:rPr sz="1400" b="1" spc="15" dirty="0">
                <a:latin typeface="FZLTZHB--B51-0"/>
                <a:cs typeface="FZLTZHB--B51-0"/>
              </a:rPr>
              <a:t>m</a:t>
            </a:r>
            <a:r>
              <a:rPr sz="1400" b="1" spc="-80" dirty="0">
                <a:latin typeface="FZLTZHB--B51-0"/>
                <a:cs typeface="FZLTZHB--B51-0"/>
              </a:rPr>
              <a:t>e.gmti</a:t>
            </a:r>
            <a:r>
              <a:rPr sz="1400" b="1" spc="-140" dirty="0">
                <a:latin typeface="FZLTZHB--B51-0"/>
                <a:cs typeface="FZLTZHB--B51-0"/>
              </a:rPr>
              <a:t>m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()))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284" y="3551224"/>
            <a:ext cx="2289175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5080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14" dirty="0">
                <a:latin typeface="FZLTZHB--B51-0"/>
                <a:cs typeface="FZLTZHB--B51-0"/>
              </a:rPr>
              <a:t>tle.hi</a:t>
            </a:r>
            <a:r>
              <a:rPr sz="1400" b="1" spc="185" dirty="0">
                <a:latin typeface="FZLTZHB--B51-0"/>
                <a:cs typeface="FZLTZHB--B51-0"/>
              </a:rPr>
              <a:t>d</a:t>
            </a:r>
            <a:r>
              <a:rPr sz="1400" b="1" spc="80" dirty="0">
                <a:latin typeface="FZLTZHB--B51-0"/>
                <a:cs typeface="FZLTZHB--B51-0"/>
              </a:rPr>
              <a:t>eturtl</a:t>
            </a:r>
            <a:r>
              <a:rPr sz="1400" b="1" spc="105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5" dirty="0">
                <a:latin typeface="FZLTZHB--B51-0"/>
                <a:cs typeface="FZLTZHB--B51-0"/>
              </a:rPr>
              <a:t>tle.do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20" dirty="0">
                <a:latin typeface="FZLTZHB--B51-0"/>
                <a:cs typeface="FZLTZHB--B51-0"/>
              </a:rPr>
              <a:t>main()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00372" y="733044"/>
            <a:ext cx="4096511" cy="1949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6653" y="2399501"/>
            <a:ext cx="53619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准备好电脑，与老师一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起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编码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吧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！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939" y="1486035"/>
            <a:ext cx="6823075" cy="232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400" b="1" spc="-95" dirty="0">
                <a:latin typeface="Arial"/>
                <a:cs typeface="Arial"/>
              </a:rPr>
              <a:t>…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7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遍历循环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计数、字符串、列表、文件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07EDE"/>
              </a:buClr>
              <a:buFont typeface="Arial"/>
              <a:buChar char="-"/>
              <a:tabLst>
                <a:tab pos="23685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while</a:t>
            </a:r>
            <a:r>
              <a:rPr sz="2400" b="1" dirty="0">
                <a:latin typeface="Heiti SC"/>
                <a:cs typeface="Heiti SC"/>
              </a:rPr>
              <a:t>无限循环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Clr>
                <a:srgbClr val="007EDE"/>
              </a:buClr>
              <a:buFont typeface="Arial"/>
              <a:buChar char="-"/>
            </a:pPr>
            <a:endParaRPr sz="2000" dirty="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07EDE"/>
              </a:buClr>
              <a:buFont typeface="Arial"/>
              <a:buChar char="-"/>
              <a:tabLst>
                <a:tab pos="23685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contin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spc="5" dirty="0">
                <a:latin typeface="Heiti SC"/>
                <a:cs typeface="Heiti SC"/>
              </a:rPr>
              <a:t>和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bre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ak</a:t>
            </a:r>
            <a:r>
              <a:rPr sz="2400" b="1" dirty="0">
                <a:latin typeface="Heiti SC"/>
                <a:cs typeface="Heiti SC"/>
              </a:rPr>
              <a:t>保留</a:t>
            </a:r>
            <a:r>
              <a:rPr sz="2400" b="1" spc="5" dirty="0">
                <a:latin typeface="Heiti SC"/>
                <a:cs typeface="Heiti SC"/>
              </a:rPr>
              <a:t>字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退出当前循环层次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循环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2400" b="1" dirty="0">
                <a:latin typeface="Heiti SC"/>
                <a:cs typeface="Heiti SC"/>
              </a:rPr>
              <a:t>的高级用法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与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break</a:t>
            </a:r>
            <a:r>
              <a:rPr sz="2400" b="1" dirty="0">
                <a:latin typeface="Heiti SC"/>
                <a:cs typeface="Heiti SC"/>
              </a:rPr>
              <a:t>有关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程序的循环结构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630" y="2302361"/>
            <a:ext cx="6174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七段数码管绘制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举</a:t>
            </a:r>
            <a:r>
              <a:rPr sz="4000" spc="-10" dirty="0">
                <a:latin typeface="Arial Unicode MS"/>
                <a:cs typeface="Arial Unicode MS"/>
              </a:rPr>
              <a:t>一</a:t>
            </a:r>
            <a:r>
              <a:rPr sz="4000" dirty="0">
                <a:latin typeface="Arial Unicode MS"/>
                <a:cs typeface="Arial Unicode MS"/>
              </a:rPr>
              <a:t>反三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52257" y="4738311"/>
            <a:ext cx="16814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Heiti SC"/>
                <a:cs typeface="Heiti SC"/>
              </a:rPr>
              <a:t>原创</a:t>
            </a:r>
            <a:r>
              <a:rPr sz="1400" b="1" spc="6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1400" b="1" spc="70" dirty="0">
                <a:solidFill>
                  <a:srgbClr val="006FC0"/>
                </a:solidFill>
                <a:latin typeface="Arial"/>
                <a:cs typeface="Arial"/>
              </a:rPr>
              <a:t>@</a:t>
            </a:r>
            <a:r>
              <a:rPr sz="1400" b="1" spc="-5" dirty="0">
                <a:solidFill>
                  <a:srgbClr val="006FC0"/>
                </a:solidFill>
                <a:latin typeface="Heiti SC"/>
                <a:cs typeface="Heiti SC"/>
              </a:rPr>
              <a:t>嵩天老师团队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4970" y="714756"/>
            <a:ext cx="3422141" cy="1628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4276" y="314867"/>
            <a:ext cx="7011670" cy="429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60" dirty="0">
                <a:latin typeface="FZLTZHB--B51-0"/>
                <a:cs typeface="FZLTZHB--B51-0"/>
              </a:rPr>
              <a:t>turtle</a:t>
            </a:r>
            <a:r>
              <a:rPr sz="1400" b="1" spc="10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time</a:t>
            </a:r>
            <a:endParaRPr sz="1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 dirty="0">
              <a:latin typeface="FZLTZHB--B51-0"/>
              <a:cs typeface="FZLTZHB--B51-0"/>
            </a:endParaRPr>
          </a:p>
          <a:p>
            <a:pPr marL="405765" marR="5120640" indent="-393700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45" dirty="0">
                <a:solidFill>
                  <a:srgbClr val="0101FF"/>
                </a:solidFill>
                <a:latin typeface="FZLTZHB--B51-0"/>
                <a:cs typeface="FZLTZHB--B51-0"/>
              </a:rPr>
              <a:t>dr</a:t>
            </a:r>
            <a:r>
              <a:rPr sz="1400" b="1" spc="-50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14" dirty="0">
                <a:solidFill>
                  <a:srgbClr val="0101FF"/>
                </a:solidFill>
                <a:latin typeface="FZLTZHB--B51-0"/>
                <a:cs typeface="FZLTZHB--B51-0"/>
              </a:rPr>
              <a:t>wLine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40" dirty="0">
                <a:latin typeface="FZLTZHB--B51-0"/>
                <a:cs typeface="FZLTZHB--B51-0"/>
              </a:rPr>
              <a:t>d</a:t>
            </a:r>
            <a:r>
              <a:rPr sz="1400" b="1" spc="10" dirty="0">
                <a:latin typeface="FZLTZHB--B51-0"/>
                <a:cs typeface="FZLTZHB--B51-0"/>
              </a:rPr>
              <a:t>raw):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320" dirty="0">
                <a:latin typeface="FZLTZHB--B51-0"/>
                <a:cs typeface="FZLTZHB--B51-0"/>
              </a:rPr>
              <a:t>wGap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 dirty="0">
              <a:latin typeface="FZLTZHB--B51-0"/>
              <a:cs typeface="FZLTZHB--B51-0"/>
            </a:endParaRPr>
          </a:p>
          <a:p>
            <a:pPr marL="405765" marR="2266950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245" dirty="0">
                <a:latin typeface="FZLTZHB--B51-0"/>
                <a:cs typeface="FZLTZHB--B51-0"/>
              </a:rPr>
              <a:t>down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20" dirty="0">
                <a:latin typeface="FZLTZHB--B51-0"/>
                <a:cs typeface="FZLTZHB--B51-0"/>
              </a:rPr>
              <a:t>w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85" dirty="0">
                <a:latin typeface="FZLTZHB--B51-0"/>
                <a:cs typeface="FZLTZHB--B51-0"/>
              </a:rPr>
              <a:t>urtle.</a:t>
            </a:r>
            <a:r>
              <a:rPr sz="1400" b="1" spc="125" dirty="0">
                <a:latin typeface="FZLTZHB--B51-0"/>
                <a:cs typeface="FZLTZHB--B51-0"/>
              </a:rPr>
              <a:t>p</a:t>
            </a:r>
            <a:r>
              <a:rPr sz="1400" b="1" spc="-165" dirty="0">
                <a:latin typeface="FZLTZHB--B51-0"/>
                <a:cs typeface="FZLTZHB--B51-0"/>
              </a:rPr>
              <a:t>enup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225" dirty="0">
                <a:latin typeface="FZLTZHB--B51-0"/>
                <a:cs typeface="FZLTZHB--B51-0"/>
              </a:rPr>
              <a:t>(</a:t>
            </a:r>
            <a:r>
              <a:rPr sz="1400" b="1" spc="-40" dirty="0">
                <a:latin typeface="FZLTZHB--B51-0"/>
                <a:cs typeface="FZLTZHB--B51-0"/>
              </a:rPr>
              <a:t>40)</a:t>
            </a:r>
            <a:endParaRPr sz="1400" dirty="0">
              <a:latin typeface="FZLTZHB--B51-0"/>
              <a:cs typeface="FZLTZHB--B51-0"/>
            </a:endParaRPr>
          </a:p>
          <a:p>
            <a:pPr marL="405765" marR="502285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320" dirty="0">
                <a:latin typeface="FZLTZHB--B51-0"/>
                <a:cs typeface="FZLTZHB--B51-0"/>
              </a:rPr>
              <a:t>wGap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5" dirty="0">
                <a:latin typeface="FZLTZHB--B51-0"/>
                <a:cs typeface="FZLTZHB--B51-0"/>
              </a:rPr>
              <a:t>tle.ri</a:t>
            </a:r>
            <a:r>
              <a:rPr sz="1400" b="1" spc="270" dirty="0">
                <a:latin typeface="FZLTZHB--B51-0"/>
                <a:cs typeface="FZLTZHB--B51-0"/>
              </a:rPr>
              <a:t>g</a:t>
            </a:r>
            <a:r>
              <a:rPr sz="1400" b="1" spc="40" dirty="0">
                <a:latin typeface="FZLTZHB--B51-0"/>
                <a:cs typeface="FZLTZHB--B51-0"/>
              </a:rPr>
              <a:t>ht</a:t>
            </a:r>
            <a:r>
              <a:rPr sz="1400" b="1" spc="25" dirty="0">
                <a:latin typeface="FZLTZHB--B51-0"/>
                <a:cs typeface="FZLTZHB--B51-0"/>
              </a:rPr>
              <a:t>(90)</a:t>
            </a:r>
            <a:endParaRPr sz="1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45" dirty="0">
                <a:solidFill>
                  <a:srgbClr val="0101FF"/>
                </a:solidFill>
                <a:latin typeface="FZLTZHB--B51-0"/>
                <a:cs typeface="FZLTZHB--B51-0"/>
              </a:rPr>
              <a:t>dr</a:t>
            </a:r>
            <a:r>
              <a:rPr sz="1400" b="1" spc="-50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5" dirty="0">
                <a:solidFill>
                  <a:srgbClr val="0101FF"/>
                </a:solidFill>
                <a:latin typeface="FZLTZHB--B51-0"/>
                <a:cs typeface="FZLTZHB--B51-0"/>
              </a:rPr>
              <a:t>wDigit</a:t>
            </a:r>
            <a:r>
              <a:rPr sz="1400" b="1" spc="225" dirty="0">
                <a:latin typeface="FZLTZHB--B51-0"/>
                <a:cs typeface="FZLTZHB--B51-0"/>
              </a:rPr>
              <a:t>(</a:t>
            </a:r>
            <a:r>
              <a:rPr sz="1400" b="1" spc="180" dirty="0">
                <a:latin typeface="FZLTZHB--B51-0"/>
                <a:cs typeface="FZLTZHB--B51-0"/>
              </a:rPr>
              <a:t>digit):</a:t>
            </a:r>
            <a:endParaRPr sz="1400" dirty="0">
              <a:latin typeface="FZLTZHB--B51-0"/>
              <a:cs typeface="FZLTZHB--B51-0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[2,</a:t>
            </a:r>
            <a:r>
              <a:rPr sz="1400" b="1" spc="100" dirty="0">
                <a:latin typeface="FZLTZHB--B51-0"/>
                <a:cs typeface="FZLTZHB--B51-0"/>
              </a:rPr>
              <a:t>3</a:t>
            </a:r>
            <a:r>
              <a:rPr sz="1400" b="1" spc="120" dirty="0">
                <a:latin typeface="FZLTZHB--B51-0"/>
                <a:cs typeface="FZLTZHB--B51-0"/>
              </a:rPr>
              <a:t>,4,5,6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0" dirty="0">
                <a:latin typeface="FZLTZHB--B51-0"/>
                <a:cs typeface="FZLTZHB--B51-0"/>
              </a:rPr>
              <a:t>8,9</a:t>
            </a:r>
            <a:r>
              <a:rPr sz="1400" b="1" spc="40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10" dirty="0">
                <a:latin typeface="FZLTZHB--B51-0"/>
                <a:cs typeface="FZLTZHB--B51-0"/>
              </a:rPr>
              <a:t>w</a:t>
            </a:r>
            <a:r>
              <a:rPr sz="1400" b="1" spc="-25" dirty="0">
                <a:latin typeface="FZLTZHB--B51-0"/>
                <a:cs typeface="FZLTZHB--B51-0"/>
              </a:rPr>
              <a:t>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[0,</a:t>
            </a:r>
            <a:r>
              <a:rPr sz="1400" b="1" spc="135" dirty="0">
                <a:latin typeface="FZLTZHB--B51-0"/>
                <a:cs typeface="FZLTZHB--B51-0"/>
              </a:rPr>
              <a:t>1</a:t>
            </a:r>
            <a:r>
              <a:rPr sz="1400" b="1" spc="120" dirty="0">
                <a:latin typeface="FZLTZHB--B51-0"/>
                <a:cs typeface="FZLTZHB--B51-0"/>
              </a:rPr>
              <a:t>,3,4,5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40" dirty="0">
                <a:latin typeface="FZLTZHB--B51-0"/>
                <a:cs typeface="FZLTZHB--B51-0"/>
              </a:rPr>
              <a:t>6,7,8,</a:t>
            </a:r>
            <a:r>
              <a:rPr sz="1400" b="1" spc="60" dirty="0">
                <a:latin typeface="FZLTZHB--B51-0"/>
                <a:cs typeface="FZLTZHB--B51-0"/>
              </a:rPr>
              <a:t>9</a:t>
            </a:r>
            <a:r>
              <a:rPr sz="1400" b="1" spc="27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80" dirty="0">
                <a:latin typeface="FZLTZHB--B51-0"/>
                <a:cs typeface="FZLTZHB--B51-0"/>
              </a:rPr>
              <a:t>drawLi</a:t>
            </a:r>
            <a:r>
              <a:rPr sz="1400" b="1" spc="-85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0" dirty="0">
                <a:latin typeface="FZLTZHB--B51-0"/>
                <a:cs typeface="FZLTZHB--B51-0"/>
              </a:rPr>
              <a:t>,3,5,6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0" dirty="0">
                <a:latin typeface="FZLTZHB--B51-0"/>
                <a:cs typeface="FZLTZHB--B51-0"/>
              </a:rPr>
              <a:t>8,9</a:t>
            </a:r>
            <a:r>
              <a:rPr sz="1400" b="1" spc="40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10" dirty="0">
                <a:latin typeface="FZLTZHB--B51-0"/>
                <a:cs typeface="FZLTZHB--B51-0"/>
              </a:rPr>
              <a:t>w</a:t>
            </a:r>
            <a:r>
              <a:rPr sz="1400" b="1" spc="-25" dirty="0">
                <a:latin typeface="FZLTZHB--B51-0"/>
                <a:cs typeface="FZLTZHB--B51-0"/>
              </a:rPr>
              <a:t>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5" dirty="0">
                <a:latin typeface="FZLTZHB--B51-0"/>
                <a:cs typeface="FZLTZHB--B51-0"/>
              </a:rPr>
              <a:t>,6,8</a:t>
            </a:r>
            <a:r>
              <a:rPr sz="1400" b="1" spc="8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alse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tle.le</a:t>
            </a:r>
            <a:r>
              <a:rPr sz="1400" b="1" spc="165" dirty="0">
                <a:latin typeface="FZLTZHB--B51-0"/>
                <a:cs typeface="FZLTZHB--B51-0"/>
              </a:rPr>
              <a:t>f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25" dirty="0">
                <a:latin typeface="FZLTZHB--B51-0"/>
                <a:cs typeface="FZLTZHB--B51-0"/>
              </a:rPr>
              <a:t>(90)</a:t>
            </a:r>
            <a:endParaRPr sz="1400" dirty="0">
              <a:latin typeface="FZLTZHB--B51-0"/>
              <a:cs typeface="FZLTZHB--B51-0"/>
            </a:endParaRPr>
          </a:p>
          <a:p>
            <a:pPr marL="405765" marR="20193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55" dirty="0">
                <a:latin typeface="FZLTZHB--B51-0"/>
                <a:cs typeface="FZLTZHB--B51-0"/>
              </a:rPr>
              <a:t>[0,</a:t>
            </a:r>
            <a:r>
              <a:rPr sz="1400" b="1" spc="90" dirty="0">
                <a:latin typeface="FZLTZHB--B51-0"/>
                <a:cs typeface="FZLTZHB--B51-0"/>
              </a:rPr>
              <a:t>4</a:t>
            </a:r>
            <a:r>
              <a:rPr sz="1400" b="1" spc="120" dirty="0">
                <a:latin typeface="FZLTZHB--B51-0"/>
                <a:cs typeface="FZLTZHB--B51-0"/>
              </a:rPr>
              <a:t>,5,6,8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5" dirty="0">
                <a:latin typeface="FZLTZHB--B51-0"/>
                <a:cs typeface="FZLTZHB--B51-0"/>
              </a:rPr>
              <a:t>9</a:t>
            </a:r>
            <a:r>
              <a:rPr sz="1400" b="1" spc="3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75" dirty="0">
                <a:latin typeface="FZLTZHB--B51-0"/>
                <a:cs typeface="FZLTZHB--B51-0"/>
              </a:rPr>
              <a:t>drawL</a:t>
            </a:r>
            <a:r>
              <a:rPr sz="1400" b="1" spc="-25" dirty="0">
                <a:latin typeface="FZLTZHB--B51-0"/>
                <a:cs typeface="FZLTZHB--B51-0"/>
              </a:rPr>
              <a:t>i</a:t>
            </a:r>
            <a:r>
              <a:rPr sz="1400" b="1" spc="-165" dirty="0">
                <a:latin typeface="FZLTZHB--B51-0"/>
                <a:cs typeface="FZLTZHB--B51-0"/>
              </a:rPr>
              <a:t>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0" dirty="0">
                <a:latin typeface="FZLTZHB--B51-0"/>
                <a:cs typeface="FZLTZHB--B51-0"/>
              </a:rPr>
              <a:t>,3,5,6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5" dirty="0">
                <a:latin typeface="FZLTZHB--B51-0"/>
                <a:cs typeface="FZLTZHB--B51-0"/>
              </a:rPr>
              <a:t>7,8,9</a:t>
            </a:r>
            <a:r>
              <a:rPr sz="1400" b="1" spc="4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d</a:t>
            </a:r>
            <a:r>
              <a:rPr sz="1400" b="1" spc="10" dirty="0">
                <a:latin typeface="FZLTZHB--B51-0"/>
                <a:cs typeface="FZLTZHB--B51-0"/>
              </a:rPr>
              <a:t>r</a:t>
            </a:r>
            <a:r>
              <a:rPr sz="1400" b="1" spc="-125" dirty="0">
                <a:latin typeface="FZLTZHB--B51-0"/>
                <a:cs typeface="FZLTZHB--B51-0"/>
              </a:rPr>
              <a:t>awLine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[0,</a:t>
            </a:r>
            <a:r>
              <a:rPr sz="1400" b="1" spc="135" dirty="0">
                <a:latin typeface="FZLTZHB--B51-0"/>
                <a:cs typeface="FZLTZHB--B51-0"/>
              </a:rPr>
              <a:t>1</a:t>
            </a:r>
            <a:r>
              <a:rPr sz="1400" b="1" spc="120" dirty="0">
                <a:latin typeface="FZLTZHB--B51-0"/>
                <a:cs typeface="FZLTZHB--B51-0"/>
              </a:rPr>
              <a:t>,2,3,4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5" dirty="0">
                <a:latin typeface="FZLTZHB--B51-0"/>
                <a:cs typeface="FZLTZHB--B51-0"/>
              </a:rPr>
              <a:t>7,8,9</a:t>
            </a:r>
            <a:r>
              <a:rPr sz="1400" b="1" spc="4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d</a:t>
            </a:r>
            <a:r>
              <a:rPr sz="1400" b="1" spc="10" dirty="0">
                <a:latin typeface="FZLTZHB--B51-0"/>
                <a:cs typeface="FZLTZHB--B51-0"/>
              </a:rPr>
              <a:t>r</a:t>
            </a:r>
            <a:r>
              <a:rPr sz="1400" b="1" spc="-125" dirty="0">
                <a:latin typeface="FZLTZHB--B51-0"/>
                <a:cs typeface="FZLTZHB--B51-0"/>
              </a:rPr>
              <a:t>awLine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 dirty="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098" y="4656749"/>
            <a:ext cx="495934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615" y="1603177"/>
            <a:ext cx="6649084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73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理解方法思维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模块化思维：确定模块接口，封装功能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规则化思维：抽象过程为规则，计算机自动执行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化繁为简：将大功能变为小功能组合，分而治之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0245" y="1603177"/>
            <a:ext cx="4091304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437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应用问题的扩展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绘制带小数点的七段数码管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带刷新的时间倒计时效果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绘制高级的数码管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5772" y="3075432"/>
            <a:ext cx="3024377" cy="1273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92645" y="987552"/>
            <a:ext cx="1231390" cy="17579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6538" y="2302361"/>
            <a:ext cx="1550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080" y="1215364"/>
            <a:ext cx="66421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小惊喜：这些图像都是</a:t>
            </a:r>
            <a:r>
              <a:rPr sz="2800" b="1" spc="-4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800" b="1" spc="5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800" b="1" spc="155" dirty="0">
                <a:solidFill>
                  <a:srgbClr val="006FC0"/>
                </a:solidFill>
                <a:latin typeface="Arial"/>
                <a:cs typeface="Arial"/>
              </a:rPr>
              <a:t>th</a:t>
            </a:r>
            <a:r>
              <a:rPr sz="2800" b="1" spc="13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8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海龟的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作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品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2981" y="4488816"/>
            <a:ext cx="52939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1DB41D"/>
                </a:solidFill>
                <a:latin typeface="Heiti SC"/>
                <a:cs typeface="Heiti SC"/>
              </a:rPr>
              <a:t>更多作品请参考：</a:t>
            </a:r>
            <a:r>
              <a:rPr sz="1400" b="1" spc="40" dirty="0">
                <a:solidFill>
                  <a:srgbClr val="1DB41D"/>
                </a:solidFill>
                <a:latin typeface="Arial"/>
                <a:cs typeface="Arial"/>
              </a:rPr>
              <a:t>h</a:t>
            </a:r>
            <a:r>
              <a:rPr sz="1400" b="1" spc="105" dirty="0">
                <a:solidFill>
                  <a:srgbClr val="1DB41D"/>
                </a:solidFill>
                <a:latin typeface="Arial"/>
                <a:cs typeface="Arial"/>
              </a:rPr>
              <a:t>tt</a:t>
            </a:r>
            <a:r>
              <a:rPr sz="1400" b="1" spc="-40" dirty="0">
                <a:solidFill>
                  <a:srgbClr val="1DB41D"/>
                </a:solidFill>
                <a:latin typeface="Arial"/>
                <a:cs typeface="Arial"/>
              </a:rPr>
              <a:t>ps</a:t>
            </a:r>
            <a:r>
              <a:rPr sz="1400" b="1" spc="-20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1400" b="1" spc="140" dirty="0">
                <a:solidFill>
                  <a:srgbClr val="1DB41D"/>
                </a:solidFill>
                <a:latin typeface="Arial"/>
                <a:cs typeface="Arial"/>
              </a:rPr>
              <a:t>//p</a:t>
            </a:r>
            <a:r>
              <a:rPr sz="1400" b="1" spc="204" dirty="0">
                <a:solidFill>
                  <a:srgbClr val="1DB41D"/>
                </a:solidFill>
                <a:latin typeface="Arial"/>
                <a:cs typeface="Arial"/>
              </a:rPr>
              <a:t>y</a:t>
            </a:r>
            <a:r>
              <a:rPr sz="1400" b="1" spc="105" dirty="0">
                <a:solidFill>
                  <a:srgbClr val="1DB41D"/>
                </a:solidFill>
                <a:latin typeface="Arial"/>
                <a:cs typeface="Arial"/>
              </a:rPr>
              <a:t>t</a:t>
            </a:r>
            <a:r>
              <a:rPr sz="1400" b="1" spc="45" dirty="0">
                <a:solidFill>
                  <a:srgbClr val="1DB41D"/>
                </a:solidFill>
                <a:latin typeface="Arial"/>
                <a:cs typeface="Arial"/>
              </a:rPr>
              <a:t>h</a:t>
            </a:r>
            <a:r>
              <a:rPr sz="1400" b="1" spc="65" dirty="0">
                <a:solidFill>
                  <a:srgbClr val="1DB41D"/>
                </a:solidFill>
                <a:latin typeface="Arial"/>
                <a:cs typeface="Arial"/>
              </a:rPr>
              <a:t>o</a:t>
            </a:r>
            <a:r>
              <a:rPr sz="1400" b="1" spc="50" dirty="0">
                <a:solidFill>
                  <a:srgbClr val="1DB41D"/>
                </a:solidFill>
                <a:latin typeface="Arial"/>
                <a:cs typeface="Arial"/>
              </a:rPr>
              <a:t>n</a:t>
            </a:r>
            <a:r>
              <a:rPr sz="1400" b="1" spc="80" dirty="0">
                <a:solidFill>
                  <a:srgbClr val="1DB41D"/>
                </a:solidFill>
                <a:latin typeface="Arial"/>
                <a:cs typeface="Arial"/>
              </a:rPr>
              <a:t>123</a:t>
            </a:r>
            <a:r>
              <a:rPr sz="1400" b="1" spc="10" dirty="0">
                <a:solidFill>
                  <a:srgbClr val="1DB41D"/>
                </a:solidFill>
                <a:latin typeface="Arial"/>
                <a:cs typeface="Arial"/>
              </a:rPr>
              <a:t>.</a:t>
            </a:r>
            <a:r>
              <a:rPr sz="1400" b="1" spc="20" dirty="0">
                <a:solidFill>
                  <a:srgbClr val="1DB41D"/>
                </a:solidFill>
                <a:latin typeface="Arial"/>
                <a:cs typeface="Arial"/>
              </a:rPr>
              <a:t>i</a:t>
            </a:r>
            <a:r>
              <a:rPr sz="1400" b="1" spc="55" dirty="0">
                <a:solidFill>
                  <a:srgbClr val="1DB41D"/>
                </a:solidFill>
                <a:latin typeface="Arial"/>
                <a:cs typeface="Arial"/>
              </a:rPr>
              <a:t>o</a:t>
            </a:r>
            <a:r>
              <a:rPr sz="1400" b="1" spc="140" dirty="0">
                <a:solidFill>
                  <a:srgbClr val="1DB41D"/>
                </a:solidFill>
                <a:latin typeface="Arial"/>
                <a:cs typeface="Arial"/>
              </a:rPr>
              <a:t>/</a:t>
            </a:r>
            <a:r>
              <a:rPr sz="1400" b="1" spc="150" dirty="0">
                <a:solidFill>
                  <a:srgbClr val="1DB41D"/>
                </a:solidFill>
                <a:latin typeface="Arial"/>
                <a:cs typeface="Arial"/>
              </a:rPr>
              <a:t>i</a:t>
            </a:r>
            <a:r>
              <a:rPr sz="1400" b="1" spc="50" dirty="0">
                <a:solidFill>
                  <a:srgbClr val="1DB41D"/>
                </a:solidFill>
                <a:latin typeface="Arial"/>
                <a:cs typeface="Arial"/>
              </a:rPr>
              <a:t>n</a:t>
            </a:r>
            <a:r>
              <a:rPr sz="1400" b="1" spc="70" dirty="0">
                <a:solidFill>
                  <a:srgbClr val="1DB41D"/>
                </a:solidFill>
                <a:latin typeface="Arial"/>
                <a:cs typeface="Arial"/>
              </a:rPr>
              <a:t>d</a:t>
            </a:r>
            <a:r>
              <a:rPr sz="1400" b="1" spc="35" dirty="0">
                <a:solidFill>
                  <a:srgbClr val="1DB41D"/>
                </a:solidFill>
                <a:latin typeface="Arial"/>
                <a:cs typeface="Arial"/>
              </a:rPr>
              <a:t>e</a:t>
            </a:r>
            <a:r>
              <a:rPr sz="1400" b="1" spc="145" dirty="0">
                <a:solidFill>
                  <a:srgbClr val="1DB41D"/>
                </a:solidFill>
                <a:latin typeface="Arial"/>
                <a:cs typeface="Arial"/>
              </a:rPr>
              <a:t>x/</a:t>
            </a:r>
            <a:r>
              <a:rPr sz="1400" b="1" spc="120" dirty="0">
                <a:solidFill>
                  <a:srgbClr val="1DB41D"/>
                </a:solidFill>
                <a:latin typeface="Arial"/>
                <a:cs typeface="Arial"/>
              </a:rPr>
              <a:t>t</a:t>
            </a:r>
            <a:r>
              <a:rPr sz="1400" b="1" spc="50" dirty="0">
                <a:solidFill>
                  <a:srgbClr val="1DB41D"/>
                </a:solidFill>
                <a:latin typeface="Arial"/>
                <a:cs typeface="Arial"/>
              </a:rPr>
              <a:t>u</a:t>
            </a:r>
            <a:r>
              <a:rPr sz="1400" b="1" spc="80" dirty="0">
                <a:solidFill>
                  <a:srgbClr val="1DB41D"/>
                </a:solidFill>
                <a:latin typeface="Arial"/>
                <a:cs typeface="Arial"/>
              </a:rPr>
              <a:t>r</a:t>
            </a:r>
            <a:r>
              <a:rPr sz="1400" b="1" spc="105" dirty="0">
                <a:solidFill>
                  <a:srgbClr val="1DB41D"/>
                </a:solidFill>
                <a:latin typeface="Arial"/>
                <a:cs typeface="Arial"/>
              </a:rPr>
              <a:t>t</a:t>
            </a:r>
            <a:r>
              <a:rPr sz="1400" b="1" spc="20" dirty="0">
                <a:solidFill>
                  <a:srgbClr val="1DB41D"/>
                </a:solidFill>
                <a:latin typeface="Arial"/>
                <a:cs typeface="Arial"/>
              </a:rPr>
              <a:t>l</a:t>
            </a:r>
            <a:r>
              <a:rPr sz="1400" b="1" spc="35" dirty="0">
                <a:solidFill>
                  <a:srgbClr val="1DB41D"/>
                </a:solidFill>
                <a:latin typeface="Arial"/>
                <a:cs typeface="Arial"/>
              </a:rPr>
              <a:t>e</a:t>
            </a:r>
            <a:r>
              <a:rPr sz="1400" b="1" spc="-160" dirty="0">
                <a:solidFill>
                  <a:srgbClr val="1DB41D"/>
                </a:solidFill>
                <a:latin typeface="Arial"/>
                <a:cs typeface="Arial"/>
              </a:rPr>
              <a:t>_</a:t>
            </a:r>
            <a:r>
              <a:rPr sz="1400" b="1" spc="70" dirty="0">
                <a:solidFill>
                  <a:srgbClr val="1DB41D"/>
                </a:solidFill>
                <a:latin typeface="Arial"/>
                <a:cs typeface="Arial"/>
              </a:rPr>
              <a:t>d</a:t>
            </a:r>
            <a:r>
              <a:rPr sz="1400" b="1" spc="45" dirty="0">
                <a:solidFill>
                  <a:srgbClr val="1DB41D"/>
                </a:solidFill>
                <a:latin typeface="Arial"/>
                <a:cs typeface="Arial"/>
              </a:rPr>
              <a:t>r</a:t>
            </a:r>
            <a:r>
              <a:rPr sz="1400" b="1" spc="25" dirty="0">
                <a:solidFill>
                  <a:srgbClr val="1DB41D"/>
                </a:solidFill>
                <a:latin typeface="Arial"/>
                <a:cs typeface="Arial"/>
              </a:rPr>
              <a:t>a</a:t>
            </a:r>
            <a:r>
              <a:rPr sz="1400" b="1" spc="95" dirty="0">
                <a:solidFill>
                  <a:srgbClr val="1DB41D"/>
                </a:solidFill>
                <a:latin typeface="Arial"/>
                <a:cs typeface="Arial"/>
              </a:rPr>
              <a:t>w</a:t>
            </a:r>
            <a:r>
              <a:rPr sz="1400" b="1" spc="20" dirty="0">
                <a:solidFill>
                  <a:srgbClr val="1DB41D"/>
                </a:solidFill>
                <a:latin typeface="Arial"/>
                <a:cs typeface="Arial"/>
              </a:rPr>
              <a:t>i</a:t>
            </a:r>
            <a:r>
              <a:rPr sz="1400" b="1" spc="50" dirty="0">
                <a:solidFill>
                  <a:srgbClr val="1DB41D"/>
                </a:solidFill>
                <a:latin typeface="Arial"/>
                <a:cs typeface="Arial"/>
              </a:rPr>
              <a:t>n</a:t>
            </a:r>
            <a:r>
              <a:rPr sz="1400" b="1" spc="70" dirty="0">
                <a:solidFill>
                  <a:srgbClr val="1DB41D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9036" y="2139695"/>
            <a:ext cx="1889759" cy="1926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6288" y="2139696"/>
            <a:ext cx="2182367" cy="1923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5771" y="2139695"/>
            <a:ext cx="2849879" cy="1923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5461" y="1996584"/>
            <a:ext cx="505269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代码复用与函数递归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41529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291" y="231851"/>
            <a:ext cx="4028440" cy="432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80" dirty="0">
                <a:solidFill>
                  <a:srgbClr val="DF0000"/>
                </a:solidFill>
                <a:latin typeface="FZLTZHB--B51-0"/>
                <a:cs typeface="FZLTZHB--B51-0"/>
              </a:rPr>
              <a:t>#CalPi</a:t>
            </a:r>
            <a:r>
              <a:rPr sz="1600" b="1" spc="-120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1600" b="1" spc="-30" dirty="0">
                <a:solidFill>
                  <a:srgbClr val="DF0000"/>
                </a:solidFill>
                <a:latin typeface="FZLTZHB--B51-0"/>
                <a:cs typeface="FZLTZHB--B51-0"/>
              </a:rPr>
              <a:t>2.py</a:t>
            </a:r>
            <a:endParaRPr sz="1600">
              <a:latin typeface="FZLTZHB--B51-0"/>
              <a:cs typeface="FZLTZHB--B51-0"/>
            </a:endParaRPr>
          </a:p>
          <a:p>
            <a:pPr marL="12700" marR="782955">
              <a:lnSpc>
                <a:spcPct val="140000"/>
              </a:lnSpc>
            </a:pP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fro</a:t>
            </a:r>
            <a:r>
              <a:rPr sz="1600" b="1" i="1" spc="-85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600" b="1" dirty="0">
                <a:latin typeface="FZLTZHB--B51-0"/>
                <a:cs typeface="FZLTZHB--B51-0"/>
              </a:rPr>
              <a:t>r</a:t>
            </a:r>
            <a:r>
              <a:rPr sz="1600" b="1" spc="-5" dirty="0">
                <a:latin typeface="FZLTZHB--B51-0"/>
                <a:cs typeface="FZLTZHB--B51-0"/>
              </a:rPr>
              <a:t>a</a:t>
            </a:r>
            <a:r>
              <a:rPr sz="1600" b="1" spc="-290" dirty="0">
                <a:latin typeface="FZLTZHB--B51-0"/>
                <a:cs typeface="FZLTZHB--B51-0"/>
              </a:rPr>
              <a:t>ndo</a:t>
            </a:r>
            <a:r>
              <a:rPr sz="1600" b="1" spc="-425" dirty="0">
                <a:latin typeface="FZLTZHB--B51-0"/>
                <a:cs typeface="FZLTZHB--B51-0"/>
              </a:rPr>
              <a:t>m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0" dirty="0">
                <a:latin typeface="FZLTZHB--B51-0"/>
                <a:cs typeface="FZLTZHB--B51-0"/>
              </a:rPr>
              <a:t> 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100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por</a:t>
            </a:r>
            <a:r>
              <a:rPr sz="1600" b="1" i="1" spc="-8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600" b="1" dirty="0">
                <a:latin typeface="FZLTZHB--B51-0"/>
                <a:cs typeface="FZLTZHB--B51-0"/>
              </a:rPr>
              <a:t>r</a:t>
            </a:r>
            <a:r>
              <a:rPr sz="1600" b="1" spc="-5" dirty="0">
                <a:latin typeface="FZLTZHB--B51-0"/>
                <a:cs typeface="FZLTZHB--B51-0"/>
              </a:rPr>
              <a:t>a</a:t>
            </a:r>
            <a:r>
              <a:rPr sz="1600" b="1" spc="-325" dirty="0">
                <a:latin typeface="FZLTZHB--B51-0"/>
                <a:cs typeface="FZLTZHB--B51-0"/>
              </a:rPr>
              <a:t>ndom</a:t>
            </a:r>
            <a:r>
              <a:rPr sz="1600" b="1" spc="-125" dirty="0">
                <a:latin typeface="FZLTZHB--B51-0"/>
                <a:cs typeface="FZLTZHB--B51-0"/>
              </a:rPr>
              <a:t> 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fro</a:t>
            </a:r>
            <a:r>
              <a:rPr sz="1600" b="1" i="1" spc="-85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600" b="1" spc="430" dirty="0">
                <a:latin typeface="FZLTZHB--B51-0"/>
                <a:cs typeface="FZLTZHB--B51-0"/>
              </a:rPr>
              <a:t>t</a:t>
            </a:r>
            <a:r>
              <a:rPr sz="1600" b="1" spc="290" dirty="0">
                <a:latin typeface="FZLTZHB--B51-0"/>
                <a:cs typeface="FZLTZHB--B51-0"/>
              </a:rPr>
              <a:t>i</a:t>
            </a:r>
            <a:r>
              <a:rPr sz="1600" b="1" spc="-550" dirty="0">
                <a:latin typeface="FZLTZHB--B51-0"/>
                <a:cs typeface="FZLTZHB--B51-0"/>
              </a:rPr>
              <a:t>m</a:t>
            </a:r>
            <a:r>
              <a:rPr sz="1600" b="1" spc="-360" dirty="0">
                <a:latin typeface="FZLTZHB--B51-0"/>
                <a:cs typeface="FZLTZHB--B51-0"/>
              </a:rPr>
              <a:t>e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0" dirty="0">
                <a:latin typeface="FZLTZHB--B51-0"/>
                <a:cs typeface="FZLTZHB--B51-0"/>
              </a:rPr>
              <a:t> 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1600" b="1" i="1" spc="-10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600" b="1" i="1" spc="-8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600" b="1" spc="30" dirty="0">
                <a:latin typeface="FZLTZHB--B51-0"/>
                <a:cs typeface="FZLTZHB--B51-0"/>
              </a:rPr>
              <a:t>per</a:t>
            </a:r>
            <a:r>
              <a:rPr sz="1600" b="1" spc="5" dirty="0">
                <a:latin typeface="FZLTZHB--B51-0"/>
                <a:cs typeface="FZLTZHB--B51-0"/>
              </a:rPr>
              <a:t>f</a:t>
            </a:r>
            <a:r>
              <a:rPr sz="1600" b="1" spc="-125" dirty="0">
                <a:latin typeface="FZLTZHB--B51-0"/>
                <a:cs typeface="FZLTZHB--B51-0"/>
              </a:rPr>
              <a:t>_count</a:t>
            </a:r>
            <a:r>
              <a:rPr sz="1600" b="1" spc="-140" dirty="0">
                <a:latin typeface="FZLTZHB--B51-0"/>
                <a:cs typeface="FZLTZHB--B51-0"/>
              </a:rPr>
              <a:t>e</a:t>
            </a:r>
            <a:r>
              <a:rPr sz="1600" b="1" spc="190" dirty="0">
                <a:latin typeface="FZLTZHB--B51-0"/>
                <a:cs typeface="FZLTZHB--B51-0"/>
              </a:rPr>
              <a:t>r</a:t>
            </a:r>
            <a:r>
              <a:rPr sz="1600" b="1" spc="120" dirty="0">
                <a:latin typeface="FZLTZHB--B51-0"/>
                <a:cs typeface="FZLTZHB--B51-0"/>
              </a:rPr>
              <a:t> </a:t>
            </a:r>
            <a:r>
              <a:rPr sz="1600" b="1" spc="-375" dirty="0">
                <a:latin typeface="FZLTZHB--B51-0"/>
                <a:cs typeface="FZLTZHB--B51-0"/>
              </a:rPr>
              <a:t>DART</a:t>
            </a:r>
            <a:r>
              <a:rPr sz="1600" b="1" spc="-365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0" dirty="0">
                <a:latin typeface="FZLTZHB--B51-0"/>
                <a:cs typeface="FZLTZHB--B51-0"/>
              </a:rPr>
              <a:t> </a:t>
            </a:r>
            <a:r>
              <a:rPr sz="1600" b="1" spc="-190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-70" dirty="0">
                <a:latin typeface="FZLTZHB--B51-0"/>
                <a:cs typeface="FZLTZHB--B51-0"/>
              </a:rPr>
              <a:t>1000*1</a:t>
            </a:r>
            <a:r>
              <a:rPr sz="1600" b="1" spc="-200" dirty="0">
                <a:latin typeface="FZLTZHB--B51-0"/>
                <a:cs typeface="FZLTZHB--B51-0"/>
              </a:rPr>
              <a:t>000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5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0" dirty="0">
                <a:latin typeface="FZLTZHB--B51-0"/>
                <a:cs typeface="FZLTZHB--B51-0"/>
              </a:rPr>
              <a:t> </a:t>
            </a:r>
            <a:r>
              <a:rPr sz="1600" b="1" spc="-190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0.0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b="1" spc="95" dirty="0">
                <a:latin typeface="FZLTZHB--B51-0"/>
                <a:cs typeface="FZLTZHB--B51-0"/>
              </a:rPr>
              <a:t>star</a:t>
            </a:r>
            <a:r>
              <a:rPr sz="1600" b="1" spc="70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0" dirty="0">
                <a:latin typeface="FZLTZHB--B51-0"/>
                <a:cs typeface="FZLTZHB--B51-0"/>
              </a:rPr>
              <a:t> </a:t>
            </a:r>
            <a:r>
              <a:rPr sz="1600" b="1" spc="-190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-45" dirty="0">
                <a:latin typeface="FZLTZHB--B51-0"/>
                <a:cs typeface="FZLTZHB--B51-0"/>
              </a:rPr>
              <a:t>perf_</a:t>
            </a:r>
            <a:r>
              <a:rPr sz="1600" b="1" spc="-55" dirty="0">
                <a:latin typeface="FZLTZHB--B51-0"/>
                <a:cs typeface="FZLTZHB--B51-0"/>
              </a:rPr>
              <a:t>c</a:t>
            </a:r>
            <a:r>
              <a:rPr sz="1600" b="1" spc="-50" dirty="0">
                <a:latin typeface="FZLTZHB--B51-0"/>
                <a:cs typeface="FZLTZHB--B51-0"/>
              </a:rPr>
              <a:t>ounter</a:t>
            </a:r>
            <a:r>
              <a:rPr sz="1600" b="1" spc="229" dirty="0">
                <a:latin typeface="FZLTZHB--B51-0"/>
                <a:cs typeface="FZLTZHB--B51-0"/>
              </a:rPr>
              <a:t>()</a:t>
            </a:r>
            <a:endParaRPr sz="1600">
              <a:latin typeface="FZLTZHB--B51-0"/>
              <a:cs typeface="FZLTZHB--B51-0"/>
            </a:endParaRPr>
          </a:p>
          <a:p>
            <a:pPr marL="457200" marR="782955" indent="-445134">
              <a:lnSpc>
                <a:spcPct val="140000"/>
              </a:lnSpc>
            </a:pP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600" b="1" i="1" spc="-8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600" b="1" spc="459" dirty="0">
                <a:latin typeface="FZLTZHB--B51-0"/>
                <a:cs typeface="FZLTZHB--B51-0"/>
              </a:rPr>
              <a:t>i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10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8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6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rang</a:t>
            </a:r>
            <a:r>
              <a:rPr sz="1600" b="1" spc="-13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600" b="1" spc="235" dirty="0">
                <a:latin typeface="FZLTZHB--B51-0"/>
                <a:cs typeface="FZLTZHB--B51-0"/>
              </a:rPr>
              <a:t>(1</a:t>
            </a:r>
            <a:r>
              <a:rPr sz="1600" b="1" spc="170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0" dirty="0">
                <a:latin typeface="FZLTZHB--B51-0"/>
                <a:cs typeface="FZLTZHB--B51-0"/>
              </a:rPr>
              <a:t> </a:t>
            </a:r>
            <a:r>
              <a:rPr sz="1600" b="1" spc="-415" dirty="0">
                <a:latin typeface="FZLTZHB--B51-0"/>
                <a:cs typeface="FZLTZHB--B51-0"/>
              </a:rPr>
              <a:t>DA</a:t>
            </a:r>
            <a:r>
              <a:rPr sz="1600" b="1" spc="-425" dirty="0">
                <a:latin typeface="FZLTZHB--B51-0"/>
                <a:cs typeface="FZLTZHB--B51-0"/>
              </a:rPr>
              <a:t>R</a:t>
            </a:r>
            <a:r>
              <a:rPr sz="1600" b="1" spc="-40" dirty="0">
                <a:latin typeface="FZLTZHB--B51-0"/>
                <a:cs typeface="FZLTZHB--B51-0"/>
              </a:rPr>
              <a:t>TS+1):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155" dirty="0">
                <a:latin typeface="FZLTZHB--B51-0"/>
                <a:cs typeface="FZLTZHB--B51-0"/>
              </a:rPr>
              <a:t>x</a:t>
            </a:r>
            <a:r>
              <a:rPr sz="1600" b="1" spc="80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-90" dirty="0">
                <a:latin typeface="FZLTZHB--B51-0"/>
                <a:cs typeface="FZLTZHB--B51-0"/>
              </a:rPr>
              <a:t>y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0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60" dirty="0">
                <a:latin typeface="FZLTZHB--B51-0"/>
                <a:cs typeface="FZLTZHB--B51-0"/>
              </a:rPr>
              <a:t>ra</a:t>
            </a:r>
            <a:r>
              <a:rPr sz="1600" b="1" spc="-85" dirty="0">
                <a:latin typeface="FZLTZHB--B51-0"/>
                <a:cs typeface="FZLTZHB--B51-0"/>
              </a:rPr>
              <a:t>n</a:t>
            </a:r>
            <a:r>
              <a:rPr sz="1600" b="1" spc="-45" dirty="0">
                <a:latin typeface="FZLTZHB--B51-0"/>
                <a:cs typeface="FZLTZHB--B51-0"/>
              </a:rPr>
              <a:t>dom()</a:t>
            </a:r>
            <a:r>
              <a:rPr sz="1600" b="1" spc="-25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-160" dirty="0">
                <a:latin typeface="FZLTZHB--B51-0"/>
                <a:cs typeface="FZLTZHB--B51-0"/>
              </a:rPr>
              <a:t>random</a:t>
            </a:r>
            <a:r>
              <a:rPr sz="1600" b="1" spc="-105" dirty="0">
                <a:latin typeface="FZLTZHB--B51-0"/>
                <a:cs typeface="FZLTZHB--B51-0"/>
              </a:rPr>
              <a:t>(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endParaRPr sz="1600">
              <a:latin typeface="FZLTZHB--B51-0"/>
              <a:cs typeface="FZLTZHB--B51-0"/>
            </a:endParaRPr>
          </a:p>
          <a:p>
            <a:pPr marL="457200">
              <a:lnSpc>
                <a:spcPct val="100000"/>
              </a:lnSpc>
              <a:spcBef>
                <a:spcPts val="765"/>
              </a:spcBef>
            </a:pPr>
            <a:r>
              <a:rPr sz="1600" b="1" spc="50" dirty="0">
                <a:latin typeface="FZLTZHB--B51-0"/>
                <a:cs typeface="FZLTZHB--B51-0"/>
              </a:rPr>
              <a:t>di</a:t>
            </a:r>
            <a:r>
              <a:rPr sz="1600" b="1" spc="55" dirty="0">
                <a:latin typeface="FZLTZHB--B51-0"/>
                <a:cs typeface="FZLTZHB--B51-0"/>
              </a:rPr>
              <a:t>s</a:t>
            </a:r>
            <a:r>
              <a:rPr sz="1600" b="1" spc="280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0" dirty="0">
                <a:latin typeface="FZLTZHB--B51-0"/>
                <a:cs typeface="FZLTZHB--B51-0"/>
              </a:rPr>
              <a:t> </a:t>
            </a:r>
            <a:r>
              <a:rPr sz="1600" b="1" spc="-190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85" dirty="0">
                <a:solidFill>
                  <a:srgbClr val="900090"/>
                </a:solidFill>
                <a:latin typeface="FZLTZHB--B51-0"/>
                <a:cs typeface="FZLTZHB--B51-0"/>
              </a:rPr>
              <a:t>po</a:t>
            </a:r>
            <a:r>
              <a:rPr sz="1600" b="1" spc="-390" dirty="0">
                <a:solidFill>
                  <a:srgbClr val="900090"/>
                </a:solidFill>
                <a:latin typeface="FZLTZHB--B51-0"/>
                <a:cs typeface="FZLTZHB--B51-0"/>
              </a:rPr>
              <a:t>w</a:t>
            </a:r>
            <a:r>
              <a:rPr sz="1600" b="1" spc="45" dirty="0">
                <a:latin typeface="FZLTZHB--B51-0"/>
                <a:cs typeface="FZLTZHB--B51-0"/>
              </a:rPr>
              <a:t>(</a:t>
            </a:r>
            <a:r>
              <a:rPr sz="1600" b="1" spc="75" dirty="0">
                <a:latin typeface="FZLTZHB--B51-0"/>
                <a:cs typeface="FZLTZHB--B51-0"/>
              </a:rPr>
              <a:t>x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spc="130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65" dirty="0">
                <a:latin typeface="FZLTZHB--B51-0"/>
                <a:cs typeface="FZLTZHB--B51-0"/>
              </a:rPr>
              <a:t>2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-210" dirty="0">
                <a:latin typeface="FZLTZHB--B51-0"/>
                <a:cs typeface="FZLTZHB--B51-0"/>
              </a:rPr>
              <a:t>+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90" dirty="0">
                <a:latin typeface="FZLTZHB--B51-0"/>
                <a:cs typeface="FZLTZHB--B51-0"/>
              </a:rPr>
              <a:t>y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spc="130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125" dirty="0">
                <a:latin typeface="FZLTZHB--B51-0"/>
                <a:cs typeface="FZLTZHB--B51-0"/>
              </a:rPr>
              <a:t>2</a:t>
            </a:r>
            <a:r>
              <a:rPr sz="1600" b="1" spc="65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0.</a:t>
            </a:r>
            <a:r>
              <a:rPr sz="1600" b="1" spc="-30" dirty="0">
                <a:latin typeface="FZLTZHB--B51-0"/>
                <a:cs typeface="FZLTZHB--B51-0"/>
              </a:rPr>
              <a:t>5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endParaRPr sz="1600">
              <a:latin typeface="FZLTZHB--B51-0"/>
              <a:cs typeface="FZLTZHB--B51-0"/>
            </a:endParaRPr>
          </a:p>
          <a:p>
            <a:pPr marL="901700" marR="1449705" indent="-444500">
              <a:lnSpc>
                <a:spcPct val="140000"/>
              </a:lnSpc>
            </a:pP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8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6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dis</a:t>
            </a:r>
            <a:r>
              <a:rPr sz="1600" b="1" spc="90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0" dirty="0">
                <a:latin typeface="FZLTZHB--B51-0"/>
                <a:cs typeface="FZLTZHB--B51-0"/>
              </a:rPr>
              <a:t> </a:t>
            </a:r>
            <a:r>
              <a:rPr sz="1600" b="1" spc="-215" dirty="0">
                <a:latin typeface="FZLTZHB--B51-0"/>
                <a:cs typeface="FZLTZHB--B51-0"/>
              </a:rPr>
              <a:t>&lt;</a:t>
            </a:r>
            <a:r>
              <a:rPr sz="1600" b="1" spc="-204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125" dirty="0">
                <a:latin typeface="FZLTZHB--B51-0"/>
                <a:cs typeface="FZLTZHB--B51-0"/>
              </a:rPr>
              <a:t>1.0:</a:t>
            </a:r>
            <a:r>
              <a:rPr sz="1600" b="1" spc="70" dirty="0">
                <a:latin typeface="FZLTZHB--B51-0"/>
                <a:cs typeface="FZLTZHB--B51-0"/>
              </a:rPr>
              <a:t> </a:t>
            </a: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5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0" dirty="0">
                <a:latin typeface="FZLTZHB--B51-0"/>
                <a:cs typeface="FZLTZHB--B51-0"/>
              </a:rPr>
              <a:t> </a:t>
            </a:r>
            <a:r>
              <a:rPr sz="1600" b="1" spc="-190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5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0" dirty="0">
                <a:latin typeface="FZLTZHB--B51-0"/>
                <a:cs typeface="FZLTZHB--B51-0"/>
              </a:rPr>
              <a:t> </a:t>
            </a:r>
            <a:r>
              <a:rPr sz="1600" b="1" spc="-210" dirty="0">
                <a:latin typeface="FZLTZHB--B51-0"/>
                <a:cs typeface="FZLTZHB--B51-0"/>
              </a:rPr>
              <a:t>+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40" dirty="0">
                <a:latin typeface="FZLTZHB--B51-0"/>
                <a:cs typeface="FZLTZHB--B51-0"/>
              </a:rPr>
              <a:t>1</a:t>
            </a:r>
            <a:endParaRPr sz="1600">
              <a:latin typeface="FZLTZHB--B51-0"/>
              <a:cs typeface="FZLTZHB--B51-0"/>
            </a:endParaRPr>
          </a:p>
          <a:p>
            <a:pPr marL="12700" marR="520065">
              <a:lnSpc>
                <a:spcPct val="140000"/>
              </a:lnSpc>
            </a:pPr>
            <a:r>
              <a:rPr sz="1600" b="1" spc="190" dirty="0">
                <a:latin typeface="FZLTZHB--B51-0"/>
                <a:cs typeface="FZLTZHB--B51-0"/>
              </a:rPr>
              <a:t>p</a:t>
            </a:r>
            <a:r>
              <a:rPr sz="1600" b="1" spc="75" dirty="0">
                <a:latin typeface="FZLTZHB--B51-0"/>
                <a:cs typeface="FZLTZHB--B51-0"/>
              </a:rPr>
              <a:t>i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0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4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130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5" dirty="0">
                <a:latin typeface="FZLTZHB--B51-0"/>
                <a:cs typeface="FZLTZHB--B51-0"/>
              </a:rPr>
              <a:t>(hit</a:t>
            </a:r>
            <a:r>
              <a:rPr sz="1600" b="1" spc="170" dirty="0">
                <a:latin typeface="FZLTZHB--B51-0"/>
                <a:cs typeface="FZLTZHB--B51-0"/>
              </a:rPr>
              <a:t>s</a:t>
            </a:r>
            <a:r>
              <a:rPr sz="1600" b="1" spc="-180" dirty="0">
                <a:latin typeface="FZLTZHB--B51-0"/>
                <a:cs typeface="FZLTZHB--B51-0"/>
              </a:rPr>
              <a:t>/DARTS)</a:t>
            </a:r>
            <a:r>
              <a:rPr sz="1600" b="1" spc="-80" dirty="0">
                <a:latin typeface="FZLTZHB--B51-0"/>
                <a:cs typeface="FZLTZHB--B51-0"/>
              </a:rPr>
              <a:t> </a:t>
            </a:r>
            <a:r>
              <a:rPr sz="1600" b="1" spc="-190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1600" b="1" spc="19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1600" b="1" spc="175" dirty="0">
                <a:solidFill>
                  <a:srgbClr val="900090"/>
                </a:solidFill>
                <a:latin typeface="FZLTZHB--B51-0"/>
                <a:cs typeface="FZLTZHB--B51-0"/>
              </a:rPr>
              <a:t>int</a:t>
            </a:r>
            <a:r>
              <a:rPr sz="1600" b="1" spc="235" dirty="0">
                <a:latin typeface="FZLTZHB--B51-0"/>
                <a:cs typeface="FZLTZHB--B51-0"/>
              </a:rPr>
              <a:t>(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dirty="0">
                <a:solidFill>
                  <a:srgbClr val="1DB41D"/>
                </a:solidFill>
                <a:latin typeface="Arial Unicode MS"/>
                <a:cs typeface="Arial Unicode MS"/>
              </a:rPr>
              <a:t>圆</a:t>
            </a:r>
            <a:r>
              <a:rPr sz="1600" spc="-10" dirty="0">
                <a:solidFill>
                  <a:srgbClr val="1DB41D"/>
                </a:solidFill>
                <a:latin typeface="Arial Unicode MS"/>
                <a:cs typeface="Arial Unicode MS"/>
              </a:rPr>
              <a:t>周</a:t>
            </a:r>
            <a:r>
              <a:rPr sz="1600" dirty="0">
                <a:solidFill>
                  <a:srgbClr val="1DB41D"/>
                </a:solidFill>
                <a:latin typeface="Arial Unicode MS"/>
                <a:cs typeface="Arial Unicode MS"/>
              </a:rPr>
              <a:t>率值</a:t>
            </a:r>
            <a:r>
              <a:rPr sz="1600" spc="-1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1600" spc="-6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600" spc="3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{}</a:t>
            </a:r>
            <a:r>
              <a:rPr sz="16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340" dirty="0">
                <a:latin typeface="FZLTZHB--B51-0"/>
                <a:cs typeface="FZLTZHB--B51-0"/>
              </a:rPr>
              <a:t>.</a:t>
            </a:r>
            <a:r>
              <a:rPr sz="1600" b="1" spc="315" dirty="0">
                <a:latin typeface="FZLTZHB--B51-0"/>
                <a:cs typeface="FZLTZHB--B51-0"/>
              </a:rPr>
              <a:t>f</a:t>
            </a:r>
            <a:r>
              <a:rPr sz="1600" b="1" spc="-80" dirty="0">
                <a:latin typeface="FZLTZHB--B51-0"/>
                <a:cs typeface="FZLTZHB--B51-0"/>
              </a:rPr>
              <a:t>ormat(</a:t>
            </a:r>
            <a:r>
              <a:rPr sz="1600" b="1" spc="-105" dirty="0">
                <a:latin typeface="FZLTZHB--B51-0"/>
                <a:cs typeface="FZLTZHB--B51-0"/>
              </a:rPr>
              <a:t>p</a:t>
            </a:r>
            <a:r>
              <a:rPr sz="1600" b="1" spc="310" dirty="0">
                <a:latin typeface="FZLTZHB--B51-0"/>
                <a:cs typeface="FZLTZHB--B51-0"/>
              </a:rPr>
              <a:t>i))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291" y="4657988"/>
            <a:ext cx="590359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90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1600" b="1" spc="19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1600" b="1" spc="175" dirty="0">
                <a:solidFill>
                  <a:srgbClr val="900090"/>
                </a:solidFill>
                <a:latin typeface="FZLTZHB--B51-0"/>
                <a:cs typeface="FZLTZHB--B51-0"/>
              </a:rPr>
              <a:t>int</a:t>
            </a:r>
            <a:r>
              <a:rPr sz="1600" b="1" spc="235" dirty="0">
                <a:latin typeface="FZLTZHB--B51-0"/>
                <a:cs typeface="FZLTZHB--B51-0"/>
              </a:rPr>
              <a:t>(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dirty="0">
                <a:solidFill>
                  <a:srgbClr val="1DB41D"/>
                </a:solidFill>
                <a:latin typeface="Arial Unicode MS"/>
                <a:cs typeface="Arial Unicode MS"/>
              </a:rPr>
              <a:t>运</a:t>
            </a:r>
            <a:r>
              <a:rPr sz="1600" spc="-10" dirty="0">
                <a:solidFill>
                  <a:srgbClr val="1DB41D"/>
                </a:solidFill>
                <a:latin typeface="Arial Unicode MS"/>
                <a:cs typeface="Arial Unicode MS"/>
              </a:rPr>
              <a:t>行</a:t>
            </a:r>
            <a:r>
              <a:rPr sz="1600" dirty="0">
                <a:solidFill>
                  <a:srgbClr val="1DB41D"/>
                </a:solidFill>
                <a:latin typeface="Arial Unicode MS"/>
                <a:cs typeface="Arial Unicode MS"/>
              </a:rPr>
              <a:t>时间</a:t>
            </a:r>
            <a:r>
              <a:rPr sz="1600" spc="-1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1600" spc="-6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600" spc="3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1DB41D"/>
                </a:solidFill>
                <a:latin typeface="Microsoft Sans Serif"/>
                <a:cs typeface="Microsoft Sans Serif"/>
              </a:rPr>
              <a:t>{:.</a:t>
            </a:r>
            <a:r>
              <a:rPr sz="1600" spc="-30" dirty="0">
                <a:solidFill>
                  <a:srgbClr val="1DB41D"/>
                </a:solidFill>
                <a:latin typeface="Microsoft Sans Serif"/>
                <a:cs typeface="Microsoft Sans Serif"/>
              </a:rPr>
              <a:t>5</a:t>
            </a:r>
            <a:r>
              <a:rPr sz="1600" spc="175" dirty="0">
                <a:solidFill>
                  <a:srgbClr val="1DB41D"/>
                </a:solidFill>
                <a:latin typeface="Microsoft Sans Serif"/>
                <a:cs typeface="Microsoft Sans Serif"/>
              </a:rPr>
              <a:t>f</a:t>
            </a:r>
            <a:r>
              <a:rPr sz="1600" spc="-3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600" spc="-35" dirty="0">
                <a:solidFill>
                  <a:srgbClr val="1DB41D"/>
                </a:solidFill>
                <a:latin typeface="Microsoft Sans Serif"/>
                <a:cs typeface="Microsoft Sans Serif"/>
              </a:rPr>
              <a:t>s</a:t>
            </a:r>
            <a:r>
              <a:rPr sz="16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dirty="0">
                <a:latin typeface="FZLTZHB--B51-0"/>
                <a:cs typeface="FZLTZHB--B51-0"/>
              </a:rPr>
              <a:t>.forma</a:t>
            </a:r>
            <a:r>
              <a:rPr sz="1600" b="1" spc="-10" dirty="0">
                <a:latin typeface="FZLTZHB--B51-0"/>
                <a:cs typeface="FZLTZHB--B51-0"/>
              </a:rPr>
              <a:t>t</a:t>
            </a:r>
            <a:r>
              <a:rPr sz="1600" b="1" spc="240" dirty="0">
                <a:latin typeface="FZLTZHB--B51-0"/>
                <a:cs typeface="FZLTZHB--B51-0"/>
              </a:rPr>
              <a:t>(</a:t>
            </a:r>
            <a:r>
              <a:rPr sz="1600" b="1" spc="-25" dirty="0">
                <a:latin typeface="FZLTZHB--B51-0"/>
                <a:cs typeface="FZLTZHB--B51-0"/>
              </a:rPr>
              <a:t>perf</a:t>
            </a:r>
            <a:r>
              <a:rPr sz="1600" b="1" spc="-40" dirty="0">
                <a:latin typeface="FZLTZHB--B51-0"/>
                <a:cs typeface="FZLTZHB--B51-0"/>
              </a:rPr>
              <a:t>_</a:t>
            </a:r>
            <a:r>
              <a:rPr sz="1600" b="1" spc="-105" dirty="0">
                <a:latin typeface="FZLTZHB--B51-0"/>
                <a:cs typeface="FZLTZHB--B51-0"/>
              </a:rPr>
              <a:t>count</a:t>
            </a:r>
            <a:r>
              <a:rPr sz="1600" b="1" spc="-125" dirty="0">
                <a:latin typeface="FZLTZHB--B51-0"/>
                <a:cs typeface="FZLTZHB--B51-0"/>
              </a:rPr>
              <a:t>e</a:t>
            </a:r>
            <a:r>
              <a:rPr sz="1600" b="1" spc="185" dirty="0">
                <a:latin typeface="FZLTZHB--B51-0"/>
                <a:cs typeface="FZLTZHB--B51-0"/>
              </a:rPr>
              <a:t>r</a:t>
            </a:r>
            <a:r>
              <a:rPr sz="1600" b="1" spc="240" dirty="0">
                <a:latin typeface="FZLTZHB--B51-0"/>
                <a:cs typeface="FZLTZHB--B51-0"/>
              </a:rPr>
              <a:t>()</a:t>
            </a:r>
            <a:r>
              <a:rPr sz="1600" b="1" spc="-220" dirty="0">
                <a:latin typeface="FZLTZHB--B51-0"/>
                <a:cs typeface="FZLTZHB--B51-0"/>
              </a:rPr>
              <a:t>-</a:t>
            </a:r>
            <a:r>
              <a:rPr sz="1600" b="1" spc="110" dirty="0">
                <a:latin typeface="FZLTZHB--B51-0"/>
                <a:cs typeface="FZLTZHB--B51-0"/>
              </a:rPr>
              <a:t>s</a:t>
            </a:r>
            <a:r>
              <a:rPr sz="1600" b="1" spc="55" dirty="0">
                <a:latin typeface="FZLTZHB--B51-0"/>
                <a:cs typeface="FZLTZHB--B51-0"/>
              </a:rPr>
              <a:t>t</a:t>
            </a:r>
            <a:r>
              <a:rPr sz="1600" b="1" spc="150" dirty="0">
                <a:latin typeface="FZLTZHB--B51-0"/>
                <a:cs typeface="FZLTZHB--B51-0"/>
              </a:rPr>
              <a:t>art))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0803" y="1531619"/>
            <a:ext cx="1560829" cy="1512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43680" y="1991478"/>
            <a:ext cx="59563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dirty="0">
                <a:solidFill>
                  <a:srgbClr val="FF0000"/>
                </a:solidFill>
                <a:latin typeface="Palatino"/>
                <a:cs typeface="Palatino"/>
              </a:rPr>
              <a:t>π</a:t>
            </a:r>
            <a:endParaRPr sz="660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4382" y="1492241"/>
            <a:ext cx="3109595" cy="201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720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dirty="0">
                <a:latin typeface="Heiti SC"/>
                <a:cs typeface="Heiti SC"/>
              </a:rPr>
              <a:t>代码复用与模块化设计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99720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dirty="0">
                <a:latin typeface="Heiti SC"/>
                <a:cs typeface="Heiti SC"/>
              </a:rPr>
              <a:t>函数递归的理解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99720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dirty="0">
                <a:latin typeface="Heiti SC"/>
                <a:cs typeface="Heiti SC"/>
              </a:rPr>
              <a:t>函数递归的调用过程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99720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dirty="0">
                <a:latin typeface="Heiti SC"/>
                <a:cs typeface="Heiti SC"/>
              </a:rPr>
              <a:t>函数递归实例解析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9007" y="2024881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75" y="896619"/>
                </a:moveTo>
                <a:lnTo>
                  <a:pt x="247561" y="919479"/>
                </a:lnTo>
                <a:lnTo>
                  <a:pt x="225733" y="925829"/>
                </a:lnTo>
                <a:lnTo>
                  <a:pt x="161394" y="948689"/>
                </a:lnTo>
                <a:lnTo>
                  <a:pt x="121112" y="966469"/>
                </a:lnTo>
                <a:lnTo>
                  <a:pt x="84462" y="988059"/>
                </a:lnTo>
                <a:lnTo>
                  <a:pt x="52770" y="1012189"/>
                </a:lnTo>
                <a:lnTo>
                  <a:pt x="27358" y="1043939"/>
                </a:lnTo>
                <a:lnTo>
                  <a:pt x="9552" y="1080769"/>
                </a:lnTo>
                <a:lnTo>
                  <a:pt x="676" y="1125219"/>
                </a:lnTo>
                <a:lnTo>
                  <a:pt x="0" y="1150619"/>
                </a:lnTo>
                <a:lnTo>
                  <a:pt x="1508" y="1162049"/>
                </a:lnTo>
                <a:lnTo>
                  <a:pt x="15119" y="1210309"/>
                </a:lnTo>
                <a:lnTo>
                  <a:pt x="26034" y="1234439"/>
                </a:lnTo>
                <a:lnTo>
                  <a:pt x="32411" y="1247139"/>
                </a:lnTo>
                <a:lnTo>
                  <a:pt x="39358" y="1258569"/>
                </a:lnTo>
                <a:lnTo>
                  <a:pt x="311875" y="1258569"/>
                </a:lnTo>
                <a:lnTo>
                  <a:pt x="311875" y="896619"/>
                </a:lnTo>
                <a:close/>
              </a:path>
              <a:path w="1187450" h="1258570">
                <a:moveTo>
                  <a:pt x="311875" y="580389"/>
                </a:moveTo>
                <a:lnTo>
                  <a:pt x="311875" y="624839"/>
                </a:lnTo>
                <a:lnTo>
                  <a:pt x="316878" y="628649"/>
                </a:lnTo>
                <a:lnTo>
                  <a:pt x="321870" y="629919"/>
                </a:lnTo>
                <a:lnTo>
                  <a:pt x="329422" y="638809"/>
                </a:lnTo>
                <a:lnTo>
                  <a:pt x="334264" y="648969"/>
                </a:lnTo>
                <a:lnTo>
                  <a:pt x="339478" y="659129"/>
                </a:lnTo>
                <a:lnTo>
                  <a:pt x="345196" y="669289"/>
                </a:lnTo>
                <a:lnTo>
                  <a:pt x="351546" y="680719"/>
                </a:lnTo>
                <a:lnTo>
                  <a:pt x="358657" y="693419"/>
                </a:lnTo>
                <a:lnTo>
                  <a:pt x="366661" y="706119"/>
                </a:lnTo>
                <a:lnTo>
                  <a:pt x="372145" y="716279"/>
                </a:lnTo>
                <a:lnTo>
                  <a:pt x="378151" y="726439"/>
                </a:lnTo>
                <a:lnTo>
                  <a:pt x="384614" y="737869"/>
                </a:lnTo>
                <a:lnTo>
                  <a:pt x="391467" y="748029"/>
                </a:lnTo>
                <a:lnTo>
                  <a:pt x="398645" y="759459"/>
                </a:lnTo>
                <a:lnTo>
                  <a:pt x="406081" y="769619"/>
                </a:lnTo>
                <a:lnTo>
                  <a:pt x="413711" y="781049"/>
                </a:lnTo>
                <a:lnTo>
                  <a:pt x="421469" y="792479"/>
                </a:lnTo>
                <a:lnTo>
                  <a:pt x="418291" y="803909"/>
                </a:lnTo>
                <a:lnTo>
                  <a:pt x="414124" y="815339"/>
                </a:lnTo>
                <a:lnTo>
                  <a:pt x="385976" y="855979"/>
                </a:lnTo>
                <a:lnTo>
                  <a:pt x="350573" y="881379"/>
                </a:lnTo>
                <a:lnTo>
                  <a:pt x="335624" y="887729"/>
                </a:lnTo>
                <a:lnTo>
                  <a:pt x="328131" y="891539"/>
                </a:lnTo>
                <a:lnTo>
                  <a:pt x="320625" y="894079"/>
                </a:lnTo>
                <a:lnTo>
                  <a:pt x="311875" y="896619"/>
                </a:lnTo>
                <a:lnTo>
                  <a:pt x="311875" y="1258569"/>
                </a:lnTo>
                <a:lnTo>
                  <a:pt x="593142" y="1258569"/>
                </a:lnTo>
                <a:lnTo>
                  <a:pt x="593142" y="1214119"/>
                </a:lnTo>
                <a:lnTo>
                  <a:pt x="584391" y="1212849"/>
                </a:lnTo>
                <a:lnTo>
                  <a:pt x="578143" y="1205229"/>
                </a:lnTo>
                <a:lnTo>
                  <a:pt x="578143" y="1186179"/>
                </a:lnTo>
                <a:lnTo>
                  <a:pt x="584391" y="1178559"/>
                </a:lnTo>
                <a:lnTo>
                  <a:pt x="593142" y="1178559"/>
                </a:lnTo>
                <a:lnTo>
                  <a:pt x="593142" y="1165859"/>
                </a:lnTo>
                <a:lnTo>
                  <a:pt x="584391" y="1164589"/>
                </a:lnTo>
                <a:lnTo>
                  <a:pt x="578143" y="1156969"/>
                </a:lnTo>
                <a:lnTo>
                  <a:pt x="578143" y="1137919"/>
                </a:lnTo>
                <a:lnTo>
                  <a:pt x="584391" y="1129029"/>
                </a:lnTo>
                <a:lnTo>
                  <a:pt x="593142" y="1129029"/>
                </a:lnTo>
                <a:lnTo>
                  <a:pt x="593142" y="1109979"/>
                </a:lnTo>
                <a:lnTo>
                  <a:pt x="554928" y="1096009"/>
                </a:lnTo>
                <a:lnTo>
                  <a:pt x="519630" y="1078229"/>
                </a:lnTo>
                <a:lnTo>
                  <a:pt x="486452" y="1056639"/>
                </a:lnTo>
                <a:lnTo>
                  <a:pt x="444141" y="1018539"/>
                </a:lnTo>
                <a:lnTo>
                  <a:pt x="412822" y="982979"/>
                </a:lnTo>
                <a:lnTo>
                  <a:pt x="391699" y="953769"/>
                </a:lnTo>
                <a:lnTo>
                  <a:pt x="380975" y="938529"/>
                </a:lnTo>
                <a:lnTo>
                  <a:pt x="370105" y="922019"/>
                </a:lnTo>
                <a:lnTo>
                  <a:pt x="381696" y="916939"/>
                </a:lnTo>
                <a:lnTo>
                  <a:pt x="392580" y="910589"/>
                </a:lnTo>
                <a:lnTo>
                  <a:pt x="421642" y="885189"/>
                </a:lnTo>
                <a:lnTo>
                  <a:pt x="446685" y="855979"/>
                </a:lnTo>
                <a:lnTo>
                  <a:pt x="462013" y="834389"/>
                </a:lnTo>
                <a:lnTo>
                  <a:pt x="469463" y="824229"/>
                </a:lnTo>
                <a:lnTo>
                  <a:pt x="592653" y="824229"/>
                </a:lnTo>
                <a:lnTo>
                  <a:pt x="592069" y="769619"/>
                </a:lnTo>
                <a:lnTo>
                  <a:pt x="551683" y="769619"/>
                </a:lnTo>
                <a:lnTo>
                  <a:pt x="538534" y="767079"/>
                </a:lnTo>
                <a:lnTo>
                  <a:pt x="501302" y="745489"/>
                </a:lnTo>
                <a:lnTo>
                  <a:pt x="475766" y="703579"/>
                </a:lnTo>
                <a:lnTo>
                  <a:pt x="473983" y="690879"/>
                </a:lnTo>
                <a:lnTo>
                  <a:pt x="474129" y="678179"/>
                </a:lnTo>
                <a:lnTo>
                  <a:pt x="504040" y="643889"/>
                </a:lnTo>
                <a:lnTo>
                  <a:pt x="545119" y="628649"/>
                </a:lnTo>
                <a:lnTo>
                  <a:pt x="593142" y="623569"/>
                </a:lnTo>
                <a:lnTo>
                  <a:pt x="593142" y="622299"/>
                </a:lnTo>
                <a:lnTo>
                  <a:pt x="427697" y="622299"/>
                </a:lnTo>
                <a:lnTo>
                  <a:pt x="418704" y="619759"/>
                </a:lnTo>
                <a:lnTo>
                  <a:pt x="410493" y="614679"/>
                </a:lnTo>
                <a:lnTo>
                  <a:pt x="403035" y="607059"/>
                </a:lnTo>
                <a:lnTo>
                  <a:pt x="396304" y="596899"/>
                </a:lnTo>
                <a:lnTo>
                  <a:pt x="332144" y="596899"/>
                </a:lnTo>
                <a:lnTo>
                  <a:pt x="321447" y="589279"/>
                </a:lnTo>
                <a:lnTo>
                  <a:pt x="311875" y="580389"/>
                </a:lnTo>
                <a:close/>
              </a:path>
              <a:path w="1187450" h="1258570">
                <a:moveTo>
                  <a:pt x="773626" y="815339"/>
                </a:moveTo>
                <a:lnTo>
                  <a:pt x="732762" y="815339"/>
                </a:lnTo>
                <a:lnTo>
                  <a:pt x="737539" y="828039"/>
                </a:lnTo>
                <a:lnTo>
                  <a:pt x="755637" y="864869"/>
                </a:lnTo>
                <a:lnTo>
                  <a:pt x="779725" y="895349"/>
                </a:lnTo>
                <a:lnTo>
                  <a:pt x="821907" y="923289"/>
                </a:lnTo>
                <a:lnTo>
                  <a:pt x="810282" y="937259"/>
                </a:lnTo>
                <a:lnTo>
                  <a:pt x="798997" y="951229"/>
                </a:lnTo>
                <a:lnTo>
                  <a:pt x="787999" y="965199"/>
                </a:lnTo>
                <a:lnTo>
                  <a:pt x="777235" y="976629"/>
                </a:lnTo>
                <a:lnTo>
                  <a:pt x="725044" y="1031239"/>
                </a:lnTo>
                <a:lnTo>
                  <a:pt x="693111" y="1056639"/>
                </a:lnTo>
                <a:lnTo>
                  <a:pt x="658949" y="1079499"/>
                </a:lnTo>
                <a:lnTo>
                  <a:pt x="621116" y="1098549"/>
                </a:lnTo>
                <a:lnTo>
                  <a:pt x="593142" y="1109979"/>
                </a:lnTo>
                <a:lnTo>
                  <a:pt x="593142" y="1129029"/>
                </a:lnTo>
                <a:lnTo>
                  <a:pt x="604394" y="1129029"/>
                </a:lnTo>
                <a:lnTo>
                  <a:pt x="611899" y="1136649"/>
                </a:lnTo>
                <a:lnTo>
                  <a:pt x="611899" y="1156969"/>
                </a:lnTo>
                <a:lnTo>
                  <a:pt x="604394" y="1165859"/>
                </a:lnTo>
                <a:lnTo>
                  <a:pt x="593142" y="1165859"/>
                </a:lnTo>
                <a:lnTo>
                  <a:pt x="593142" y="1178559"/>
                </a:lnTo>
                <a:lnTo>
                  <a:pt x="604394" y="1178559"/>
                </a:lnTo>
                <a:lnTo>
                  <a:pt x="611899" y="1184909"/>
                </a:lnTo>
                <a:lnTo>
                  <a:pt x="611899" y="1205229"/>
                </a:lnTo>
                <a:lnTo>
                  <a:pt x="604394" y="1214119"/>
                </a:lnTo>
                <a:lnTo>
                  <a:pt x="593142" y="1214119"/>
                </a:lnTo>
                <a:lnTo>
                  <a:pt x="593142" y="1258569"/>
                </a:lnTo>
                <a:lnTo>
                  <a:pt x="875666" y="1258569"/>
                </a:lnTo>
                <a:lnTo>
                  <a:pt x="875475" y="897889"/>
                </a:lnTo>
                <a:lnTo>
                  <a:pt x="866432" y="894079"/>
                </a:lnTo>
                <a:lnTo>
                  <a:pt x="855338" y="890269"/>
                </a:lnTo>
                <a:lnTo>
                  <a:pt x="840189" y="882649"/>
                </a:lnTo>
                <a:lnTo>
                  <a:pt x="826692" y="876299"/>
                </a:lnTo>
                <a:lnTo>
                  <a:pt x="814708" y="867409"/>
                </a:lnTo>
                <a:lnTo>
                  <a:pt x="804165" y="859789"/>
                </a:lnTo>
                <a:lnTo>
                  <a:pt x="794990" y="849629"/>
                </a:lnTo>
                <a:lnTo>
                  <a:pt x="787112" y="840739"/>
                </a:lnTo>
                <a:lnTo>
                  <a:pt x="780457" y="829309"/>
                </a:lnTo>
                <a:lnTo>
                  <a:pt x="774953" y="819149"/>
                </a:lnTo>
                <a:lnTo>
                  <a:pt x="773626" y="815339"/>
                </a:lnTo>
                <a:close/>
              </a:path>
              <a:path w="1187450" h="1258570">
                <a:moveTo>
                  <a:pt x="875666" y="897889"/>
                </a:moveTo>
                <a:lnTo>
                  <a:pt x="875666" y="1258569"/>
                </a:lnTo>
                <a:lnTo>
                  <a:pt x="1153011" y="1248409"/>
                </a:lnTo>
                <a:lnTo>
                  <a:pt x="1170537" y="1211579"/>
                </a:lnTo>
                <a:lnTo>
                  <a:pt x="1184527" y="1164589"/>
                </a:lnTo>
                <a:lnTo>
                  <a:pt x="1186943" y="1140459"/>
                </a:lnTo>
                <a:lnTo>
                  <a:pt x="1186350" y="1116329"/>
                </a:lnTo>
                <a:lnTo>
                  <a:pt x="1177617" y="1074419"/>
                </a:lnTo>
                <a:lnTo>
                  <a:pt x="1159924" y="1038859"/>
                </a:lnTo>
                <a:lnTo>
                  <a:pt x="1134601" y="1009649"/>
                </a:lnTo>
                <a:lnTo>
                  <a:pt x="1102974" y="985519"/>
                </a:lnTo>
                <a:lnTo>
                  <a:pt x="1066370" y="966469"/>
                </a:lnTo>
                <a:lnTo>
                  <a:pt x="1026118" y="948689"/>
                </a:lnTo>
                <a:lnTo>
                  <a:pt x="983544" y="933449"/>
                </a:lnTo>
                <a:lnTo>
                  <a:pt x="961802" y="927099"/>
                </a:lnTo>
                <a:lnTo>
                  <a:pt x="939977" y="919479"/>
                </a:lnTo>
                <a:lnTo>
                  <a:pt x="918235" y="913129"/>
                </a:lnTo>
                <a:lnTo>
                  <a:pt x="875666" y="897889"/>
                </a:lnTo>
                <a:close/>
              </a:path>
              <a:path w="1187450" h="1258570">
                <a:moveTo>
                  <a:pt x="592653" y="824229"/>
                </a:moveTo>
                <a:lnTo>
                  <a:pt x="469463" y="824229"/>
                </a:lnTo>
                <a:lnTo>
                  <a:pt x="494089" y="839469"/>
                </a:lnTo>
                <a:lnTo>
                  <a:pt x="542636" y="862329"/>
                </a:lnTo>
                <a:lnTo>
                  <a:pt x="575715" y="869949"/>
                </a:lnTo>
                <a:lnTo>
                  <a:pt x="593142" y="869949"/>
                </a:lnTo>
                <a:lnTo>
                  <a:pt x="592653" y="824229"/>
                </a:lnTo>
                <a:close/>
              </a:path>
              <a:path w="1187450" h="1258570">
                <a:moveTo>
                  <a:pt x="594399" y="750569"/>
                </a:moveTo>
                <a:lnTo>
                  <a:pt x="593142" y="750569"/>
                </a:lnTo>
                <a:lnTo>
                  <a:pt x="593142" y="869949"/>
                </a:lnTo>
                <a:lnTo>
                  <a:pt x="613730" y="869949"/>
                </a:lnTo>
                <a:lnTo>
                  <a:pt x="635474" y="864869"/>
                </a:lnTo>
                <a:lnTo>
                  <a:pt x="695504" y="839469"/>
                </a:lnTo>
                <a:lnTo>
                  <a:pt x="732762" y="815339"/>
                </a:lnTo>
                <a:lnTo>
                  <a:pt x="773626" y="815339"/>
                </a:lnTo>
                <a:lnTo>
                  <a:pt x="770529" y="806449"/>
                </a:lnTo>
                <a:lnTo>
                  <a:pt x="767112" y="795019"/>
                </a:lnTo>
                <a:lnTo>
                  <a:pt x="764629" y="782319"/>
                </a:lnTo>
                <a:lnTo>
                  <a:pt x="773085" y="773429"/>
                </a:lnTo>
                <a:lnTo>
                  <a:pt x="776612" y="769619"/>
                </a:lnTo>
                <a:lnTo>
                  <a:pt x="635428" y="769619"/>
                </a:lnTo>
                <a:lnTo>
                  <a:pt x="624716" y="767079"/>
                </a:lnTo>
                <a:lnTo>
                  <a:pt x="614774" y="759459"/>
                </a:lnTo>
                <a:lnTo>
                  <a:pt x="604902" y="753109"/>
                </a:lnTo>
                <a:lnTo>
                  <a:pt x="594399" y="750569"/>
                </a:lnTo>
                <a:close/>
              </a:path>
              <a:path w="1187450" h="1258570">
                <a:moveTo>
                  <a:pt x="591866" y="750569"/>
                </a:moveTo>
                <a:lnTo>
                  <a:pt x="582156" y="753109"/>
                </a:lnTo>
                <a:lnTo>
                  <a:pt x="572731" y="759459"/>
                </a:lnTo>
                <a:lnTo>
                  <a:pt x="562827" y="765809"/>
                </a:lnTo>
                <a:lnTo>
                  <a:pt x="551683" y="769619"/>
                </a:lnTo>
                <a:lnTo>
                  <a:pt x="592069" y="769619"/>
                </a:lnTo>
                <a:lnTo>
                  <a:pt x="591866" y="750569"/>
                </a:lnTo>
                <a:close/>
              </a:path>
              <a:path w="1187450" h="1258570">
                <a:moveTo>
                  <a:pt x="640755" y="579119"/>
                </a:moveTo>
                <a:lnTo>
                  <a:pt x="610020" y="579119"/>
                </a:lnTo>
                <a:lnTo>
                  <a:pt x="593142" y="581659"/>
                </a:lnTo>
                <a:lnTo>
                  <a:pt x="606487" y="624839"/>
                </a:lnTo>
                <a:lnTo>
                  <a:pt x="622446" y="626109"/>
                </a:lnTo>
                <a:lnTo>
                  <a:pt x="637852" y="628649"/>
                </a:lnTo>
                <a:lnTo>
                  <a:pt x="678081" y="643889"/>
                </a:lnTo>
                <a:lnTo>
                  <a:pt x="707759" y="683259"/>
                </a:lnTo>
                <a:lnTo>
                  <a:pt x="709117" y="697229"/>
                </a:lnTo>
                <a:lnTo>
                  <a:pt x="707271" y="707389"/>
                </a:lnTo>
                <a:lnTo>
                  <a:pt x="680173" y="748029"/>
                </a:lnTo>
                <a:lnTo>
                  <a:pt x="635428" y="769619"/>
                </a:lnTo>
                <a:lnTo>
                  <a:pt x="776612" y="769619"/>
                </a:lnTo>
                <a:lnTo>
                  <a:pt x="804255" y="734059"/>
                </a:lnTo>
                <a:lnTo>
                  <a:pt x="823729" y="699769"/>
                </a:lnTo>
                <a:lnTo>
                  <a:pt x="829263" y="688339"/>
                </a:lnTo>
                <a:lnTo>
                  <a:pt x="848892" y="655319"/>
                </a:lnTo>
                <a:lnTo>
                  <a:pt x="860667" y="632459"/>
                </a:lnTo>
                <a:lnTo>
                  <a:pt x="875666" y="624839"/>
                </a:lnTo>
                <a:lnTo>
                  <a:pt x="875542" y="622299"/>
                </a:lnTo>
                <a:lnTo>
                  <a:pt x="753025" y="622299"/>
                </a:lnTo>
                <a:lnTo>
                  <a:pt x="744026" y="621029"/>
                </a:lnTo>
                <a:lnTo>
                  <a:pt x="734404" y="615949"/>
                </a:lnTo>
                <a:lnTo>
                  <a:pt x="733159" y="613409"/>
                </a:lnTo>
                <a:lnTo>
                  <a:pt x="730657" y="612139"/>
                </a:lnTo>
                <a:lnTo>
                  <a:pt x="726370" y="609599"/>
                </a:lnTo>
                <a:lnTo>
                  <a:pt x="718723" y="603249"/>
                </a:lnTo>
                <a:lnTo>
                  <a:pt x="710244" y="598169"/>
                </a:lnTo>
                <a:lnTo>
                  <a:pt x="667597" y="582929"/>
                </a:lnTo>
                <a:lnTo>
                  <a:pt x="654653" y="580389"/>
                </a:lnTo>
                <a:lnTo>
                  <a:pt x="640755" y="579119"/>
                </a:lnTo>
                <a:close/>
              </a:path>
              <a:path w="1187450" h="1258570">
                <a:moveTo>
                  <a:pt x="310965" y="163829"/>
                </a:moveTo>
                <a:lnTo>
                  <a:pt x="305946" y="176529"/>
                </a:lnTo>
                <a:lnTo>
                  <a:pt x="301246" y="187959"/>
                </a:lnTo>
                <a:lnTo>
                  <a:pt x="296858" y="199389"/>
                </a:lnTo>
                <a:lnTo>
                  <a:pt x="292772" y="212089"/>
                </a:lnTo>
                <a:lnTo>
                  <a:pt x="288979" y="224789"/>
                </a:lnTo>
                <a:lnTo>
                  <a:pt x="285471" y="236219"/>
                </a:lnTo>
                <a:lnTo>
                  <a:pt x="276565" y="274319"/>
                </a:lnTo>
                <a:lnTo>
                  <a:pt x="269899" y="312419"/>
                </a:lnTo>
                <a:lnTo>
                  <a:pt x="265235" y="350519"/>
                </a:lnTo>
                <a:lnTo>
                  <a:pt x="263119" y="374649"/>
                </a:lnTo>
                <a:lnTo>
                  <a:pt x="259879" y="380999"/>
                </a:lnTo>
                <a:lnTo>
                  <a:pt x="245572" y="427989"/>
                </a:lnTo>
                <a:lnTo>
                  <a:pt x="241374" y="471169"/>
                </a:lnTo>
                <a:lnTo>
                  <a:pt x="241689" y="481329"/>
                </a:lnTo>
                <a:lnTo>
                  <a:pt x="247017" y="519429"/>
                </a:lnTo>
                <a:lnTo>
                  <a:pt x="257607" y="556259"/>
                </a:lnTo>
                <a:lnTo>
                  <a:pt x="283043" y="600709"/>
                </a:lnTo>
                <a:lnTo>
                  <a:pt x="311875" y="624839"/>
                </a:lnTo>
                <a:lnTo>
                  <a:pt x="310756" y="579119"/>
                </a:lnTo>
                <a:lnTo>
                  <a:pt x="304477" y="570229"/>
                </a:lnTo>
                <a:lnTo>
                  <a:pt x="298809" y="561339"/>
                </a:lnTo>
                <a:lnTo>
                  <a:pt x="282628" y="515619"/>
                </a:lnTo>
                <a:lnTo>
                  <a:pt x="277816" y="469899"/>
                </a:lnTo>
                <a:lnTo>
                  <a:pt x="277785" y="464819"/>
                </a:lnTo>
                <a:lnTo>
                  <a:pt x="278493" y="452119"/>
                </a:lnTo>
                <a:lnTo>
                  <a:pt x="285541" y="412749"/>
                </a:lnTo>
                <a:lnTo>
                  <a:pt x="304114" y="375919"/>
                </a:lnTo>
                <a:lnTo>
                  <a:pt x="311875" y="370839"/>
                </a:lnTo>
                <a:lnTo>
                  <a:pt x="310965" y="163829"/>
                </a:lnTo>
                <a:close/>
              </a:path>
              <a:path w="1187450" h="1258570">
                <a:moveTo>
                  <a:pt x="565422" y="577849"/>
                </a:moveTo>
                <a:lnTo>
                  <a:pt x="550114" y="577849"/>
                </a:lnTo>
                <a:lnTo>
                  <a:pt x="522468" y="580389"/>
                </a:lnTo>
                <a:lnTo>
                  <a:pt x="510083" y="584199"/>
                </a:lnTo>
                <a:lnTo>
                  <a:pt x="498625" y="586739"/>
                </a:lnTo>
                <a:lnTo>
                  <a:pt x="461570" y="605789"/>
                </a:lnTo>
                <a:lnTo>
                  <a:pt x="454381" y="610869"/>
                </a:lnTo>
                <a:lnTo>
                  <a:pt x="451879" y="612139"/>
                </a:lnTo>
                <a:lnTo>
                  <a:pt x="448133" y="615949"/>
                </a:lnTo>
                <a:lnTo>
                  <a:pt x="437497" y="621029"/>
                </a:lnTo>
                <a:lnTo>
                  <a:pt x="427697" y="622299"/>
                </a:lnTo>
                <a:lnTo>
                  <a:pt x="593142" y="622299"/>
                </a:lnTo>
                <a:lnTo>
                  <a:pt x="593142" y="581659"/>
                </a:lnTo>
                <a:lnTo>
                  <a:pt x="581754" y="580389"/>
                </a:lnTo>
                <a:lnTo>
                  <a:pt x="565422" y="577849"/>
                </a:lnTo>
                <a:close/>
              </a:path>
              <a:path w="1187450" h="1258570">
                <a:moveTo>
                  <a:pt x="651930" y="0"/>
                </a:moveTo>
                <a:lnTo>
                  <a:pt x="633017" y="0"/>
                </a:lnTo>
                <a:lnTo>
                  <a:pt x="613423" y="1269"/>
                </a:lnTo>
                <a:lnTo>
                  <a:pt x="593142" y="3809"/>
                </a:lnTo>
                <a:lnTo>
                  <a:pt x="593142" y="278129"/>
                </a:lnTo>
                <a:lnTo>
                  <a:pt x="612917" y="290829"/>
                </a:lnTo>
                <a:lnTo>
                  <a:pt x="632685" y="304799"/>
                </a:lnTo>
                <a:lnTo>
                  <a:pt x="642657" y="312419"/>
                </a:lnTo>
                <a:lnTo>
                  <a:pt x="662962" y="325119"/>
                </a:lnTo>
                <a:lnTo>
                  <a:pt x="673368" y="332739"/>
                </a:lnTo>
                <a:lnTo>
                  <a:pt x="683991" y="339089"/>
                </a:lnTo>
                <a:lnTo>
                  <a:pt x="694869" y="344169"/>
                </a:lnTo>
                <a:lnTo>
                  <a:pt x="706037" y="350519"/>
                </a:lnTo>
                <a:lnTo>
                  <a:pt x="741651" y="365759"/>
                </a:lnTo>
                <a:lnTo>
                  <a:pt x="781198" y="377189"/>
                </a:lnTo>
                <a:lnTo>
                  <a:pt x="825666" y="382269"/>
                </a:lnTo>
                <a:lnTo>
                  <a:pt x="825306" y="398779"/>
                </a:lnTo>
                <a:lnTo>
                  <a:pt x="822052" y="452119"/>
                </a:lnTo>
                <a:lnTo>
                  <a:pt x="815222" y="505459"/>
                </a:lnTo>
                <a:lnTo>
                  <a:pt x="804409" y="554989"/>
                </a:lnTo>
                <a:lnTo>
                  <a:pt x="789209" y="594359"/>
                </a:lnTo>
                <a:lnTo>
                  <a:pt x="761417" y="621029"/>
                </a:lnTo>
                <a:lnTo>
                  <a:pt x="753025" y="622299"/>
                </a:lnTo>
                <a:lnTo>
                  <a:pt x="875542" y="622299"/>
                </a:lnTo>
                <a:lnTo>
                  <a:pt x="874121" y="593089"/>
                </a:lnTo>
                <a:lnTo>
                  <a:pt x="854439" y="593089"/>
                </a:lnTo>
                <a:lnTo>
                  <a:pt x="843598" y="590549"/>
                </a:lnTo>
                <a:lnTo>
                  <a:pt x="841102" y="544829"/>
                </a:lnTo>
                <a:lnTo>
                  <a:pt x="840426" y="515619"/>
                </a:lnTo>
                <a:lnTo>
                  <a:pt x="840524" y="490219"/>
                </a:lnTo>
                <a:lnTo>
                  <a:pt x="842910" y="444499"/>
                </a:lnTo>
                <a:lnTo>
                  <a:pt x="850360" y="397509"/>
                </a:lnTo>
                <a:lnTo>
                  <a:pt x="875666" y="368299"/>
                </a:lnTo>
                <a:lnTo>
                  <a:pt x="875666" y="173989"/>
                </a:lnTo>
                <a:lnTo>
                  <a:pt x="858405" y="138429"/>
                </a:lnTo>
                <a:lnTo>
                  <a:pt x="828180" y="91439"/>
                </a:lnTo>
                <a:lnTo>
                  <a:pt x="792598" y="54609"/>
                </a:lnTo>
                <a:lnTo>
                  <a:pt x="751481" y="25399"/>
                </a:lnTo>
                <a:lnTo>
                  <a:pt x="704651" y="7619"/>
                </a:lnTo>
                <a:lnTo>
                  <a:pt x="670169" y="1269"/>
                </a:lnTo>
                <a:lnTo>
                  <a:pt x="651930" y="0"/>
                </a:lnTo>
                <a:close/>
              </a:path>
              <a:path w="1187450" h="1258570">
                <a:moveTo>
                  <a:pt x="875666" y="173989"/>
                </a:moveTo>
                <a:lnTo>
                  <a:pt x="881513" y="372109"/>
                </a:lnTo>
                <a:lnTo>
                  <a:pt x="888127" y="380999"/>
                </a:lnTo>
                <a:lnTo>
                  <a:pt x="894877" y="393699"/>
                </a:lnTo>
                <a:lnTo>
                  <a:pt x="907213" y="435609"/>
                </a:lnTo>
                <a:lnTo>
                  <a:pt x="909652" y="462279"/>
                </a:lnTo>
                <a:lnTo>
                  <a:pt x="909634" y="474979"/>
                </a:lnTo>
                <a:lnTo>
                  <a:pt x="904851" y="514349"/>
                </a:lnTo>
                <a:lnTo>
                  <a:pt x="888129" y="560069"/>
                </a:lnTo>
                <a:lnTo>
                  <a:pt x="875666" y="579119"/>
                </a:lnTo>
                <a:lnTo>
                  <a:pt x="882684" y="621029"/>
                </a:lnTo>
                <a:lnTo>
                  <a:pt x="910297" y="591819"/>
                </a:lnTo>
                <a:lnTo>
                  <a:pt x="931214" y="549909"/>
                </a:lnTo>
                <a:lnTo>
                  <a:pt x="942474" y="507999"/>
                </a:lnTo>
                <a:lnTo>
                  <a:pt x="944971" y="474979"/>
                </a:lnTo>
                <a:lnTo>
                  <a:pt x="944856" y="462279"/>
                </a:lnTo>
                <a:lnTo>
                  <a:pt x="939824" y="419099"/>
                </a:lnTo>
                <a:lnTo>
                  <a:pt x="923910" y="370839"/>
                </a:lnTo>
                <a:lnTo>
                  <a:pt x="922164" y="356869"/>
                </a:lnTo>
                <a:lnTo>
                  <a:pt x="920248" y="342899"/>
                </a:lnTo>
                <a:lnTo>
                  <a:pt x="918163" y="328929"/>
                </a:lnTo>
                <a:lnTo>
                  <a:pt x="915908" y="316229"/>
                </a:lnTo>
                <a:lnTo>
                  <a:pt x="913485" y="302259"/>
                </a:lnTo>
                <a:lnTo>
                  <a:pt x="910892" y="289559"/>
                </a:lnTo>
                <a:lnTo>
                  <a:pt x="908130" y="276859"/>
                </a:lnTo>
                <a:lnTo>
                  <a:pt x="905199" y="264159"/>
                </a:lnTo>
                <a:lnTo>
                  <a:pt x="902099" y="252729"/>
                </a:lnTo>
                <a:lnTo>
                  <a:pt x="898830" y="240029"/>
                </a:lnTo>
                <a:lnTo>
                  <a:pt x="884063" y="194309"/>
                </a:lnTo>
                <a:lnTo>
                  <a:pt x="879949" y="184149"/>
                </a:lnTo>
                <a:lnTo>
                  <a:pt x="875666" y="173989"/>
                </a:lnTo>
                <a:close/>
              </a:path>
              <a:path w="1187450" h="1258570">
                <a:moveTo>
                  <a:pt x="583615" y="5079"/>
                </a:moveTo>
                <a:lnTo>
                  <a:pt x="572833" y="7619"/>
                </a:lnTo>
                <a:lnTo>
                  <a:pt x="560875" y="10159"/>
                </a:lnTo>
                <a:lnTo>
                  <a:pt x="547297" y="12699"/>
                </a:lnTo>
                <a:lnTo>
                  <a:pt x="531651" y="16509"/>
                </a:lnTo>
                <a:lnTo>
                  <a:pt x="508195" y="21589"/>
                </a:lnTo>
                <a:lnTo>
                  <a:pt x="495302" y="24129"/>
                </a:lnTo>
                <a:lnTo>
                  <a:pt x="481067" y="27939"/>
                </a:lnTo>
                <a:lnTo>
                  <a:pt x="440036" y="35559"/>
                </a:lnTo>
                <a:lnTo>
                  <a:pt x="404250" y="52069"/>
                </a:lnTo>
                <a:lnTo>
                  <a:pt x="373336" y="74929"/>
                </a:lnTo>
                <a:lnTo>
                  <a:pt x="346920" y="104139"/>
                </a:lnTo>
                <a:lnTo>
                  <a:pt x="324629" y="137159"/>
                </a:lnTo>
                <a:lnTo>
                  <a:pt x="311875" y="162559"/>
                </a:lnTo>
                <a:lnTo>
                  <a:pt x="316648" y="370839"/>
                </a:lnTo>
                <a:lnTo>
                  <a:pt x="323738" y="374649"/>
                </a:lnTo>
                <a:lnTo>
                  <a:pt x="330470" y="382269"/>
                </a:lnTo>
                <a:lnTo>
                  <a:pt x="343446" y="426719"/>
                </a:lnTo>
                <a:lnTo>
                  <a:pt x="346236" y="464819"/>
                </a:lnTo>
                <a:lnTo>
                  <a:pt x="346327" y="482599"/>
                </a:lnTo>
                <a:lnTo>
                  <a:pt x="346201" y="487679"/>
                </a:lnTo>
                <a:lnTo>
                  <a:pt x="342496" y="537209"/>
                </a:lnTo>
                <a:lnTo>
                  <a:pt x="335399" y="581659"/>
                </a:lnTo>
                <a:lnTo>
                  <a:pt x="332144" y="596899"/>
                </a:lnTo>
                <a:lnTo>
                  <a:pt x="396304" y="596899"/>
                </a:lnTo>
                <a:lnTo>
                  <a:pt x="380197" y="553719"/>
                </a:lnTo>
                <a:lnTo>
                  <a:pt x="369651" y="497839"/>
                </a:lnTo>
                <a:lnTo>
                  <a:pt x="365347" y="457199"/>
                </a:lnTo>
                <a:lnTo>
                  <a:pt x="362971" y="416559"/>
                </a:lnTo>
                <a:lnTo>
                  <a:pt x="362420" y="394969"/>
                </a:lnTo>
                <a:lnTo>
                  <a:pt x="362545" y="360679"/>
                </a:lnTo>
                <a:lnTo>
                  <a:pt x="365230" y="318769"/>
                </a:lnTo>
                <a:lnTo>
                  <a:pt x="377941" y="270509"/>
                </a:lnTo>
                <a:lnTo>
                  <a:pt x="396502" y="234949"/>
                </a:lnTo>
                <a:lnTo>
                  <a:pt x="444615" y="217169"/>
                </a:lnTo>
                <a:lnTo>
                  <a:pt x="591015" y="217169"/>
                </a:lnTo>
                <a:lnTo>
                  <a:pt x="583615" y="5079"/>
                </a:lnTo>
                <a:close/>
              </a:path>
              <a:path w="1187450" h="1258570">
                <a:moveTo>
                  <a:pt x="873565" y="581659"/>
                </a:moveTo>
                <a:lnTo>
                  <a:pt x="864527" y="589279"/>
                </a:lnTo>
                <a:lnTo>
                  <a:pt x="854439" y="593089"/>
                </a:lnTo>
                <a:lnTo>
                  <a:pt x="874121" y="593089"/>
                </a:lnTo>
                <a:lnTo>
                  <a:pt x="873565" y="581659"/>
                </a:lnTo>
                <a:close/>
              </a:path>
              <a:path w="1187450" h="1258570">
                <a:moveTo>
                  <a:pt x="591015" y="217169"/>
                </a:moveTo>
                <a:lnTo>
                  <a:pt x="444615" y="217169"/>
                </a:lnTo>
                <a:lnTo>
                  <a:pt x="470219" y="219709"/>
                </a:lnTo>
                <a:lnTo>
                  <a:pt x="498115" y="227329"/>
                </a:lnTo>
                <a:lnTo>
                  <a:pt x="538993" y="243839"/>
                </a:lnTo>
                <a:lnTo>
                  <a:pt x="593142" y="278129"/>
                </a:lnTo>
                <a:lnTo>
                  <a:pt x="591015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03725" y="3821239"/>
            <a:ext cx="875360" cy="8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6810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代码复用与函数递归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18029" y="2302361"/>
            <a:ext cx="51079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代码复用与模块化设计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代码复用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0214" y="1529255"/>
            <a:ext cx="7868284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874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把代码当成资源进行抽象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代码资源化：程序代码是一种用来表达计算的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资源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代码抽象化：使用函数等方法对代码赋予更高级别的定义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代码复用：同一份代码在需要时可以被重复使用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代码复用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1780" y="1529255"/>
            <a:ext cx="54787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函数</a:t>
            </a:r>
            <a:r>
              <a:rPr sz="2400" b="1" spc="114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14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对象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是代码复用的两种主要形式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729" y="2690290"/>
            <a:ext cx="3380740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7600">
              <a:lnSpc>
                <a:spcPct val="150000"/>
              </a:lnSpc>
            </a:pPr>
            <a:r>
              <a:rPr sz="2200" b="1" dirty="0">
                <a:solidFill>
                  <a:srgbClr val="C00000"/>
                </a:solidFill>
                <a:latin typeface="Heiti SC"/>
                <a:cs typeface="Heiti SC"/>
              </a:rPr>
              <a:t>函数</a:t>
            </a:r>
            <a:r>
              <a:rPr sz="2200" b="1" dirty="0">
                <a:latin typeface="Heiti SC"/>
                <a:cs typeface="Heiti SC"/>
              </a:rPr>
              <a:t>：将代码命名 在代码层面建立了初步</a:t>
            </a:r>
            <a:r>
              <a:rPr sz="2200" b="1" spc="-10" dirty="0">
                <a:latin typeface="Heiti SC"/>
                <a:cs typeface="Heiti SC"/>
              </a:rPr>
              <a:t>抽</a:t>
            </a:r>
            <a:r>
              <a:rPr sz="2200" b="1" dirty="0">
                <a:latin typeface="Heiti SC"/>
                <a:cs typeface="Heiti SC"/>
              </a:rPr>
              <a:t>象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4372" y="2413153"/>
            <a:ext cx="3660140" cy="131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C00000"/>
                </a:solidFill>
                <a:latin typeface="Heiti SC"/>
                <a:cs typeface="Heiti SC"/>
              </a:rPr>
              <a:t>对象</a:t>
            </a:r>
            <a:r>
              <a:rPr sz="2200" b="1" dirty="0">
                <a:latin typeface="Heiti SC"/>
                <a:cs typeface="Heiti SC"/>
              </a:rPr>
              <a:t>：属性和方法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1244600" algn="l"/>
                <a:tab pos="1677670" algn="l"/>
              </a:tabLst>
            </a:pPr>
            <a:r>
              <a:rPr sz="2200" b="1" spc="-305" dirty="0">
                <a:latin typeface="FZLTZHB--B51-0"/>
                <a:cs typeface="FZLTZHB--B51-0"/>
              </a:rPr>
              <a:t>&lt;</a:t>
            </a:r>
            <a:r>
              <a:rPr sz="2200" b="1" spc="-245" dirty="0">
                <a:latin typeface="FZLTZHB--B51-0"/>
                <a:cs typeface="FZLTZHB--B51-0"/>
              </a:rPr>
              <a:t>a</a:t>
            </a:r>
            <a:r>
              <a:rPr sz="2200" b="1" spc="-295" dirty="0">
                <a:latin typeface="FZLTZHB--B51-0"/>
                <a:cs typeface="FZLTZHB--B51-0"/>
              </a:rPr>
              <a:t>&gt;</a:t>
            </a:r>
            <a:r>
              <a:rPr sz="2200" b="1" spc="470" dirty="0">
                <a:latin typeface="FZLTZHB--B51-0"/>
                <a:cs typeface="FZLTZHB--B51-0"/>
              </a:rPr>
              <a:t>.</a:t>
            </a:r>
            <a:r>
              <a:rPr sz="2200" b="1" spc="-305" dirty="0">
                <a:latin typeface="FZLTZHB--B51-0"/>
                <a:cs typeface="FZLTZHB--B51-0"/>
              </a:rPr>
              <a:t>&lt;</a:t>
            </a:r>
            <a:r>
              <a:rPr sz="2200" b="1" spc="-260" dirty="0">
                <a:latin typeface="FZLTZHB--B51-0"/>
                <a:cs typeface="FZLTZHB--B51-0"/>
              </a:rPr>
              <a:t>b</a:t>
            </a:r>
            <a:r>
              <a:rPr sz="2200" b="1" spc="-295" dirty="0">
                <a:latin typeface="FZLTZHB--B51-0"/>
                <a:cs typeface="FZLTZHB--B51-0"/>
              </a:rPr>
              <a:t>&gt;	</a:t>
            </a:r>
            <a:r>
              <a:rPr sz="2200" b="1" dirty="0">
                <a:latin typeface="Heiti SC"/>
                <a:cs typeface="Heiti SC"/>
              </a:rPr>
              <a:t>和	</a:t>
            </a:r>
            <a:r>
              <a:rPr sz="2200" b="1" spc="-305" dirty="0">
                <a:latin typeface="FZLTZHB--B51-0"/>
                <a:cs typeface="FZLTZHB--B51-0"/>
              </a:rPr>
              <a:t>&lt;</a:t>
            </a:r>
            <a:r>
              <a:rPr sz="2200" b="1" spc="-245" dirty="0">
                <a:latin typeface="FZLTZHB--B51-0"/>
                <a:cs typeface="FZLTZHB--B51-0"/>
              </a:rPr>
              <a:t>a</a:t>
            </a:r>
            <a:r>
              <a:rPr sz="2200" b="1" spc="-295" dirty="0">
                <a:latin typeface="FZLTZHB--B51-0"/>
                <a:cs typeface="FZLTZHB--B51-0"/>
              </a:rPr>
              <a:t>&gt;</a:t>
            </a:r>
            <a:r>
              <a:rPr sz="2200" b="1" spc="470" dirty="0">
                <a:latin typeface="FZLTZHB--B51-0"/>
                <a:cs typeface="FZLTZHB--B51-0"/>
              </a:rPr>
              <a:t>.</a:t>
            </a:r>
            <a:r>
              <a:rPr sz="2200" b="1" spc="-305" dirty="0">
                <a:latin typeface="FZLTZHB--B51-0"/>
                <a:cs typeface="FZLTZHB--B51-0"/>
              </a:rPr>
              <a:t>&lt;</a:t>
            </a:r>
            <a:r>
              <a:rPr sz="2200" b="1" spc="-260" dirty="0">
                <a:latin typeface="FZLTZHB--B51-0"/>
                <a:cs typeface="FZLTZHB--B51-0"/>
              </a:rPr>
              <a:t>b</a:t>
            </a:r>
            <a:r>
              <a:rPr sz="2200" b="1" spc="-295" dirty="0">
                <a:latin typeface="FZLTZHB--B51-0"/>
                <a:cs typeface="FZLTZHB--B51-0"/>
              </a:rPr>
              <a:t>&gt;</a:t>
            </a:r>
            <a:r>
              <a:rPr sz="2200" b="1" spc="340" dirty="0">
                <a:latin typeface="FZLTZHB--B51-0"/>
                <a:cs typeface="FZLTZHB--B51-0"/>
              </a:rPr>
              <a:t>()</a:t>
            </a:r>
            <a:endParaRPr sz="2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Heiti SC"/>
                <a:cs typeface="Heiti SC"/>
              </a:rPr>
              <a:t>在函数之上再次组织进</a:t>
            </a:r>
            <a:r>
              <a:rPr sz="2200" b="1" spc="-10" dirty="0">
                <a:latin typeface="Heiti SC"/>
                <a:cs typeface="Heiti SC"/>
              </a:rPr>
              <a:t>行</a:t>
            </a:r>
            <a:r>
              <a:rPr sz="2200" b="1" dirty="0">
                <a:latin typeface="Heiti SC"/>
                <a:cs typeface="Heiti SC"/>
              </a:rPr>
              <a:t>抽象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12110" y="4211954"/>
            <a:ext cx="4329430" cy="0"/>
          </a:xfrm>
          <a:custGeom>
            <a:avLst/>
            <a:gdLst/>
            <a:ahLst/>
            <a:cxnLst/>
            <a:rect l="l" t="t" r="r" b="b"/>
            <a:pathLst>
              <a:path w="4329430">
                <a:moveTo>
                  <a:pt x="0" y="0"/>
                </a:moveTo>
                <a:lnTo>
                  <a:pt x="4328985" y="0"/>
                </a:lnTo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28400" y="417385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FF92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22090" y="4429816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921A"/>
                </a:solidFill>
                <a:latin typeface="Heiti SC"/>
                <a:cs typeface="Heiti SC"/>
              </a:rPr>
              <a:t>抽象级别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模块化设计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0214" y="1529255"/>
            <a:ext cx="7868284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874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分而治之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通过函数或对象封装将程序划分为模块及模块间的表达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具体包括：主程序、子程序和子程序间关系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分而治之：一种分而治之、分层抽象、体系化的设计思想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模块化设计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0551" y="1529255"/>
            <a:ext cx="6649084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89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紧耦合</a:t>
            </a:r>
            <a:r>
              <a:rPr sz="2400" b="1" spc="114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松耦合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紧耦合：两个部分之间交流很多，无法独立存在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松耦合：两个部分之间交流较少，可以独立存在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模块内部紧耦合、模块之间松耦合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0029" y="2302361"/>
            <a:ext cx="35833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函数递归的理解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5505" cy="1186815"/>
          </a:xfrm>
          <a:custGeom>
            <a:avLst/>
            <a:gdLst/>
            <a:ahLst/>
            <a:cxnLst/>
            <a:rect l="l" t="t" r="r" b="b"/>
            <a:pathLst>
              <a:path w="2135505" h="1186814">
                <a:moveTo>
                  <a:pt x="386656" y="613942"/>
                </a:moveTo>
                <a:lnTo>
                  <a:pt x="361685" y="613942"/>
                </a:lnTo>
                <a:lnTo>
                  <a:pt x="312077" y="619022"/>
                </a:lnTo>
                <a:lnTo>
                  <a:pt x="262322" y="629182"/>
                </a:lnTo>
                <a:lnTo>
                  <a:pt x="249778" y="632992"/>
                </a:lnTo>
                <a:lnTo>
                  <a:pt x="237169" y="635532"/>
                </a:lnTo>
                <a:lnTo>
                  <a:pt x="224485" y="640612"/>
                </a:lnTo>
                <a:lnTo>
                  <a:pt x="211714" y="644422"/>
                </a:lnTo>
                <a:lnTo>
                  <a:pt x="198181" y="649502"/>
                </a:lnTo>
                <a:lnTo>
                  <a:pt x="160150" y="667282"/>
                </a:lnTo>
                <a:lnTo>
                  <a:pt x="125901" y="686332"/>
                </a:lnTo>
                <a:lnTo>
                  <a:pt x="95342" y="709192"/>
                </a:lnTo>
                <a:lnTo>
                  <a:pt x="60177" y="744752"/>
                </a:lnTo>
                <a:lnTo>
                  <a:pt x="31193" y="785392"/>
                </a:lnTo>
                <a:lnTo>
                  <a:pt x="11182" y="829842"/>
                </a:lnTo>
                <a:lnTo>
                  <a:pt x="1286" y="875562"/>
                </a:lnTo>
                <a:lnTo>
                  <a:pt x="0" y="898422"/>
                </a:lnTo>
                <a:lnTo>
                  <a:pt x="59" y="904772"/>
                </a:lnTo>
                <a:lnTo>
                  <a:pt x="4616" y="950492"/>
                </a:lnTo>
                <a:lnTo>
                  <a:pt x="14559" y="989862"/>
                </a:lnTo>
                <a:lnTo>
                  <a:pt x="23916" y="1015262"/>
                </a:lnTo>
                <a:lnTo>
                  <a:pt x="29151" y="1027962"/>
                </a:lnTo>
                <a:lnTo>
                  <a:pt x="34814" y="1039392"/>
                </a:lnTo>
                <a:lnTo>
                  <a:pt x="40907" y="1050822"/>
                </a:lnTo>
                <a:lnTo>
                  <a:pt x="47429" y="1060982"/>
                </a:lnTo>
                <a:lnTo>
                  <a:pt x="54379" y="1072412"/>
                </a:lnTo>
                <a:lnTo>
                  <a:pt x="61759" y="1082572"/>
                </a:lnTo>
                <a:lnTo>
                  <a:pt x="69567" y="1092732"/>
                </a:lnTo>
                <a:lnTo>
                  <a:pt x="77805" y="1101622"/>
                </a:lnTo>
                <a:lnTo>
                  <a:pt x="86471" y="1111782"/>
                </a:lnTo>
                <a:lnTo>
                  <a:pt x="119071" y="1139722"/>
                </a:lnTo>
                <a:lnTo>
                  <a:pt x="156954" y="1163852"/>
                </a:lnTo>
                <a:lnTo>
                  <a:pt x="198046" y="1179092"/>
                </a:lnTo>
                <a:lnTo>
                  <a:pt x="242411" y="1186712"/>
                </a:lnTo>
                <a:lnTo>
                  <a:pt x="290109" y="1186712"/>
                </a:lnTo>
                <a:lnTo>
                  <a:pt x="359002" y="1174012"/>
                </a:lnTo>
                <a:lnTo>
                  <a:pt x="395759" y="1162582"/>
                </a:lnTo>
                <a:lnTo>
                  <a:pt x="432687" y="1147342"/>
                </a:lnTo>
                <a:lnTo>
                  <a:pt x="466780" y="1128292"/>
                </a:lnTo>
                <a:lnTo>
                  <a:pt x="482723" y="1118132"/>
                </a:lnTo>
                <a:lnTo>
                  <a:pt x="318629" y="1118132"/>
                </a:lnTo>
                <a:lnTo>
                  <a:pt x="295186" y="1115592"/>
                </a:lnTo>
                <a:lnTo>
                  <a:pt x="283727" y="1111782"/>
                </a:lnTo>
                <a:lnTo>
                  <a:pt x="272424" y="1109242"/>
                </a:lnTo>
                <a:lnTo>
                  <a:pt x="260676" y="1104162"/>
                </a:lnTo>
                <a:lnTo>
                  <a:pt x="217552" y="1081302"/>
                </a:lnTo>
                <a:lnTo>
                  <a:pt x="198272" y="1066062"/>
                </a:lnTo>
                <a:lnTo>
                  <a:pt x="189192" y="1058442"/>
                </a:lnTo>
                <a:lnTo>
                  <a:pt x="164158" y="1029232"/>
                </a:lnTo>
                <a:lnTo>
                  <a:pt x="142371" y="994942"/>
                </a:lnTo>
                <a:lnTo>
                  <a:pt x="123751" y="954302"/>
                </a:lnTo>
                <a:lnTo>
                  <a:pt x="110834" y="913662"/>
                </a:lnTo>
                <a:lnTo>
                  <a:pt x="104818" y="875562"/>
                </a:lnTo>
                <a:lnTo>
                  <a:pt x="104242" y="850162"/>
                </a:lnTo>
                <a:lnTo>
                  <a:pt x="104995" y="838732"/>
                </a:lnTo>
                <a:lnTo>
                  <a:pt x="115046" y="791742"/>
                </a:lnTo>
                <a:lnTo>
                  <a:pt x="137704" y="749832"/>
                </a:lnTo>
                <a:lnTo>
                  <a:pt x="145362" y="739672"/>
                </a:lnTo>
                <a:lnTo>
                  <a:pt x="184006" y="706652"/>
                </a:lnTo>
                <a:lnTo>
                  <a:pt x="221745" y="687602"/>
                </a:lnTo>
                <a:lnTo>
                  <a:pt x="236059" y="682522"/>
                </a:lnTo>
                <a:lnTo>
                  <a:pt x="249312" y="677442"/>
                </a:lnTo>
                <a:lnTo>
                  <a:pt x="275022" y="672362"/>
                </a:lnTo>
                <a:lnTo>
                  <a:pt x="299748" y="669822"/>
                </a:lnTo>
                <a:lnTo>
                  <a:pt x="411280" y="669822"/>
                </a:lnTo>
                <a:lnTo>
                  <a:pt x="410138" y="664742"/>
                </a:lnTo>
                <a:lnTo>
                  <a:pt x="407895" y="652042"/>
                </a:lnTo>
                <a:lnTo>
                  <a:pt x="405980" y="640612"/>
                </a:lnTo>
                <a:lnTo>
                  <a:pt x="404394" y="629182"/>
                </a:lnTo>
                <a:lnTo>
                  <a:pt x="403136" y="617752"/>
                </a:lnTo>
                <a:lnTo>
                  <a:pt x="386656" y="613942"/>
                </a:lnTo>
                <a:close/>
              </a:path>
              <a:path w="2135505" h="1186814">
                <a:moveTo>
                  <a:pt x="534326" y="1019072"/>
                </a:moveTo>
                <a:lnTo>
                  <a:pt x="525262" y="1029232"/>
                </a:lnTo>
                <a:lnTo>
                  <a:pt x="515966" y="1038122"/>
                </a:lnTo>
                <a:lnTo>
                  <a:pt x="506427" y="1045742"/>
                </a:lnTo>
                <a:lnTo>
                  <a:pt x="496632" y="1054632"/>
                </a:lnTo>
                <a:lnTo>
                  <a:pt x="454643" y="1082572"/>
                </a:lnTo>
                <a:lnTo>
                  <a:pt x="419847" y="1099082"/>
                </a:lnTo>
                <a:lnTo>
                  <a:pt x="380903" y="1111782"/>
                </a:lnTo>
                <a:lnTo>
                  <a:pt x="342858" y="1118132"/>
                </a:lnTo>
                <a:lnTo>
                  <a:pt x="482723" y="1118132"/>
                </a:lnTo>
                <a:lnTo>
                  <a:pt x="487932" y="1114322"/>
                </a:lnTo>
                <a:lnTo>
                  <a:pt x="498036" y="1106702"/>
                </a:lnTo>
                <a:lnTo>
                  <a:pt x="507825" y="1099082"/>
                </a:lnTo>
                <a:lnTo>
                  <a:pt x="517298" y="1090192"/>
                </a:lnTo>
                <a:lnTo>
                  <a:pt x="526456" y="1082572"/>
                </a:lnTo>
                <a:lnTo>
                  <a:pt x="535299" y="1073682"/>
                </a:lnTo>
                <a:lnTo>
                  <a:pt x="543826" y="1063522"/>
                </a:lnTo>
                <a:lnTo>
                  <a:pt x="547293" y="1022882"/>
                </a:lnTo>
                <a:lnTo>
                  <a:pt x="534326" y="1019072"/>
                </a:lnTo>
                <a:close/>
              </a:path>
              <a:path w="2135505" h="1186814">
                <a:moveTo>
                  <a:pt x="905254" y="429792"/>
                </a:moveTo>
                <a:lnTo>
                  <a:pt x="892746" y="429792"/>
                </a:lnTo>
                <a:lnTo>
                  <a:pt x="880284" y="431062"/>
                </a:lnTo>
                <a:lnTo>
                  <a:pt x="867857" y="431062"/>
                </a:lnTo>
                <a:lnTo>
                  <a:pt x="843065" y="433602"/>
                </a:lnTo>
                <a:lnTo>
                  <a:pt x="830677" y="436142"/>
                </a:lnTo>
                <a:lnTo>
                  <a:pt x="818280" y="437412"/>
                </a:lnTo>
                <a:lnTo>
                  <a:pt x="780922" y="445032"/>
                </a:lnTo>
                <a:lnTo>
                  <a:pt x="730311" y="460272"/>
                </a:lnTo>
                <a:lnTo>
                  <a:pt x="716779" y="466622"/>
                </a:lnTo>
                <a:lnTo>
                  <a:pt x="703677" y="471702"/>
                </a:lnTo>
                <a:lnTo>
                  <a:pt x="666918" y="489482"/>
                </a:lnTo>
                <a:lnTo>
                  <a:pt x="644502" y="503452"/>
                </a:lnTo>
                <a:lnTo>
                  <a:pt x="633910" y="509802"/>
                </a:lnTo>
                <a:lnTo>
                  <a:pt x="623725" y="517422"/>
                </a:lnTo>
                <a:lnTo>
                  <a:pt x="613943" y="526312"/>
                </a:lnTo>
                <a:lnTo>
                  <a:pt x="604561" y="533932"/>
                </a:lnTo>
                <a:lnTo>
                  <a:pt x="570962" y="570762"/>
                </a:lnTo>
                <a:lnTo>
                  <a:pt x="543488" y="612672"/>
                </a:lnTo>
                <a:lnTo>
                  <a:pt x="526410" y="657122"/>
                </a:lnTo>
                <a:lnTo>
                  <a:pt x="518924" y="704112"/>
                </a:lnTo>
                <a:lnTo>
                  <a:pt x="518675" y="721892"/>
                </a:lnTo>
                <a:lnTo>
                  <a:pt x="518785" y="726972"/>
                </a:lnTo>
                <a:lnTo>
                  <a:pt x="523222" y="766342"/>
                </a:lnTo>
                <a:lnTo>
                  <a:pt x="533165" y="805712"/>
                </a:lnTo>
                <a:lnTo>
                  <a:pt x="547759" y="843812"/>
                </a:lnTo>
                <a:lnTo>
                  <a:pt x="566041" y="878102"/>
                </a:lnTo>
                <a:lnTo>
                  <a:pt x="596422" y="918742"/>
                </a:lnTo>
                <a:lnTo>
                  <a:pt x="625761" y="946682"/>
                </a:lnTo>
                <a:lnTo>
                  <a:pt x="649958" y="964462"/>
                </a:lnTo>
                <a:lnTo>
                  <a:pt x="662584" y="973352"/>
                </a:lnTo>
                <a:lnTo>
                  <a:pt x="702596" y="991132"/>
                </a:lnTo>
                <a:lnTo>
                  <a:pt x="745861" y="1001292"/>
                </a:lnTo>
                <a:lnTo>
                  <a:pt x="776542" y="1003832"/>
                </a:lnTo>
                <a:lnTo>
                  <a:pt x="792440" y="1003832"/>
                </a:lnTo>
                <a:lnTo>
                  <a:pt x="842396" y="998752"/>
                </a:lnTo>
                <a:lnTo>
                  <a:pt x="895790" y="984782"/>
                </a:lnTo>
                <a:lnTo>
                  <a:pt x="939297" y="968272"/>
                </a:lnTo>
                <a:lnTo>
                  <a:pt x="962971" y="956842"/>
                </a:lnTo>
                <a:lnTo>
                  <a:pt x="974335" y="951762"/>
                </a:lnTo>
                <a:lnTo>
                  <a:pt x="985384" y="944142"/>
                </a:lnTo>
                <a:lnTo>
                  <a:pt x="996118" y="937792"/>
                </a:lnTo>
                <a:lnTo>
                  <a:pt x="1001328" y="933982"/>
                </a:lnTo>
                <a:lnTo>
                  <a:pt x="837227" y="933982"/>
                </a:lnTo>
                <a:lnTo>
                  <a:pt x="813782" y="931442"/>
                </a:lnTo>
                <a:lnTo>
                  <a:pt x="802321" y="928902"/>
                </a:lnTo>
                <a:lnTo>
                  <a:pt x="791017" y="925092"/>
                </a:lnTo>
                <a:lnTo>
                  <a:pt x="779269" y="921282"/>
                </a:lnTo>
                <a:lnTo>
                  <a:pt x="736149" y="898422"/>
                </a:lnTo>
                <a:lnTo>
                  <a:pt x="699082" y="865402"/>
                </a:lnTo>
                <a:lnTo>
                  <a:pt x="675140" y="834922"/>
                </a:lnTo>
                <a:lnTo>
                  <a:pt x="654417" y="798092"/>
                </a:lnTo>
                <a:lnTo>
                  <a:pt x="636835" y="756182"/>
                </a:lnTo>
                <a:lnTo>
                  <a:pt x="626750" y="716812"/>
                </a:lnTo>
                <a:lnTo>
                  <a:pt x="622846" y="667282"/>
                </a:lnTo>
                <a:lnTo>
                  <a:pt x="623600" y="654582"/>
                </a:lnTo>
                <a:lnTo>
                  <a:pt x="633651" y="608862"/>
                </a:lnTo>
                <a:lnTo>
                  <a:pt x="656309" y="565682"/>
                </a:lnTo>
                <a:lnTo>
                  <a:pt x="681662" y="539012"/>
                </a:lnTo>
                <a:lnTo>
                  <a:pt x="691723" y="530122"/>
                </a:lnTo>
                <a:lnTo>
                  <a:pt x="702610" y="523772"/>
                </a:lnTo>
                <a:lnTo>
                  <a:pt x="714335" y="516152"/>
                </a:lnTo>
                <a:lnTo>
                  <a:pt x="726911" y="509802"/>
                </a:lnTo>
                <a:lnTo>
                  <a:pt x="780900" y="490752"/>
                </a:lnTo>
                <a:lnTo>
                  <a:pt x="806107" y="486942"/>
                </a:lnTo>
                <a:lnTo>
                  <a:pt x="930027" y="486942"/>
                </a:lnTo>
                <a:lnTo>
                  <a:pt x="928741" y="480592"/>
                </a:lnTo>
                <a:lnTo>
                  <a:pt x="926498" y="467892"/>
                </a:lnTo>
                <a:lnTo>
                  <a:pt x="924584" y="456462"/>
                </a:lnTo>
                <a:lnTo>
                  <a:pt x="922998" y="445032"/>
                </a:lnTo>
                <a:lnTo>
                  <a:pt x="921740" y="433602"/>
                </a:lnTo>
                <a:lnTo>
                  <a:pt x="905254" y="429792"/>
                </a:lnTo>
                <a:close/>
              </a:path>
              <a:path w="2135505" h="1186814">
                <a:moveTo>
                  <a:pt x="1052928" y="834922"/>
                </a:moveTo>
                <a:lnTo>
                  <a:pt x="1025030" y="862862"/>
                </a:lnTo>
                <a:lnTo>
                  <a:pt x="984188" y="892072"/>
                </a:lnTo>
                <a:lnTo>
                  <a:pt x="950383" y="909852"/>
                </a:lnTo>
                <a:lnTo>
                  <a:pt x="899499" y="927632"/>
                </a:lnTo>
                <a:lnTo>
                  <a:pt x="861456" y="933982"/>
                </a:lnTo>
                <a:lnTo>
                  <a:pt x="1001328" y="933982"/>
                </a:lnTo>
                <a:lnTo>
                  <a:pt x="1035902" y="907312"/>
                </a:lnTo>
                <a:lnTo>
                  <a:pt x="1065898" y="838732"/>
                </a:lnTo>
                <a:lnTo>
                  <a:pt x="1052928" y="834922"/>
                </a:lnTo>
                <a:close/>
              </a:path>
              <a:path w="2135505" h="1186814">
                <a:moveTo>
                  <a:pt x="411280" y="669822"/>
                </a:moveTo>
                <a:lnTo>
                  <a:pt x="299748" y="669822"/>
                </a:lnTo>
                <a:lnTo>
                  <a:pt x="323581" y="672362"/>
                </a:lnTo>
                <a:lnTo>
                  <a:pt x="335191" y="674902"/>
                </a:lnTo>
                <a:lnTo>
                  <a:pt x="379854" y="695222"/>
                </a:lnTo>
                <a:lnTo>
                  <a:pt x="401040" y="746022"/>
                </a:lnTo>
                <a:lnTo>
                  <a:pt x="405917" y="748562"/>
                </a:lnTo>
                <a:lnTo>
                  <a:pt x="426605" y="740942"/>
                </a:lnTo>
                <a:lnTo>
                  <a:pt x="426280" y="728242"/>
                </a:lnTo>
                <a:lnTo>
                  <a:pt x="422394" y="715542"/>
                </a:lnTo>
                <a:lnTo>
                  <a:pt x="415609" y="688872"/>
                </a:lnTo>
                <a:lnTo>
                  <a:pt x="412709" y="676172"/>
                </a:lnTo>
                <a:lnTo>
                  <a:pt x="411280" y="669822"/>
                </a:lnTo>
                <a:close/>
              </a:path>
              <a:path w="2135505" h="1186814">
                <a:moveTo>
                  <a:pt x="930027" y="486942"/>
                </a:moveTo>
                <a:lnTo>
                  <a:pt x="830375" y="486942"/>
                </a:lnTo>
                <a:lnTo>
                  <a:pt x="842185" y="488212"/>
                </a:lnTo>
                <a:lnTo>
                  <a:pt x="853795" y="490752"/>
                </a:lnTo>
                <a:lnTo>
                  <a:pt x="876460" y="498372"/>
                </a:lnTo>
                <a:lnTo>
                  <a:pt x="898459" y="511072"/>
                </a:lnTo>
                <a:lnTo>
                  <a:pt x="902837" y="519962"/>
                </a:lnTo>
                <a:lnTo>
                  <a:pt x="907828" y="532662"/>
                </a:lnTo>
                <a:lnTo>
                  <a:pt x="913430" y="545362"/>
                </a:lnTo>
                <a:lnTo>
                  <a:pt x="919645" y="561872"/>
                </a:lnTo>
                <a:lnTo>
                  <a:pt x="924521" y="564412"/>
                </a:lnTo>
                <a:lnTo>
                  <a:pt x="945222" y="556792"/>
                </a:lnTo>
                <a:lnTo>
                  <a:pt x="944881" y="545362"/>
                </a:lnTo>
                <a:lnTo>
                  <a:pt x="937439" y="518692"/>
                </a:lnTo>
                <a:lnTo>
                  <a:pt x="934211" y="505992"/>
                </a:lnTo>
                <a:lnTo>
                  <a:pt x="931312" y="493292"/>
                </a:lnTo>
                <a:lnTo>
                  <a:pt x="930027" y="486942"/>
                </a:lnTo>
                <a:close/>
              </a:path>
              <a:path w="2135505" h="1186814">
                <a:moveTo>
                  <a:pt x="1327773" y="342900"/>
                </a:moveTo>
                <a:lnTo>
                  <a:pt x="1202207" y="342900"/>
                </a:lnTo>
                <a:lnTo>
                  <a:pt x="1207706" y="346710"/>
                </a:lnTo>
                <a:lnTo>
                  <a:pt x="1211544" y="353060"/>
                </a:lnTo>
                <a:lnTo>
                  <a:pt x="1231433" y="397510"/>
                </a:lnTo>
                <a:lnTo>
                  <a:pt x="1236576" y="411480"/>
                </a:lnTo>
                <a:lnTo>
                  <a:pt x="1242109" y="425450"/>
                </a:lnTo>
                <a:lnTo>
                  <a:pt x="1317307" y="637540"/>
                </a:lnTo>
                <a:lnTo>
                  <a:pt x="1346294" y="722630"/>
                </a:lnTo>
                <a:lnTo>
                  <a:pt x="1355348" y="762000"/>
                </a:lnTo>
                <a:lnTo>
                  <a:pt x="1354445" y="769620"/>
                </a:lnTo>
                <a:lnTo>
                  <a:pt x="1347529" y="779780"/>
                </a:lnTo>
                <a:lnTo>
                  <a:pt x="1336014" y="795020"/>
                </a:lnTo>
                <a:lnTo>
                  <a:pt x="1335747" y="800100"/>
                </a:lnTo>
                <a:lnTo>
                  <a:pt x="1339227" y="808990"/>
                </a:lnTo>
                <a:lnTo>
                  <a:pt x="1350967" y="808990"/>
                </a:lnTo>
                <a:lnTo>
                  <a:pt x="1360803" y="805180"/>
                </a:lnTo>
                <a:lnTo>
                  <a:pt x="1371892" y="800100"/>
                </a:lnTo>
                <a:lnTo>
                  <a:pt x="1384234" y="795020"/>
                </a:lnTo>
                <a:lnTo>
                  <a:pt x="1397828" y="789940"/>
                </a:lnTo>
                <a:lnTo>
                  <a:pt x="1412671" y="784860"/>
                </a:lnTo>
                <a:lnTo>
                  <a:pt x="1503325" y="755650"/>
                </a:lnTo>
                <a:lnTo>
                  <a:pt x="1512930" y="751840"/>
                </a:lnTo>
                <a:lnTo>
                  <a:pt x="1555295" y="736600"/>
                </a:lnTo>
                <a:lnTo>
                  <a:pt x="1583116" y="721360"/>
                </a:lnTo>
                <a:lnTo>
                  <a:pt x="1461740" y="721360"/>
                </a:lnTo>
                <a:lnTo>
                  <a:pt x="1457029" y="709930"/>
                </a:lnTo>
                <a:lnTo>
                  <a:pt x="1452427" y="698500"/>
                </a:lnTo>
                <a:lnTo>
                  <a:pt x="1447937" y="685800"/>
                </a:lnTo>
                <a:lnTo>
                  <a:pt x="1443558" y="674370"/>
                </a:lnTo>
                <a:lnTo>
                  <a:pt x="1393018" y="509270"/>
                </a:lnTo>
                <a:lnTo>
                  <a:pt x="1402966" y="504190"/>
                </a:lnTo>
                <a:lnTo>
                  <a:pt x="1430699" y="495300"/>
                </a:lnTo>
                <a:lnTo>
                  <a:pt x="1444602" y="491490"/>
                </a:lnTo>
                <a:lnTo>
                  <a:pt x="1457845" y="488950"/>
                </a:lnTo>
                <a:lnTo>
                  <a:pt x="1656150" y="488950"/>
                </a:lnTo>
                <a:lnTo>
                  <a:pt x="1655495" y="487680"/>
                </a:lnTo>
                <a:lnTo>
                  <a:pt x="1648909" y="478790"/>
                </a:lnTo>
                <a:lnTo>
                  <a:pt x="1643709" y="472440"/>
                </a:lnTo>
                <a:lnTo>
                  <a:pt x="1372387" y="472440"/>
                </a:lnTo>
                <a:lnTo>
                  <a:pt x="1335057" y="367030"/>
                </a:lnTo>
                <a:lnTo>
                  <a:pt x="1331386" y="355600"/>
                </a:lnTo>
                <a:lnTo>
                  <a:pt x="1328052" y="344170"/>
                </a:lnTo>
                <a:lnTo>
                  <a:pt x="1327773" y="342900"/>
                </a:lnTo>
                <a:close/>
              </a:path>
              <a:path w="2135505" h="1186814">
                <a:moveTo>
                  <a:pt x="1656150" y="488950"/>
                </a:moveTo>
                <a:lnTo>
                  <a:pt x="1482355" y="488950"/>
                </a:lnTo>
                <a:lnTo>
                  <a:pt x="1493620" y="491490"/>
                </a:lnTo>
                <a:lnTo>
                  <a:pt x="1504226" y="494030"/>
                </a:lnTo>
                <a:lnTo>
                  <a:pt x="1540058" y="519430"/>
                </a:lnTo>
                <a:lnTo>
                  <a:pt x="1560007" y="552450"/>
                </a:lnTo>
                <a:lnTo>
                  <a:pt x="1574089" y="599440"/>
                </a:lnTo>
                <a:lnTo>
                  <a:pt x="1575154" y="624840"/>
                </a:lnTo>
                <a:lnTo>
                  <a:pt x="1573867" y="636270"/>
                </a:lnTo>
                <a:lnTo>
                  <a:pt x="1555402" y="679450"/>
                </a:lnTo>
                <a:lnTo>
                  <a:pt x="1525854" y="703580"/>
                </a:lnTo>
                <a:lnTo>
                  <a:pt x="1484112" y="720090"/>
                </a:lnTo>
                <a:lnTo>
                  <a:pt x="1472304" y="721360"/>
                </a:lnTo>
                <a:lnTo>
                  <a:pt x="1583116" y="721360"/>
                </a:lnTo>
                <a:lnTo>
                  <a:pt x="1619132" y="695960"/>
                </a:lnTo>
                <a:lnTo>
                  <a:pt x="1644936" y="666750"/>
                </a:lnTo>
                <a:lnTo>
                  <a:pt x="1664605" y="633730"/>
                </a:lnTo>
                <a:lnTo>
                  <a:pt x="1677614" y="588010"/>
                </a:lnTo>
                <a:lnTo>
                  <a:pt x="1678407" y="577850"/>
                </a:lnTo>
                <a:lnTo>
                  <a:pt x="1678344" y="562610"/>
                </a:lnTo>
                <a:lnTo>
                  <a:pt x="1668805" y="516890"/>
                </a:lnTo>
                <a:lnTo>
                  <a:pt x="1661385" y="499110"/>
                </a:lnTo>
                <a:lnTo>
                  <a:pt x="1656150" y="488950"/>
                </a:lnTo>
                <a:close/>
              </a:path>
              <a:path w="2135505" h="1186814">
                <a:moveTo>
                  <a:pt x="1848395" y="196850"/>
                </a:moveTo>
                <a:lnTo>
                  <a:pt x="1651505" y="196850"/>
                </a:lnTo>
                <a:lnTo>
                  <a:pt x="1661849" y="200659"/>
                </a:lnTo>
                <a:lnTo>
                  <a:pt x="1677826" y="207009"/>
                </a:lnTo>
                <a:lnTo>
                  <a:pt x="1685060" y="210820"/>
                </a:lnTo>
                <a:lnTo>
                  <a:pt x="1692809" y="215900"/>
                </a:lnTo>
                <a:lnTo>
                  <a:pt x="1701073" y="220980"/>
                </a:lnTo>
                <a:lnTo>
                  <a:pt x="1709853" y="226060"/>
                </a:lnTo>
                <a:lnTo>
                  <a:pt x="1719150" y="232410"/>
                </a:lnTo>
                <a:lnTo>
                  <a:pt x="1728965" y="240030"/>
                </a:lnTo>
                <a:lnTo>
                  <a:pt x="1739300" y="246380"/>
                </a:lnTo>
                <a:lnTo>
                  <a:pt x="1750155" y="255270"/>
                </a:lnTo>
                <a:lnTo>
                  <a:pt x="1761532" y="264160"/>
                </a:lnTo>
                <a:lnTo>
                  <a:pt x="1773432" y="273050"/>
                </a:lnTo>
                <a:lnTo>
                  <a:pt x="1785856" y="283210"/>
                </a:lnTo>
                <a:lnTo>
                  <a:pt x="1798805" y="293370"/>
                </a:lnTo>
                <a:lnTo>
                  <a:pt x="1812280" y="304800"/>
                </a:lnTo>
                <a:lnTo>
                  <a:pt x="1828989" y="318770"/>
                </a:lnTo>
                <a:lnTo>
                  <a:pt x="1857430" y="342900"/>
                </a:lnTo>
                <a:lnTo>
                  <a:pt x="1869160" y="354330"/>
                </a:lnTo>
                <a:lnTo>
                  <a:pt x="1879231" y="363220"/>
                </a:lnTo>
                <a:lnTo>
                  <a:pt x="1887642" y="370840"/>
                </a:lnTo>
                <a:lnTo>
                  <a:pt x="1894393" y="378460"/>
                </a:lnTo>
                <a:lnTo>
                  <a:pt x="1899483" y="383540"/>
                </a:lnTo>
                <a:lnTo>
                  <a:pt x="1902913" y="388620"/>
                </a:lnTo>
                <a:lnTo>
                  <a:pt x="1904682" y="391160"/>
                </a:lnTo>
                <a:lnTo>
                  <a:pt x="1923961" y="445770"/>
                </a:lnTo>
                <a:lnTo>
                  <a:pt x="1930574" y="464820"/>
                </a:lnTo>
                <a:lnTo>
                  <a:pt x="1945420" y="510540"/>
                </a:lnTo>
                <a:lnTo>
                  <a:pt x="1948704" y="523240"/>
                </a:lnTo>
                <a:lnTo>
                  <a:pt x="1951155" y="532130"/>
                </a:lnTo>
                <a:lnTo>
                  <a:pt x="1952774" y="539750"/>
                </a:lnTo>
                <a:lnTo>
                  <a:pt x="1953403" y="544830"/>
                </a:lnTo>
                <a:lnTo>
                  <a:pt x="1953514" y="549910"/>
                </a:lnTo>
                <a:lnTo>
                  <a:pt x="1952802" y="553720"/>
                </a:lnTo>
                <a:lnTo>
                  <a:pt x="1950859" y="556260"/>
                </a:lnTo>
                <a:lnTo>
                  <a:pt x="1944210" y="561340"/>
                </a:lnTo>
                <a:lnTo>
                  <a:pt x="1935451" y="565150"/>
                </a:lnTo>
                <a:lnTo>
                  <a:pt x="1922769" y="571500"/>
                </a:lnTo>
                <a:lnTo>
                  <a:pt x="1906168" y="577850"/>
                </a:lnTo>
                <a:lnTo>
                  <a:pt x="1903895" y="582930"/>
                </a:lnTo>
                <a:lnTo>
                  <a:pt x="1912340" y="607060"/>
                </a:lnTo>
                <a:lnTo>
                  <a:pt x="1917036" y="608330"/>
                </a:lnTo>
                <a:lnTo>
                  <a:pt x="1924733" y="605790"/>
                </a:lnTo>
                <a:lnTo>
                  <a:pt x="1933477" y="601980"/>
                </a:lnTo>
                <a:lnTo>
                  <a:pt x="1943273" y="598170"/>
                </a:lnTo>
                <a:lnTo>
                  <a:pt x="1954123" y="594360"/>
                </a:lnTo>
                <a:lnTo>
                  <a:pt x="1966030" y="589280"/>
                </a:lnTo>
                <a:lnTo>
                  <a:pt x="1978998" y="585470"/>
                </a:lnTo>
                <a:lnTo>
                  <a:pt x="1993029" y="580390"/>
                </a:lnTo>
                <a:lnTo>
                  <a:pt x="2008127" y="574040"/>
                </a:lnTo>
                <a:lnTo>
                  <a:pt x="2024295" y="568960"/>
                </a:lnTo>
                <a:lnTo>
                  <a:pt x="2040053" y="562610"/>
                </a:lnTo>
                <a:lnTo>
                  <a:pt x="2054882" y="557530"/>
                </a:lnTo>
                <a:lnTo>
                  <a:pt x="2068782" y="553720"/>
                </a:lnTo>
                <a:lnTo>
                  <a:pt x="2081752" y="548640"/>
                </a:lnTo>
                <a:lnTo>
                  <a:pt x="2093793" y="544830"/>
                </a:lnTo>
                <a:lnTo>
                  <a:pt x="2104905" y="541020"/>
                </a:lnTo>
                <a:lnTo>
                  <a:pt x="2115086" y="538480"/>
                </a:lnTo>
                <a:lnTo>
                  <a:pt x="2124338" y="534670"/>
                </a:lnTo>
                <a:lnTo>
                  <a:pt x="2132660" y="532130"/>
                </a:lnTo>
                <a:lnTo>
                  <a:pt x="2134933" y="528320"/>
                </a:lnTo>
                <a:lnTo>
                  <a:pt x="2129679" y="513080"/>
                </a:lnTo>
                <a:lnTo>
                  <a:pt x="2073262" y="513080"/>
                </a:lnTo>
                <a:lnTo>
                  <a:pt x="2069833" y="511810"/>
                </a:lnTo>
                <a:lnTo>
                  <a:pt x="2045896" y="467360"/>
                </a:lnTo>
                <a:lnTo>
                  <a:pt x="2040274" y="452120"/>
                </a:lnTo>
                <a:lnTo>
                  <a:pt x="2034084" y="435610"/>
                </a:lnTo>
                <a:lnTo>
                  <a:pt x="2019998" y="397510"/>
                </a:lnTo>
                <a:lnTo>
                  <a:pt x="2006610" y="359410"/>
                </a:lnTo>
                <a:lnTo>
                  <a:pt x="2000259" y="328930"/>
                </a:lnTo>
                <a:lnTo>
                  <a:pt x="2000498" y="322580"/>
                </a:lnTo>
                <a:lnTo>
                  <a:pt x="2001366" y="313690"/>
                </a:lnTo>
                <a:lnTo>
                  <a:pt x="2002829" y="302260"/>
                </a:lnTo>
                <a:lnTo>
                  <a:pt x="2003018" y="300990"/>
                </a:lnTo>
                <a:lnTo>
                  <a:pt x="1957616" y="300990"/>
                </a:lnTo>
                <a:lnTo>
                  <a:pt x="1877206" y="223520"/>
                </a:lnTo>
                <a:lnTo>
                  <a:pt x="1864494" y="212090"/>
                </a:lnTo>
                <a:lnTo>
                  <a:pt x="1852294" y="200659"/>
                </a:lnTo>
                <a:lnTo>
                  <a:pt x="1848395" y="196850"/>
                </a:lnTo>
                <a:close/>
              </a:path>
              <a:path w="2135505" h="1186814">
                <a:moveTo>
                  <a:pt x="2126615" y="504190"/>
                </a:moveTo>
                <a:lnTo>
                  <a:pt x="2110529" y="505460"/>
                </a:lnTo>
                <a:lnTo>
                  <a:pt x="2095508" y="509270"/>
                </a:lnTo>
                <a:lnTo>
                  <a:pt x="2084369" y="511810"/>
                </a:lnTo>
                <a:lnTo>
                  <a:pt x="2077110" y="513080"/>
                </a:lnTo>
                <a:lnTo>
                  <a:pt x="2129679" y="513080"/>
                </a:lnTo>
                <a:lnTo>
                  <a:pt x="2126615" y="504190"/>
                </a:lnTo>
                <a:close/>
              </a:path>
              <a:path w="2135505" h="1186814">
                <a:moveTo>
                  <a:pt x="1566687" y="280670"/>
                </a:moveTo>
                <a:lnTo>
                  <a:pt x="1399084" y="280670"/>
                </a:lnTo>
                <a:lnTo>
                  <a:pt x="1410791" y="281940"/>
                </a:lnTo>
                <a:lnTo>
                  <a:pt x="1421606" y="284480"/>
                </a:lnTo>
                <a:lnTo>
                  <a:pt x="1455953" y="312420"/>
                </a:lnTo>
                <a:lnTo>
                  <a:pt x="1470791" y="347980"/>
                </a:lnTo>
                <a:lnTo>
                  <a:pt x="1474276" y="370840"/>
                </a:lnTo>
                <a:lnTo>
                  <a:pt x="1474208" y="384810"/>
                </a:lnTo>
                <a:lnTo>
                  <a:pt x="1458209" y="427990"/>
                </a:lnTo>
                <a:lnTo>
                  <a:pt x="1426058" y="452120"/>
                </a:lnTo>
                <a:lnTo>
                  <a:pt x="1393471" y="466090"/>
                </a:lnTo>
                <a:lnTo>
                  <a:pt x="1380746" y="471170"/>
                </a:lnTo>
                <a:lnTo>
                  <a:pt x="1372387" y="472440"/>
                </a:lnTo>
                <a:lnTo>
                  <a:pt x="1643709" y="472440"/>
                </a:lnTo>
                <a:lnTo>
                  <a:pt x="1612315" y="448310"/>
                </a:lnTo>
                <a:lnTo>
                  <a:pt x="1485115" y="448310"/>
                </a:lnTo>
                <a:lnTo>
                  <a:pt x="1503944" y="435610"/>
                </a:lnTo>
                <a:lnTo>
                  <a:pt x="1513751" y="427990"/>
                </a:lnTo>
                <a:lnTo>
                  <a:pt x="1524258" y="419100"/>
                </a:lnTo>
                <a:lnTo>
                  <a:pt x="1535792" y="410210"/>
                </a:lnTo>
                <a:lnTo>
                  <a:pt x="1559106" y="378460"/>
                </a:lnTo>
                <a:lnTo>
                  <a:pt x="1574093" y="331470"/>
                </a:lnTo>
                <a:lnTo>
                  <a:pt x="1574437" y="318770"/>
                </a:lnTo>
                <a:lnTo>
                  <a:pt x="1573410" y="307340"/>
                </a:lnTo>
                <a:lnTo>
                  <a:pt x="1571010" y="294640"/>
                </a:lnTo>
                <a:lnTo>
                  <a:pt x="1567232" y="281940"/>
                </a:lnTo>
                <a:lnTo>
                  <a:pt x="1566687" y="280670"/>
                </a:lnTo>
                <a:close/>
              </a:path>
              <a:path w="2135505" h="1186814">
                <a:moveTo>
                  <a:pt x="1571482" y="436880"/>
                </a:moveTo>
                <a:lnTo>
                  <a:pt x="1545352" y="436880"/>
                </a:lnTo>
                <a:lnTo>
                  <a:pt x="1531286" y="438150"/>
                </a:lnTo>
                <a:lnTo>
                  <a:pt x="1516556" y="440690"/>
                </a:lnTo>
                <a:lnTo>
                  <a:pt x="1501164" y="444500"/>
                </a:lnTo>
                <a:lnTo>
                  <a:pt x="1485115" y="448310"/>
                </a:lnTo>
                <a:lnTo>
                  <a:pt x="1612315" y="448310"/>
                </a:lnTo>
                <a:lnTo>
                  <a:pt x="1605631" y="445770"/>
                </a:lnTo>
                <a:lnTo>
                  <a:pt x="1594924" y="441960"/>
                </a:lnTo>
                <a:lnTo>
                  <a:pt x="1583540" y="439420"/>
                </a:lnTo>
                <a:lnTo>
                  <a:pt x="1571482" y="436880"/>
                </a:lnTo>
                <a:close/>
              </a:path>
              <a:path w="2135505" h="1186814">
                <a:moveTo>
                  <a:pt x="1480608" y="218440"/>
                </a:moveTo>
                <a:lnTo>
                  <a:pt x="1468843" y="218440"/>
                </a:lnTo>
                <a:lnTo>
                  <a:pt x="1442868" y="220980"/>
                </a:lnTo>
                <a:lnTo>
                  <a:pt x="1428611" y="224790"/>
                </a:lnTo>
                <a:lnTo>
                  <a:pt x="1413475" y="228600"/>
                </a:lnTo>
                <a:lnTo>
                  <a:pt x="1397438" y="232410"/>
                </a:lnTo>
                <a:lnTo>
                  <a:pt x="1370334" y="242570"/>
                </a:lnTo>
                <a:lnTo>
                  <a:pt x="1358883" y="246380"/>
                </a:lnTo>
                <a:lnTo>
                  <a:pt x="1345824" y="251460"/>
                </a:lnTo>
                <a:lnTo>
                  <a:pt x="1330863" y="257810"/>
                </a:lnTo>
                <a:lnTo>
                  <a:pt x="1321572" y="261620"/>
                </a:lnTo>
                <a:lnTo>
                  <a:pt x="1311769" y="265430"/>
                </a:lnTo>
                <a:lnTo>
                  <a:pt x="1301304" y="269240"/>
                </a:lnTo>
                <a:lnTo>
                  <a:pt x="1290029" y="273050"/>
                </a:lnTo>
                <a:lnTo>
                  <a:pt x="1277795" y="278130"/>
                </a:lnTo>
                <a:lnTo>
                  <a:pt x="1264453" y="283210"/>
                </a:lnTo>
                <a:lnTo>
                  <a:pt x="1249855" y="288290"/>
                </a:lnTo>
                <a:lnTo>
                  <a:pt x="1233851" y="293370"/>
                </a:lnTo>
                <a:lnTo>
                  <a:pt x="1218485" y="299720"/>
                </a:lnTo>
                <a:lnTo>
                  <a:pt x="1204217" y="304800"/>
                </a:lnTo>
                <a:lnTo>
                  <a:pt x="1191048" y="308610"/>
                </a:lnTo>
                <a:lnTo>
                  <a:pt x="1178976" y="312420"/>
                </a:lnTo>
                <a:lnTo>
                  <a:pt x="1168003" y="316230"/>
                </a:lnTo>
                <a:lnTo>
                  <a:pt x="1158129" y="318770"/>
                </a:lnTo>
                <a:lnTo>
                  <a:pt x="1149354" y="322580"/>
                </a:lnTo>
                <a:lnTo>
                  <a:pt x="1141679" y="323850"/>
                </a:lnTo>
                <a:lnTo>
                  <a:pt x="1139291" y="328930"/>
                </a:lnTo>
                <a:lnTo>
                  <a:pt x="1147737" y="353060"/>
                </a:lnTo>
                <a:lnTo>
                  <a:pt x="1161314" y="351790"/>
                </a:lnTo>
                <a:lnTo>
                  <a:pt x="1188807" y="345440"/>
                </a:lnTo>
                <a:lnTo>
                  <a:pt x="1194752" y="344170"/>
                </a:lnTo>
                <a:lnTo>
                  <a:pt x="1202207" y="342900"/>
                </a:lnTo>
                <a:lnTo>
                  <a:pt x="1327773" y="342900"/>
                </a:lnTo>
                <a:lnTo>
                  <a:pt x="1325260" y="331470"/>
                </a:lnTo>
                <a:lnTo>
                  <a:pt x="1323218" y="318770"/>
                </a:lnTo>
                <a:lnTo>
                  <a:pt x="1322133" y="304800"/>
                </a:lnTo>
                <a:lnTo>
                  <a:pt x="1331079" y="299720"/>
                </a:lnTo>
                <a:lnTo>
                  <a:pt x="1342078" y="295910"/>
                </a:lnTo>
                <a:lnTo>
                  <a:pt x="1372996" y="284480"/>
                </a:lnTo>
                <a:lnTo>
                  <a:pt x="1386485" y="281940"/>
                </a:lnTo>
                <a:lnTo>
                  <a:pt x="1399084" y="280670"/>
                </a:lnTo>
                <a:lnTo>
                  <a:pt x="1566687" y="280670"/>
                </a:lnTo>
                <a:lnTo>
                  <a:pt x="1562325" y="270510"/>
                </a:lnTo>
                <a:lnTo>
                  <a:pt x="1528136" y="232410"/>
                </a:lnTo>
                <a:lnTo>
                  <a:pt x="1501807" y="220980"/>
                </a:lnTo>
                <a:lnTo>
                  <a:pt x="1480608" y="218440"/>
                </a:lnTo>
                <a:close/>
              </a:path>
              <a:path w="2135505" h="1186814">
                <a:moveTo>
                  <a:pt x="2060384" y="0"/>
                </a:moveTo>
                <a:lnTo>
                  <a:pt x="2009111" y="17780"/>
                </a:lnTo>
                <a:lnTo>
                  <a:pt x="2006852" y="33020"/>
                </a:lnTo>
                <a:lnTo>
                  <a:pt x="2004916" y="45720"/>
                </a:lnTo>
                <a:lnTo>
                  <a:pt x="2003298" y="55880"/>
                </a:lnTo>
                <a:lnTo>
                  <a:pt x="1985727" y="157480"/>
                </a:lnTo>
                <a:lnTo>
                  <a:pt x="1982490" y="175259"/>
                </a:lnTo>
                <a:lnTo>
                  <a:pt x="1976506" y="205740"/>
                </a:lnTo>
                <a:lnTo>
                  <a:pt x="1971172" y="233680"/>
                </a:lnTo>
                <a:lnTo>
                  <a:pt x="1966488" y="257810"/>
                </a:lnTo>
                <a:lnTo>
                  <a:pt x="1964390" y="269240"/>
                </a:lnTo>
                <a:lnTo>
                  <a:pt x="1962453" y="278130"/>
                </a:lnTo>
                <a:lnTo>
                  <a:pt x="1960679" y="287020"/>
                </a:lnTo>
                <a:lnTo>
                  <a:pt x="1959066" y="294640"/>
                </a:lnTo>
                <a:lnTo>
                  <a:pt x="1957616" y="300990"/>
                </a:lnTo>
                <a:lnTo>
                  <a:pt x="2003018" y="300990"/>
                </a:lnTo>
                <a:lnTo>
                  <a:pt x="2010958" y="255270"/>
                </a:lnTo>
                <a:lnTo>
                  <a:pt x="2023850" y="193040"/>
                </a:lnTo>
                <a:lnTo>
                  <a:pt x="2026830" y="180340"/>
                </a:lnTo>
                <a:lnTo>
                  <a:pt x="2029818" y="166370"/>
                </a:lnTo>
                <a:lnTo>
                  <a:pt x="2032815" y="153670"/>
                </a:lnTo>
                <a:lnTo>
                  <a:pt x="2041860" y="115570"/>
                </a:lnTo>
                <a:lnTo>
                  <a:pt x="2044893" y="104140"/>
                </a:lnTo>
                <a:lnTo>
                  <a:pt x="2047934" y="91440"/>
                </a:lnTo>
                <a:lnTo>
                  <a:pt x="2050985" y="80009"/>
                </a:lnTo>
                <a:lnTo>
                  <a:pt x="2060191" y="45720"/>
                </a:lnTo>
                <a:lnTo>
                  <a:pt x="2063277" y="35559"/>
                </a:lnTo>
                <a:lnTo>
                  <a:pt x="2066373" y="24130"/>
                </a:lnTo>
                <a:lnTo>
                  <a:pt x="2069477" y="13970"/>
                </a:lnTo>
                <a:lnTo>
                  <a:pt x="2065134" y="2540"/>
                </a:lnTo>
                <a:lnTo>
                  <a:pt x="2060384" y="0"/>
                </a:lnTo>
                <a:close/>
              </a:path>
              <a:path w="2135505" h="1186814">
                <a:moveTo>
                  <a:pt x="1710644" y="114300"/>
                </a:moveTo>
                <a:lnTo>
                  <a:pt x="1704853" y="118109"/>
                </a:lnTo>
                <a:lnTo>
                  <a:pt x="1697747" y="123190"/>
                </a:lnTo>
                <a:lnTo>
                  <a:pt x="1689325" y="128270"/>
                </a:lnTo>
                <a:lnTo>
                  <a:pt x="1679589" y="134620"/>
                </a:lnTo>
                <a:lnTo>
                  <a:pt x="1668538" y="140970"/>
                </a:lnTo>
                <a:lnTo>
                  <a:pt x="1656171" y="148590"/>
                </a:lnTo>
                <a:lnTo>
                  <a:pt x="1642491" y="157480"/>
                </a:lnTo>
                <a:lnTo>
                  <a:pt x="1627495" y="166370"/>
                </a:lnTo>
                <a:lnTo>
                  <a:pt x="1611185" y="175259"/>
                </a:lnTo>
                <a:lnTo>
                  <a:pt x="1609039" y="180340"/>
                </a:lnTo>
                <a:lnTo>
                  <a:pt x="1615998" y="200659"/>
                </a:lnTo>
                <a:lnTo>
                  <a:pt x="1628544" y="200659"/>
                </a:lnTo>
                <a:lnTo>
                  <a:pt x="1641442" y="196850"/>
                </a:lnTo>
                <a:lnTo>
                  <a:pt x="1848395" y="196850"/>
                </a:lnTo>
                <a:lnTo>
                  <a:pt x="1840595" y="189230"/>
                </a:lnTo>
                <a:lnTo>
                  <a:pt x="1829383" y="180340"/>
                </a:lnTo>
                <a:lnTo>
                  <a:pt x="1818645" y="170180"/>
                </a:lnTo>
                <a:lnTo>
                  <a:pt x="1808367" y="162559"/>
                </a:lnTo>
                <a:lnTo>
                  <a:pt x="1798536" y="153670"/>
                </a:lnTo>
                <a:lnTo>
                  <a:pt x="1789140" y="147320"/>
                </a:lnTo>
                <a:lnTo>
                  <a:pt x="1780165" y="140970"/>
                </a:lnTo>
                <a:lnTo>
                  <a:pt x="1771597" y="134620"/>
                </a:lnTo>
                <a:lnTo>
                  <a:pt x="1763424" y="129540"/>
                </a:lnTo>
                <a:lnTo>
                  <a:pt x="1755633" y="125730"/>
                </a:lnTo>
                <a:lnTo>
                  <a:pt x="1748209" y="121920"/>
                </a:lnTo>
                <a:lnTo>
                  <a:pt x="1736512" y="118109"/>
                </a:lnTo>
                <a:lnTo>
                  <a:pt x="1724082" y="115570"/>
                </a:lnTo>
                <a:lnTo>
                  <a:pt x="1710644" y="11430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760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递归的定义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34584" y="1529255"/>
            <a:ext cx="4292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函数定义中调用函数自身的方式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8919" y="2836545"/>
            <a:ext cx="592455" cy="432434"/>
          </a:xfrm>
          <a:prstGeom prst="rect">
            <a:avLst/>
          </a:prstGeom>
          <a:solidFill>
            <a:srgbClr val="FDFDF9"/>
          </a:solidFill>
          <a:ln w="25146">
            <a:solidFill>
              <a:srgbClr val="FF92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6220">
              <a:lnSpc>
                <a:spcPct val="100000"/>
              </a:lnSpc>
            </a:pPr>
            <a:r>
              <a:rPr sz="2800" spc="-1770" dirty="0">
                <a:latin typeface="Times New Roman"/>
                <a:cs typeface="Times New Roman"/>
              </a:rPr>
              <a:t>𝑛</a:t>
            </a:r>
            <a:r>
              <a:rPr sz="2800" spc="-1720" dirty="0">
                <a:latin typeface="Times New Roman"/>
                <a:cs typeface="Times New Roman"/>
              </a:rPr>
              <a:t>𝑛</a:t>
            </a:r>
            <a:r>
              <a:rPr sz="2800" spc="-135" dirty="0">
                <a:latin typeface="Times New Roman"/>
                <a:cs typeface="Times New Roman"/>
              </a:rPr>
              <a:t>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6410" y="2879418"/>
            <a:ext cx="56642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09" dirty="0">
                <a:latin typeface="Times New Roman"/>
                <a:cs typeface="Times New Roman"/>
              </a:rPr>
              <a:t>=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1405" dirty="0">
                <a:latin typeface="Times New Roman"/>
                <a:cs typeface="Times New Roman"/>
              </a:rPr>
              <a:t>�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0909" y="2657721"/>
            <a:ext cx="22288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5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0702" y="2657721"/>
            <a:ext cx="1610995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ts val="3320"/>
              </a:lnSpc>
            </a:pPr>
            <a:r>
              <a:rPr sz="2800" spc="-1770" dirty="0">
                <a:latin typeface="Times New Roman"/>
                <a:cs typeface="Times New Roman"/>
              </a:rPr>
              <a:t>𝑛𝑛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509" dirty="0">
                <a:latin typeface="Times New Roman"/>
                <a:cs typeface="Times New Roman"/>
              </a:rPr>
              <a:t>=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20"/>
              </a:lnSpc>
            </a:pPr>
            <a:r>
              <a:rPr sz="2800" spc="-1975" dirty="0">
                <a:latin typeface="Times New Roman"/>
                <a:cs typeface="Times New Roman"/>
              </a:rPr>
              <a:t>𝑜𝑜𝑜𝑜</a:t>
            </a:r>
            <a:r>
              <a:rPr sz="2800" spc="-815" dirty="0">
                <a:latin typeface="Times New Roman"/>
                <a:cs typeface="Times New Roman"/>
              </a:rPr>
              <a:t>𝑜</a:t>
            </a:r>
            <a:r>
              <a:rPr sz="2800" spc="-1910" dirty="0">
                <a:latin typeface="Times New Roman"/>
                <a:cs typeface="Times New Roman"/>
              </a:rPr>
              <a:t>𝑜𝑜</a:t>
            </a:r>
            <a:r>
              <a:rPr sz="2800" spc="-1945" dirty="0">
                <a:latin typeface="Times New Roman"/>
                <a:cs typeface="Times New Roman"/>
              </a:rPr>
              <a:t>𝑜</a:t>
            </a:r>
            <a:r>
              <a:rPr sz="2800" spc="-1950" dirty="0">
                <a:latin typeface="Times New Roman"/>
                <a:cs typeface="Times New Roman"/>
              </a:rPr>
              <a:t>𝑜</a:t>
            </a:r>
            <a:r>
              <a:rPr sz="2800" spc="-1860" dirty="0">
                <a:latin typeface="Times New Roman"/>
                <a:cs typeface="Times New Roman"/>
              </a:rPr>
              <a:t>𝑜𝑜𝑜</a:t>
            </a:r>
            <a:r>
              <a:rPr sz="2800" spc="-1850" dirty="0">
                <a:latin typeface="Times New Roman"/>
                <a:cs typeface="Times New Roman"/>
              </a:rPr>
              <a:t>𝑜</a:t>
            </a:r>
            <a:r>
              <a:rPr sz="2800" spc="-1950" dirty="0">
                <a:latin typeface="Times New Roman"/>
                <a:cs typeface="Times New Roman"/>
              </a:rPr>
              <a:t>𝑜𝑜𝑜𝑜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6953" y="3074426"/>
            <a:ext cx="146558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2110" algn="l"/>
                <a:tab pos="1350645" algn="l"/>
              </a:tabLst>
            </a:pPr>
            <a:r>
              <a:rPr sz="2800" spc="-1770" dirty="0">
                <a:latin typeface="Times New Roman"/>
                <a:cs typeface="Times New Roman"/>
              </a:rPr>
              <a:t>𝑛𝑛	𝑛𝑛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09" dirty="0">
                <a:latin typeface="Times New Roman"/>
                <a:cs typeface="Times New Roman"/>
              </a:rPr>
              <a:t>−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35" dirty="0">
                <a:latin typeface="Times New Roman"/>
                <a:cs typeface="Times New Roman"/>
              </a:rPr>
              <a:t>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4083640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递归的定义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53784" y="1529255"/>
            <a:ext cx="1854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两个关键特征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286" y="2909187"/>
            <a:ext cx="634428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链条：计算过程存在递归链条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基例：存在一个或多个不需要再次递归的基例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7412" y="2216850"/>
            <a:ext cx="7067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265" dirty="0">
                <a:latin typeface="Times New Roman"/>
                <a:cs typeface="Times New Roman"/>
              </a:rPr>
              <a:t>𝑛</a:t>
            </a:r>
            <a:r>
              <a:rPr sz="2000" spc="-1230" dirty="0">
                <a:latin typeface="Times New Roman"/>
                <a:cs typeface="Times New Roman"/>
              </a:rPr>
              <a:t>𝑛</a:t>
            </a:r>
            <a:r>
              <a:rPr sz="2000" spc="-100" dirty="0">
                <a:latin typeface="Times New Roman"/>
                <a:cs typeface="Times New Roman"/>
              </a:rPr>
              <a:t>!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360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05" dirty="0">
                <a:latin typeface="Times New Roman"/>
                <a:cs typeface="Times New Roman"/>
              </a:rPr>
              <a:t>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6386" y="2058259"/>
            <a:ext cx="1663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0219" y="2058259"/>
            <a:ext cx="1158875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375"/>
              </a:lnSpc>
            </a:pPr>
            <a:r>
              <a:rPr sz="2000" spc="-1265" dirty="0">
                <a:latin typeface="Times New Roman"/>
                <a:cs typeface="Times New Roman"/>
              </a:rPr>
              <a:t>𝑛𝑛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360" dirty="0">
                <a:latin typeface="Times New Roman"/>
                <a:cs typeface="Times New Roman"/>
              </a:rPr>
              <a:t>=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000" spc="-1320" dirty="0">
                <a:latin typeface="Times New Roman"/>
                <a:cs typeface="Times New Roman"/>
              </a:rPr>
              <a:t>𝑜</a:t>
            </a:r>
            <a:r>
              <a:rPr sz="2000" spc="-1325" dirty="0">
                <a:latin typeface="Times New Roman"/>
                <a:cs typeface="Times New Roman"/>
              </a:rPr>
              <a:t>𝑜</a:t>
            </a:r>
            <a:r>
              <a:rPr sz="2000" spc="-1495" dirty="0">
                <a:latin typeface="Times New Roman"/>
                <a:cs typeface="Times New Roman"/>
              </a:rPr>
              <a:t>𝑜</a:t>
            </a:r>
            <a:r>
              <a:rPr sz="2000" spc="-1500" dirty="0">
                <a:latin typeface="Times New Roman"/>
                <a:cs typeface="Times New Roman"/>
              </a:rPr>
              <a:t>𝑜</a:t>
            </a:r>
            <a:r>
              <a:rPr sz="2000" spc="-575" dirty="0">
                <a:latin typeface="Times New Roman"/>
                <a:cs typeface="Times New Roman"/>
              </a:rPr>
              <a:t>𝑜</a:t>
            </a:r>
            <a:r>
              <a:rPr sz="2000" spc="-1385" dirty="0">
                <a:latin typeface="Times New Roman"/>
                <a:cs typeface="Times New Roman"/>
              </a:rPr>
              <a:t>𝑜𝑜𝑜𝑜</a:t>
            </a:r>
            <a:r>
              <a:rPr sz="2000" spc="-1055" dirty="0">
                <a:latin typeface="Times New Roman"/>
                <a:cs typeface="Times New Roman"/>
              </a:rPr>
              <a:t>𝑜</a:t>
            </a:r>
            <a:r>
              <a:rPr sz="2000" spc="-1060" dirty="0">
                <a:latin typeface="Times New Roman"/>
                <a:cs typeface="Times New Roman"/>
              </a:rPr>
              <a:t>𝑜</a:t>
            </a:r>
            <a:r>
              <a:rPr sz="2000" spc="-1595" dirty="0">
                <a:latin typeface="Times New Roman"/>
                <a:cs typeface="Times New Roman"/>
              </a:rPr>
              <a:t>𝑜𝑜</a:t>
            </a:r>
            <a:r>
              <a:rPr sz="2000" spc="-1410" dirty="0">
                <a:latin typeface="Times New Roman"/>
                <a:cs typeface="Times New Roman"/>
              </a:rPr>
              <a:t>𝑜𝑜</a:t>
            </a:r>
            <a:r>
              <a:rPr sz="2000" spc="-1365" dirty="0">
                <a:latin typeface="Times New Roman"/>
                <a:cs typeface="Times New Roman"/>
              </a:rPr>
              <a:t>𝑜𝑜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8720" y="2356157"/>
            <a:ext cx="10547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265" dirty="0">
                <a:latin typeface="Times New Roman"/>
                <a:cs typeface="Times New Roman"/>
              </a:rPr>
              <a:t>𝑛𝑛 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265" dirty="0">
                <a:latin typeface="Times New Roman"/>
                <a:cs typeface="Times New Roman"/>
              </a:rPr>
              <a:t>𝑛𝑛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360" dirty="0">
                <a:latin typeface="Times New Roman"/>
                <a:cs typeface="Times New Roman"/>
              </a:rPr>
              <a:t>−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递归的定义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8250" y="1529255"/>
            <a:ext cx="6054725" cy="298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55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类似数学归纳法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数学归纳法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证明当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5" dirty="0">
                <a:latin typeface="Heiti SC"/>
                <a:cs typeface="Heiti SC"/>
              </a:rPr>
              <a:t>取第一个值</a:t>
            </a:r>
            <a:r>
              <a:rPr sz="2000" b="1" i="1" spc="-114" dirty="0">
                <a:latin typeface="Menlo"/>
                <a:cs typeface="Menlo"/>
              </a:rPr>
              <a:t>n</a:t>
            </a:r>
            <a:r>
              <a:rPr sz="1950" b="1" i="1" spc="-89" baseline="-21367" dirty="0">
                <a:latin typeface="Menlo"/>
                <a:cs typeface="Menlo"/>
              </a:rPr>
              <a:t>0</a:t>
            </a:r>
            <a:r>
              <a:rPr sz="2000" b="1" spc="-5" dirty="0">
                <a:latin typeface="Heiti SC"/>
                <a:cs typeface="Heiti SC"/>
              </a:rPr>
              <a:t>时命题</a:t>
            </a:r>
            <a:r>
              <a:rPr sz="2000" b="1" dirty="0">
                <a:latin typeface="Heiti SC"/>
                <a:cs typeface="Heiti SC"/>
              </a:rPr>
              <a:t>成</a:t>
            </a:r>
            <a:r>
              <a:rPr sz="2000" b="1" spc="-5" dirty="0">
                <a:latin typeface="Heiti SC"/>
                <a:cs typeface="Heiti SC"/>
              </a:rPr>
              <a:t>立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假设当</a:t>
            </a:r>
            <a:r>
              <a:rPr sz="2000" b="1" i="1" spc="-114" dirty="0">
                <a:latin typeface="Menlo"/>
                <a:cs typeface="Menlo"/>
              </a:rPr>
              <a:t>n</a:t>
            </a:r>
            <a:r>
              <a:rPr sz="1950" b="1" i="1" spc="-89" baseline="-21367" dirty="0">
                <a:latin typeface="Menlo"/>
                <a:cs typeface="Menlo"/>
              </a:rPr>
              <a:t>k</a:t>
            </a:r>
            <a:r>
              <a:rPr sz="2000" b="1" spc="-5" dirty="0">
                <a:latin typeface="Heiti SC"/>
                <a:cs typeface="Heiti SC"/>
              </a:rPr>
              <a:t>时命题成立，证明当</a:t>
            </a:r>
            <a:r>
              <a:rPr sz="2000" b="1" spc="-245" dirty="0">
                <a:latin typeface="FZLTZHB--B51-0"/>
                <a:cs typeface="FZLTZHB--B51-0"/>
              </a:rPr>
              <a:t>n=</a:t>
            </a:r>
            <a:r>
              <a:rPr sz="2000" b="1" i="1" spc="-105" dirty="0">
                <a:latin typeface="Menlo"/>
                <a:cs typeface="Menlo"/>
              </a:rPr>
              <a:t>n</a:t>
            </a:r>
            <a:r>
              <a:rPr sz="1950" b="1" i="1" spc="-75" baseline="-21367" dirty="0">
                <a:latin typeface="Menlo"/>
                <a:cs typeface="Menlo"/>
              </a:rPr>
              <a:t>k+</a:t>
            </a:r>
            <a:r>
              <a:rPr sz="1950" b="1" i="1" spc="-89" baseline="-21367" dirty="0">
                <a:latin typeface="Menlo"/>
                <a:cs typeface="Menlo"/>
              </a:rPr>
              <a:t>1</a:t>
            </a:r>
            <a:r>
              <a:rPr sz="2000" b="1" spc="-5" dirty="0">
                <a:latin typeface="Heiti SC"/>
                <a:cs typeface="Heiti SC"/>
              </a:rPr>
              <a:t>时</a:t>
            </a:r>
            <a:r>
              <a:rPr sz="2000" b="1" dirty="0">
                <a:latin typeface="Heiti SC"/>
                <a:cs typeface="Heiti SC"/>
              </a:rPr>
              <a:t>命</a:t>
            </a:r>
            <a:r>
              <a:rPr sz="2000" b="1" spc="-5" dirty="0">
                <a:latin typeface="Heiti SC"/>
                <a:cs typeface="Heiti SC"/>
              </a:rPr>
              <a:t>题也</a:t>
            </a:r>
            <a:r>
              <a:rPr sz="2000" b="1" dirty="0">
                <a:latin typeface="Heiti SC"/>
                <a:cs typeface="Heiti SC"/>
              </a:rPr>
              <a:t>成</a:t>
            </a:r>
            <a:r>
              <a:rPr sz="2000" b="1" spc="-5" dirty="0">
                <a:latin typeface="Heiti SC"/>
                <a:cs typeface="Heiti SC"/>
              </a:rPr>
              <a:t>立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递归是数学归纳法思维的编程体现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本课概要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1776" y="2302361"/>
            <a:ext cx="45999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函数递归的调用过程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递归的实现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3035" y="1800098"/>
            <a:ext cx="97790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770" dirty="0">
                <a:latin typeface="Times New Roman"/>
                <a:cs typeface="Times New Roman"/>
              </a:rPr>
              <a:t>𝑛</a:t>
            </a:r>
            <a:r>
              <a:rPr sz="2800" spc="-1720" dirty="0">
                <a:latin typeface="Times New Roman"/>
                <a:cs typeface="Times New Roman"/>
              </a:rPr>
              <a:t>𝑛</a:t>
            </a:r>
            <a:r>
              <a:rPr sz="2800" spc="-135" dirty="0">
                <a:latin typeface="Times New Roman"/>
                <a:cs typeface="Times New Roman"/>
              </a:rPr>
              <a:t>!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509" dirty="0">
                <a:latin typeface="Times New Roman"/>
                <a:cs typeface="Times New Roman"/>
              </a:rPr>
              <a:t>=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1405" dirty="0">
                <a:latin typeface="Times New Roman"/>
                <a:cs typeface="Times New Roman"/>
              </a:rPr>
              <a:t>�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8902" y="1578401"/>
            <a:ext cx="22288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5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8695" y="1578401"/>
            <a:ext cx="1610995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ts val="3320"/>
              </a:lnSpc>
            </a:pPr>
            <a:r>
              <a:rPr sz="2800" spc="-1770" dirty="0">
                <a:latin typeface="Times New Roman"/>
                <a:cs typeface="Times New Roman"/>
              </a:rPr>
              <a:t>𝑛𝑛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509" dirty="0">
                <a:latin typeface="Times New Roman"/>
                <a:cs typeface="Times New Roman"/>
              </a:rPr>
              <a:t>=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20"/>
              </a:lnSpc>
            </a:pPr>
            <a:r>
              <a:rPr sz="2800" spc="-1975" dirty="0">
                <a:latin typeface="Times New Roman"/>
                <a:cs typeface="Times New Roman"/>
              </a:rPr>
              <a:t>𝑜𝑜𝑜𝑜</a:t>
            </a:r>
            <a:r>
              <a:rPr sz="2800" spc="-815" dirty="0">
                <a:latin typeface="Times New Roman"/>
                <a:cs typeface="Times New Roman"/>
              </a:rPr>
              <a:t>𝑜</a:t>
            </a:r>
            <a:r>
              <a:rPr sz="2800" spc="-1910" dirty="0">
                <a:latin typeface="Times New Roman"/>
                <a:cs typeface="Times New Roman"/>
              </a:rPr>
              <a:t>𝑜𝑜</a:t>
            </a:r>
            <a:r>
              <a:rPr sz="2800" spc="-1945" dirty="0">
                <a:latin typeface="Times New Roman"/>
                <a:cs typeface="Times New Roman"/>
              </a:rPr>
              <a:t>𝑜</a:t>
            </a:r>
            <a:r>
              <a:rPr sz="2800" spc="-1950" dirty="0">
                <a:latin typeface="Times New Roman"/>
                <a:cs typeface="Times New Roman"/>
              </a:rPr>
              <a:t>𝑜</a:t>
            </a:r>
            <a:r>
              <a:rPr sz="2800" spc="-1860" dirty="0">
                <a:latin typeface="Times New Roman"/>
                <a:cs typeface="Times New Roman"/>
              </a:rPr>
              <a:t>𝑜𝑜𝑜</a:t>
            </a:r>
            <a:r>
              <a:rPr sz="2800" spc="-1850" dirty="0">
                <a:latin typeface="Times New Roman"/>
                <a:cs typeface="Times New Roman"/>
              </a:rPr>
              <a:t>𝑜</a:t>
            </a:r>
            <a:r>
              <a:rPr sz="2800" spc="-1950" dirty="0">
                <a:latin typeface="Times New Roman"/>
                <a:cs typeface="Times New Roman"/>
              </a:rPr>
              <a:t>𝑜𝑜𝑜𝑜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4945" y="1995106"/>
            <a:ext cx="146558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2110" algn="l"/>
                <a:tab pos="1350645" algn="l"/>
              </a:tabLst>
            </a:pPr>
            <a:r>
              <a:rPr sz="2800" spc="-1770" dirty="0">
                <a:latin typeface="Times New Roman"/>
                <a:cs typeface="Times New Roman"/>
              </a:rPr>
              <a:t>𝑛𝑛	𝑛𝑛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09" dirty="0">
                <a:latin typeface="Times New Roman"/>
                <a:cs typeface="Times New Roman"/>
              </a:rPr>
              <a:t>−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35" dirty="0">
                <a:latin typeface="Times New Roman"/>
                <a:cs typeface="Times New Roman"/>
              </a:rPr>
              <a:t>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6483" y="2951923"/>
            <a:ext cx="3798570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2000" b="1" spc="-20" dirty="0">
                <a:solidFill>
                  <a:srgbClr val="0010FF"/>
                </a:solidFill>
                <a:latin typeface="FZLTZHB--B51-0"/>
                <a:cs typeface="FZLTZHB--B51-0"/>
              </a:rPr>
              <a:t>ac</a:t>
            </a:r>
            <a:r>
              <a:rPr sz="2000" b="1" spc="-15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35" dirty="0">
                <a:latin typeface="FZLTZHB--B51-0"/>
                <a:cs typeface="FZLTZHB--B51-0"/>
              </a:rPr>
              <a:t>(n</a:t>
            </a:r>
            <a:r>
              <a:rPr sz="2000" b="1" spc="30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480"/>
              </a:spcBef>
              <a:tabLst>
                <a:tab pos="1269365" algn="l"/>
                <a:tab pos="1689100" algn="l"/>
                <a:tab pos="19685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0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R="132080" algn="ctr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2700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315" dirty="0">
                <a:latin typeface="FZLTZHB--B51-0"/>
                <a:cs typeface="FZLTZHB--B51-0"/>
              </a:rPr>
              <a:t>*</a:t>
            </a:r>
            <a:r>
              <a:rPr sz="2000" b="1" spc="240" dirty="0">
                <a:latin typeface="FZLTZHB--B51-0"/>
                <a:cs typeface="FZLTZHB--B51-0"/>
              </a:rPr>
              <a:t>f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spc="110" dirty="0">
                <a:latin typeface="FZLTZHB--B51-0"/>
                <a:cs typeface="FZLTZHB--B51-0"/>
              </a:rPr>
              <a:t>c</a:t>
            </a:r>
            <a:r>
              <a:rPr sz="2000" b="1" spc="60" dirty="0">
                <a:latin typeface="FZLTZHB--B51-0"/>
                <a:cs typeface="FZLTZHB--B51-0"/>
              </a:rPr>
              <a:t>t</a:t>
            </a:r>
            <a:r>
              <a:rPr sz="2000" b="1" spc="30" dirty="0">
                <a:latin typeface="FZLTZHB--B51-0"/>
                <a:cs typeface="FZLTZHB--B51-0"/>
              </a:rPr>
              <a:t>(n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递归的实现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0640" y="1529255"/>
            <a:ext cx="6344285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919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函数</a:t>
            </a:r>
            <a:r>
              <a:rPr sz="2400" b="1" spc="114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25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分支语句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递归本身是一个函数，需要函数定义方式描述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函数内部，采用分支语句对输入参数进行判断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基例和链条，分别编写对应代码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5505" cy="1186815"/>
          </a:xfrm>
          <a:custGeom>
            <a:avLst/>
            <a:gdLst/>
            <a:ahLst/>
            <a:cxnLst/>
            <a:rect l="l" t="t" r="r" b="b"/>
            <a:pathLst>
              <a:path w="2135505" h="1186814">
                <a:moveTo>
                  <a:pt x="386656" y="613942"/>
                </a:moveTo>
                <a:lnTo>
                  <a:pt x="361685" y="613942"/>
                </a:lnTo>
                <a:lnTo>
                  <a:pt x="312077" y="619022"/>
                </a:lnTo>
                <a:lnTo>
                  <a:pt x="262322" y="629182"/>
                </a:lnTo>
                <a:lnTo>
                  <a:pt x="249778" y="632992"/>
                </a:lnTo>
                <a:lnTo>
                  <a:pt x="237169" y="635532"/>
                </a:lnTo>
                <a:lnTo>
                  <a:pt x="224485" y="640612"/>
                </a:lnTo>
                <a:lnTo>
                  <a:pt x="211714" y="644422"/>
                </a:lnTo>
                <a:lnTo>
                  <a:pt x="198181" y="649502"/>
                </a:lnTo>
                <a:lnTo>
                  <a:pt x="160150" y="667282"/>
                </a:lnTo>
                <a:lnTo>
                  <a:pt x="125901" y="686332"/>
                </a:lnTo>
                <a:lnTo>
                  <a:pt x="95342" y="709192"/>
                </a:lnTo>
                <a:lnTo>
                  <a:pt x="60177" y="744752"/>
                </a:lnTo>
                <a:lnTo>
                  <a:pt x="31193" y="785392"/>
                </a:lnTo>
                <a:lnTo>
                  <a:pt x="11182" y="829842"/>
                </a:lnTo>
                <a:lnTo>
                  <a:pt x="1286" y="875562"/>
                </a:lnTo>
                <a:lnTo>
                  <a:pt x="0" y="898422"/>
                </a:lnTo>
                <a:lnTo>
                  <a:pt x="59" y="904772"/>
                </a:lnTo>
                <a:lnTo>
                  <a:pt x="4616" y="950492"/>
                </a:lnTo>
                <a:lnTo>
                  <a:pt x="14559" y="989862"/>
                </a:lnTo>
                <a:lnTo>
                  <a:pt x="23916" y="1015262"/>
                </a:lnTo>
                <a:lnTo>
                  <a:pt x="29151" y="1027962"/>
                </a:lnTo>
                <a:lnTo>
                  <a:pt x="34814" y="1039392"/>
                </a:lnTo>
                <a:lnTo>
                  <a:pt x="40907" y="1050822"/>
                </a:lnTo>
                <a:lnTo>
                  <a:pt x="47429" y="1060982"/>
                </a:lnTo>
                <a:lnTo>
                  <a:pt x="54379" y="1072412"/>
                </a:lnTo>
                <a:lnTo>
                  <a:pt x="61759" y="1082572"/>
                </a:lnTo>
                <a:lnTo>
                  <a:pt x="69567" y="1092732"/>
                </a:lnTo>
                <a:lnTo>
                  <a:pt x="77805" y="1101622"/>
                </a:lnTo>
                <a:lnTo>
                  <a:pt x="86471" y="1111782"/>
                </a:lnTo>
                <a:lnTo>
                  <a:pt x="119071" y="1139722"/>
                </a:lnTo>
                <a:lnTo>
                  <a:pt x="156954" y="1163852"/>
                </a:lnTo>
                <a:lnTo>
                  <a:pt x="198046" y="1179092"/>
                </a:lnTo>
                <a:lnTo>
                  <a:pt x="242411" y="1186712"/>
                </a:lnTo>
                <a:lnTo>
                  <a:pt x="290109" y="1186712"/>
                </a:lnTo>
                <a:lnTo>
                  <a:pt x="359002" y="1174012"/>
                </a:lnTo>
                <a:lnTo>
                  <a:pt x="395759" y="1162582"/>
                </a:lnTo>
                <a:lnTo>
                  <a:pt x="432687" y="1147342"/>
                </a:lnTo>
                <a:lnTo>
                  <a:pt x="466780" y="1128292"/>
                </a:lnTo>
                <a:lnTo>
                  <a:pt x="482723" y="1118132"/>
                </a:lnTo>
                <a:lnTo>
                  <a:pt x="318629" y="1118132"/>
                </a:lnTo>
                <a:lnTo>
                  <a:pt x="295186" y="1115592"/>
                </a:lnTo>
                <a:lnTo>
                  <a:pt x="283727" y="1111782"/>
                </a:lnTo>
                <a:lnTo>
                  <a:pt x="272424" y="1109242"/>
                </a:lnTo>
                <a:lnTo>
                  <a:pt x="260676" y="1104162"/>
                </a:lnTo>
                <a:lnTo>
                  <a:pt x="217552" y="1081302"/>
                </a:lnTo>
                <a:lnTo>
                  <a:pt x="198272" y="1066062"/>
                </a:lnTo>
                <a:lnTo>
                  <a:pt x="189192" y="1058442"/>
                </a:lnTo>
                <a:lnTo>
                  <a:pt x="164158" y="1029232"/>
                </a:lnTo>
                <a:lnTo>
                  <a:pt x="142371" y="994942"/>
                </a:lnTo>
                <a:lnTo>
                  <a:pt x="123751" y="954302"/>
                </a:lnTo>
                <a:lnTo>
                  <a:pt x="110834" y="913662"/>
                </a:lnTo>
                <a:lnTo>
                  <a:pt x="104818" y="875562"/>
                </a:lnTo>
                <a:lnTo>
                  <a:pt x="104242" y="850162"/>
                </a:lnTo>
                <a:lnTo>
                  <a:pt x="104995" y="838732"/>
                </a:lnTo>
                <a:lnTo>
                  <a:pt x="115046" y="791742"/>
                </a:lnTo>
                <a:lnTo>
                  <a:pt x="137704" y="749832"/>
                </a:lnTo>
                <a:lnTo>
                  <a:pt x="145362" y="739672"/>
                </a:lnTo>
                <a:lnTo>
                  <a:pt x="184006" y="706652"/>
                </a:lnTo>
                <a:lnTo>
                  <a:pt x="221745" y="687602"/>
                </a:lnTo>
                <a:lnTo>
                  <a:pt x="236059" y="682522"/>
                </a:lnTo>
                <a:lnTo>
                  <a:pt x="249312" y="677442"/>
                </a:lnTo>
                <a:lnTo>
                  <a:pt x="275022" y="672362"/>
                </a:lnTo>
                <a:lnTo>
                  <a:pt x="299748" y="669822"/>
                </a:lnTo>
                <a:lnTo>
                  <a:pt x="411280" y="669822"/>
                </a:lnTo>
                <a:lnTo>
                  <a:pt x="410138" y="664742"/>
                </a:lnTo>
                <a:lnTo>
                  <a:pt x="407895" y="652042"/>
                </a:lnTo>
                <a:lnTo>
                  <a:pt x="405980" y="640612"/>
                </a:lnTo>
                <a:lnTo>
                  <a:pt x="404394" y="629182"/>
                </a:lnTo>
                <a:lnTo>
                  <a:pt x="403136" y="617752"/>
                </a:lnTo>
                <a:lnTo>
                  <a:pt x="386656" y="613942"/>
                </a:lnTo>
                <a:close/>
              </a:path>
              <a:path w="2135505" h="1186814">
                <a:moveTo>
                  <a:pt x="534326" y="1019072"/>
                </a:moveTo>
                <a:lnTo>
                  <a:pt x="525262" y="1029232"/>
                </a:lnTo>
                <a:lnTo>
                  <a:pt x="515966" y="1038122"/>
                </a:lnTo>
                <a:lnTo>
                  <a:pt x="506427" y="1045742"/>
                </a:lnTo>
                <a:lnTo>
                  <a:pt x="496632" y="1054632"/>
                </a:lnTo>
                <a:lnTo>
                  <a:pt x="454643" y="1082572"/>
                </a:lnTo>
                <a:lnTo>
                  <a:pt x="419847" y="1099082"/>
                </a:lnTo>
                <a:lnTo>
                  <a:pt x="380903" y="1111782"/>
                </a:lnTo>
                <a:lnTo>
                  <a:pt x="342858" y="1118132"/>
                </a:lnTo>
                <a:lnTo>
                  <a:pt x="482723" y="1118132"/>
                </a:lnTo>
                <a:lnTo>
                  <a:pt x="487932" y="1114322"/>
                </a:lnTo>
                <a:lnTo>
                  <a:pt x="498036" y="1106702"/>
                </a:lnTo>
                <a:lnTo>
                  <a:pt x="507825" y="1099082"/>
                </a:lnTo>
                <a:lnTo>
                  <a:pt x="517298" y="1090192"/>
                </a:lnTo>
                <a:lnTo>
                  <a:pt x="526456" y="1082572"/>
                </a:lnTo>
                <a:lnTo>
                  <a:pt x="535299" y="1073682"/>
                </a:lnTo>
                <a:lnTo>
                  <a:pt x="543826" y="1063522"/>
                </a:lnTo>
                <a:lnTo>
                  <a:pt x="547293" y="1022882"/>
                </a:lnTo>
                <a:lnTo>
                  <a:pt x="534326" y="1019072"/>
                </a:lnTo>
                <a:close/>
              </a:path>
              <a:path w="2135505" h="1186814">
                <a:moveTo>
                  <a:pt x="905254" y="429792"/>
                </a:moveTo>
                <a:lnTo>
                  <a:pt x="892746" y="429792"/>
                </a:lnTo>
                <a:lnTo>
                  <a:pt x="880284" y="431062"/>
                </a:lnTo>
                <a:lnTo>
                  <a:pt x="867857" y="431062"/>
                </a:lnTo>
                <a:lnTo>
                  <a:pt x="843065" y="433602"/>
                </a:lnTo>
                <a:lnTo>
                  <a:pt x="830677" y="436142"/>
                </a:lnTo>
                <a:lnTo>
                  <a:pt x="818280" y="437412"/>
                </a:lnTo>
                <a:lnTo>
                  <a:pt x="780922" y="445032"/>
                </a:lnTo>
                <a:lnTo>
                  <a:pt x="730311" y="460272"/>
                </a:lnTo>
                <a:lnTo>
                  <a:pt x="716779" y="466622"/>
                </a:lnTo>
                <a:lnTo>
                  <a:pt x="703677" y="471702"/>
                </a:lnTo>
                <a:lnTo>
                  <a:pt x="666918" y="489482"/>
                </a:lnTo>
                <a:lnTo>
                  <a:pt x="644502" y="503452"/>
                </a:lnTo>
                <a:lnTo>
                  <a:pt x="633910" y="509802"/>
                </a:lnTo>
                <a:lnTo>
                  <a:pt x="623725" y="517422"/>
                </a:lnTo>
                <a:lnTo>
                  <a:pt x="613943" y="526312"/>
                </a:lnTo>
                <a:lnTo>
                  <a:pt x="604561" y="533932"/>
                </a:lnTo>
                <a:lnTo>
                  <a:pt x="570962" y="570762"/>
                </a:lnTo>
                <a:lnTo>
                  <a:pt x="543488" y="612672"/>
                </a:lnTo>
                <a:lnTo>
                  <a:pt x="526410" y="657122"/>
                </a:lnTo>
                <a:lnTo>
                  <a:pt x="518924" y="704112"/>
                </a:lnTo>
                <a:lnTo>
                  <a:pt x="518675" y="721892"/>
                </a:lnTo>
                <a:lnTo>
                  <a:pt x="518785" y="726972"/>
                </a:lnTo>
                <a:lnTo>
                  <a:pt x="523222" y="766342"/>
                </a:lnTo>
                <a:lnTo>
                  <a:pt x="533165" y="805712"/>
                </a:lnTo>
                <a:lnTo>
                  <a:pt x="547759" y="843812"/>
                </a:lnTo>
                <a:lnTo>
                  <a:pt x="566041" y="878102"/>
                </a:lnTo>
                <a:lnTo>
                  <a:pt x="596422" y="918742"/>
                </a:lnTo>
                <a:lnTo>
                  <a:pt x="625761" y="946682"/>
                </a:lnTo>
                <a:lnTo>
                  <a:pt x="649958" y="964462"/>
                </a:lnTo>
                <a:lnTo>
                  <a:pt x="662584" y="973352"/>
                </a:lnTo>
                <a:lnTo>
                  <a:pt x="702596" y="991132"/>
                </a:lnTo>
                <a:lnTo>
                  <a:pt x="745861" y="1001292"/>
                </a:lnTo>
                <a:lnTo>
                  <a:pt x="776542" y="1003832"/>
                </a:lnTo>
                <a:lnTo>
                  <a:pt x="792440" y="1003832"/>
                </a:lnTo>
                <a:lnTo>
                  <a:pt x="842396" y="998752"/>
                </a:lnTo>
                <a:lnTo>
                  <a:pt x="895790" y="984782"/>
                </a:lnTo>
                <a:lnTo>
                  <a:pt x="939297" y="968272"/>
                </a:lnTo>
                <a:lnTo>
                  <a:pt x="962971" y="956842"/>
                </a:lnTo>
                <a:lnTo>
                  <a:pt x="974335" y="951762"/>
                </a:lnTo>
                <a:lnTo>
                  <a:pt x="985384" y="944142"/>
                </a:lnTo>
                <a:lnTo>
                  <a:pt x="996118" y="937792"/>
                </a:lnTo>
                <a:lnTo>
                  <a:pt x="1001328" y="933982"/>
                </a:lnTo>
                <a:lnTo>
                  <a:pt x="837227" y="933982"/>
                </a:lnTo>
                <a:lnTo>
                  <a:pt x="813782" y="931442"/>
                </a:lnTo>
                <a:lnTo>
                  <a:pt x="802321" y="928902"/>
                </a:lnTo>
                <a:lnTo>
                  <a:pt x="791017" y="925092"/>
                </a:lnTo>
                <a:lnTo>
                  <a:pt x="779269" y="921282"/>
                </a:lnTo>
                <a:lnTo>
                  <a:pt x="736149" y="898422"/>
                </a:lnTo>
                <a:lnTo>
                  <a:pt x="699082" y="865402"/>
                </a:lnTo>
                <a:lnTo>
                  <a:pt x="675140" y="834922"/>
                </a:lnTo>
                <a:lnTo>
                  <a:pt x="654417" y="798092"/>
                </a:lnTo>
                <a:lnTo>
                  <a:pt x="636835" y="756182"/>
                </a:lnTo>
                <a:lnTo>
                  <a:pt x="626750" y="716812"/>
                </a:lnTo>
                <a:lnTo>
                  <a:pt x="622846" y="667282"/>
                </a:lnTo>
                <a:lnTo>
                  <a:pt x="623600" y="654582"/>
                </a:lnTo>
                <a:lnTo>
                  <a:pt x="633651" y="608862"/>
                </a:lnTo>
                <a:lnTo>
                  <a:pt x="656309" y="565682"/>
                </a:lnTo>
                <a:lnTo>
                  <a:pt x="681662" y="539012"/>
                </a:lnTo>
                <a:lnTo>
                  <a:pt x="691723" y="530122"/>
                </a:lnTo>
                <a:lnTo>
                  <a:pt x="702610" y="523772"/>
                </a:lnTo>
                <a:lnTo>
                  <a:pt x="714335" y="516152"/>
                </a:lnTo>
                <a:lnTo>
                  <a:pt x="726911" y="509802"/>
                </a:lnTo>
                <a:lnTo>
                  <a:pt x="780900" y="490752"/>
                </a:lnTo>
                <a:lnTo>
                  <a:pt x="806107" y="486942"/>
                </a:lnTo>
                <a:lnTo>
                  <a:pt x="930027" y="486942"/>
                </a:lnTo>
                <a:lnTo>
                  <a:pt x="928741" y="480592"/>
                </a:lnTo>
                <a:lnTo>
                  <a:pt x="926498" y="467892"/>
                </a:lnTo>
                <a:lnTo>
                  <a:pt x="924584" y="456462"/>
                </a:lnTo>
                <a:lnTo>
                  <a:pt x="922998" y="445032"/>
                </a:lnTo>
                <a:lnTo>
                  <a:pt x="921740" y="433602"/>
                </a:lnTo>
                <a:lnTo>
                  <a:pt x="905254" y="429792"/>
                </a:lnTo>
                <a:close/>
              </a:path>
              <a:path w="2135505" h="1186814">
                <a:moveTo>
                  <a:pt x="1052928" y="834922"/>
                </a:moveTo>
                <a:lnTo>
                  <a:pt x="1025030" y="862862"/>
                </a:lnTo>
                <a:lnTo>
                  <a:pt x="984188" y="892072"/>
                </a:lnTo>
                <a:lnTo>
                  <a:pt x="950383" y="909852"/>
                </a:lnTo>
                <a:lnTo>
                  <a:pt x="899499" y="927632"/>
                </a:lnTo>
                <a:lnTo>
                  <a:pt x="861456" y="933982"/>
                </a:lnTo>
                <a:lnTo>
                  <a:pt x="1001328" y="933982"/>
                </a:lnTo>
                <a:lnTo>
                  <a:pt x="1035902" y="907312"/>
                </a:lnTo>
                <a:lnTo>
                  <a:pt x="1065898" y="838732"/>
                </a:lnTo>
                <a:lnTo>
                  <a:pt x="1052928" y="834922"/>
                </a:lnTo>
                <a:close/>
              </a:path>
              <a:path w="2135505" h="1186814">
                <a:moveTo>
                  <a:pt x="411280" y="669822"/>
                </a:moveTo>
                <a:lnTo>
                  <a:pt x="299748" y="669822"/>
                </a:lnTo>
                <a:lnTo>
                  <a:pt x="323581" y="672362"/>
                </a:lnTo>
                <a:lnTo>
                  <a:pt x="335191" y="674902"/>
                </a:lnTo>
                <a:lnTo>
                  <a:pt x="379854" y="695222"/>
                </a:lnTo>
                <a:lnTo>
                  <a:pt x="401040" y="746022"/>
                </a:lnTo>
                <a:lnTo>
                  <a:pt x="405917" y="748562"/>
                </a:lnTo>
                <a:lnTo>
                  <a:pt x="426605" y="740942"/>
                </a:lnTo>
                <a:lnTo>
                  <a:pt x="426280" y="728242"/>
                </a:lnTo>
                <a:lnTo>
                  <a:pt x="422394" y="715542"/>
                </a:lnTo>
                <a:lnTo>
                  <a:pt x="415609" y="688872"/>
                </a:lnTo>
                <a:lnTo>
                  <a:pt x="412709" y="676172"/>
                </a:lnTo>
                <a:lnTo>
                  <a:pt x="411280" y="669822"/>
                </a:lnTo>
                <a:close/>
              </a:path>
              <a:path w="2135505" h="1186814">
                <a:moveTo>
                  <a:pt x="930027" y="486942"/>
                </a:moveTo>
                <a:lnTo>
                  <a:pt x="830375" y="486942"/>
                </a:lnTo>
                <a:lnTo>
                  <a:pt x="842185" y="488212"/>
                </a:lnTo>
                <a:lnTo>
                  <a:pt x="853795" y="490752"/>
                </a:lnTo>
                <a:lnTo>
                  <a:pt x="876460" y="498372"/>
                </a:lnTo>
                <a:lnTo>
                  <a:pt x="898459" y="511072"/>
                </a:lnTo>
                <a:lnTo>
                  <a:pt x="902837" y="519962"/>
                </a:lnTo>
                <a:lnTo>
                  <a:pt x="907828" y="532662"/>
                </a:lnTo>
                <a:lnTo>
                  <a:pt x="913430" y="545362"/>
                </a:lnTo>
                <a:lnTo>
                  <a:pt x="919645" y="561872"/>
                </a:lnTo>
                <a:lnTo>
                  <a:pt x="924521" y="564412"/>
                </a:lnTo>
                <a:lnTo>
                  <a:pt x="945222" y="556792"/>
                </a:lnTo>
                <a:lnTo>
                  <a:pt x="944881" y="545362"/>
                </a:lnTo>
                <a:lnTo>
                  <a:pt x="937439" y="518692"/>
                </a:lnTo>
                <a:lnTo>
                  <a:pt x="934211" y="505992"/>
                </a:lnTo>
                <a:lnTo>
                  <a:pt x="931312" y="493292"/>
                </a:lnTo>
                <a:lnTo>
                  <a:pt x="930027" y="486942"/>
                </a:lnTo>
                <a:close/>
              </a:path>
              <a:path w="2135505" h="1186814">
                <a:moveTo>
                  <a:pt x="1327773" y="342900"/>
                </a:moveTo>
                <a:lnTo>
                  <a:pt x="1202207" y="342900"/>
                </a:lnTo>
                <a:lnTo>
                  <a:pt x="1207706" y="346710"/>
                </a:lnTo>
                <a:lnTo>
                  <a:pt x="1211544" y="353060"/>
                </a:lnTo>
                <a:lnTo>
                  <a:pt x="1231433" y="397510"/>
                </a:lnTo>
                <a:lnTo>
                  <a:pt x="1236576" y="411480"/>
                </a:lnTo>
                <a:lnTo>
                  <a:pt x="1242109" y="425450"/>
                </a:lnTo>
                <a:lnTo>
                  <a:pt x="1317307" y="637540"/>
                </a:lnTo>
                <a:lnTo>
                  <a:pt x="1346294" y="722630"/>
                </a:lnTo>
                <a:lnTo>
                  <a:pt x="1355348" y="762000"/>
                </a:lnTo>
                <a:lnTo>
                  <a:pt x="1354445" y="769620"/>
                </a:lnTo>
                <a:lnTo>
                  <a:pt x="1347529" y="779780"/>
                </a:lnTo>
                <a:lnTo>
                  <a:pt x="1336014" y="795020"/>
                </a:lnTo>
                <a:lnTo>
                  <a:pt x="1335747" y="800100"/>
                </a:lnTo>
                <a:lnTo>
                  <a:pt x="1339227" y="808990"/>
                </a:lnTo>
                <a:lnTo>
                  <a:pt x="1350967" y="808990"/>
                </a:lnTo>
                <a:lnTo>
                  <a:pt x="1360803" y="805180"/>
                </a:lnTo>
                <a:lnTo>
                  <a:pt x="1371892" y="800100"/>
                </a:lnTo>
                <a:lnTo>
                  <a:pt x="1384234" y="795020"/>
                </a:lnTo>
                <a:lnTo>
                  <a:pt x="1397828" y="789940"/>
                </a:lnTo>
                <a:lnTo>
                  <a:pt x="1412671" y="784860"/>
                </a:lnTo>
                <a:lnTo>
                  <a:pt x="1503325" y="755650"/>
                </a:lnTo>
                <a:lnTo>
                  <a:pt x="1512930" y="751840"/>
                </a:lnTo>
                <a:lnTo>
                  <a:pt x="1555295" y="736600"/>
                </a:lnTo>
                <a:lnTo>
                  <a:pt x="1583116" y="721360"/>
                </a:lnTo>
                <a:lnTo>
                  <a:pt x="1461740" y="721360"/>
                </a:lnTo>
                <a:lnTo>
                  <a:pt x="1457029" y="709930"/>
                </a:lnTo>
                <a:lnTo>
                  <a:pt x="1452427" y="698500"/>
                </a:lnTo>
                <a:lnTo>
                  <a:pt x="1447937" y="685800"/>
                </a:lnTo>
                <a:lnTo>
                  <a:pt x="1443558" y="674370"/>
                </a:lnTo>
                <a:lnTo>
                  <a:pt x="1393018" y="509270"/>
                </a:lnTo>
                <a:lnTo>
                  <a:pt x="1402966" y="504190"/>
                </a:lnTo>
                <a:lnTo>
                  <a:pt x="1430699" y="495300"/>
                </a:lnTo>
                <a:lnTo>
                  <a:pt x="1444602" y="491490"/>
                </a:lnTo>
                <a:lnTo>
                  <a:pt x="1457845" y="488950"/>
                </a:lnTo>
                <a:lnTo>
                  <a:pt x="1656150" y="488950"/>
                </a:lnTo>
                <a:lnTo>
                  <a:pt x="1655495" y="487680"/>
                </a:lnTo>
                <a:lnTo>
                  <a:pt x="1648909" y="478790"/>
                </a:lnTo>
                <a:lnTo>
                  <a:pt x="1643709" y="472440"/>
                </a:lnTo>
                <a:lnTo>
                  <a:pt x="1372387" y="472440"/>
                </a:lnTo>
                <a:lnTo>
                  <a:pt x="1335057" y="367030"/>
                </a:lnTo>
                <a:lnTo>
                  <a:pt x="1331386" y="355600"/>
                </a:lnTo>
                <a:lnTo>
                  <a:pt x="1328052" y="344170"/>
                </a:lnTo>
                <a:lnTo>
                  <a:pt x="1327773" y="342900"/>
                </a:lnTo>
                <a:close/>
              </a:path>
              <a:path w="2135505" h="1186814">
                <a:moveTo>
                  <a:pt x="1656150" y="488950"/>
                </a:moveTo>
                <a:lnTo>
                  <a:pt x="1482355" y="488950"/>
                </a:lnTo>
                <a:lnTo>
                  <a:pt x="1493620" y="491490"/>
                </a:lnTo>
                <a:lnTo>
                  <a:pt x="1504226" y="494030"/>
                </a:lnTo>
                <a:lnTo>
                  <a:pt x="1540058" y="519430"/>
                </a:lnTo>
                <a:lnTo>
                  <a:pt x="1560007" y="552450"/>
                </a:lnTo>
                <a:lnTo>
                  <a:pt x="1574089" y="599440"/>
                </a:lnTo>
                <a:lnTo>
                  <a:pt x="1575154" y="624840"/>
                </a:lnTo>
                <a:lnTo>
                  <a:pt x="1573867" y="636270"/>
                </a:lnTo>
                <a:lnTo>
                  <a:pt x="1555402" y="679450"/>
                </a:lnTo>
                <a:lnTo>
                  <a:pt x="1525854" y="703580"/>
                </a:lnTo>
                <a:lnTo>
                  <a:pt x="1484112" y="720090"/>
                </a:lnTo>
                <a:lnTo>
                  <a:pt x="1472304" y="721360"/>
                </a:lnTo>
                <a:lnTo>
                  <a:pt x="1583116" y="721360"/>
                </a:lnTo>
                <a:lnTo>
                  <a:pt x="1619132" y="695960"/>
                </a:lnTo>
                <a:lnTo>
                  <a:pt x="1644936" y="666750"/>
                </a:lnTo>
                <a:lnTo>
                  <a:pt x="1664605" y="633730"/>
                </a:lnTo>
                <a:lnTo>
                  <a:pt x="1677614" y="588010"/>
                </a:lnTo>
                <a:lnTo>
                  <a:pt x="1678407" y="577850"/>
                </a:lnTo>
                <a:lnTo>
                  <a:pt x="1678344" y="562610"/>
                </a:lnTo>
                <a:lnTo>
                  <a:pt x="1668805" y="516890"/>
                </a:lnTo>
                <a:lnTo>
                  <a:pt x="1661385" y="499110"/>
                </a:lnTo>
                <a:lnTo>
                  <a:pt x="1656150" y="488950"/>
                </a:lnTo>
                <a:close/>
              </a:path>
              <a:path w="2135505" h="1186814">
                <a:moveTo>
                  <a:pt x="1848395" y="196850"/>
                </a:moveTo>
                <a:lnTo>
                  <a:pt x="1651505" y="196850"/>
                </a:lnTo>
                <a:lnTo>
                  <a:pt x="1661849" y="200659"/>
                </a:lnTo>
                <a:lnTo>
                  <a:pt x="1677826" y="207009"/>
                </a:lnTo>
                <a:lnTo>
                  <a:pt x="1685060" y="210820"/>
                </a:lnTo>
                <a:lnTo>
                  <a:pt x="1692809" y="215900"/>
                </a:lnTo>
                <a:lnTo>
                  <a:pt x="1701073" y="220980"/>
                </a:lnTo>
                <a:lnTo>
                  <a:pt x="1709853" y="226060"/>
                </a:lnTo>
                <a:lnTo>
                  <a:pt x="1719150" y="232410"/>
                </a:lnTo>
                <a:lnTo>
                  <a:pt x="1728965" y="240030"/>
                </a:lnTo>
                <a:lnTo>
                  <a:pt x="1739300" y="246380"/>
                </a:lnTo>
                <a:lnTo>
                  <a:pt x="1750155" y="255270"/>
                </a:lnTo>
                <a:lnTo>
                  <a:pt x="1761532" y="264160"/>
                </a:lnTo>
                <a:lnTo>
                  <a:pt x="1773432" y="273050"/>
                </a:lnTo>
                <a:lnTo>
                  <a:pt x="1785856" y="283210"/>
                </a:lnTo>
                <a:lnTo>
                  <a:pt x="1798805" y="293370"/>
                </a:lnTo>
                <a:lnTo>
                  <a:pt x="1812280" y="304800"/>
                </a:lnTo>
                <a:lnTo>
                  <a:pt x="1828989" y="318770"/>
                </a:lnTo>
                <a:lnTo>
                  <a:pt x="1857430" y="342900"/>
                </a:lnTo>
                <a:lnTo>
                  <a:pt x="1869160" y="354330"/>
                </a:lnTo>
                <a:lnTo>
                  <a:pt x="1879231" y="363220"/>
                </a:lnTo>
                <a:lnTo>
                  <a:pt x="1887642" y="370840"/>
                </a:lnTo>
                <a:lnTo>
                  <a:pt x="1894393" y="378460"/>
                </a:lnTo>
                <a:lnTo>
                  <a:pt x="1899483" y="383540"/>
                </a:lnTo>
                <a:lnTo>
                  <a:pt x="1902913" y="388620"/>
                </a:lnTo>
                <a:lnTo>
                  <a:pt x="1904682" y="391160"/>
                </a:lnTo>
                <a:lnTo>
                  <a:pt x="1923961" y="445770"/>
                </a:lnTo>
                <a:lnTo>
                  <a:pt x="1930574" y="464820"/>
                </a:lnTo>
                <a:lnTo>
                  <a:pt x="1945420" y="510540"/>
                </a:lnTo>
                <a:lnTo>
                  <a:pt x="1948704" y="523240"/>
                </a:lnTo>
                <a:lnTo>
                  <a:pt x="1951155" y="532130"/>
                </a:lnTo>
                <a:lnTo>
                  <a:pt x="1952774" y="539750"/>
                </a:lnTo>
                <a:lnTo>
                  <a:pt x="1953403" y="544830"/>
                </a:lnTo>
                <a:lnTo>
                  <a:pt x="1953514" y="549910"/>
                </a:lnTo>
                <a:lnTo>
                  <a:pt x="1952802" y="553720"/>
                </a:lnTo>
                <a:lnTo>
                  <a:pt x="1950859" y="556260"/>
                </a:lnTo>
                <a:lnTo>
                  <a:pt x="1944210" y="561340"/>
                </a:lnTo>
                <a:lnTo>
                  <a:pt x="1935451" y="565150"/>
                </a:lnTo>
                <a:lnTo>
                  <a:pt x="1922769" y="571500"/>
                </a:lnTo>
                <a:lnTo>
                  <a:pt x="1906168" y="577850"/>
                </a:lnTo>
                <a:lnTo>
                  <a:pt x="1903895" y="582930"/>
                </a:lnTo>
                <a:lnTo>
                  <a:pt x="1912340" y="607060"/>
                </a:lnTo>
                <a:lnTo>
                  <a:pt x="1917036" y="608330"/>
                </a:lnTo>
                <a:lnTo>
                  <a:pt x="1924733" y="605790"/>
                </a:lnTo>
                <a:lnTo>
                  <a:pt x="1933477" y="601980"/>
                </a:lnTo>
                <a:lnTo>
                  <a:pt x="1943273" y="598170"/>
                </a:lnTo>
                <a:lnTo>
                  <a:pt x="1954123" y="594360"/>
                </a:lnTo>
                <a:lnTo>
                  <a:pt x="1966030" y="589280"/>
                </a:lnTo>
                <a:lnTo>
                  <a:pt x="1978998" y="585470"/>
                </a:lnTo>
                <a:lnTo>
                  <a:pt x="1993029" y="580390"/>
                </a:lnTo>
                <a:lnTo>
                  <a:pt x="2008127" y="574040"/>
                </a:lnTo>
                <a:lnTo>
                  <a:pt x="2024295" y="568960"/>
                </a:lnTo>
                <a:lnTo>
                  <a:pt x="2040053" y="562610"/>
                </a:lnTo>
                <a:lnTo>
                  <a:pt x="2054882" y="557530"/>
                </a:lnTo>
                <a:lnTo>
                  <a:pt x="2068782" y="553720"/>
                </a:lnTo>
                <a:lnTo>
                  <a:pt x="2081752" y="548640"/>
                </a:lnTo>
                <a:lnTo>
                  <a:pt x="2093793" y="544830"/>
                </a:lnTo>
                <a:lnTo>
                  <a:pt x="2104905" y="541020"/>
                </a:lnTo>
                <a:lnTo>
                  <a:pt x="2115086" y="538480"/>
                </a:lnTo>
                <a:lnTo>
                  <a:pt x="2124338" y="534670"/>
                </a:lnTo>
                <a:lnTo>
                  <a:pt x="2132660" y="532130"/>
                </a:lnTo>
                <a:lnTo>
                  <a:pt x="2134933" y="528320"/>
                </a:lnTo>
                <a:lnTo>
                  <a:pt x="2129679" y="513080"/>
                </a:lnTo>
                <a:lnTo>
                  <a:pt x="2073262" y="513080"/>
                </a:lnTo>
                <a:lnTo>
                  <a:pt x="2069833" y="511810"/>
                </a:lnTo>
                <a:lnTo>
                  <a:pt x="2045896" y="467360"/>
                </a:lnTo>
                <a:lnTo>
                  <a:pt x="2040274" y="452120"/>
                </a:lnTo>
                <a:lnTo>
                  <a:pt x="2034084" y="435610"/>
                </a:lnTo>
                <a:lnTo>
                  <a:pt x="2019998" y="397510"/>
                </a:lnTo>
                <a:lnTo>
                  <a:pt x="2006610" y="359410"/>
                </a:lnTo>
                <a:lnTo>
                  <a:pt x="2000259" y="328930"/>
                </a:lnTo>
                <a:lnTo>
                  <a:pt x="2000498" y="322580"/>
                </a:lnTo>
                <a:lnTo>
                  <a:pt x="2001366" y="313690"/>
                </a:lnTo>
                <a:lnTo>
                  <a:pt x="2002829" y="302260"/>
                </a:lnTo>
                <a:lnTo>
                  <a:pt x="2003018" y="300990"/>
                </a:lnTo>
                <a:lnTo>
                  <a:pt x="1957616" y="300990"/>
                </a:lnTo>
                <a:lnTo>
                  <a:pt x="1877206" y="223520"/>
                </a:lnTo>
                <a:lnTo>
                  <a:pt x="1864494" y="212090"/>
                </a:lnTo>
                <a:lnTo>
                  <a:pt x="1852294" y="200659"/>
                </a:lnTo>
                <a:lnTo>
                  <a:pt x="1848395" y="196850"/>
                </a:lnTo>
                <a:close/>
              </a:path>
              <a:path w="2135505" h="1186814">
                <a:moveTo>
                  <a:pt x="2126615" y="504190"/>
                </a:moveTo>
                <a:lnTo>
                  <a:pt x="2110529" y="505460"/>
                </a:lnTo>
                <a:lnTo>
                  <a:pt x="2095508" y="509270"/>
                </a:lnTo>
                <a:lnTo>
                  <a:pt x="2084369" y="511810"/>
                </a:lnTo>
                <a:lnTo>
                  <a:pt x="2077110" y="513080"/>
                </a:lnTo>
                <a:lnTo>
                  <a:pt x="2129679" y="513080"/>
                </a:lnTo>
                <a:lnTo>
                  <a:pt x="2126615" y="504190"/>
                </a:lnTo>
                <a:close/>
              </a:path>
              <a:path w="2135505" h="1186814">
                <a:moveTo>
                  <a:pt x="1566687" y="280670"/>
                </a:moveTo>
                <a:lnTo>
                  <a:pt x="1399084" y="280670"/>
                </a:lnTo>
                <a:lnTo>
                  <a:pt x="1410791" y="281940"/>
                </a:lnTo>
                <a:lnTo>
                  <a:pt x="1421606" y="284480"/>
                </a:lnTo>
                <a:lnTo>
                  <a:pt x="1455953" y="312420"/>
                </a:lnTo>
                <a:lnTo>
                  <a:pt x="1470791" y="347980"/>
                </a:lnTo>
                <a:lnTo>
                  <a:pt x="1474276" y="370840"/>
                </a:lnTo>
                <a:lnTo>
                  <a:pt x="1474208" y="384810"/>
                </a:lnTo>
                <a:lnTo>
                  <a:pt x="1458209" y="427990"/>
                </a:lnTo>
                <a:lnTo>
                  <a:pt x="1426058" y="452120"/>
                </a:lnTo>
                <a:lnTo>
                  <a:pt x="1393471" y="466090"/>
                </a:lnTo>
                <a:lnTo>
                  <a:pt x="1380746" y="471170"/>
                </a:lnTo>
                <a:lnTo>
                  <a:pt x="1372387" y="472440"/>
                </a:lnTo>
                <a:lnTo>
                  <a:pt x="1643709" y="472440"/>
                </a:lnTo>
                <a:lnTo>
                  <a:pt x="1612315" y="448310"/>
                </a:lnTo>
                <a:lnTo>
                  <a:pt x="1485115" y="448310"/>
                </a:lnTo>
                <a:lnTo>
                  <a:pt x="1503944" y="435610"/>
                </a:lnTo>
                <a:lnTo>
                  <a:pt x="1513751" y="427990"/>
                </a:lnTo>
                <a:lnTo>
                  <a:pt x="1524258" y="419100"/>
                </a:lnTo>
                <a:lnTo>
                  <a:pt x="1535792" y="410210"/>
                </a:lnTo>
                <a:lnTo>
                  <a:pt x="1559106" y="378460"/>
                </a:lnTo>
                <a:lnTo>
                  <a:pt x="1574093" y="331470"/>
                </a:lnTo>
                <a:lnTo>
                  <a:pt x="1574437" y="318770"/>
                </a:lnTo>
                <a:lnTo>
                  <a:pt x="1573410" y="307340"/>
                </a:lnTo>
                <a:lnTo>
                  <a:pt x="1571010" y="294640"/>
                </a:lnTo>
                <a:lnTo>
                  <a:pt x="1567232" y="281940"/>
                </a:lnTo>
                <a:lnTo>
                  <a:pt x="1566687" y="280670"/>
                </a:lnTo>
                <a:close/>
              </a:path>
              <a:path w="2135505" h="1186814">
                <a:moveTo>
                  <a:pt x="1571482" y="436880"/>
                </a:moveTo>
                <a:lnTo>
                  <a:pt x="1545352" y="436880"/>
                </a:lnTo>
                <a:lnTo>
                  <a:pt x="1531286" y="438150"/>
                </a:lnTo>
                <a:lnTo>
                  <a:pt x="1516556" y="440690"/>
                </a:lnTo>
                <a:lnTo>
                  <a:pt x="1501164" y="444500"/>
                </a:lnTo>
                <a:lnTo>
                  <a:pt x="1485115" y="448310"/>
                </a:lnTo>
                <a:lnTo>
                  <a:pt x="1612315" y="448310"/>
                </a:lnTo>
                <a:lnTo>
                  <a:pt x="1605631" y="445770"/>
                </a:lnTo>
                <a:lnTo>
                  <a:pt x="1594924" y="441960"/>
                </a:lnTo>
                <a:lnTo>
                  <a:pt x="1583540" y="439420"/>
                </a:lnTo>
                <a:lnTo>
                  <a:pt x="1571482" y="436880"/>
                </a:lnTo>
                <a:close/>
              </a:path>
              <a:path w="2135505" h="1186814">
                <a:moveTo>
                  <a:pt x="1480608" y="218440"/>
                </a:moveTo>
                <a:lnTo>
                  <a:pt x="1468843" y="218440"/>
                </a:lnTo>
                <a:lnTo>
                  <a:pt x="1442868" y="220980"/>
                </a:lnTo>
                <a:lnTo>
                  <a:pt x="1428611" y="224790"/>
                </a:lnTo>
                <a:lnTo>
                  <a:pt x="1413475" y="228600"/>
                </a:lnTo>
                <a:lnTo>
                  <a:pt x="1397438" y="232410"/>
                </a:lnTo>
                <a:lnTo>
                  <a:pt x="1370334" y="242570"/>
                </a:lnTo>
                <a:lnTo>
                  <a:pt x="1358883" y="246380"/>
                </a:lnTo>
                <a:lnTo>
                  <a:pt x="1345824" y="251460"/>
                </a:lnTo>
                <a:lnTo>
                  <a:pt x="1330863" y="257810"/>
                </a:lnTo>
                <a:lnTo>
                  <a:pt x="1321572" y="261620"/>
                </a:lnTo>
                <a:lnTo>
                  <a:pt x="1311769" y="265430"/>
                </a:lnTo>
                <a:lnTo>
                  <a:pt x="1301304" y="269240"/>
                </a:lnTo>
                <a:lnTo>
                  <a:pt x="1290029" y="273050"/>
                </a:lnTo>
                <a:lnTo>
                  <a:pt x="1277795" y="278130"/>
                </a:lnTo>
                <a:lnTo>
                  <a:pt x="1264453" y="283210"/>
                </a:lnTo>
                <a:lnTo>
                  <a:pt x="1249855" y="288290"/>
                </a:lnTo>
                <a:lnTo>
                  <a:pt x="1233851" y="293370"/>
                </a:lnTo>
                <a:lnTo>
                  <a:pt x="1218485" y="299720"/>
                </a:lnTo>
                <a:lnTo>
                  <a:pt x="1204217" y="304800"/>
                </a:lnTo>
                <a:lnTo>
                  <a:pt x="1191048" y="308610"/>
                </a:lnTo>
                <a:lnTo>
                  <a:pt x="1178976" y="312420"/>
                </a:lnTo>
                <a:lnTo>
                  <a:pt x="1168003" y="316230"/>
                </a:lnTo>
                <a:lnTo>
                  <a:pt x="1158129" y="318770"/>
                </a:lnTo>
                <a:lnTo>
                  <a:pt x="1149354" y="322580"/>
                </a:lnTo>
                <a:lnTo>
                  <a:pt x="1141679" y="323850"/>
                </a:lnTo>
                <a:lnTo>
                  <a:pt x="1139291" y="328930"/>
                </a:lnTo>
                <a:lnTo>
                  <a:pt x="1147737" y="353060"/>
                </a:lnTo>
                <a:lnTo>
                  <a:pt x="1161314" y="351790"/>
                </a:lnTo>
                <a:lnTo>
                  <a:pt x="1188807" y="345440"/>
                </a:lnTo>
                <a:lnTo>
                  <a:pt x="1194752" y="344170"/>
                </a:lnTo>
                <a:lnTo>
                  <a:pt x="1202207" y="342900"/>
                </a:lnTo>
                <a:lnTo>
                  <a:pt x="1327773" y="342900"/>
                </a:lnTo>
                <a:lnTo>
                  <a:pt x="1325260" y="331470"/>
                </a:lnTo>
                <a:lnTo>
                  <a:pt x="1323218" y="318770"/>
                </a:lnTo>
                <a:lnTo>
                  <a:pt x="1322133" y="304800"/>
                </a:lnTo>
                <a:lnTo>
                  <a:pt x="1331079" y="299720"/>
                </a:lnTo>
                <a:lnTo>
                  <a:pt x="1342078" y="295910"/>
                </a:lnTo>
                <a:lnTo>
                  <a:pt x="1372996" y="284480"/>
                </a:lnTo>
                <a:lnTo>
                  <a:pt x="1386485" y="281940"/>
                </a:lnTo>
                <a:lnTo>
                  <a:pt x="1399084" y="280670"/>
                </a:lnTo>
                <a:lnTo>
                  <a:pt x="1566687" y="280670"/>
                </a:lnTo>
                <a:lnTo>
                  <a:pt x="1562325" y="270510"/>
                </a:lnTo>
                <a:lnTo>
                  <a:pt x="1528136" y="232410"/>
                </a:lnTo>
                <a:lnTo>
                  <a:pt x="1501807" y="220980"/>
                </a:lnTo>
                <a:lnTo>
                  <a:pt x="1480608" y="218440"/>
                </a:lnTo>
                <a:close/>
              </a:path>
              <a:path w="2135505" h="1186814">
                <a:moveTo>
                  <a:pt x="2060384" y="0"/>
                </a:moveTo>
                <a:lnTo>
                  <a:pt x="2009111" y="17780"/>
                </a:lnTo>
                <a:lnTo>
                  <a:pt x="2006852" y="33020"/>
                </a:lnTo>
                <a:lnTo>
                  <a:pt x="2004916" y="45720"/>
                </a:lnTo>
                <a:lnTo>
                  <a:pt x="2003298" y="55880"/>
                </a:lnTo>
                <a:lnTo>
                  <a:pt x="1985727" y="157480"/>
                </a:lnTo>
                <a:lnTo>
                  <a:pt x="1982490" y="175259"/>
                </a:lnTo>
                <a:lnTo>
                  <a:pt x="1976506" y="205740"/>
                </a:lnTo>
                <a:lnTo>
                  <a:pt x="1971172" y="233680"/>
                </a:lnTo>
                <a:lnTo>
                  <a:pt x="1966488" y="257810"/>
                </a:lnTo>
                <a:lnTo>
                  <a:pt x="1964390" y="269240"/>
                </a:lnTo>
                <a:lnTo>
                  <a:pt x="1962453" y="278130"/>
                </a:lnTo>
                <a:lnTo>
                  <a:pt x="1960679" y="287020"/>
                </a:lnTo>
                <a:lnTo>
                  <a:pt x="1959066" y="294640"/>
                </a:lnTo>
                <a:lnTo>
                  <a:pt x="1957616" y="300990"/>
                </a:lnTo>
                <a:lnTo>
                  <a:pt x="2003018" y="300990"/>
                </a:lnTo>
                <a:lnTo>
                  <a:pt x="2010958" y="255270"/>
                </a:lnTo>
                <a:lnTo>
                  <a:pt x="2023850" y="193040"/>
                </a:lnTo>
                <a:lnTo>
                  <a:pt x="2026830" y="180340"/>
                </a:lnTo>
                <a:lnTo>
                  <a:pt x="2029818" y="166370"/>
                </a:lnTo>
                <a:lnTo>
                  <a:pt x="2032815" y="153670"/>
                </a:lnTo>
                <a:lnTo>
                  <a:pt x="2041860" y="115570"/>
                </a:lnTo>
                <a:lnTo>
                  <a:pt x="2044893" y="104140"/>
                </a:lnTo>
                <a:lnTo>
                  <a:pt x="2047934" y="91440"/>
                </a:lnTo>
                <a:lnTo>
                  <a:pt x="2050985" y="80009"/>
                </a:lnTo>
                <a:lnTo>
                  <a:pt x="2060191" y="45720"/>
                </a:lnTo>
                <a:lnTo>
                  <a:pt x="2063277" y="35559"/>
                </a:lnTo>
                <a:lnTo>
                  <a:pt x="2066373" y="24130"/>
                </a:lnTo>
                <a:lnTo>
                  <a:pt x="2069477" y="13970"/>
                </a:lnTo>
                <a:lnTo>
                  <a:pt x="2065134" y="2540"/>
                </a:lnTo>
                <a:lnTo>
                  <a:pt x="2060384" y="0"/>
                </a:lnTo>
                <a:close/>
              </a:path>
              <a:path w="2135505" h="1186814">
                <a:moveTo>
                  <a:pt x="1710644" y="114300"/>
                </a:moveTo>
                <a:lnTo>
                  <a:pt x="1704853" y="118109"/>
                </a:lnTo>
                <a:lnTo>
                  <a:pt x="1697747" y="123190"/>
                </a:lnTo>
                <a:lnTo>
                  <a:pt x="1689325" y="128270"/>
                </a:lnTo>
                <a:lnTo>
                  <a:pt x="1679589" y="134620"/>
                </a:lnTo>
                <a:lnTo>
                  <a:pt x="1668538" y="140970"/>
                </a:lnTo>
                <a:lnTo>
                  <a:pt x="1656171" y="148590"/>
                </a:lnTo>
                <a:lnTo>
                  <a:pt x="1642491" y="157480"/>
                </a:lnTo>
                <a:lnTo>
                  <a:pt x="1627495" y="166370"/>
                </a:lnTo>
                <a:lnTo>
                  <a:pt x="1611185" y="175259"/>
                </a:lnTo>
                <a:lnTo>
                  <a:pt x="1609039" y="180340"/>
                </a:lnTo>
                <a:lnTo>
                  <a:pt x="1615998" y="200659"/>
                </a:lnTo>
                <a:lnTo>
                  <a:pt x="1628544" y="200659"/>
                </a:lnTo>
                <a:lnTo>
                  <a:pt x="1641442" y="196850"/>
                </a:lnTo>
                <a:lnTo>
                  <a:pt x="1848395" y="196850"/>
                </a:lnTo>
                <a:lnTo>
                  <a:pt x="1840595" y="189230"/>
                </a:lnTo>
                <a:lnTo>
                  <a:pt x="1829383" y="180340"/>
                </a:lnTo>
                <a:lnTo>
                  <a:pt x="1818645" y="170180"/>
                </a:lnTo>
                <a:lnTo>
                  <a:pt x="1808367" y="162559"/>
                </a:lnTo>
                <a:lnTo>
                  <a:pt x="1798536" y="153670"/>
                </a:lnTo>
                <a:lnTo>
                  <a:pt x="1789140" y="147320"/>
                </a:lnTo>
                <a:lnTo>
                  <a:pt x="1780165" y="140970"/>
                </a:lnTo>
                <a:lnTo>
                  <a:pt x="1771597" y="134620"/>
                </a:lnTo>
                <a:lnTo>
                  <a:pt x="1763424" y="129540"/>
                </a:lnTo>
                <a:lnTo>
                  <a:pt x="1755633" y="125730"/>
                </a:lnTo>
                <a:lnTo>
                  <a:pt x="1748209" y="121920"/>
                </a:lnTo>
                <a:lnTo>
                  <a:pt x="1736512" y="118109"/>
                </a:lnTo>
                <a:lnTo>
                  <a:pt x="1724082" y="115570"/>
                </a:lnTo>
                <a:lnTo>
                  <a:pt x="1710644" y="11430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85368" cy="1737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递归的调用过程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4356" y="1557762"/>
            <a:ext cx="128778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40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1200" b="1" spc="-10" dirty="0">
                <a:solidFill>
                  <a:srgbClr val="0010FF"/>
                </a:solidFill>
                <a:latin typeface="FZLTZHB--B51-0"/>
                <a:cs typeface="FZLTZHB--B51-0"/>
              </a:rPr>
              <a:t>ac</a:t>
            </a:r>
            <a:r>
              <a:rPr sz="1200" b="1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95" dirty="0">
                <a:latin typeface="FZLTZHB--B51-0"/>
                <a:cs typeface="FZLTZHB--B51-0"/>
              </a:rPr>
              <a:t>n):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200" b="1" spc="-150" dirty="0">
                <a:latin typeface="FZLTZHB--B51-0"/>
                <a:cs typeface="FZLTZHB--B51-0"/>
              </a:rPr>
              <a:t>n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50" dirty="0">
                <a:latin typeface="FZLTZHB--B51-0"/>
                <a:cs typeface="FZLTZHB--B51-0"/>
              </a:rPr>
              <a:t>0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398" y="1996674"/>
            <a:ext cx="111887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705">
              <a:lnSpc>
                <a:spcPct val="100000"/>
              </a:lnSpc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30" dirty="0">
                <a:latin typeface="FZLTZHB--B51-0"/>
                <a:cs typeface="FZLTZHB--B51-0"/>
              </a:rPr>
              <a:t>1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1784" y="2435586"/>
            <a:ext cx="15405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75" dirty="0">
                <a:latin typeface="FZLTZHB--B51-0"/>
                <a:cs typeface="FZLTZHB--B51-0"/>
              </a:rPr>
              <a:t>n*</a:t>
            </a:r>
            <a:r>
              <a:rPr sz="1200" b="1" spc="40" dirty="0">
                <a:latin typeface="FZLTZHB--B51-0"/>
                <a:cs typeface="FZLTZHB--B51-0"/>
              </a:rPr>
              <a:t>f</a:t>
            </a:r>
            <a:r>
              <a:rPr sz="1200" b="1" spc="-135" dirty="0">
                <a:latin typeface="FZLTZHB--B51-0"/>
                <a:cs typeface="FZLTZHB--B51-0"/>
              </a:rPr>
              <a:t>a</a:t>
            </a:r>
            <a:r>
              <a:rPr sz="1200" b="1" spc="70" dirty="0">
                <a:latin typeface="FZLTZHB--B51-0"/>
                <a:cs typeface="FZLTZHB--B51-0"/>
              </a:rPr>
              <a:t>c</a:t>
            </a:r>
            <a:r>
              <a:rPr sz="1200" b="1" spc="40" dirty="0">
                <a:latin typeface="FZLTZHB--B51-0"/>
                <a:cs typeface="FZLTZHB--B51-0"/>
              </a:rPr>
              <a:t>t</a:t>
            </a:r>
            <a:r>
              <a:rPr sz="1200" b="1" spc="15" dirty="0">
                <a:latin typeface="FZLTZHB--B51-0"/>
                <a:cs typeface="FZLTZHB--B51-0"/>
              </a:rPr>
              <a:t>(</a:t>
            </a:r>
            <a:r>
              <a:rPr sz="1200" b="1" spc="20" dirty="0">
                <a:latin typeface="FZLTZHB--B51-0"/>
                <a:cs typeface="FZLTZHB--B51-0"/>
              </a:rPr>
              <a:t>n</a:t>
            </a:r>
            <a:r>
              <a:rPr sz="1200" b="1" spc="-160" dirty="0">
                <a:latin typeface="FZLTZHB--B51-0"/>
                <a:cs typeface="FZLTZHB--B51-0"/>
              </a:rPr>
              <a:t>-</a:t>
            </a:r>
            <a:r>
              <a:rPr sz="1200" b="1" spc="110" dirty="0">
                <a:latin typeface="FZLTZHB--B51-0"/>
                <a:cs typeface="FZLTZHB--B51-0"/>
              </a:rPr>
              <a:t>1)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2630" y="1557762"/>
            <a:ext cx="145542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40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1200" b="1" spc="-10" dirty="0">
                <a:solidFill>
                  <a:srgbClr val="0010FF"/>
                </a:solidFill>
                <a:latin typeface="FZLTZHB--B51-0"/>
                <a:cs typeface="FZLTZHB--B51-0"/>
              </a:rPr>
              <a:t>ac</a:t>
            </a:r>
            <a:r>
              <a:rPr sz="1200" b="1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95" dirty="0">
                <a:latin typeface="FZLTZHB--B51-0"/>
                <a:cs typeface="FZLTZHB--B51-0"/>
              </a:rPr>
              <a:t>n):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200" b="1" spc="-150" dirty="0">
                <a:latin typeface="FZLTZHB--B51-0"/>
                <a:cs typeface="FZLTZHB--B51-0"/>
              </a:rPr>
              <a:t>n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50" dirty="0">
                <a:latin typeface="FZLTZHB--B51-0"/>
                <a:cs typeface="FZLTZHB--B51-0"/>
              </a:rPr>
              <a:t>0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  <a:p>
            <a:pPr marL="76962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30" dirty="0">
                <a:latin typeface="FZLTZHB--B51-0"/>
                <a:cs typeface="FZLTZHB--B51-0"/>
              </a:rPr>
              <a:t>1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673" y="2216130"/>
            <a:ext cx="196215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  <a:p>
            <a:pPr marL="433705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75" dirty="0">
                <a:latin typeface="FZLTZHB--B51-0"/>
                <a:cs typeface="FZLTZHB--B51-0"/>
              </a:rPr>
              <a:t>n*</a:t>
            </a:r>
            <a:r>
              <a:rPr sz="1200" b="1" spc="40" dirty="0">
                <a:latin typeface="FZLTZHB--B51-0"/>
                <a:cs typeface="FZLTZHB--B51-0"/>
              </a:rPr>
              <a:t>f</a:t>
            </a:r>
            <a:r>
              <a:rPr sz="1200" b="1" spc="-135" dirty="0">
                <a:latin typeface="FZLTZHB--B51-0"/>
                <a:cs typeface="FZLTZHB--B51-0"/>
              </a:rPr>
              <a:t>a</a:t>
            </a:r>
            <a:r>
              <a:rPr sz="1200" b="1" spc="70" dirty="0">
                <a:latin typeface="FZLTZHB--B51-0"/>
                <a:cs typeface="FZLTZHB--B51-0"/>
              </a:rPr>
              <a:t>c</a:t>
            </a:r>
            <a:r>
              <a:rPr sz="1200" b="1" spc="40" dirty="0">
                <a:latin typeface="FZLTZHB--B51-0"/>
                <a:cs typeface="FZLTZHB--B51-0"/>
              </a:rPr>
              <a:t>t</a:t>
            </a:r>
            <a:r>
              <a:rPr sz="1200" b="1" spc="15" dirty="0">
                <a:latin typeface="FZLTZHB--B51-0"/>
                <a:cs typeface="FZLTZHB--B51-0"/>
              </a:rPr>
              <a:t>(</a:t>
            </a:r>
            <a:r>
              <a:rPr sz="1200" b="1" spc="20" dirty="0">
                <a:latin typeface="FZLTZHB--B51-0"/>
                <a:cs typeface="FZLTZHB--B51-0"/>
              </a:rPr>
              <a:t>n</a:t>
            </a:r>
            <a:r>
              <a:rPr sz="1200" b="1" spc="-160" dirty="0">
                <a:latin typeface="FZLTZHB--B51-0"/>
                <a:cs typeface="FZLTZHB--B51-0"/>
              </a:rPr>
              <a:t>-</a:t>
            </a:r>
            <a:r>
              <a:rPr sz="1200" b="1" spc="110" dirty="0">
                <a:latin typeface="FZLTZHB--B51-0"/>
                <a:cs typeface="FZLTZHB--B51-0"/>
              </a:rPr>
              <a:t>1)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4954" y="1557762"/>
            <a:ext cx="1455420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40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1200" b="1" spc="-10" dirty="0">
                <a:solidFill>
                  <a:srgbClr val="0010FF"/>
                </a:solidFill>
                <a:latin typeface="FZLTZHB--B51-0"/>
                <a:cs typeface="FZLTZHB--B51-0"/>
              </a:rPr>
              <a:t>ac</a:t>
            </a:r>
            <a:r>
              <a:rPr sz="1200" b="1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95" dirty="0">
                <a:latin typeface="FZLTZHB--B51-0"/>
                <a:cs typeface="FZLTZHB--B51-0"/>
              </a:rPr>
              <a:t>n):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200" b="1" spc="-150" dirty="0">
                <a:latin typeface="FZLTZHB--B51-0"/>
                <a:cs typeface="FZLTZHB--B51-0"/>
              </a:rPr>
              <a:t>n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50" dirty="0">
                <a:latin typeface="FZLTZHB--B51-0"/>
                <a:cs typeface="FZLTZHB--B51-0"/>
              </a:rPr>
              <a:t>0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  <a:p>
            <a:pPr marL="76962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30" dirty="0">
                <a:latin typeface="FZLTZHB--B51-0"/>
                <a:cs typeface="FZLTZHB--B51-0"/>
              </a:rPr>
              <a:t>1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2383" y="2435586"/>
            <a:ext cx="15405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75" dirty="0">
                <a:latin typeface="FZLTZHB--B51-0"/>
                <a:cs typeface="FZLTZHB--B51-0"/>
              </a:rPr>
              <a:t>n*</a:t>
            </a:r>
            <a:r>
              <a:rPr sz="1200" b="1" spc="40" dirty="0">
                <a:latin typeface="FZLTZHB--B51-0"/>
                <a:cs typeface="FZLTZHB--B51-0"/>
              </a:rPr>
              <a:t>f</a:t>
            </a:r>
            <a:r>
              <a:rPr sz="1200" b="1" spc="-135" dirty="0">
                <a:latin typeface="FZLTZHB--B51-0"/>
                <a:cs typeface="FZLTZHB--B51-0"/>
              </a:rPr>
              <a:t>a</a:t>
            </a:r>
            <a:r>
              <a:rPr sz="1200" b="1" spc="70" dirty="0">
                <a:latin typeface="FZLTZHB--B51-0"/>
                <a:cs typeface="FZLTZHB--B51-0"/>
              </a:rPr>
              <a:t>c</a:t>
            </a:r>
            <a:r>
              <a:rPr sz="1200" b="1" spc="40" dirty="0">
                <a:latin typeface="FZLTZHB--B51-0"/>
                <a:cs typeface="FZLTZHB--B51-0"/>
              </a:rPr>
              <a:t>t</a:t>
            </a:r>
            <a:r>
              <a:rPr sz="1200" b="1" spc="15" dirty="0">
                <a:latin typeface="FZLTZHB--B51-0"/>
                <a:cs typeface="FZLTZHB--B51-0"/>
              </a:rPr>
              <a:t>(</a:t>
            </a:r>
            <a:r>
              <a:rPr sz="1200" b="1" spc="20" dirty="0">
                <a:latin typeface="FZLTZHB--B51-0"/>
                <a:cs typeface="FZLTZHB--B51-0"/>
              </a:rPr>
              <a:t>n</a:t>
            </a:r>
            <a:r>
              <a:rPr sz="1200" b="1" spc="-160" dirty="0">
                <a:latin typeface="FZLTZHB--B51-0"/>
                <a:cs typeface="FZLTZHB--B51-0"/>
              </a:rPr>
              <a:t>-</a:t>
            </a:r>
            <a:r>
              <a:rPr sz="1200" b="1" spc="110" dirty="0">
                <a:latin typeface="FZLTZHB--B51-0"/>
                <a:cs typeface="FZLTZHB--B51-0"/>
              </a:rPr>
              <a:t>1)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4954" y="3574014"/>
            <a:ext cx="2298065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40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1200" b="1" spc="-10" dirty="0">
                <a:solidFill>
                  <a:srgbClr val="0010FF"/>
                </a:solidFill>
                <a:latin typeface="FZLTZHB--B51-0"/>
                <a:cs typeface="FZLTZHB--B51-0"/>
              </a:rPr>
              <a:t>ac</a:t>
            </a:r>
            <a:r>
              <a:rPr sz="1200" b="1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95" dirty="0">
                <a:latin typeface="FZLTZHB--B51-0"/>
                <a:cs typeface="FZLTZHB--B51-0"/>
              </a:rPr>
              <a:t>n):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200" b="1" spc="-150" dirty="0">
                <a:latin typeface="FZLTZHB--B51-0"/>
                <a:cs typeface="FZLTZHB--B51-0"/>
              </a:rPr>
              <a:t>n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50" dirty="0">
                <a:latin typeface="FZLTZHB--B51-0"/>
                <a:cs typeface="FZLTZHB--B51-0"/>
              </a:rPr>
              <a:t>0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  <a:p>
            <a:pPr marR="77470" algn="ctr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30" dirty="0">
                <a:latin typeface="FZLTZHB--B51-0"/>
                <a:cs typeface="FZLTZHB--B51-0"/>
              </a:rPr>
              <a:t>1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  <a:p>
            <a:pPr marL="76962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75" dirty="0">
                <a:latin typeface="FZLTZHB--B51-0"/>
                <a:cs typeface="FZLTZHB--B51-0"/>
              </a:rPr>
              <a:t>n*</a:t>
            </a:r>
            <a:r>
              <a:rPr sz="1200" b="1" spc="40" dirty="0">
                <a:latin typeface="FZLTZHB--B51-0"/>
                <a:cs typeface="FZLTZHB--B51-0"/>
              </a:rPr>
              <a:t>f</a:t>
            </a:r>
            <a:r>
              <a:rPr sz="1200" b="1" spc="-135" dirty="0">
                <a:latin typeface="FZLTZHB--B51-0"/>
                <a:cs typeface="FZLTZHB--B51-0"/>
              </a:rPr>
              <a:t>a</a:t>
            </a:r>
            <a:r>
              <a:rPr sz="1200" b="1" spc="70" dirty="0">
                <a:latin typeface="FZLTZHB--B51-0"/>
                <a:cs typeface="FZLTZHB--B51-0"/>
              </a:rPr>
              <a:t>c</a:t>
            </a:r>
            <a:r>
              <a:rPr sz="1200" b="1" spc="40" dirty="0">
                <a:latin typeface="FZLTZHB--B51-0"/>
                <a:cs typeface="FZLTZHB--B51-0"/>
              </a:rPr>
              <a:t>t</a:t>
            </a:r>
            <a:r>
              <a:rPr sz="1200" b="1" spc="15" dirty="0">
                <a:latin typeface="FZLTZHB--B51-0"/>
                <a:cs typeface="FZLTZHB--B51-0"/>
              </a:rPr>
              <a:t>(</a:t>
            </a:r>
            <a:r>
              <a:rPr sz="1200" b="1" spc="20" dirty="0">
                <a:latin typeface="FZLTZHB--B51-0"/>
                <a:cs typeface="FZLTZHB--B51-0"/>
              </a:rPr>
              <a:t>n</a:t>
            </a:r>
            <a:r>
              <a:rPr sz="1200" b="1" spc="-160" dirty="0">
                <a:latin typeface="FZLTZHB--B51-0"/>
                <a:cs typeface="FZLTZHB--B51-0"/>
              </a:rPr>
              <a:t>-</a:t>
            </a:r>
            <a:r>
              <a:rPr sz="1200" b="1" spc="110" dirty="0">
                <a:latin typeface="FZLTZHB--B51-0"/>
                <a:cs typeface="FZLTZHB--B51-0"/>
              </a:rPr>
              <a:t>1)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6858" y="1829199"/>
            <a:ext cx="319405" cy="383540"/>
          </a:xfrm>
          <a:custGeom>
            <a:avLst/>
            <a:gdLst/>
            <a:ahLst/>
            <a:cxnLst/>
            <a:rect l="l" t="t" r="r" b="b"/>
            <a:pathLst>
              <a:path w="319405" h="383539">
                <a:moveTo>
                  <a:pt x="0" y="383260"/>
                </a:moveTo>
                <a:lnTo>
                  <a:pt x="319392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8843" y="1780413"/>
            <a:ext cx="78105" cy="83185"/>
          </a:xfrm>
          <a:custGeom>
            <a:avLst/>
            <a:gdLst/>
            <a:ahLst/>
            <a:cxnLst/>
            <a:rect l="l" t="t" r="r" b="b"/>
            <a:pathLst>
              <a:path w="78105" h="83185">
                <a:moveTo>
                  <a:pt x="78054" y="0"/>
                </a:moveTo>
                <a:lnTo>
                  <a:pt x="0" y="34150"/>
                </a:lnTo>
                <a:lnTo>
                  <a:pt x="58546" y="82930"/>
                </a:lnTo>
                <a:lnTo>
                  <a:pt x="780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02478" y="3324882"/>
            <a:ext cx="1455420" cy="108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20" algn="ctr">
              <a:lnSpc>
                <a:spcPct val="100000"/>
              </a:lnSpc>
            </a:pPr>
            <a:r>
              <a:rPr sz="1400" b="1" spc="-100" dirty="0">
                <a:latin typeface="FZLTZHB--B51-0"/>
                <a:cs typeface="FZLTZHB--B51-0"/>
              </a:rPr>
              <a:t>n=1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40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1200" b="1" spc="-10" dirty="0">
                <a:solidFill>
                  <a:srgbClr val="0010FF"/>
                </a:solidFill>
                <a:latin typeface="FZLTZHB--B51-0"/>
                <a:cs typeface="FZLTZHB--B51-0"/>
              </a:rPr>
              <a:t>ac</a:t>
            </a:r>
            <a:r>
              <a:rPr sz="1200" b="1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95" dirty="0">
                <a:latin typeface="FZLTZHB--B51-0"/>
                <a:cs typeface="FZLTZHB--B51-0"/>
              </a:rPr>
              <a:t>n):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200" b="1" spc="-150" dirty="0">
                <a:latin typeface="FZLTZHB--B51-0"/>
                <a:cs typeface="FZLTZHB--B51-0"/>
              </a:rPr>
              <a:t>n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50" dirty="0">
                <a:latin typeface="FZLTZHB--B51-0"/>
                <a:cs typeface="FZLTZHB--B51-0"/>
              </a:rPr>
              <a:t>0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  <a:p>
            <a:pPr marL="76962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30" dirty="0">
                <a:latin typeface="FZLTZHB--B51-0"/>
                <a:cs typeface="FZLTZHB--B51-0"/>
              </a:rPr>
              <a:t>1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9906" y="4451838"/>
            <a:ext cx="15405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75" dirty="0">
                <a:latin typeface="FZLTZHB--B51-0"/>
                <a:cs typeface="FZLTZHB--B51-0"/>
              </a:rPr>
              <a:t>n*</a:t>
            </a:r>
            <a:r>
              <a:rPr sz="1200" b="1" spc="40" dirty="0">
                <a:latin typeface="FZLTZHB--B51-0"/>
                <a:cs typeface="FZLTZHB--B51-0"/>
              </a:rPr>
              <a:t>f</a:t>
            </a:r>
            <a:r>
              <a:rPr sz="1200" b="1" spc="-135" dirty="0">
                <a:latin typeface="FZLTZHB--B51-0"/>
                <a:cs typeface="FZLTZHB--B51-0"/>
              </a:rPr>
              <a:t>a</a:t>
            </a:r>
            <a:r>
              <a:rPr sz="1200" b="1" spc="70" dirty="0">
                <a:latin typeface="FZLTZHB--B51-0"/>
                <a:cs typeface="FZLTZHB--B51-0"/>
              </a:rPr>
              <a:t>c</a:t>
            </a:r>
            <a:r>
              <a:rPr sz="1200" b="1" spc="40" dirty="0">
                <a:latin typeface="FZLTZHB--B51-0"/>
                <a:cs typeface="FZLTZHB--B51-0"/>
              </a:rPr>
              <a:t>t</a:t>
            </a:r>
            <a:r>
              <a:rPr sz="1200" b="1" spc="15" dirty="0">
                <a:latin typeface="FZLTZHB--B51-0"/>
                <a:cs typeface="FZLTZHB--B51-0"/>
              </a:rPr>
              <a:t>(</a:t>
            </a:r>
            <a:r>
              <a:rPr sz="1200" b="1" spc="20" dirty="0">
                <a:latin typeface="FZLTZHB--B51-0"/>
                <a:cs typeface="FZLTZHB--B51-0"/>
              </a:rPr>
              <a:t>n</a:t>
            </a:r>
            <a:r>
              <a:rPr sz="1200" b="1" spc="-160" dirty="0">
                <a:latin typeface="FZLTZHB--B51-0"/>
                <a:cs typeface="FZLTZHB--B51-0"/>
              </a:rPr>
              <a:t>-</a:t>
            </a:r>
            <a:r>
              <a:rPr sz="1200" b="1" spc="110" dirty="0">
                <a:latin typeface="FZLTZHB--B51-0"/>
                <a:cs typeface="FZLTZHB--B51-0"/>
              </a:rPr>
              <a:t>1)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4356" y="3574014"/>
            <a:ext cx="1455420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40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1200" b="1" spc="-10" dirty="0">
                <a:solidFill>
                  <a:srgbClr val="0010FF"/>
                </a:solidFill>
                <a:latin typeface="FZLTZHB--B51-0"/>
                <a:cs typeface="FZLTZHB--B51-0"/>
              </a:rPr>
              <a:t>ac</a:t>
            </a:r>
            <a:r>
              <a:rPr sz="1200" b="1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95" dirty="0">
                <a:latin typeface="FZLTZHB--B51-0"/>
                <a:cs typeface="FZLTZHB--B51-0"/>
              </a:rPr>
              <a:t>n):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200" b="1" spc="-150" dirty="0">
                <a:latin typeface="FZLTZHB--B51-0"/>
                <a:cs typeface="FZLTZHB--B51-0"/>
              </a:rPr>
              <a:t>n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50" dirty="0">
                <a:latin typeface="FZLTZHB--B51-0"/>
                <a:cs typeface="FZLTZHB--B51-0"/>
              </a:rPr>
              <a:t>0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  <a:p>
            <a:pPr marL="76962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30" dirty="0">
                <a:latin typeface="FZLTZHB--B51-0"/>
                <a:cs typeface="FZLTZHB--B51-0"/>
              </a:rPr>
              <a:t>1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1784" y="4451838"/>
            <a:ext cx="15405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75" dirty="0">
                <a:latin typeface="FZLTZHB--B51-0"/>
                <a:cs typeface="FZLTZHB--B51-0"/>
              </a:rPr>
              <a:t>n*</a:t>
            </a:r>
            <a:r>
              <a:rPr sz="1200" b="1" spc="40" dirty="0">
                <a:latin typeface="FZLTZHB--B51-0"/>
                <a:cs typeface="FZLTZHB--B51-0"/>
              </a:rPr>
              <a:t>f</a:t>
            </a:r>
            <a:r>
              <a:rPr sz="1200" b="1" spc="-135" dirty="0">
                <a:latin typeface="FZLTZHB--B51-0"/>
                <a:cs typeface="FZLTZHB--B51-0"/>
              </a:rPr>
              <a:t>a</a:t>
            </a:r>
            <a:r>
              <a:rPr sz="1200" b="1" spc="70" dirty="0">
                <a:latin typeface="FZLTZHB--B51-0"/>
                <a:cs typeface="FZLTZHB--B51-0"/>
              </a:rPr>
              <a:t>c</a:t>
            </a:r>
            <a:r>
              <a:rPr sz="1200" b="1" spc="40" dirty="0">
                <a:latin typeface="FZLTZHB--B51-0"/>
                <a:cs typeface="FZLTZHB--B51-0"/>
              </a:rPr>
              <a:t>t</a:t>
            </a:r>
            <a:r>
              <a:rPr sz="1200" b="1" spc="15" dirty="0">
                <a:latin typeface="FZLTZHB--B51-0"/>
                <a:cs typeface="FZLTZHB--B51-0"/>
              </a:rPr>
              <a:t>(</a:t>
            </a:r>
            <a:r>
              <a:rPr sz="1200" b="1" spc="20" dirty="0">
                <a:latin typeface="FZLTZHB--B51-0"/>
                <a:cs typeface="FZLTZHB--B51-0"/>
              </a:rPr>
              <a:t>n</a:t>
            </a:r>
            <a:r>
              <a:rPr sz="1200" b="1" spc="-160" dirty="0">
                <a:latin typeface="FZLTZHB--B51-0"/>
                <a:cs typeface="FZLTZHB--B51-0"/>
              </a:rPr>
              <a:t>-</a:t>
            </a:r>
            <a:r>
              <a:rPr sz="1200" b="1" spc="110" dirty="0">
                <a:latin typeface="FZLTZHB--B51-0"/>
                <a:cs typeface="FZLTZHB--B51-0"/>
              </a:rPr>
              <a:t>1)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770" y="2286415"/>
            <a:ext cx="80454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65" dirty="0">
                <a:solidFill>
                  <a:srgbClr val="0010FF"/>
                </a:solidFill>
                <a:latin typeface="FZLTZHB--B51-0"/>
                <a:cs typeface="FZLTZHB--B51-0"/>
              </a:rPr>
              <a:t>fact</a:t>
            </a:r>
            <a:r>
              <a:rPr sz="1600" b="1" spc="100" dirty="0">
                <a:latin typeface="FZLTZHB--B51-0"/>
                <a:cs typeface="FZLTZHB--B51-0"/>
              </a:rPr>
              <a:t>(5)</a:t>
            </a:r>
            <a:endParaRPr sz="1600">
              <a:latin typeface="FZLTZHB--B51-0"/>
              <a:cs typeface="FZLTZHB--B51-0"/>
            </a:endParaRPr>
          </a:p>
          <a:p>
            <a:pPr marL="73660">
              <a:lnSpc>
                <a:spcPct val="100000"/>
              </a:lnSpc>
              <a:spcBef>
                <a:spcPts val="850"/>
              </a:spcBef>
            </a:pPr>
            <a:r>
              <a:rPr sz="1200" b="1" dirty="0">
                <a:latin typeface="Heiti SC"/>
                <a:cs typeface="Heiti SC"/>
              </a:rPr>
              <a:t>递归调用</a:t>
            </a:r>
            <a:endParaRPr sz="1200">
              <a:latin typeface="Heiti SC"/>
              <a:cs typeface="Heiti S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5657" y="1270253"/>
            <a:ext cx="371475" cy="215900"/>
          </a:xfrm>
          <a:prstGeom prst="rect">
            <a:avLst/>
          </a:prstGeom>
          <a:solidFill>
            <a:srgbClr val="FFE0CC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1400" b="1" spc="-160" dirty="0">
                <a:latin typeface="FZLTZHB--B51-0"/>
                <a:cs typeface="FZLTZHB--B51-0"/>
              </a:rPr>
              <a:t>n=5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3628" y="1271016"/>
            <a:ext cx="371475" cy="215900"/>
          </a:xfrm>
          <a:prstGeom prst="rect">
            <a:avLst/>
          </a:prstGeom>
          <a:solidFill>
            <a:srgbClr val="FFE0CC"/>
          </a:solidFill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400" b="1" spc="-170" dirty="0">
                <a:latin typeface="FZLTZHB--B51-0"/>
                <a:cs typeface="FZLTZHB--B51-0"/>
              </a:rPr>
              <a:t>n=4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35952" y="1270253"/>
            <a:ext cx="371475" cy="215900"/>
          </a:xfrm>
          <a:prstGeom prst="rect">
            <a:avLst/>
          </a:prstGeom>
          <a:solidFill>
            <a:srgbClr val="FFE0CC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1400" b="1" spc="-160" dirty="0">
                <a:latin typeface="FZLTZHB--B51-0"/>
                <a:cs typeface="FZLTZHB--B51-0"/>
              </a:rPr>
              <a:t>n=3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35952" y="3300984"/>
            <a:ext cx="371475" cy="215900"/>
          </a:xfrm>
          <a:prstGeom prst="rect">
            <a:avLst/>
          </a:prstGeom>
          <a:solidFill>
            <a:srgbClr val="FFE0CC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1400" b="1" spc="-160" dirty="0">
                <a:latin typeface="FZLTZHB--B51-0"/>
                <a:cs typeface="FZLTZHB--B51-0"/>
              </a:rPr>
              <a:t>n=2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38153" y="3971438"/>
            <a:ext cx="448945" cy="256540"/>
          </a:xfrm>
          <a:custGeom>
            <a:avLst/>
            <a:gdLst/>
            <a:ahLst/>
            <a:cxnLst/>
            <a:rect l="l" t="t" r="r" b="b"/>
            <a:pathLst>
              <a:path w="448945" h="256539">
                <a:moveTo>
                  <a:pt x="448779" y="256514"/>
                </a:moveTo>
                <a:lnTo>
                  <a:pt x="0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83022" y="3939923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0" y="0"/>
                </a:moveTo>
                <a:lnTo>
                  <a:pt x="47244" y="70891"/>
                </a:lnTo>
                <a:lnTo>
                  <a:pt x="85064" y="4737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35657" y="3300984"/>
            <a:ext cx="371475" cy="215900"/>
          </a:xfrm>
          <a:prstGeom prst="rect">
            <a:avLst/>
          </a:prstGeom>
          <a:solidFill>
            <a:srgbClr val="FFE0CC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1400" b="1" spc="-170" dirty="0">
                <a:latin typeface="FZLTZHB--B51-0"/>
                <a:cs typeface="FZLTZHB--B51-0"/>
              </a:rPr>
              <a:t>n=0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25442" y="2790825"/>
            <a:ext cx="319405" cy="383540"/>
          </a:xfrm>
          <a:custGeom>
            <a:avLst/>
            <a:gdLst/>
            <a:ahLst/>
            <a:cxnLst/>
            <a:rect l="l" t="t" r="r" b="b"/>
            <a:pathLst>
              <a:path w="319404" h="383539">
                <a:moveTo>
                  <a:pt x="319392" y="0"/>
                </a:moveTo>
                <a:lnTo>
                  <a:pt x="0" y="38326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84796" y="3139942"/>
            <a:ext cx="78105" cy="83185"/>
          </a:xfrm>
          <a:custGeom>
            <a:avLst/>
            <a:gdLst/>
            <a:ahLst/>
            <a:cxnLst/>
            <a:rect l="l" t="t" r="r" b="b"/>
            <a:pathLst>
              <a:path w="78104" h="83185">
                <a:moveTo>
                  <a:pt x="19507" y="0"/>
                </a:moveTo>
                <a:lnTo>
                  <a:pt x="0" y="82931"/>
                </a:lnTo>
                <a:lnTo>
                  <a:pt x="78041" y="48780"/>
                </a:lnTo>
                <a:lnTo>
                  <a:pt x="1950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349480" y="1983814"/>
            <a:ext cx="320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70" dirty="0">
                <a:latin typeface="FZLTZHB--B51-0"/>
                <a:cs typeface="FZLTZHB--B51-0"/>
              </a:rPr>
              <a:t>n=4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5665" y="1959864"/>
            <a:ext cx="370840" cy="215900"/>
          </a:xfrm>
          <a:prstGeom prst="rect">
            <a:avLst/>
          </a:prstGeom>
          <a:solidFill>
            <a:srgbClr val="FFE0CC"/>
          </a:solidFill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1400" b="1" spc="-160" dirty="0">
                <a:latin typeface="FZLTZHB--B51-0"/>
                <a:cs typeface="FZLTZHB--B51-0"/>
              </a:rPr>
              <a:t>n=5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20175" y="1983814"/>
            <a:ext cx="320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60" dirty="0">
                <a:latin typeface="FZLTZHB--B51-0"/>
                <a:cs typeface="FZLTZHB--B51-0"/>
              </a:rPr>
              <a:t>n=3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07045" y="2821685"/>
            <a:ext cx="371475" cy="215265"/>
          </a:xfrm>
          <a:prstGeom prst="rect">
            <a:avLst/>
          </a:prstGeom>
          <a:solidFill>
            <a:srgbClr val="FFE0CC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1400" b="1" spc="-160" dirty="0">
                <a:latin typeface="FZLTZHB--B51-0"/>
                <a:cs typeface="FZLTZHB--B51-0"/>
              </a:rPr>
              <a:t>n=2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95536" y="3971438"/>
            <a:ext cx="448945" cy="256540"/>
          </a:xfrm>
          <a:custGeom>
            <a:avLst/>
            <a:gdLst/>
            <a:ahLst/>
            <a:cxnLst/>
            <a:rect l="l" t="t" r="r" b="b"/>
            <a:pathLst>
              <a:path w="448945" h="256539">
                <a:moveTo>
                  <a:pt x="448779" y="256514"/>
                </a:moveTo>
                <a:lnTo>
                  <a:pt x="0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40406" y="3939923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0" y="0"/>
                </a:moveTo>
                <a:lnTo>
                  <a:pt x="47243" y="70891"/>
                </a:lnTo>
                <a:lnTo>
                  <a:pt x="85064" y="4737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179820" y="3832097"/>
            <a:ext cx="370840" cy="215900"/>
          </a:xfrm>
          <a:prstGeom prst="rect">
            <a:avLst/>
          </a:prstGeom>
          <a:solidFill>
            <a:srgbClr val="FFE0CC"/>
          </a:solidFill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1400" b="1" spc="-100" dirty="0">
                <a:latin typeface="FZLTZHB--B51-0"/>
                <a:cs typeface="FZLTZHB--B51-0"/>
              </a:rPr>
              <a:t>n=1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92246" y="3832097"/>
            <a:ext cx="370840" cy="215900"/>
          </a:xfrm>
          <a:prstGeom prst="rect">
            <a:avLst/>
          </a:prstGeom>
          <a:solidFill>
            <a:srgbClr val="FFE0CC"/>
          </a:solidFill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1400" b="1" spc="-170" dirty="0">
                <a:latin typeface="FZLTZHB--B51-0"/>
                <a:cs typeface="FZLTZHB--B51-0"/>
              </a:rPr>
              <a:t>n=0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15258" y="4048125"/>
            <a:ext cx="420370" cy="239395"/>
          </a:xfrm>
          <a:custGeom>
            <a:avLst/>
            <a:gdLst/>
            <a:ahLst/>
            <a:cxnLst/>
            <a:rect l="l" t="t" r="r" b="b"/>
            <a:pathLst>
              <a:path w="420370" h="239395">
                <a:moveTo>
                  <a:pt x="0" y="0"/>
                </a:moveTo>
                <a:lnTo>
                  <a:pt x="419925" y="238912"/>
                </a:lnTo>
              </a:path>
            </a:pathLst>
          </a:custGeom>
          <a:ln w="2514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5303" y="4247644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37680" y="0"/>
                </a:moveTo>
                <a:lnTo>
                  <a:pt x="0" y="66230"/>
                </a:lnTo>
                <a:lnTo>
                  <a:pt x="85064" y="70802"/>
                </a:lnTo>
                <a:lnTo>
                  <a:pt x="3768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82111" y="4194809"/>
            <a:ext cx="172720" cy="215265"/>
          </a:xfrm>
          <a:custGeom>
            <a:avLst/>
            <a:gdLst/>
            <a:ahLst/>
            <a:cxnLst/>
            <a:rect l="l" t="t" r="r" b="b"/>
            <a:pathLst>
              <a:path w="172720" h="215264">
                <a:moveTo>
                  <a:pt x="0" y="0"/>
                </a:moveTo>
                <a:lnTo>
                  <a:pt x="172212" y="0"/>
                </a:lnTo>
                <a:lnTo>
                  <a:pt x="172212" y="214883"/>
                </a:lnTo>
                <a:lnTo>
                  <a:pt x="0" y="214883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206103" y="4218277"/>
            <a:ext cx="12318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5" dirty="0">
                <a:latin typeface="FZLTZHB--B51-0"/>
                <a:cs typeface="FZLTZHB--B51-0"/>
              </a:rPr>
              <a:t>1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57875" y="4052696"/>
            <a:ext cx="420370" cy="239395"/>
          </a:xfrm>
          <a:custGeom>
            <a:avLst/>
            <a:gdLst/>
            <a:ahLst/>
            <a:cxnLst/>
            <a:rect l="l" t="t" r="r" b="b"/>
            <a:pathLst>
              <a:path w="420370" h="239395">
                <a:moveTo>
                  <a:pt x="0" y="0"/>
                </a:moveTo>
                <a:lnTo>
                  <a:pt x="419925" y="238912"/>
                </a:lnTo>
              </a:path>
            </a:pathLst>
          </a:custGeom>
          <a:ln w="2514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7919" y="4252216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37680" y="0"/>
                </a:moveTo>
                <a:lnTo>
                  <a:pt x="0" y="66230"/>
                </a:lnTo>
                <a:lnTo>
                  <a:pt x="85064" y="70802"/>
                </a:lnTo>
                <a:lnTo>
                  <a:pt x="3768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36158" y="4194809"/>
            <a:ext cx="172720" cy="215265"/>
          </a:xfrm>
          <a:custGeom>
            <a:avLst/>
            <a:gdLst/>
            <a:ahLst/>
            <a:cxnLst/>
            <a:rect l="l" t="t" r="r" b="b"/>
            <a:pathLst>
              <a:path w="172720" h="215264">
                <a:moveTo>
                  <a:pt x="0" y="0"/>
                </a:moveTo>
                <a:lnTo>
                  <a:pt x="172212" y="0"/>
                </a:lnTo>
                <a:lnTo>
                  <a:pt x="172212" y="214883"/>
                </a:lnTo>
                <a:lnTo>
                  <a:pt x="0" y="214883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860274" y="4218277"/>
            <a:ext cx="12318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5" dirty="0">
                <a:latin typeface="FZLTZHB--B51-0"/>
                <a:cs typeface="FZLTZHB--B51-0"/>
              </a:rPr>
              <a:t>1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986141" y="2932353"/>
            <a:ext cx="295275" cy="349885"/>
          </a:xfrm>
          <a:custGeom>
            <a:avLst/>
            <a:gdLst/>
            <a:ahLst/>
            <a:cxnLst/>
            <a:rect l="l" t="t" r="r" b="b"/>
            <a:pathLst>
              <a:path w="295275" h="349885">
                <a:moveTo>
                  <a:pt x="0" y="349783"/>
                </a:moveTo>
                <a:lnTo>
                  <a:pt x="294678" y="0"/>
                </a:lnTo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43503" y="288378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40" h="83185">
                <a:moveTo>
                  <a:pt x="78232" y="0"/>
                </a:moveTo>
                <a:lnTo>
                  <a:pt x="0" y="33731"/>
                </a:lnTo>
                <a:lnTo>
                  <a:pt x="58280" y="82829"/>
                </a:lnTo>
                <a:lnTo>
                  <a:pt x="7823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96833" y="3109722"/>
            <a:ext cx="172720" cy="215900"/>
          </a:xfrm>
          <a:custGeom>
            <a:avLst/>
            <a:gdLst/>
            <a:ahLst/>
            <a:cxnLst/>
            <a:rect l="l" t="t" r="r" b="b"/>
            <a:pathLst>
              <a:path w="172720" h="215900">
                <a:moveTo>
                  <a:pt x="0" y="0"/>
                </a:moveTo>
                <a:lnTo>
                  <a:pt x="172211" y="0"/>
                </a:lnTo>
                <a:lnTo>
                  <a:pt x="172211" y="215645"/>
                </a:lnTo>
                <a:lnTo>
                  <a:pt x="0" y="21564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221116" y="3133526"/>
            <a:ext cx="12318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45" dirty="0">
                <a:latin typeface="FZLTZHB--B51-0"/>
                <a:cs typeface="FZLTZHB--B51-0"/>
              </a:rPr>
              <a:t>2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48360" y="2341065"/>
            <a:ext cx="12318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65" dirty="0">
                <a:latin typeface="FZLTZHB--B51-0"/>
                <a:cs typeface="FZLTZHB--B51-0"/>
              </a:rPr>
              <a:t>6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92322" y="2326086"/>
            <a:ext cx="2222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5" dirty="0">
                <a:latin typeface="FZLTZHB--B51-0"/>
                <a:cs typeface="FZLTZHB--B51-0"/>
              </a:rPr>
              <a:t>24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03408" y="1861185"/>
            <a:ext cx="305435" cy="370205"/>
          </a:xfrm>
          <a:custGeom>
            <a:avLst/>
            <a:gdLst/>
            <a:ahLst/>
            <a:cxnLst/>
            <a:rect l="l" t="t" r="r" b="b"/>
            <a:pathLst>
              <a:path w="305434" h="370205">
                <a:moveTo>
                  <a:pt x="305333" y="0"/>
                </a:moveTo>
                <a:lnTo>
                  <a:pt x="0" y="369646"/>
                </a:lnTo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2963" y="2196772"/>
            <a:ext cx="78105" cy="83185"/>
          </a:xfrm>
          <a:custGeom>
            <a:avLst/>
            <a:gdLst/>
            <a:ahLst/>
            <a:cxnLst/>
            <a:rect l="l" t="t" r="r" b="b"/>
            <a:pathLst>
              <a:path w="78105" h="83185">
                <a:moveTo>
                  <a:pt x="19151" y="0"/>
                </a:moveTo>
                <a:lnTo>
                  <a:pt x="0" y="83019"/>
                </a:lnTo>
                <a:lnTo>
                  <a:pt x="77901" y="48526"/>
                </a:lnTo>
                <a:lnTo>
                  <a:pt x="1915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57655" y="2124455"/>
            <a:ext cx="382270" cy="2159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ct val="100000"/>
              </a:lnSpc>
            </a:pPr>
            <a:r>
              <a:rPr sz="1400" b="1" spc="-90" dirty="0">
                <a:latin typeface="FZLTZHB--B51-0"/>
                <a:cs typeface="FZLTZHB--B51-0"/>
              </a:rPr>
              <a:t>120</a:t>
            </a:r>
            <a:endParaRPr sz="1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6283" y="2302361"/>
            <a:ext cx="40919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函数递归实例解析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字符串反转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21178" y="1529255"/>
            <a:ext cx="29190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将字符串</a:t>
            </a:r>
            <a:r>
              <a:rPr sz="2400" b="1" spc="-15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反转后输出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264" y="2548913"/>
            <a:ext cx="258127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2825" algn="l"/>
                <a:tab pos="134874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函数	</a:t>
            </a:r>
            <a:r>
              <a:rPr sz="2400" b="1" spc="-315" dirty="0">
                <a:latin typeface="FZLTZHB--B51-0"/>
                <a:cs typeface="FZLTZHB--B51-0"/>
              </a:rPr>
              <a:t>+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dirty="0">
                <a:latin typeface="Heiti SC"/>
                <a:cs typeface="Heiti SC"/>
              </a:rPr>
              <a:t>分支结构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264" y="3280433"/>
            <a:ext cx="1467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递归链条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264" y="4011953"/>
            <a:ext cx="1467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递归基例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6917" y="1533023"/>
            <a:ext cx="187578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5165" algn="l"/>
              </a:tabLst>
            </a:pPr>
            <a:r>
              <a:rPr sz="2400" b="1" spc="-320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FZLTZHB--B51-0"/>
                <a:cs typeface="FZLTZHB--B51-0"/>
              </a:rPr>
              <a:t>	</a:t>
            </a:r>
            <a:r>
              <a:rPr sz="2400" b="1" spc="-140" dirty="0">
                <a:latin typeface="FZLTZHB--B51-0"/>
                <a:cs typeface="FZLTZHB--B51-0"/>
              </a:rPr>
              <a:t>s</a:t>
            </a:r>
            <a:r>
              <a:rPr sz="2400" b="1" spc="475" dirty="0">
                <a:latin typeface="FZLTZHB--B51-0"/>
                <a:cs typeface="FZLTZHB--B51-0"/>
              </a:rPr>
              <a:t>[</a:t>
            </a:r>
            <a:r>
              <a:rPr sz="2400" b="1" spc="509" dirty="0">
                <a:latin typeface="FZLTZHB--B51-0"/>
                <a:cs typeface="FZLTZHB--B51-0"/>
              </a:rPr>
              <a:t>:</a:t>
            </a:r>
            <a:r>
              <a:rPr sz="2400" b="1" spc="515" dirty="0">
                <a:latin typeface="FZLTZHB--B51-0"/>
                <a:cs typeface="FZLTZHB--B51-0"/>
              </a:rPr>
              <a:t>:</a:t>
            </a:r>
            <a:r>
              <a:rPr sz="2400" b="1" spc="-310" dirty="0">
                <a:latin typeface="FZLTZHB--B51-0"/>
                <a:cs typeface="FZLTZHB--B51-0"/>
              </a:rPr>
              <a:t>-</a:t>
            </a:r>
            <a:r>
              <a:rPr sz="2400" b="1" spc="65" dirty="0">
                <a:latin typeface="FZLTZHB--B51-0"/>
                <a:cs typeface="FZLTZHB--B51-0"/>
              </a:rPr>
              <a:t>1</a:t>
            </a:r>
            <a:r>
              <a:rPr sz="2400" b="1" spc="470" dirty="0">
                <a:latin typeface="FZLTZHB--B51-0"/>
                <a:cs typeface="FZLTZHB--B51-0"/>
              </a:rPr>
              <a:t>]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8712" y="2591883"/>
            <a:ext cx="4358640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40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-114" dirty="0">
                <a:solidFill>
                  <a:srgbClr val="0010FF"/>
                </a:solidFill>
                <a:latin typeface="FZLTZHB--B51-0"/>
                <a:cs typeface="FZLTZHB--B51-0"/>
              </a:rPr>
              <a:t>vs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95" dirty="0">
                <a:latin typeface="FZLTZHB--B51-0"/>
                <a:cs typeface="FZLTZHB--B51-0"/>
              </a:rPr>
              <a:t>s)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480"/>
              </a:spcBef>
              <a:tabLst>
                <a:tab pos="1269365" algn="l"/>
                <a:tab pos="1689100" algn="l"/>
                <a:tab pos="21088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2700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endParaRPr sz="200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se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2700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29" dirty="0">
                <a:latin typeface="FZLTZHB--B51-0"/>
                <a:cs typeface="FZLTZHB--B51-0"/>
              </a:rPr>
              <a:t>r</a:t>
            </a:r>
            <a:r>
              <a:rPr sz="2000" b="1" spc="-114" dirty="0">
                <a:latin typeface="FZLTZHB--B51-0"/>
                <a:cs typeface="FZLTZHB--B51-0"/>
              </a:rPr>
              <a:t>v</a:t>
            </a:r>
            <a:r>
              <a:rPr sz="2000" b="1" spc="-110" dirty="0">
                <a:latin typeface="FZLTZHB--B51-0"/>
                <a:cs typeface="FZLTZHB--B51-0"/>
              </a:rPr>
              <a:t>s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125" dirty="0">
                <a:latin typeface="FZLTZHB--B51-0"/>
                <a:cs typeface="FZLTZHB--B51-0"/>
              </a:rPr>
              <a:t>s</a:t>
            </a:r>
            <a:r>
              <a:rPr sz="2000" b="1" spc="175" dirty="0">
                <a:latin typeface="FZLTZHB--B51-0"/>
                <a:cs typeface="FZLTZHB--B51-0"/>
              </a:rPr>
              <a:t>[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430" dirty="0">
                <a:latin typeface="FZLTZHB--B51-0"/>
                <a:cs typeface="FZLTZHB--B51-0"/>
              </a:rPr>
              <a:t>:</a:t>
            </a:r>
            <a:r>
              <a:rPr sz="2000" b="1" spc="395" dirty="0">
                <a:latin typeface="FZLTZHB--B51-0"/>
                <a:cs typeface="FZLTZHB--B51-0"/>
              </a:rPr>
              <a:t>]</a:t>
            </a:r>
            <a:r>
              <a:rPr sz="2000" b="1" spc="15" dirty="0">
                <a:latin typeface="FZLTZHB--B51-0"/>
                <a:cs typeface="FZLTZHB--B51-0"/>
              </a:rPr>
              <a:t>)</a:t>
            </a:r>
            <a:r>
              <a:rPr sz="2000" b="1" spc="20" dirty="0">
                <a:latin typeface="FZLTZHB--B51-0"/>
                <a:cs typeface="FZLTZHB--B51-0"/>
              </a:rPr>
              <a:t>+</a:t>
            </a:r>
            <a:r>
              <a:rPr sz="2000" b="1" spc="170" dirty="0">
                <a:latin typeface="FZLTZHB--B51-0"/>
                <a:cs typeface="FZLTZHB--B51-0"/>
              </a:rPr>
              <a:t>s</a:t>
            </a:r>
            <a:r>
              <a:rPr sz="2000" b="1" spc="105" dirty="0">
                <a:latin typeface="FZLTZHB--B51-0"/>
                <a:cs typeface="FZLTZHB--B51-0"/>
              </a:rPr>
              <a:t>[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885747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3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斐波那契数列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53784" y="1529255"/>
            <a:ext cx="1854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一个经典数列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3668" y="3162668"/>
            <a:ext cx="151511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800" spc="-1700" dirty="0">
                <a:latin typeface="Times New Roman"/>
                <a:cs typeface="Times New Roman"/>
              </a:rPr>
              <a:t>𝐹</a:t>
            </a:r>
            <a:r>
              <a:rPr sz="2800" spc="-1590" dirty="0">
                <a:latin typeface="Times New Roman"/>
                <a:cs typeface="Times New Roman"/>
              </a:rPr>
              <a:t>𝐹</a:t>
            </a:r>
            <a:r>
              <a:rPr sz="2800" spc="225" dirty="0">
                <a:latin typeface="Times New Roman"/>
                <a:cs typeface="Times New Roman"/>
              </a:rPr>
              <a:t>(</a:t>
            </a:r>
            <a:r>
              <a:rPr sz="2800" spc="-1770" dirty="0">
                <a:latin typeface="Times New Roman"/>
                <a:cs typeface="Times New Roman"/>
              </a:rPr>
              <a:t>𝑛</a:t>
            </a:r>
            <a:r>
              <a:rPr sz="2800" spc="-1725" dirty="0">
                <a:latin typeface="Times New Roman"/>
                <a:cs typeface="Times New Roman"/>
              </a:rPr>
              <a:t>𝑛</a:t>
            </a:r>
            <a:r>
              <a:rPr sz="2800" spc="229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509" dirty="0">
                <a:latin typeface="Times New Roman"/>
                <a:cs typeface="Times New Roman"/>
              </a:rPr>
              <a:t>=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1135" dirty="0">
                <a:latin typeface="Times New Roman"/>
                <a:cs typeface="Times New Roman"/>
              </a:rPr>
              <a:t>�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6796" y="2749521"/>
            <a:ext cx="222885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</a:pPr>
            <a:r>
              <a:rPr sz="2800" spc="15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20"/>
              </a:lnSpc>
            </a:pPr>
            <a:r>
              <a:rPr sz="2800" spc="15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2561" y="3548769"/>
            <a:ext cx="12363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1795" algn="l"/>
              </a:tabLst>
            </a:pPr>
            <a:r>
              <a:rPr sz="2800" spc="-1700" dirty="0">
                <a:latin typeface="Times New Roman"/>
                <a:cs typeface="Times New Roman"/>
              </a:rPr>
              <a:t>𝐹𝐹	</a:t>
            </a:r>
            <a:r>
              <a:rPr sz="2800" spc="-1770" dirty="0">
                <a:latin typeface="Times New Roman"/>
                <a:cs typeface="Times New Roman"/>
              </a:rPr>
              <a:t>𝑛𝑛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09" dirty="0">
                <a:latin typeface="Times New Roman"/>
                <a:cs typeface="Times New Roman"/>
              </a:rPr>
              <a:t>−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09065" y="3573017"/>
            <a:ext cx="1064260" cy="330200"/>
          </a:xfrm>
          <a:custGeom>
            <a:avLst/>
            <a:gdLst/>
            <a:ahLst/>
            <a:cxnLst/>
            <a:rect l="l" t="t" r="r" b="b"/>
            <a:pathLst>
              <a:path w="1064260" h="330200">
                <a:moveTo>
                  <a:pt x="959156" y="0"/>
                </a:moveTo>
                <a:lnTo>
                  <a:pt x="959953" y="15323"/>
                </a:lnTo>
                <a:lnTo>
                  <a:pt x="971674" y="20656"/>
                </a:lnTo>
                <a:lnTo>
                  <a:pt x="982396" y="27279"/>
                </a:lnTo>
                <a:lnTo>
                  <a:pt x="1008786" y="55338"/>
                </a:lnTo>
                <a:lnTo>
                  <a:pt x="1026994" y="99271"/>
                </a:lnTo>
                <a:lnTo>
                  <a:pt x="1033046" y="137806"/>
                </a:lnTo>
                <a:lnTo>
                  <a:pt x="1034182" y="167992"/>
                </a:lnTo>
                <a:lnTo>
                  <a:pt x="1033706" y="182086"/>
                </a:lnTo>
                <a:lnTo>
                  <a:pt x="1028681" y="221106"/>
                </a:lnTo>
                <a:lnTo>
                  <a:pt x="1012910" y="266828"/>
                </a:lnTo>
                <a:lnTo>
                  <a:pt x="988656" y="297490"/>
                </a:lnTo>
                <a:lnTo>
                  <a:pt x="954991" y="316242"/>
                </a:lnTo>
                <a:lnTo>
                  <a:pt x="967998" y="327000"/>
                </a:lnTo>
                <a:lnTo>
                  <a:pt x="1002519" y="309652"/>
                </a:lnTo>
                <a:lnTo>
                  <a:pt x="1029925" y="282660"/>
                </a:lnTo>
                <a:lnTo>
                  <a:pt x="1052374" y="239878"/>
                </a:lnTo>
                <a:lnTo>
                  <a:pt x="1062935" y="189588"/>
                </a:lnTo>
                <a:lnTo>
                  <a:pt x="1064237" y="160277"/>
                </a:lnTo>
                <a:lnTo>
                  <a:pt x="1063697" y="147187"/>
                </a:lnTo>
                <a:lnTo>
                  <a:pt x="1054500" y="97786"/>
                </a:lnTo>
                <a:lnTo>
                  <a:pt x="1039240" y="62355"/>
                </a:lnTo>
                <a:lnTo>
                  <a:pt x="1015492" y="30806"/>
                </a:lnTo>
                <a:lnTo>
                  <a:pt x="984110" y="9131"/>
                </a:lnTo>
                <a:lnTo>
                  <a:pt x="972036" y="4033"/>
                </a:lnTo>
                <a:lnTo>
                  <a:pt x="959156" y="0"/>
                </a:lnTo>
                <a:close/>
              </a:path>
              <a:path w="1064260" h="330200">
                <a:moveTo>
                  <a:pt x="105094" y="0"/>
                </a:moveTo>
                <a:lnTo>
                  <a:pt x="61833" y="20002"/>
                </a:lnTo>
                <a:lnTo>
                  <a:pt x="34443" y="47070"/>
                </a:lnTo>
                <a:lnTo>
                  <a:pt x="11919" y="89963"/>
                </a:lnTo>
                <a:lnTo>
                  <a:pt x="1309" y="140220"/>
                </a:lnTo>
                <a:lnTo>
                  <a:pt x="0" y="169446"/>
                </a:lnTo>
                <a:lnTo>
                  <a:pt x="535" y="182577"/>
                </a:lnTo>
                <a:lnTo>
                  <a:pt x="9702" y="232047"/>
                </a:lnTo>
                <a:lnTo>
                  <a:pt x="24914" y="267424"/>
                </a:lnTo>
                <a:lnTo>
                  <a:pt x="48626" y="298872"/>
                </a:lnTo>
                <a:lnTo>
                  <a:pt x="80055" y="320493"/>
                </a:lnTo>
                <a:lnTo>
                  <a:pt x="105094" y="329615"/>
                </a:lnTo>
                <a:lnTo>
                  <a:pt x="104127" y="314390"/>
                </a:lnTo>
                <a:lnTo>
                  <a:pt x="92527" y="309039"/>
                </a:lnTo>
                <a:lnTo>
                  <a:pt x="81899" y="302367"/>
                </a:lnTo>
                <a:lnTo>
                  <a:pt x="55657" y="274029"/>
                </a:lnTo>
                <a:lnTo>
                  <a:pt x="37329" y="229421"/>
                </a:lnTo>
                <a:lnTo>
                  <a:pt x="31195" y="190860"/>
                </a:lnTo>
                <a:lnTo>
                  <a:pt x="30029" y="161395"/>
                </a:lnTo>
                <a:lnTo>
                  <a:pt x="30402" y="147299"/>
                </a:lnTo>
                <a:lnTo>
                  <a:pt x="35289" y="108227"/>
                </a:lnTo>
                <a:lnTo>
                  <a:pt x="51330" y="62230"/>
                </a:lnTo>
                <a:lnTo>
                  <a:pt x="75736" y="31986"/>
                </a:lnTo>
                <a:lnTo>
                  <a:pt x="109780" y="13373"/>
                </a:lnTo>
                <a:lnTo>
                  <a:pt x="1050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36297" y="2749521"/>
            <a:ext cx="161226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3320"/>
              </a:lnSpc>
            </a:pPr>
            <a:r>
              <a:rPr sz="2800" spc="-1770" dirty="0">
                <a:latin typeface="Times New Roman"/>
                <a:cs typeface="Times New Roman"/>
              </a:rPr>
              <a:t>𝑛𝑛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509" dirty="0">
                <a:latin typeface="Times New Roman"/>
                <a:cs typeface="Times New Roman"/>
              </a:rPr>
              <a:t>=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0480">
              <a:lnSpc>
                <a:spcPts val="3150"/>
              </a:lnSpc>
            </a:pPr>
            <a:r>
              <a:rPr sz="2800" spc="-1770" dirty="0">
                <a:latin typeface="Times New Roman"/>
                <a:cs typeface="Times New Roman"/>
              </a:rPr>
              <a:t>𝑛𝑛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509" dirty="0">
                <a:latin typeface="Times New Roman"/>
                <a:cs typeface="Times New Roman"/>
              </a:rPr>
              <a:t>=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85"/>
              </a:lnSpc>
            </a:pPr>
            <a:r>
              <a:rPr sz="2800" spc="-1845" dirty="0">
                <a:latin typeface="Times New Roman"/>
                <a:cs typeface="Times New Roman"/>
              </a:rPr>
              <a:t>𝑜</a:t>
            </a:r>
            <a:r>
              <a:rPr sz="2800" spc="-1855" dirty="0">
                <a:latin typeface="Times New Roman"/>
                <a:cs typeface="Times New Roman"/>
              </a:rPr>
              <a:t>𝑜</a:t>
            </a:r>
            <a:r>
              <a:rPr sz="2800" spc="-2090" dirty="0">
                <a:latin typeface="Times New Roman"/>
                <a:cs typeface="Times New Roman"/>
              </a:rPr>
              <a:t>𝑜</a:t>
            </a:r>
            <a:r>
              <a:rPr sz="2800" spc="-2095" dirty="0">
                <a:latin typeface="Times New Roman"/>
                <a:cs typeface="Times New Roman"/>
              </a:rPr>
              <a:t>𝑜</a:t>
            </a:r>
            <a:r>
              <a:rPr sz="2800" spc="-815" dirty="0">
                <a:latin typeface="Times New Roman"/>
                <a:cs typeface="Times New Roman"/>
              </a:rPr>
              <a:t>𝑜</a:t>
            </a:r>
            <a:r>
              <a:rPr sz="2800" spc="-1910" dirty="0">
                <a:latin typeface="Times New Roman"/>
                <a:cs typeface="Times New Roman"/>
              </a:rPr>
              <a:t>𝑜</a:t>
            </a:r>
            <a:r>
              <a:rPr sz="2800" spc="-1914" dirty="0">
                <a:latin typeface="Times New Roman"/>
                <a:cs typeface="Times New Roman"/>
              </a:rPr>
              <a:t>𝑜</a:t>
            </a:r>
            <a:r>
              <a:rPr sz="2800" spc="-1945" dirty="0">
                <a:latin typeface="Times New Roman"/>
                <a:cs typeface="Times New Roman"/>
              </a:rPr>
              <a:t>𝑜</a:t>
            </a:r>
            <a:r>
              <a:rPr sz="2800" spc="-1950" dirty="0">
                <a:latin typeface="Times New Roman"/>
                <a:cs typeface="Times New Roman"/>
              </a:rPr>
              <a:t>𝑜</a:t>
            </a:r>
            <a:r>
              <a:rPr sz="2800" spc="-1889" dirty="0">
                <a:latin typeface="Times New Roman"/>
                <a:cs typeface="Times New Roman"/>
              </a:rPr>
              <a:t>𝑜𝑜𝑜𝑜𝑜</a:t>
            </a:r>
            <a:r>
              <a:rPr sz="2800" spc="-1905" dirty="0">
                <a:latin typeface="Times New Roman"/>
                <a:cs typeface="Times New Roman"/>
              </a:rPr>
              <a:t>𝑜</a:t>
            </a:r>
            <a:r>
              <a:rPr sz="2800" spc="-1910" dirty="0">
                <a:latin typeface="Times New Roman"/>
                <a:cs typeface="Times New Roman"/>
              </a:rPr>
              <a:t>𝑜𝑜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0046" y="3549001"/>
            <a:ext cx="157988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5330" algn="l"/>
              </a:tabLst>
            </a:pPr>
            <a:r>
              <a:rPr sz="2800" spc="509" dirty="0">
                <a:latin typeface="Times New Roman"/>
                <a:cs typeface="Times New Roman"/>
              </a:rPr>
              <a:t>+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700" dirty="0">
                <a:latin typeface="Times New Roman"/>
                <a:cs typeface="Times New Roman"/>
              </a:rPr>
              <a:t>𝐹𝐹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770" dirty="0">
                <a:latin typeface="Times New Roman"/>
                <a:cs typeface="Times New Roman"/>
              </a:rPr>
              <a:t>𝑛𝑛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09" dirty="0">
                <a:latin typeface="Times New Roman"/>
                <a:cs typeface="Times New Roman"/>
              </a:rPr>
              <a:t>−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6868" y="1529255"/>
            <a:ext cx="33077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-135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42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24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425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F(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250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111" y="2548913"/>
            <a:ext cx="258127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2825" algn="l"/>
                <a:tab pos="134874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函数	</a:t>
            </a:r>
            <a:r>
              <a:rPr sz="2400" b="1" spc="-315" dirty="0">
                <a:latin typeface="FZLTZHB--B51-0"/>
                <a:cs typeface="FZLTZHB--B51-0"/>
              </a:rPr>
              <a:t>+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dirty="0">
                <a:latin typeface="Heiti SC"/>
                <a:cs typeface="Heiti SC"/>
              </a:rPr>
              <a:t>分支结构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111" y="3280433"/>
            <a:ext cx="1467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递归链条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111" y="4011953"/>
            <a:ext cx="1467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递归基例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8692" y="2591883"/>
            <a:ext cx="435800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5" dirty="0">
                <a:latin typeface="FZLTZHB--B51-0"/>
                <a:cs typeface="FZLTZHB--B51-0"/>
              </a:rPr>
              <a:t>n</a:t>
            </a:r>
            <a:r>
              <a:rPr sz="2000" b="1" spc="15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480"/>
              </a:spcBef>
              <a:tabLst>
                <a:tab pos="1269365" algn="l"/>
                <a:tab pos="1689100" algn="l"/>
                <a:tab pos="1968500" algn="l"/>
                <a:tab pos="2387600" algn="l"/>
                <a:tab pos="2667635" algn="l"/>
                <a:tab pos="3086735" algn="l"/>
                <a:tab pos="33661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0" dirty="0">
                <a:latin typeface="FZLTZHB--B51-0"/>
                <a:cs typeface="FZLTZHB--B51-0"/>
              </a:rPr>
              <a:t>o</a:t>
            </a:r>
            <a:r>
              <a:rPr sz="2000" b="1" spc="235" dirty="0">
                <a:latin typeface="FZLTZHB--B51-0"/>
                <a:cs typeface="FZLTZHB--B51-0"/>
              </a:rPr>
              <a:t>r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10" dirty="0">
                <a:latin typeface="FZLTZHB--B51-0"/>
                <a:cs typeface="FZLTZHB--B51-0"/>
              </a:rPr>
              <a:t>2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2700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se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270000">
              <a:lnSpc>
                <a:spcPct val="100000"/>
              </a:lnSpc>
              <a:spcBef>
                <a:spcPts val="480"/>
              </a:spcBef>
              <a:tabLst>
                <a:tab pos="3226435" algn="l"/>
                <a:tab pos="350647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20" dirty="0">
                <a:latin typeface="FZLTZHB--B51-0"/>
                <a:cs typeface="FZLTZHB--B51-0"/>
              </a:rPr>
              <a:t>(</a:t>
            </a:r>
            <a:r>
              <a:rPr sz="2000" b="1" spc="40" dirty="0">
                <a:latin typeface="FZLTZHB--B51-0"/>
                <a:cs typeface="FZLTZHB--B51-0"/>
              </a:rPr>
              <a:t>n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5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20" dirty="0">
                <a:latin typeface="FZLTZHB--B51-0"/>
                <a:cs typeface="FZLTZHB--B51-0"/>
              </a:rPr>
              <a:t>(</a:t>
            </a:r>
            <a:r>
              <a:rPr sz="2000" b="1" spc="30" dirty="0">
                <a:latin typeface="FZLTZHB--B51-0"/>
                <a:cs typeface="FZLTZHB--B51-0"/>
              </a:rPr>
              <a:t>n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-204" dirty="0">
                <a:latin typeface="FZLTZHB--B51-0"/>
                <a:cs typeface="FZLTZHB--B51-0"/>
              </a:rPr>
              <a:t>2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3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斐波那契数列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6538" y="570007"/>
            <a:ext cx="1550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Arial Unicode MS"/>
                <a:cs typeface="Arial Unicode MS"/>
              </a:rPr>
              <a:t>汉诺塔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6108" y="1059941"/>
            <a:ext cx="2816860" cy="3806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1540">
              <a:lnSpc>
                <a:spcPct val="100000"/>
              </a:lnSpc>
              <a:tabLst>
                <a:tab pos="1564640" algn="l"/>
              </a:tabLst>
            </a:pPr>
            <a:r>
              <a:rPr sz="2400" b="1" spc="-320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FZLTZHB--B51-0"/>
                <a:cs typeface="FZLTZHB--B51-0"/>
              </a:rPr>
              <a:t>	</a:t>
            </a:r>
            <a:r>
              <a:rPr sz="2400" b="1" spc="-140" dirty="0">
                <a:latin typeface="FZLTZHB--B51-0"/>
                <a:cs typeface="FZLTZHB--B51-0"/>
              </a:rPr>
              <a:t>s</a:t>
            </a:r>
            <a:r>
              <a:rPr sz="2400" b="1" spc="475" dirty="0">
                <a:latin typeface="FZLTZHB--B51-0"/>
                <a:cs typeface="FZLTZHB--B51-0"/>
              </a:rPr>
              <a:t>[</a:t>
            </a:r>
            <a:r>
              <a:rPr sz="2400" b="1" spc="509" dirty="0">
                <a:latin typeface="FZLTZHB--B51-0"/>
                <a:cs typeface="FZLTZHB--B51-0"/>
              </a:rPr>
              <a:t>:</a:t>
            </a:r>
            <a:r>
              <a:rPr sz="2400" b="1" spc="515" dirty="0">
                <a:latin typeface="FZLTZHB--B51-0"/>
                <a:cs typeface="FZLTZHB--B51-0"/>
              </a:rPr>
              <a:t>:</a:t>
            </a:r>
            <a:r>
              <a:rPr sz="2400" b="1" spc="-310" dirty="0">
                <a:latin typeface="FZLTZHB--B51-0"/>
                <a:cs typeface="FZLTZHB--B51-0"/>
              </a:rPr>
              <a:t>-</a:t>
            </a:r>
            <a:r>
              <a:rPr sz="2400" b="1" spc="65" dirty="0">
                <a:latin typeface="FZLTZHB--B51-0"/>
                <a:cs typeface="FZLTZHB--B51-0"/>
              </a:rPr>
              <a:t>1</a:t>
            </a:r>
            <a:r>
              <a:rPr sz="2400" b="1" spc="470" dirty="0">
                <a:latin typeface="FZLTZHB--B51-0"/>
                <a:cs typeface="FZLTZHB--B51-0"/>
              </a:rPr>
              <a:t>]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36108" y="1059941"/>
            <a:ext cx="2816351" cy="3806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5567" y="2390394"/>
            <a:ext cx="2430779" cy="1368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88035" y="650875"/>
            <a:ext cx="5438140" cy="428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sz="4000" dirty="0">
                <a:latin typeface="Arial Unicode MS"/>
                <a:cs typeface="Arial Unicode MS"/>
              </a:rPr>
              <a:t>汉诺塔</a:t>
            </a: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b="1" spc="-185" dirty="0">
                <a:latin typeface="FZLTZHB--B51-0"/>
                <a:cs typeface="FZLTZHB--B51-0"/>
              </a:rPr>
              <a:t>co</a:t>
            </a:r>
            <a:r>
              <a:rPr sz="1800" b="1" spc="-204" dirty="0">
                <a:latin typeface="FZLTZHB--B51-0"/>
                <a:cs typeface="FZLTZHB--B51-0"/>
              </a:rPr>
              <a:t>u</a:t>
            </a:r>
            <a:r>
              <a:rPr sz="1800" b="1" spc="45" dirty="0">
                <a:latin typeface="FZLTZHB--B51-0"/>
                <a:cs typeface="FZLTZHB--B51-0"/>
              </a:rPr>
              <a:t>nt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20" dirty="0">
                <a:latin typeface="FZLTZHB--B51-0"/>
                <a:cs typeface="FZLTZHB--B51-0"/>
              </a:rPr>
              <a:t>0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18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1800" b="1" spc="40" dirty="0">
                <a:solidFill>
                  <a:srgbClr val="0010FF"/>
                </a:solidFill>
                <a:latin typeface="FZLTZHB--B51-0"/>
                <a:cs typeface="FZLTZHB--B51-0"/>
              </a:rPr>
              <a:t>no</a:t>
            </a:r>
            <a:r>
              <a:rPr sz="1800" b="1" spc="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1800" b="1" spc="25" dirty="0">
                <a:latin typeface="FZLTZHB--B51-0"/>
                <a:cs typeface="FZLTZHB--B51-0"/>
              </a:rPr>
              <a:t>(n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110" dirty="0">
                <a:latin typeface="FZLTZHB--B51-0"/>
                <a:cs typeface="FZLTZHB--B51-0"/>
              </a:rPr>
              <a:t>s</a:t>
            </a:r>
            <a:r>
              <a:rPr sz="1800" b="1" spc="25" dirty="0">
                <a:latin typeface="FZLTZHB--B51-0"/>
                <a:cs typeface="FZLTZHB--B51-0"/>
              </a:rPr>
              <a:t>rc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dirty="0">
                <a:latin typeface="FZLTZHB--B51-0"/>
                <a:cs typeface="FZLTZHB--B51-0"/>
              </a:rPr>
              <a:t>ds</a:t>
            </a:r>
            <a:r>
              <a:rPr sz="1800" b="1" spc="-5" dirty="0">
                <a:latin typeface="FZLTZHB--B51-0"/>
                <a:cs typeface="FZLTZHB--B51-0"/>
              </a:rPr>
              <a:t>t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825" dirty="0">
                <a:latin typeface="FZLTZHB--B51-0"/>
                <a:cs typeface="FZLTZHB--B51-0"/>
              </a:rPr>
              <a:t>m</a:t>
            </a:r>
            <a:r>
              <a:rPr sz="1800" b="1" spc="155" dirty="0">
                <a:latin typeface="FZLTZHB--B51-0"/>
                <a:cs typeface="FZLTZHB--B51-0"/>
              </a:rPr>
              <a:t>id</a:t>
            </a:r>
            <a:r>
              <a:rPr sz="1800" b="1" spc="325" dirty="0">
                <a:latin typeface="FZLTZHB--B51-0"/>
                <a:cs typeface="FZLTZHB--B51-0"/>
              </a:rPr>
              <a:t>):</a:t>
            </a:r>
            <a:endParaRPr sz="1800" dirty="0">
              <a:latin typeface="FZLTZHB--B51-0"/>
              <a:cs typeface="FZLTZHB--B51-0"/>
            </a:endParaRPr>
          </a:p>
          <a:p>
            <a:pPr marL="51435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g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ob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l </a:t>
            </a:r>
            <a:r>
              <a:rPr sz="1800" b="1" spc="-180" dirty="0">
                <a:latin typeface="FZLTZHB--B51-0"/>
                <a:cs typeface="FZLTZHB--B51-0"/>
              </a:rPr>
              <a:t>co</a:t>
            </a:r>
            <a:r>
              <a:rPr sz="1800" b="1" spc="-215" dirty="0">
                <a:latin typeface="FZLTZHB--B51-0"/>
                <a:cs typeface="FZLTZHB--B51-0"/>
              </a:rPr>
              <a:t>u</a:t>
            </a:r>
            <a:r>
              <a:rPr sz="1800" b="1" spc="40" dirty="0">
                <a:latin typeface="FZLTZHB--B51-0"/>
                <a:cs typeface="FZLTZHB--B51-0"/>
              </a:rPr>
              <a:t>nt</a:t>
            </a:r>
            <a:endParaRPr sz="1800" dirty="0">
              <a:latin typeface="FZLTZHB--B51-0"/>
              <a:cs typeface="FZLTZHB--B51-0"/>
            </a:endParaRPr>
          </a:p>
          <a:p>
            <a:pPr marL="51435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220" dirty="0">
                <a:latin typeface="FZLTZHB--B51-0"/>
                <a:cs typeface="FZLTZHB--B51-0"/>
              </a:rPr>
              <a:t>n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5" dirty="0">
                <a:latin typeface="FZLTZHB--B51-0"/>
                <a:cs typeface="FZLTZHB--B51-0"/>
              </a:rPr>
              <a:t>1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endParaRPr sz="1800" dirty="0">
              <a:latin typeface="FZLTZHB--B51-0"/>
              <a:cs typeface="FZLTZHB--B51-0"/>
            </a:endParaRPr>
          </a:p>
          <a:p>
            <a:pPr marL="890905" marR="5080" indent="-1270">
              <a:lnSpc>
                <a:spcPct val="120000"/>
              </a:lnSpc>
            </a:pPr>
            <a:r>
              <a:rPr sz="1800" b="1" spc="145" dirty="0">
                <a:latin typeface="FZLTZHB--B51-0"/>
                <a:cs typeface="FZLTZHB--B51-0"/>
              </a:rPr>
              <a:t>print(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8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300" dirty="0">
                <a:solidFill>
                  <a:srgbClr val="1DB41D"/>
                </a:solidFill>
                <a:latin typeface="FZLTZHB--B51-0"/>
                <a:cs typeface="FZLTZHB--B51-0"/>
              </a:rPr>
              <a:t>:{</a:t>
            </a:r>
            <a:r>
              <a:rPr sz="1800" b="1" spc="31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spc="170" dirty="0">
                <a:solidFill>
                  <a:srgbClr val="1DB41D"/>
                </a:solidFill>
                <a:latin typeface="Microsoft Sans Serif"/>
                <a:cs typeface="Microsoft Sans Serif"/>
              </a:rPr>
              <a:t>-</a:t>
            </a:r>
            <a:r>
              <a:rPr sz="1800" spc="280" dirty="0">
                <a:solidFill>
                  <a:srgbClr val="1DB41D"/>
                </a:solidFill>
                <a:latin typeface="Microsoft Sans Serif"/>
                <a:cs typeface="Microsoft Sans Serif"/>
              </a:rPr>
              <a:t>&gt;</a:t>
            </a:r>
            <a:r>
              <a:rPr sz="18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8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60" dirty="0">
                <a:latin typeface="FZLTZHB--B51-0"/>
                <a:cs typeface="FZLTZHB--B51-0"/>
              </a:rPr>
              <a:t>.</a:t>
            </a:r>
            <a:r>
              <a:rPr sz="1800" b="1" spc="365" dirty="0">
                <a:latin typeface="FZLTZHB--B51-0"/>
                <a:cs typeface="FZLTZHB--B51-0"/>
              </a:rPr>
              <a:t>f</a:t>
            </a:r>
            <a:r>
              <a:rPr sz="1800" b="1" spc="10" dirty="0">
                <a:latin typeface="FZLTZHB--B51-0"/>
                <a:cs typeface="FZLTZHB--B51-0"/>
              </a:rPr>
              <a:t>o</a:t>
            </a:r>
            <a:r>
              <a:rPr sz="1800" b="1" spc="-5" dirty="0">
                <a:latin typeface="FZLTZHB--B51-0"/>
                <a:cs typeface="FZLTZHB--B51-0"/>
              </a:rPr>
              <a:t>r</a:t>
            </a:r>
            <a:r>
              <a:rPr sz="1800" b="1" spc="-610" dirty="0">
                <a:latin typeface="FZLTZHB--B51-0"/>
                <a:cs typeface="FZLTZHB--B51-0"/>
              </a:rPr>
              <a:t>m</a:t>
            </a:r>
            <a:r>
              <a:rPr sz="1800" b="1" spc="-415" dirty="0">
                <a:latin typeface="FZLTZHB--B51-0"/>
                <a:cs typeface="FZLTZHB--B51-0"/>
              </a:rPr>
              <a:t>a</a:t>
            </a:r>
            <a:r>
              <a:rPr sz="1800" b="1" spc="190" dirty="0">
                <a:latin typeface="FZLTZHB--B51-0"/>
                <a:cs typeface="FZLTZHB--B51-0"/>
              </a:rPr>
              <a:t>t(</a:t>
            </a:r>
            <a:r>
              <a:rPr sz="1800" b="1" spc="245" dirty="0">
                <a:latin typeface="FZLTZHB--B51-0"/>
                <a:cs typeface="FZLTZHB--B51-0"/>
              </a:rPr>
              <a:t>1</a:t>
            </a:r>
            <a:r>
              <a:rPr sz="1800" b="1" spc="100" dirty="0">
                <a:latin typeface="FZLTZHB--B51-0"/>
                <a:cs typeface="FZLTZHB--B51-0"/>
              </a:rPr>
              <a:t>,</a:t>
            </a:r>
            <a:r>
              <a:rPr sz="1800" b="1" spc="185" dirty="0">
                <a:latin typeface="FZLTZHB--B51-0"/>
                <a:cs typeface="FZLTZHB--B51-0"/>
              </a:rPr>
              <a:t>s</a:t>
            </a:r>
            <a:r>
              <a:rPr sz="1800" b="1" spc="180" dirty="0">
                <a:latin typeface="FZLTZHB--B51-0"/>
                <a:cs typeface="FZLTZHB--B51-0"/>
              </a:rPr>
              <a:t>rc</a:t>
            </a:r>
            <a:r>
              <a:rPr sz="1800" b="1" spc="100" dirty="0">
                <a:latin typeface="FZLTZHB--B51-0"/>
                <a:cs typeface="FZLTZHB--B51-0"/>
              </a:rPr>
              <a:t>,</a:t>
            </a:r>
            <a:r>
              <a:rPr sz="1800" b="1" spc="-165" dirty="0">
                <a:latin typeface="FZLTZHB--B51-0"/>
                <a:cs typeface="FZLTZHB--B51-0"/>
              </a:rPr>
              <a:t>d</a:t>
            </a:r>
            <a:r>
              <a:rPr sz="1800" b="1" spc="-160" dirty="0">
                <a:latin typeface="FZLTZHB--B51-0"/>
                <a:cs typeface="FZLTZHB--B51-0"/>
              </a:rPr>
              <a:t>s</a:t>
            </a:r>
            <a:r>
              <a:rPr sz="1800" b="1" spc="310" dirty="0">
                <a:latin typeface="FZLTZHB--B51-0"/>
                <a:cs typeface="FZLTZHB--B51-0"/>
              </a:rPr>
              <a:t>t</a:t>
            </a:r>
            <a:r>
              <a:rPr sz="1800" b="1" spc="265" dirty="0">
                <a:latin typeface="FZLTZHB--B51-0"/>
                <a:cs typeface="FZLTZHB--B51-0"/>
              </a:rPr>
              <a:t>)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-175" dirty="0">
                <a:latin typeface="FZLTZHB--B51-0"/>
                <a:cs typeface="FZLTZHB--B51-0"/>
              </a:rPr>
              <a:t>c</a:t>
            </a:r>
            <a:r>
              <a:rPr sz="1800" b="1" spc="-190" dirty="0">
                <a:latin typeface="FZLTZHB--B51-0"/>
                <a:cs typeface="FZLTZHB--B51-0"/>
              </a:rPr>
              <a:t>o</a:t>
            </a:r>
            <a:r>
              <a:rPr sz="1800" b="1" spc="-40" dirty="0">
                <a:latin typeface="FZLTZHB--B51-0"/>
                <a:cs typeface="FZLTZHB--B51-0"/>
              </a:rPr>
              <a:t>unt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+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5" dirty="0">
                <a:latin typeface="FZLTZHB--B51-0"/>
                <a:cs typeface="FZLTZHB--B51-0"/>
              </a:rPr>
              <a:t>1</a:t>
            </a:r>
            <a:endParaRPr sz="1800" dirty="0">
              <a:latin typeface="FZLTZHB--B51-0"/>
              <a:cs typeface="FZLTZHB--B51-0"/>
            </a:endParaRPr>
          </a:p>
          <a:p>
            <a:pPr marL="51435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se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endParaRPr sz="1800" dirty="0">
              <a:latin typeface="FZLTZHB--B51-0"/>
              <a:cs typeface="FZLTZHB--B51-0"/>
            </a:endParaRPr>
          </a:p>
          <a:p>
            <a:pPr marL="890269" marR="5715" indent="635">
              <a:lnSpc>
                <a:spcPct val="120000"/>
              </a:lnSpc>
            </a:pPr>
            <a:r>
              <a:rPr sz="1800" b="1" spc="-215" dirty="0">
                <a:latin typeface="FZLTZHB--B51-0"/>
                <a:cs typeface="FZLTZHB--B51-0"/>
              </a:rPr>
              <a:t>h</a:t>
            </a:r>
            <a:r>
              <a:rPr sz="1800" b="1" spc="-210" dirty="0">
                <a:latin typeface="FZLTZHB--B51-0"/>
                <a:cs typeface="FZLTZHB--B51-0"/>
              </a:rPr>
              <a:t>a</a:t>
            </a:r>
            <a:r>
              <a:rPr sz="1800" b="1" spc="40" dirty="0">
                <a:latin typeface="FZLTZHB--B51-0"/>
                <a:cs typeface="FZLTZHB--B51-0"/>
              </a:rPr>
              <a:t>no</a:t>
            </a:r>
            <a:r>
              <a:rPr sz="1800" b="1" spc="5" dirty="0">
                <a:latin typeface="FZLTZHB--B51-0"/>
                <a:cs typeface="FZLTZHB--B51-0"/>
              </a:rPr>
              <a:t>i</a:t>
            </a:r>
            <a:r>
              <a:rPr sz="1800" b="1" spc="25" dirty="0">
                <a:latin typeface="FZLTZHB--B51-0"/>
                <a:cs typeface="FZLTZHB--B51-0"/>
              </a:rPr>
              <a:t>(n</a:t>
            </a:r>
            <a:r>
              <a:rPr sz="1800" b="1" spc="-240" dirty="0">
                <a:latin typeface="FZLTZHB--B51-0"/>
                <a:cs typeface="FZLTZHB--B51-0"/>
              </a:rPr>
              <a:t>-</a:t>
            </a:r>
            <a:r>
              <a:rPr sz="1800" b="1" spc="225" dirty="0">
                <a:latin typeface="FZLTZHB--B51-0"/>
                <a:cs typeface="FZLTZHB--B51-0"/>
              </a:rPr>
              <a:t>1,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sr</a:t>
            </a:r>
            <a:r>
              <a:rPr sz="1800" b="1" spc="-25" dirty="0">
                <a:latin typeface="FZLTZHB--B51-0"/>
                <a:cs typeface="FZLTZHB--B51-0"/>
              </a:rPr>
              <a:t>c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825" dirty="0">
                <a:latin typeface="FZLTZHB--B51-0"/>
                <a:cs typeface="FZLTZHB--B51-0"/>
              </a:rPr>
              <a:t>m</a:t>
            </a:r>
            <a:r>
              <a:rPr sz="1800" b="1" spc="235" dirty="0">
                <a:latin typeface="FZLTZHB--B51-0"/>
                <a:cs typeface="FZLTZHB--B51-0"/>
              </a:rPr>
              <a:t>id,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95" dirty="0">
                <a:latin typeface="FZLTZHB--B51-0"/>
                <a:cs typeface="FZLTZHB--B51-0"/>
              </a:rPr>
              <a:t>st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145" dirty="0">
                <a:latin typeface="FZLTZHB--B51-0"/>
                <a:cs typeface="FZLTZHB--B51-0"/>
              </a:rPr>
              <a:t>print(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8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300" dirty="0">
                <a:solidFill>
                  <a:srgbClr val="1DB41D"/>
                </a:solidFill>
                <a:latin typeface="FZLTZHB--B51-0"/>
                <a:cs typeface="FZLTZHB--B51-0"/>
              </a:rPr>
              <a:t>:{</a:t>
            </a:r>
            <a:r>
              <a:rPr sz="1800" b="1" spc="31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spc="170" dirty="0">
                <a:solidFill>
                  <a:srgbClr val="1DB41D"/>
                </a:solidFill>
                <a:latin typeface="Microsoft Sans Serif"/>
                <a:cs typeface="Microsoft Sans Serif"/>
              </a:rPr>
              <a:t>-</a:t>
            </a:r>
            <a:r>
              <a:rPr sz="1800" spc="280" dirty="0">
                <a:solidFill>
                  <a:srgbClr val="1DB41D"/>
                </a:solidFill>
                <a:latin typeface="Microsoft Sans Serif"/>
                <a:cs typeface="Microsoft Sans Serif"/>
              </a:rPr>
              <a:t>&gt;</a:t>
            </a:r>
            <a:r>
              <a:rPr sz="18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8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60" dirty="0">
                <a:latin typeface="FZLTZHB--B51-0"/>
                <a:cs typeface="FZLTZHB--B51-0"/>
              </a:rPr>
              <a:t>.</a:t>
            </a:r>
            <a:r>
              <a:rPr sz="1800" b="1" spc="365" dirty="0">
                <a:latin typeface="FZLTZHB--B51-0"/>
                <a:cs typeface="FZLTZHB--B51-0"/>
              </a:rPr>
              <a:t>f</a:t>
            </a:r>
            <a:r>
              <a:rPr sz="1800" b="1" spc="10" dirty="0">
                <a:latin typeface="FZLTZHB--B51-0"/>
                <a:cs typeface="FZLTZHB--B51-0"/>
              </a:rPr>
              <a:t>o</a:t>
            </a:r>
            <a:r>
              <a:rPr sz="1800" b="1" spc="-5" dirty="0">
                <a:latin typeface="FZLTZHB--B51-0"/>
                <a:cs typeface="FZLTZHB--B51-0"/>
              </a:rPr>
              <a:t>r</a:t>
            </a:r>
            <a:r>
              <a:rPr sz="1800" b="1" spc="-610" dirty="0">
                <a:latin typeface="FZLTZHB--B51-0"/>
                <a:cs typeface="FZLTZHB--B51-0"/>
              </a:rPr>
              <a:t>m</a:t>
            </a:r>
            <a:r>
              <a:rPr sz="1800" b="1" spc="-415" dirty="0">
                <a:latin typeface="FZLTZHB--B51-0"/>
                <a:cs typeface="FZLTZHB--B51-0"/>
              </a:rPr>
              <a:t>a</a:t>
            </a:r>
            <a:r>
              <a:rPr sz="1800" b="1" spc="295" dirty="0">
                <a:latin typeface="FZLTZHB--B51-0"/>
                <a:cs typeface="FZLTZHB--B51-0"/>
              </a:rPr>
              <a:t>t(</a:t>
            </a:r>
            <a:r>
              <a:rPr sz="1800" b="1" spc="120" dirty="0">
                <a:latin typeface="FZLTZHB--B51-0"/>
                <a:cs typeface="FZLTZHB--B51-0"/>
              </a:rPr>
              <a:t>n</a:t>
            </a:r>
            <a:r>
              <a:rPr sz="1800" b="1" spc="60" dirty="0">
                <a:latin typeface="FZLTZHB--B51-0"/>
                <a:cs typeface="FZLTZHB--B51-0"/>
              </a:rPr>
              <a:t>,</a:t>
            </a:r>
            <a:r>
              <a:rPr sz="1800" b="1" spc="55" dirty="0">
                <a:latin typeface="FZLTZHB--B51-0"/>
                <a:cs typeface="FZLTZHB--B51-0"/>
              </a:rPr>
              <a:t>s</a:t>
            </a:r>
            <a:r>
              <a:rPr sz="1800" b="1" spc="45" dirty="0">
                <a:latin typeface="FZLTZHB--B51-0"/>
                <a:cs typeface="FZLTZHB--B51-0"/>
              </a:rPr>
              <a:t>r</a:t>
            </a:r>
            <a:r>
              <a:rPr sz="1800" b="1" spc="-150" dirty="0">
                <a:latin typeface="FZLTZHB--B51-0"/>
                <a:cs typeface="FZLTZHB--B51-0"/>
              </a:rPr>
              <a:t>c</a:t>
            </a:r>
            <a:r>
              <a:rPr sz="1800" b="1" spc="60" dirty="0">
                <a:latin typeface="FZLTZHB--B51-0"/>
                <a:cs typeface="FZLTZHB--B51-0"/>
              </a:rPr>
              <a:t>,</a:t>
            </a:r>
            <a:r>
              <a:rPr sz="1800" b="1" spc="135" dirty="0">
                <a:latin typeface="FZLTZHB--B51-0"/>
                <a:cs typeface="FZLTZHB--B51-0"/>
              </a:rPr>
              <a:t>d</a:t>
            </a:r>
            <a:r>
              <a:rPr sz="1800" b="1" spc="95" dirty="0">
                <a:latin typeface="FZLTZHB--B51-0"/>
                <a:cs typeface="FZLTZHB--B51-0"/>
              </a:rPr>
              <a:t>st</a:t>
            </a:r>
            <a:r>
              <a:rPr sz="1800" b="1" spc="270" dirty="0">
                <a:latin typeface="FZLTZHB--B51-0"/>
                <a:cs typeface="FZLTZHB--B51-0"/>
              </a:rPr>
              <a:t>))</a:t>
            </a:r>
            <a:r>
              <a:rPr sz="1800" b="1" spc="190" dirty="0">
                <a:latin typeface="FZLTZHB--B51-0"/>
                <a:cs typeface="FZLTZHB--B51-0"/>
              </a:rPr>
              <a:t> </a:t>
            </a:r>
            <a:r>
              <a:rPr sz="1800" b="1" spc="-175" dirty="0">
                <a:latin typeface="FZLTZHB--B51-0"/>
                <a:cs typeface="FZLTZHB--B51-0"/>
              </a:rPr>
              <a:t>c</a:t>
            </a:r>
            <a:r>
              <a:rPr sz="1800" b="1" spc="-190" dirty="0">
                <a:latin typeface="FZLTZHB--B51-0"/>
                <a:cs typeface="FZLTZHB--B51-0"/>
              </a:rPr>
              <a:t>o</a:t>
            </a:r>
            <a:r>
              <a:rPr sz="1800" b="1" spc="-40" dirty="0">
                <a:latin typeface="FZLTZHB--B51-0"/>
                <a:cs typeface="FZLTZHB--B51-0"/>
              </a:rPr>
              <a:t>unt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25" dirty="0">
                <a:latin typeface="FZLTZHB--B51-0"/>
                <a:cs typeface="FZLTZHB--B51-0"/>
              </a:rPr>
              <a:t>+=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5" dirty="0">
                <a:latin typeface="FZLTZHB--B51-0"/>
                <a:cs typeface="FZLTZHB--B51-0"/>
              </a:rPr>
              <a:t>1</a:t>
            </a:r>
            <a:endParaRPr sz="1800" dirty="0">
              <a:latin typeface="FZLTZHB--B51-0"/>
              <a:cs typeface="FZLTZHB--B51-0"/>
            </a:endParaRPr>
          </a:p>
          <a:p>
            <a:pPr marL="890905">
              <a:lnSpc>
                <a:spcPct val="100000"/>
              </a:lnSpc>
              <a:spcBef>
                <a:spcPts val="430"/>
              </a:spcBef>
            </a:pPr>
            <a:r>
              <a:rPr sz="1800" b="1" spc="-210" dirty="0">
                <a:latin typeface="FZLTZHB--B51-0"/>
                <a:cs typeface="FZLTZHB--B51-0"/>
              </a:rPr>
              <a:t>h</a:t>
            </a:r>
            <a:r>
              <a:rPr sz="1800" b="1" spc="-215" dirty="0">
                <a:latin typeface="FZLTZHB--B51-0"/>
                <a:cs typeface="FZLTZHB--B51-0"/>
              </a:rPr>
              <a:t>a</a:t>
            </a:r>
            <a:r>
              <a:rPr sz="1800" b="1" spc="40" dirty="0">
                <a:latin typeface="FZLTZHB--B51-0"/>
                <a:cs typeface="FZLTZHB--B51-0"/>
              </a:rPr>
              <a:t>no</a:t>
            </a:r>
            <a:r>
              <a:rPr sz="1800" b="1" spc="5" dirty="0">
                <a:latin typeface="FZLTZHB--B51-0"/>
                <a:cs typeface="FZLTZHB--B51-0"/>
              </a:rPr>
              <a:t>i</a:t>
            </a:r>
            <a:r>
              <a:rPr sz="1800" b="1" spc="25" dirty="0">
                <a:latin typeface="FZLTZHB--B51-0"/>
                <a:cs typeface="FZLTZHB--B51-0"/>
              </a:rPr>
              <a:t>(n</a:t>
            </a:r>
            <a:r>
              <a:rPr sz="1800" b="1" spc="-240" dirty="0">
                <a:latin typeface="FZLTZHB--B51-0"/>
                <a:cs typeface="FZLTZHB--B51-0"/>
              </a:rPr>
              <a:t>-</a:t>
            </a:r>
            <a:r>
              <a:rPr sz="1800" b="1" spc="225" dirty="0">
                <a:latin typeface="FZLTZHB--B51-0"/>
                <a:cs typeface="FZLTZHB--B51-0"/>
              </a:rPr>
              <a:t>1,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165" dirty="0">
                <a:latin typeface="FZLTZHB--B51-0"/>
                <a:cs typeface="FZLTZHB--B51-0"/>
              </a:rPr>
              <a:t>mi</a:t>
            </a:r>
            <a:r>
              <a:rPr sz="1800" b="1" spc="-185" dirty="0">
                <a:latin typeface="FZLTZHB--B51-0"/>
                <a:cs typeface="FZLTZHB--B51-0"/>
              </a:rPr>
              <a:t>d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170" dirty="0">
                <a:latin typeface="FZLTZHB--B51-0"/>
                <a:cs typeface="FZLTZHB--B51-0"/>
              </a:rPr>
              <a:t>d</a:t>
            </a:r>
            <a:r>
              <a:rPr sz="1800" b="1" spc="-150" dirty="0">
                <a:latin typeface="FZLTZHB--B51-0"/>
                <a:cs typeface="FZLTZHB--B51-0"/>
              </a:rPr>
              <a:t>s</a:t>
            </a:r>
            <a:r>
              <a:rPr sz="1800" b="1" spc="310" dirty="0">
                <a:latin typeface="FZLTZHB--B51-0"/>
                <a:cs typeface="FZLTZHB--B51-0"/>
              </a:rPr>
              <a:t>t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110" dirty="0">
                <a:latin typeface="FZLTZHB--B51-0"/>
                <a:cs typeface="FZLTZHB--B51-0"/>
              </a:rPr>
              <a:t>s</a:t>
            </a:r>
            <a:r>
              <a:rPr sz="1800" b="1" spc="25" dirty="0">
                <a:latin typeface="FZLTZHB--B51-0"/>
                <a:cs typeface="FZLTZHB--B51-0"/>
              </a:rPr>
              <a:t>rc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 dirty="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518" y="2402770"/>
            <a:ext cx="258127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2825" algn="l"/>
                <a:tab pos="134874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函数	</a:t>
            </a:r>
            <a:r>
              <a:rPr sz="2400" b="1" spc="-315" dirty="0">
                <a:latin typeface="FZLTZHB--B51-0"/>
                <a:cs typeface="FZLTZHB--B51-0"/>
              </a:rPr>
              <a:t>+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dirty="0">
                <a:latin typeface="Heiti SC"/>
                <a:cs typeface="Heiti SC"/>
              </a:rPr>
              <a:t>分支结构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518" y="3134290"/>
            <a:ext cx="1467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递归链条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518" y="3865810"/>
            <a:ext cx="1467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递归基例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1886" y="342138"/>
            <a:ext cx="2448305" cy="94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4905" y="1340889"/>
            <a:ext cx="1651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5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5012" y="1340889"/>
            <a:ext cx="1651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5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5119" y="1340889"/>
            <a:ext cx="1651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5" dirty="0"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8428" y="3819428"/>
            <a:ext cx="875365" cy="80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40405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第</a:t>
            </a:r>
            <a:r>
              <a:rPr sz="3200" spc="95" dirty="0">
                <a:latin typeface="Microsoft Sans Serif"/>
                <a:cs typeface="Microsoft Sans Serif"/>
              </a:rPr>
              <a:t>5</a:t>
            </a:r>
            <a:r>
              <a:rPr sz="3200" spc="-5" dirty="0">
                <a:latin typeface="Arial Unicode MS"/>
                <a:cs typeface="Arial Unicode MS"/>
              </a:rPr>
              <a:t>章</a:t>
            </a:r>
            <a:r>
              <a:rPr sz="3200" spc="60" dirty="0">
                <a:latin typeface="Arial Unicode MS"/>
                <a:cs typeface="Arial Unicode MS"/>
              </a:rPr>
              <a:t> </a:t>
            </a:r>
            <a:r>
              <a:rPr sz="3200" spc="-5" dirty="0">
                <a:latin typeface="Arial Unicode MS"/>
                <a:cs typeface="Arial Unicode MS"/>
              </a:rPr>
              <a:t>函数和代码复用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8279" y="1433267"/>
            <a:ext cx="4233545" cy="271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95" dirty="0">
                <a:solidFill>
                  <a:srgbClr val="007EDE"/>
                </a:solidFill>
                <a:latin typeface="Arial"/>
                <a:cs typeface="Arial"/>
              </a:rPr>
              <a:t>5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函数的定义与使用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95" dirty="0">
                <a:solidFill>
                  <a:srgbClr val="007EDE"/>
                </a:solidFill>
                <a:latin typeface="Arial"/>
                <a:cs typeface="Arial"/>
              </a:rPr>
              <a:t>5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2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实例</a:t>
            </a:r>
            <a:r>
              <a:rPr sz="2200" b="1" spc="125" dirty="0">
                <a:latin typeface="Arial"/>
                <a:cs typeface="Arial"/>
              </a:rPr>
              <a:t>7</a:t>
            </a:r>
            <a:r>
              <a:rPr sz="2200" b="1" spc="-105" dirty="0">
                <a:latin typeface="Arial"/>
                <a:cs typeface="Arial"/>
              </a:rPr>
              <a:t>: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七段数码管绘制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95" dirty="0">
                <a:solidFill>
                  <a:srgbClr val="007EDE"/>
                </a:solidFill>
                <a:latin typeface="Arial"/>
                <a:cs typeface="Arial"/>
              </a:rPr>
              <a:t>5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代码复用与函数递归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95" dirty="0">
                <a:solidFill>
                  <a:srgbClr val="007EDE"/>
                </a:solidFill>
                <a:latin typeface="Arial"/>
                <a:cs typeface="Arial"/>
              </a:rPr>
              <a:t>5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模块</a:t>
            </a:r>
            <a:r>
              <a:rPr sz="2200" b="1" spc="10" dirty="0">
                <a:latin typeface="Arial"/>
                <a:cs typeface="Arial"/>
              </a:rPr>
              <a:t>4: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P</a:t>
            </a:r>
            <a:r>
              <a:rPr sz="2200" b="1" spc="110" dirty="0">
                <a:latin typeface="Arial"/>
                <a:cs typeface="Arial"/>
              </a:rPr>
              <a:t>y</a:t>
            </a:r>
            <a:r>
              <a:rPr sz="2200" b="1" spc="50" dirty="0">
                <a:latin typeface="Arial"/>
                <a:cs typeface="Arial"/>
              </a:rPr>
              <a:t>I</a:t>
            </a:r>
            <a:r>
              <a:rPr sz="2200" b="1" spc="80" dirty="0">
                <a:latin typeface="Arial"/>
                <a:cs typeface="Arial"/>
              </a:rPr>
              <a:t>n</a:t>
            </a:r>
            <a:r>
              <a:rPr sz="2200" b="1" spc="-145" dirty="0">
                <a:latin typeface="Arial"/>
                <a:cs typeface="Arial"/>
              </a:rPr>
              <a:t>s</a:t>
            </a:r>
            <a:r>
              <a:rPr sz="2200" b="1" spc="175" dirty="0">
                <a:latin typeface="Arial"/>
                <a:cs typeface="Arial"/>
              </a:rPr>
              <a:t>t</a:t>
            </a:r>
            <a:r>
              <a:rPr sz="2200" b="1" spc="45" dirty="0">
                <a:latin typeface="Arial"/>
                <a:cs typeface="Arial"/>
              </a:rPr>
              <a:t>a</a:t>
            </a:r>
            <a:r>
              <a:rPr sz="2200" b="1" spc="50" dirty="0">
                <a:latin typeface="Arial"/>
                <a:cs typeface="Arial"/>
              </a:rPr>
              <a:t>ller</a:t>
            </a:r>
            <a:r>
              <a:rPr sz="2200" b="1" dirty="0">
                <a:latin typeface="Heiti SC"/>
                <a:cs typeface="Heiti SC"/>
              </a:rPr>
              <a:t>库的使用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95" dirty="0">
                <a:solidFill>
                  <a:srgbClr val="007EDE"/>
                </a:solidFill>
                <a:latin typeface="Arial"/>
                <a:cs typeface="Arial"/>
              </a:rPr>
              <a:t>5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5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实例</a:t>
            </a:r>
            <a:r>
              <a:rPr sz="2200" b="1" spc="10" dirty="0">
                <a:latin typeface="Arial"/>
                <a:cs typeface="Arial"/>
              </a:rPr>
              <a:t>8: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科赫雪花小包裹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2239" y="2114544"/>
            <a:ext cx="1187450" cy="1257300"/>
          </a:xfrm>
          <a:custGeom>
            <a:avLst/>
            <a:gdLst/>
            <a:ahLst/>
            <a:cxnLst/>
            <a:rect l="l" t="t" r="r" b="b"/>
            <a:pathLst>
              <a:path w="1187450" h="1257300">
                <a:moveTo>
                  <a:pt x="311879" y="895350"/>
                </a:moveTo>
                <a:lnTo>
                  <a:pt x="247566" y="918210"/>
                </a:lnTo>
                <a:lnTo>
                  <a:pt x="225738" y="924560"/>
                </a:lnTo>
                <a:lnTo>
                  <a:pt x="161398" y="947420"/>
                </a:lnTo>
                <a:lnTo>
                  <a:pt x="121116" y="965200"/>
                </a:lnTo>
                <a:lnTo>
                  <a:pt x="84466" y="986790"/>
                </a:lnTo>
                <a:lnTo>
                  <a:pt x="52773" y="1012190"/>
                </a:lnTo>
                <a:lnTo>
                  <a:pt x="27361" y="1042670"/>
                </a:lnTo>
                <a:lnTo>
                  <a:pt x="9554" y="1079500"/>
                </a:lnTo>
                <a:lnTo>
                  <a:pt x="676" y="1123950"/>
                </a:lnTo>
                <a:lnTo>
                  <a:pt x="0" y="1149350"/>
                </a:lnTo>
                <a:lnTo>
                  <a:pt x="1505" y="1160780"/>
                </a:lnTo>
                <a:lnTo>
                  <a:pt x="15114" y="1209040"/>
                </a:lnTo>
                <a:lnTo>
                  <a:pt x="26033" y="1233170"/>
                </a:lnTo>
                <a:lnTo>
                  <a:pt x="32412" y="1245870"/>
                </a:lnTo>
                <a:lnTo>
                  <a:pt x="39363" y="1257300"/>
                </a:lnTo>
                <a:lnTo>
                  <a:pt x="311879" y="1257300"/>
                </a:lnTo>
                <a:lnTo>
                  <a:pt x="311879" y="895350"/>
                </a:lnTo>
                <a:close/>
              </a:path>
              <a:path w="1187450" h="1257300">
                <a:moveTo>
                  <a:pt x="311879" y="579120"/>
                </a:moveTo>
                <a:lnTo>
                  <a:pt x="311879" y="624840"/>
                </a:lnTo>
                <a:lnTo>
                  <a:pt x="316883" y="628650"/>
                </a:lnTo>
                <a:lnTo>
                  <a:pt x="321874" y="628650"/>
                </a:lnTo>
                <a:lnTo>
                  <a:pt x="329391" y="637540"/>
                </a:lnTo>
                <a:lnTo>
                  <a:pt x="334237" y="647700"/>
                </a:lnTo>
                <a:lnTo>
                  <a:pt x="339454" y="657860"/>
                </a:lnTo>
                <a:lnTo>
                  <a:pt x="345173" y="669290"/>
                </a:lnTo>
                <a:lnTo>
                  <a:pt x="351523" y="679450"/>
                </a:lnTo>
                <a:lnTo>
                  <a:pt x="358633" y="692150"/>
                </a:lnTo>
                <a:lnTo>
                  <a:pt x="366633" y="704850"/>
                </a:lnTo>
                <a:lnTo>
                  <a:pt x="372118" y="715010"/>
                </a:lnTo>
                <a:lnTo>
                  <a:pt x="378127" y="726440"/>
                </a:lnTo>
                <a:lnTo>
                  <a:pt x="384593" y="736600"/>
                </a:lnTo>
                <a:lnTo>
                  <a:pt x="391451" y="746760"/>
                </a:lnTo>
                <a:lnTo>
                  <a:pt x="398635" y="758190"/>
                </a:lnTo>
                <a:lnTo>
                  <a:pt x="406079" y="768350"/>
                </a:lnTo>
                <a:lnTo>
                  <a:pt x="413717" y="779780"/>
                </a:lnTo>
                <a:lnTo>
                  <a:pt x="421483" y="791210"/>
                </a:lnTo>
                <a:lnTo>
                  <a:pt x="418307" y="802640"/>
                </a:lnTo>
                <a:lnTo>
                  <a:pt x="394914" y="845820"/>
                </a:lnTo>
                <a:lnTo>
                  <a:pt x="363908" y="872490"/>
                </a:lnTo>
                <a:lnTo>
                  <a:pt x="335628" y="886460"/>
                </a:lnTo>
                <a:lnTo>
                  <a:pt x="328135" y="890270"/>
                </a:lnTo>
                <a:lnTo>
                  <a:pt x="320630" y="892810"/>
                </a:lnTo>
                <a:lnTo>
                  <a:pt x="311879" y="895350"/>
                </a:lnTo>
                <a:lnTo>
                  <a:pt x="311879" y="1257300"/>
                </a:lnTo>
                <a:lnTo>
                  <a:pt x="593146" y="1257300"/>
                </a:lnTo>
                <a:lnTo>
                  <a:pt x="593146" y="1212850"/>
                </a:lnTo>
                <a:lnTo>
                  <a:pt x="584396" y="1211580"/>
                </a:lnTo>
                <a:lnTo>
                  <a:pt x="578148" y="1203960"/>
                </a:lnTo>
                <a:lnTo>
                  <a:pt x="578148" y="1184910"/>
                </a:lnTo>
                <a:lnTo>
                  <a:pt x="584396" y="1178560"/>
                </a:lnTo>
                <a:lnTo>
                  <a:pt x="593146" y="1177290"/>
                </a:lnTo>
                <a:lnTo>
                  <a:pt x="593146" y="1164590"/>
                </a:lnTo>
                <a:lnTo>
                  <a:pt x="584396" y="1163320"/>
                </a:lnTo>
                <a:lnTo>
                  <a:pt x="578148" y="1155700"/>
                </a:lnTo>
                <a:lnTo>
                  <a:pt x="578148" y="1136650"/>
                </a:lnTo>
                <a:lnTo>
                  <a:pt x="584396" y="1127760"/>
                </a:lnTo>
                <a:lnTo>
                  <a:pt x="593146" y="1127760"/>
                </a:lnTo>
                <a:lnTo>
                  <a:pt x="593146" y="1108710"/>
                </a:lnTo>
                <a:lnTo>
                  <a:pt x="554932" y="1094740"/>
                </a:lnTo>
                <a:lnTo>
                  <a:pt x="519633" y="1076960"/>
                </a:lnTo>
                <a:lnTo>
                  <a:pt x="486453" y="1055370"/>
                </a:lnTo>
                <a:lnTo>
                  <a:pt x="444135" y="1017270"/>
                </a:lnTo>
                <a:lnTo>
                  <a:pt x="412807" y="981710"/>
                </a:lnTo>
                <a:lnTo>
                  <a:pt x="391674" y="952500"/>
                </a:lnTo>
                <a:lnTo>
                  <a:pt x="380946" y="937260"/>
                </a:lnTo>
                <a:lnTo>
                  <a:pt x="370070" y="920750"/>
                </a:lnTo>
                <a:lnTo>
                  <a:pt x="381666" y="915670"/>
                </a:lnTo>
                <a:lnTo>
                  <a:pt x="392556" y="909320"/>
                </a:lnTo>
                <a:lnTo>
                  <a:pt x="430339" y="875030"/>
                </a:lnTo>
                <a:lnTo>
                  <a:pt x="454435" y="844550"/>
                </a:lnTo>
                <a:lnTo>
                  <a:pt x="462006" y="833120"/>
                </a:lnTo>
                <a:lnTo>
                  <a:pt x="469454" y="822960"/>
                </a:lnTo>
                <a:lnTo>
                  <a:pt x="592683" y="822960"/>
                </a:lnTo>
                <a:lnTo>
                  <a:pt x="592130" y="768350"/>
                </a:lnTo>
                <a:lnTo>
                  <a:pt x="551735" y="768350"/>
                </a:lnTo>
                <a:lnTo>
                  <a:pt x="538601" y="765810"/>
                </a:lnTo>
                <a:lnTo>
                  <a:pt x="501334" y="744220"/>
                </a:lnTo>
                <a:lnTo>
                  <a:pt x="475771" y="702310"/>
                </a:lnTo>
                <a:lnTo>
                  <a:pt x="473985" y="690880"/>
                </a:lnTo>
                <a:lnTo>
                  <a:pt x="474130" y="678180"/>
                </a:lnTo>
                <a:lnTo>
                  <a:pt x="504035" y="642620"/>
                </a:lnTo>
                <a:lnTo>
                  <a:pt x="545118" y="628650"/>
                </a:lnTo>
                <a:lnTo>
                  <a:pt x="576868" y="623570"/>
                </a:lnTo>
                <a:lnTo>
                  <a:pt x="593146" y="623570"/>
                </a:lnTo>
                <a:lnTo>
                  <a:pt x="593146" y="621030"/>
                </a:lnTo>
                <a:lnTo>
                  <a:pt x="427702" y="621030"/>
                </a:lnTo>
                <a:lnTo>
                  <a:pt x="418709" y="619760"/>
                </a:lnTo>
                <a:lnTo>
                  <a:pt x="410498" y="614680"/>
                </a:lnTo>
                <a:lnTo>
                  <a:pt x="403040" y="605790"/>
                </a:lnTo>
                <a:lnTo>
                  <a:pt x="396308" y="595630"/>
                </a:lnTo>
                <a:lnTo>
                  <a:pt x="332153" y="595630"/>
                </a:lnTo>
                <a:lnTo>
                  <a:pt x="321453" y="588010"/>
                </a:lnTo>
                <a:lnTo>
                  <a:pt x="311879" y="579120"/>
                </a:lnTo>
                <a:close/>
              </a:path>
              <a:path w="1187450" h="1257300">
                <a:moveTo>
                  <a:pt x="773467" y="814070"/>
                </a:moveTo>
                <a:lnTo>
                  <a:pt x="732750" y="814070"/>
                </a:lnTo>
                <a:lnTo>
                  <a:pt x="737526" y="828040"/>
                </a:lnTo>
                <a:lnTo>
                  <a:pt x="755625" y="863600"/>
                </a:lnTo>
                <a:lnTo>
                  <a:pt x="779717" y="894080"/>
                </a:lnTo>
                <a:lnTo>
                  <a:pt x="810236" y="916940"/>
                </a:lnTo>
                <a:lnTo>
                  <a:pt x="821911" y="922020"/>
                </a:lnTo>
                <a:lnTo>
                  <a:pt x="810286" y="935990"/>
                </a:lnTo>
                <a:lnTo>
                  <a:pt x="799002" y="949960"/>
                </a:lnTo>
                <a:lnTo>
                  <a:pt x="788004" y="963930"/>
                </a:lnTo>
                <a:lnTo>
                  <a:pt x="777240" y="976630"/>
                </a:lnTo>
                <a:lnTo>
                  <a:pt x="766656" y="988060"/>
                </a:lnTo>
                <a:lnTo>
                  <a:pt x="756198" y="999490"/>
                </a:lnTo>
                <a:lnTo>
                  <a:pt x="725049" y="1029970"/>
                </a:lnTo>
                <a:lnTo>
                  <a:pt x="714563" y="1038860"/>
                </a:lnTo>
                <a:lnTo>
                  <a:pt x="703936" y="1047750"/>
                </a:lnTo>
                <a:lnTo>
                  <a:pt x="693115" y="1055370"/>
                </a:lnTo>
                <a:lnTo>
                  <a:pt x="682047" y="1064260"/>
                </a:lnTo>
                <a:lnTo>
                  <a:pt x="670677" y="1070610"/>
                </a:lnTo>
                <a:lnTo>
                  <a:pt x="658954" y="1078230"/>
                </a:lnTo>
                <a:lnTo>
                  <a:pt x="646822" y="1084580"/>
                </a:lnTo>
                <a:lnTo>
                  <a:pt x="634228" y="1090930"/>
                </a:lnTo>
                <a:lnTo>
                  <a:pt x="621120" y="1097280"/>
                </a:lnTo>
                <a:lnTo>
                  <a:pt x="607444" y="1103630"/>
                </a:lnTo>
                <a:lnTo>
                  <a:pt x="593146" y="1108710"/>
                </a:lnTo>
                <a:lnTo>
                  <a:pt x="593146" y="1127760"/>
                </a:lnTo>
                <a:lnTo>
                  <a:pt x="604399" y="1127760"/>
                </a:lnTo>
                <a:lnTo>
                  <a:pt x="611904" y="1135380"/>
                </a:lnTo>
                <a:lnTo>
                  <a:pt x="611904" y="1155700"/>
                </a:lnTo>
                <a:lnTo>
                  <a:pt x="604399" y="1164590"/>
                </a:lnTo>
                <a:lnTo>
                  <a:pt x="593146" y="1164590"/>
                </a:lnTo>
                <a:lnTo>
                  <a:pt x="593146" y="1177290"/>
                </a:lnTo>
                <a:lnTo>
                  <a:pt x="604399" y="1177290"/>
                </a:lnTo>
                <a:lnTo>
                  <a:pt x="611904" y="1183640"/>
                </a:lnTo>
                <a:lnTo>
                  <a:pt x="611904" y="1203960"/>
                </a:lnTo>
                <a:lnTo>
                  <a:pt x="604399" y="1212850"/>
                </a:lnTo>
                <a:lnTo>
                  <a:pt x="593146" y="1212850"/>
                </a:lnTo>
                <a:lnTo>
                  <a:pt x="593146" y="1257300"/>
                </a:lnTo>
                <a:lnTo>
                  <a:pt x="875671" y="1257300"/>
                </a:lnTo>
                <a:lnTo>
                  <a:pt x="875527" y="896620"/>
                </a:lnTo>
                <a:lnTo>
                  <a:pt x="866474" y="892810"/>
                </a:lnTo>
                <a:lnTo>
                  <a:pt x="855384" y="889000"/>
                </a:lnTo>
                <a:lnTo>
                  <a:pt x="840254" y="882650"/>
                </a:lnTo>
                <a:lnTo>
                  <a:pt x="804197" y="858520"/>
                </a:lnTo>
                <a:lnTo>
                  <a:pt x="780459" y="828040"/>
                </a:lnTo>
                <a:lnTo>
                  <a:pt x="774946" y="817880"/>
                </a:lnTo>
                <a:lnTo>
                  <a:pt x="773467" y="814070"/>
                </a:lnTo>
                <a:close/>
              </a:path>
              <a:path w="1187450" h="1257300">
                <a:moveTo>
                  <a:pt x="875671" y="896620"/>
                </a:moveTo>
                <a:lnTo>
                  <a:pt x="875671" y="1257300"/>
                </a:lnTo>
                <a:lnTo>
                  <a:pt x="1152987" y="1247140"/>
                </a:lnTo>
                <a:lnTo>
                  <a:pt x="1170528" y="1211580"/>
                </a:lnTo>
                <a:lnTo>
                  <a:pt x="1182129" y="1174750"/>
                </a:lnTo>
                <a:lnTo>
                  <a:pt x="1186948" y="1139190"/>
                </a:lnTo>
                <a:lnTo>
                  <a:pt x="1186355" y="1115060"/>
                </a:lnTo>
                <a:lnTo>
                  <a:pt x="1177622" y="1073150"/>
                </a:lnTo>
                <a:lnTo>
                  <a:pt x="1159929" y="1037590"/>
                </a:lnTo>
                <a:lnTo>
                  <a:pt x="1134606" y="1008380"/>
                </a:lnTo>
                <a:lnTo>
                  <a:pt x="1102978" y="984250"/>
                </a:lnTo>
                <a:lnTo>
                  <a:pt x="1066375" y="965200"/>
                </a:lnTo>
                <a:lnTo>
                  <a:pt x="1026123" y="947420"/>
                </a:lnTo>
                <a:lnTo>
                  <a:pt x="983549" y="932180"/>
                </a:lnTo>
                <a:lnTo>
                  <a:pt x="961806" y="925830"/>
                </a:lnTo>
                <a:lnTo>
                  <a:pt x="939981" y="918210"/>
                </a:lnTo>
                <a:lnTo>
                  <a:pt x="918240" y="911860"/>
                </a:lnTo>
                <a:lnTo>
                  <a:pt x="875671" y="896620"/>
                </a:lnTo>
                <a:close/>
              </a:path>
              <a:path w="1187450" h="1257300">
                <a:moveTo>
                  <a:pt x="592683" y="822960"/>
                </a:moveTo>
                <a:lnTo>
                  <a:pt x="469454" y="822960"/>
                </a:lnTo>
                <a:lnTo>
                  <a:pt x="506439" y="845820"/>
                </a:lnTo>
                <a:lnTo>
                  <a:pt x="518707" y="850900"/>
                </a:lnTo>
                <a:lnTo>
                  <a:pt x="530801" y="857250"/>
                </a:lnTo>
                <a:lnTo>
                  <a:pt x="554124" y="864870"/>
                </a:lnTo>
                <a:lnTo>
                  <a:pt x="565181" y="867410"/>
                </a:lnTo>
                <a:lnTo>
                  <a:pt x="575719" y="868680"/>
                </a:lnTo>
                <a:lnTo>
                  <a:pt x="593146" y="868680"/>
                </a:lnTo>
                <a:lnTo>
                  <a:pt x="592683" y="822960"/>
                </a:lnTo>
                <a:close/>
              </a:path>
              <a:path w="1187450" h="1257300">
                <a:moveTo>
                  <a:pt x="594404" y="749300"/>
                </a:moveTo>
                <a:lnTo>
                  <a:pt x="593146" y="749300"/>
                </a:lnTo>
                <a:lnTo>
                  <a:pt x="593146" y="868680"/>
                </a:lnTo>
                <a:lnTo>
                  <a:pt x="613728" y="868680"/>
                </a:lnTo>
                <a:lnTo>
                  <a:pt x="624372" y="867410"/>
                </a:lnTo>
                <a:lnTo>
                  <a:pt x="635472" y="863600"/>
                </a:lnTo>
                <a:lnTo>
                  <a:pt x="646962" y="861060"/>
                </a:lnTo>
                <a:lnTo>
                  <a:pt x="670848" y="850900"/>
                </a:lnTo>
                <a:lnTo>
                  <a:pt x="695499" y="838200"/>
                </a:lnTo>
                <a:lnTo>
                  <a:pt x="720385" y="822960"/>
                </a:lnTo>
                <a:lnTo>
                  <a:pt x="732750" y="814070"/>
                </a:lnTo>
                <a:lnTo>
                  <a:pt x="773467" y="814070"/>
                </a:lnTo>
                <a:lnTo>
                  <a:pt x="770510" y="806450"/>
                </a:lnTo>
                <a:lnTo>
                  <a:pt x="767080" y="793750"/>
                </a:lnTo>
                <a:lnTo>
                  <a:pt x="764584" y="781050"/>
                </a:lnTo>
                <a:lnTo>
                  <a:pt x="773046" y="772160"/>
                </a:lnTo>
                <a:lnTo>
                  <a:pt x="775399" y="769620"/>
                </a:lnTo>
                <a:lnTo>
                  <a:pt x="635449" y="769620"/>
                </a:lnTo>
                <a:lnTo>
                  <a:pt x="624732" y="765810"/>
                </a:lnTo>
                <a:lnTo>
                  <a:pt x="614786" y="758190"/>
                </a:lnTo>
                <a:lnTo>
                  <a:pt x="604910" y="751840"/>
                </a:lnTo>
                <a:lnTo>
                  <a:pt x="594404" y="749300"/>
                </a:lnTo>
                <a:close/>
              </a:path>
              <a:path w="1187450" h="1257300">
                <a:moveTo>
                  <a:pt x="640763" y="577850"/>
                </a:moveTo>
                <a:lnTo>
                  <a:pt x="625891" y="577850"/>
                </a:lnTo>
                <a:lnTo>
                  <a:pt x="593146" y="580390"/>
                </a:lnTo>
                <a:lnTo>
                  <a:pt x="606436" y="623570"/>
                </a:lnTo>
                <a:lnTo>
                  <a:pt x="622402" y="624840"/>
                </a:lnTo>
                <a:lnTo>
                  <a:pt x="637815" y="627380"/>
                </a:lnTo>
                <a:lnTo>
                  <a:pt x="678067" y="642620"/>
                </a:lnTo>
                <a:lnTo>
                  <a:pt x="707766" y="681990"/>
                </a:lnTo>
                <a:lnTo>
                  <a:pt x="709125" y="695960"/>
                </a:lnTo>
                <a:lnTo>
                  <a:pt x="707284" y="707390"/>
                </a:lnTo>
                <a:lnTo>
                  <a:pt x="680197" y="746760"/>
                </a:lnTo>
                <a:lnTo>
                  <a:pt x="635449" y="769620"/>
                </a:lnTo>
                <a:lnTo>
                  <a:pt x="775399" y="769620"/>
                </a:lnTo>
                <a:lnTo>
                  <a:pt x="804239" y="734060"/>
                </a:lnTo>
                <a:lnTo>
                  <a:pt x="823718" y="699770"/>
                </a:lnTo>
                <a:lnTo>
                  <a:pt x="829251" y="687070"/>
                </a:lnTo>
                <a:lnTo>
                  <a:pt x="836060" y="676910"/>
                </a:lnTo>
                <a:lnTo>
                  <a:pt x="842606" y="665480"/>
                </a:lnTo>
                <a:lnTo>
                  <a:pt x="848891" y="654050"/>
                </a:lnTo>
                <a:lnTo>
                  <a:pt x="854912" y="642620"/>
                </a:lnTo>
                <a:lnTo>
                  <a:pt x="860672" y="631190"/>
                </a:lnTo>
                <a:lnTo>
                  <a:pt x="875671" y="624840"/>
                </a:lnTo>
                <a:lnTo>
                  <a:pt x="875498" y="621030"/>
                </a:lnTo>
                <a:lnTo>
                  <a:pt x="753030" y="621030"/>
                </a:lnTo>
                <a:lnTo>
                  <a:pt x="744031" y="619760"/>
                </a:lnTo>
                <a:lnTo>
                  <a:pt x="734408" y="615950"/>
                </a:lnTo>
                <a:lnTo>
                  <a:pt x="733164" y="613410"/>
                </a:lnTo>
                <a:lnTo>
                  <a:pt x="730662" y="612140"/>
                </a:lnTo>
                <a:lnTo>
                  <a:pt x="690716" y="588010"/>
                </a:lnTo>
                <a:lnTo>
                  <a:pt x="654661" y="579120"/>
                </a:lnTo>
                <a:lnTo>
                  <a:pt x="640763" y="577850"/>
                </a:lnTo>
                <a:close/>
              </a:path>
              <a:path w="1187450" h="1257300">
                <a:moveTo>
                  <a:pt x="591937" y="749300"/>
                </a:moveTo>
                <a:lnTo>
                  <a:pt x="582211" y="751840"/>
                </a:lnTo>
                <a:lnTo>
                  <a:pt x="572778" y="758190"/>
                </a:lnTo>
                <a:lnTo>
                  <a:pt x="562874" y="764540"/>
                </a:lnTo>
                <a:lnTo>
                  <a:pt x="551735" y="768350"/>
                </a:lnTo>
                <a:lnTo>
                  <a:pt x="592130" y="768350"/>
                </a:lnTo>
                <a:lnTo>
                  <a:pt x="591937" y="749300"/>
                </a:lnTo>
                <a:close/>
              </a:path>
              <a:path w="1187450" h="1257300">
                <a:moveTo>
                  <a:pt x="311020" y="163830"/>
                </a:moveTo>
                <a:lnTo>
                  <a:pt x="305995" y="175260"/>
                </a:lnTo>
                <a:lnTo>
                  <a:pt x="301290" y="186690"/>
                </a:lnTo>
                <a:lnTo>
                  <a:pt x="296896" y="199390"/>
                </a:lnTo>
                <a:lnTo>
                  <a:pt x="292806" y="210820"/>
                </a:lnTo>
                <a:lnTo>
                  <a:pt x="282261" y="248920"/>
                </a:lnTo>
                <a:lnTo>
                  <a:pt x="274120" y="287020"/>
                </a:lnTo>
                <a:lnTo>
                  <a:pt x="268143" y="325120"/>
                </a:lnTo>
                <a:lnTo>
                  <a:pt x="263124" y="374650"/>
                </a:lnTo>
                <a:lnTo>
                  <a:pt x="259925" y="379730"/>
                </a:lnTo>
                <a:lnTo>
                  <a:pt x="245588" y="426720"/>
                </a:lnTo>
                <a:lnTo>
                  <a:pt x="241338" y="469900"/>
                </a:lnTo>
                <a:lnTo>
                  <a:pt x="241689" y="481330"/>
                </a:lnTo>
                <a:lnTo>
                  <a:pt x="249942" y="530860"/>
                </a:lnTo>
                <a:lnTo>
                  <a:pt x="268350" y="577850"/>
                </a:lnTo>
                <a:lnTo>
                  <a:pt x="291996" y="609600"/>
                </a:lnTo>
                <a:lnTo>
                  <a:pt x="311879" y="624840"/>
                </a:lnTo>
                <a:lnTo>
                  <a:pt x="310824" y="577850"/>
                </a:lnTo>
                <a:lnTo>
                  <a:pt x="304536" y="568960"/>
                </a:lnTo>
                <a:lnTo>
                  <a:pt x="298858" y="560070"/>
                </a:lnTo>
                <a:lnTo>
                  <a:pt x="282648" y="515620"/>
                </a:lnTo>
                <a:lnTo>
                  <a:pt x="277868" y="477520"/>
                </a:lnTo>
                <a:lnTo>
                  <a:pt x="277786" y="463550"/>
                </a:lnTo>
                <a:lnTo>
                  <a:pt x="278491" y="450850"/>
                </a:lnTo>
                <a:lnTo>
                  <a:pt x="285536" y="411480"/>
                </a:lnTo>
                <a:lnTo>
                  <a:pt x="304115" y="375920"/>
                </a:lnTo>
                <a:lnTo>
                  <a:pt x="311879" y="370840"/>
                </a:lnTo>
                <a:lnTo>
                  <a:pt x="311020" y="163830"/>
                </a:lnTo>
                <a:close/>
              </a:path>
              <a:path w="1187450" h="1257300">
                <a:moveTo>
                  <a:pt x="565447" y="577850"/>
                </a:moveTo>
                <a:lnTo>
                  <a:pt x="535822" y="577850"/>
                </a:lnTo>
                <a:lnTo>
                  <a:pt x="522484" y="580390"/>
                </a:lnTo>
                <a:lnTo>
                  <a:pt x="478398" y="594360"/>
                </a:lnTo>
                <a:lnTo>
                  <a:pt x="454386" y="610870"/>
                </a:lnTo>
                <a:lnTo>
                  <a:pt x="451884" y="612140"/>
                </a:lnTo>
                <a:lnTo>
                  <a:pt x="448138" y="615950"/>
                </a:lnTo>
                <a:lnTo>
                  <a:pt x="437502" y="619760"/>
                </a:lnTo>
                <a:lnTo>
                  <a:pt x="427702" y="621030"/>
                </a:lnTo>
                <a:lnTo>
                  <a:pt x="593146" y="621030"/>
                </a:lnTo>
                <a:lnTo>
                  <a:pt x="593146" y="580390"/>
                </a:lnTo>
                <a:lnTo>
                  <a:pt x="581781" y="579120"/>
                </a:lnTo>
                <a:lnTo>
                  <a:pt x="565447" y="577850"/>
                </a:lnTo>
                <a:close/>
              </a:path>
              <a:path w="1187450" h="1257300">
                <a:moveTo>
                  <a:pt x="651935" y="0"/>
                </a:moveTo>
                <a:lnTo>
                  <a:pt x="633022" y="0"/>
                </a:lnTo>
                <a:lnTo>
                  <a:pt x="593146" y="2540"/>
                </a:lnTo>
                <a:lnTo>
                  <a:pt x="593146" y="276860"/>
                </a:lnTo>
                <a:lnTo>
                  <a:pt x="603053" y="283210"/>
                </a:lnTo>
                <a:lnTo>
                  <a:pt x="612922" y="290830"/>
                </a:lnTo>
                <a:lnTo>
                  <a:pt x="632690" y="304800"/>
                </a:lnTo>
                <a:lnTo>
                  <a:pt x="642662" y="311150"/>
                </a:lnTo>
                <a:lnTo>
                  <a:pt x="652742" y="318770"/>
                </a:lnTo>
                <a:lnTo>
                  <a:pt x="694873" y="344170"/>
                </a:lnTo>
                <a:lnTo>
                  <a:pt x="706041" y="349250"/>
                </a:lnTo>
                <a:lnTo>
                  <a:pt x="717537" y="355600"/>
                </a:lnTo>
                <a:lnTo>
                  <a:pt x="729396" y="360680"/>
                </a:lnTo>
                <a:lnTo>
                  <a:pt x="741656" y="364490"/>
                </a:lnTo>
                <a:lnTo>
                  <a:pt x="754352" y="369570"/>
                </a:lnTo>
                <a:lnTo>
                  <a:pt x="767522" y="373380"/>
                </a:lnTo>
                <a:lnTo>
                  <a:pt x="781203" y="375920"/>
                </a:lnTo>
                <a:lnTo>
                  <a:pt x="810240" y="381000"/>
                </a:lnTo>
                <a:lnTo>
                  <a:pt x="825671" y="382270"/>
                </a:lnTo>
                <a:lnTo>
                  <a:pt x="825366" y="396240"/>
                </a:lnTo>
                <a:lnTo>
                  <a:pt x="822057" y="450850"/>
                </a:lnTo>
                <a:lnTo>
                  <a:pt x="815227" y="505460"/>
                </a:lnTo>
                <a:lnTo>
                  <a:pt x="804414" y="553720"/>
                </a:lnTo>
                <a:lnTo>
                  <a:pt x="789214" y="593090"/>
                </a:lnTo>
                <a:lnTo>
                  <a:pt x="761422" y="621030"/>
                </a:lnTo>
                <a:lnTo>
                  <a:pt x="875498" y="621030"/>
                </a:lnTo>
                <a:lnTo>
                  <a:pt x="874173" y="591820"/>
                </a:lnTo>
                <a:lnTo>
                  <a:pt x="854483" y="591820"/>
                </a:lnTo>
                <a:lnTo>
                  <a:pt x="843615" y="589280"/>
                </a:lnTo>
                <a:lnTo>
                  <a:pt x="841111" y="543560"/>
                </a:lnTo>
                <a:lnTo>
                  <a:pt x="840426" y="513080"/>
                </a:lnTo>
                <a:lnTo>
                  <a:pt x="840527" y="490220"/>
                </a:lnTo>
                <a:lnTo>
                  <a:pt x="842909" y="444500"/>
                </a:lnTo>
                <a:lnTo>
                  <a:pt x="850359" y="397510"/>
                </a:lnTo>
                <a:lnTo>
                  <a:pt x="868153" y="368300"/>
                </a:lnTo>
                <a:lnTo>
                  <a:pt x="875671" y="368300"/>
                </a:lnTo>
                <a:lnTo>
                  <a:pt x="875671" y="172720"/>
                </a:lnTo>
                <a:lnTo>
                  <a:pt x="858409" y="137160"/>
                </a:lnTo>
                <a:lnTo>
                  <a:pt x="828185" y="91440"/>
                </a:lnTo>
                <a:lnTo>
                  <a:pt x="792603" y="53340"/>
                </a:lnTo>
                <a:lnTo>
                  <a:pt x="751485" y="25400"/>
                </a:lnTo>
                <a:lnTo>
                  <a:pt x="704655" y="7620"/>
                </a:lnTo>
                <a:lnTo>
                  <a:pt x="670174" y="1270"/>
                </a:lnTo>
                <a:lnTo>
                  <a:pt x="651935" y="0"/>
                </a:lnTo>
                <a:close/>
              </a:path>
              <a:path w="1187450" h="1257300">
                <a:moveTo>
                  <a:pt x="875671" y="172720"/>
                </a:moveTo>
                <a:lnTo>
                  <a:pt x="881475" y="372110"/>
                </a:lnTo>
                <a:lnTo>
                  <a:pt x="888098" y="379730"/>
                </a:lnTo>
                <a:lnTo>
                  <a:pt x="894856" y="392430"/>
                </a:lnTo>
                <a:lnTo>
                  <a:pt x="907205" y="435610"/>
                </a:lnTo>
                <a:lnTo>
                  <a:pt x="909655" y="461010"/>
                </a:lnTo>
                <a:lnTo>
                  <a:pt x="909641" y="473710"/>
                </a:lnTo>
                <a:lnTo>
                  <a:pt x="904865" y="513080"/>
                </a:lnTo>
                <a:lnTo>
                  <a:pt x="888140" y="560070"/>
                </a:lnTo>
                <a:lnTo>
                  <a:pt x="875671" y="577850"/>
                </a:lnTo>
                <a:lnTo>
                  <a:pt x="882585" y="619760"/>
                </a:lnTo>
                <a:lnTo>
                  <a:pt x="910200" y="590550"/>
                </a:lnTo>
                <a:lnTo>
                  <a:pt x="931183" y="549910"/>
                </a:lnTo>
                <a:lnTo>
                  <a:pt x="942455" y="506730"/>
                </a:lnTo>
                <a:lnTo>
                  <a:pt x="944976" y="473710"/>
                </a:lnTo>
                <a:lnTo>
                  <a:pt x="944868" y="461010"/>
                </a:lnTo>
                <a:lnTo>
                  <a:pt x="939853" y="419100"/>
                </a:lnTo>
                <a:lnTo>
                  <a:pt x="929048" y="382270"/>
                </a:lnTo>
                <a:lnTo>
                  <a:pt x="923931" y="369570"/>
                </a:lnTo>
                <a:lnTo>
                  <a:pt x="922185" y="355600"/>
                </a:lnTo>
                <a:lnTo>
                  <a:pt x="920269" y="341630"/>
                </a:lnTo>
                <a:lnTo>
                  <a:pt x="918184" y="328930"/>
                </a:lnTo>
                <a:lnTo>
                  <a:pt x="915930" y="314960"/>
                </a:lnTo>
                <a:lnTo>
                  <a:pt x="908150" y="276860"/>
                </a:lnTo>
                <a:lnTo>
                  <a:pt x="895407" y="228600"/>
                </a:lnTo>
                <a:lnTo>
                  <a:pt x="891798" y="215900"/>
                </a:lnTo>
                <a:lnTo>
                  <a:pt x="888020" y="205740"/>
                </a:lnTo>
                <a:lnTo>
                  <a:pt x="884073" y="194310"/>
                </a:lnTo>
                <a:lnTo>
                  <a:pt x="879956" y="184150"/>
                </a:lnTo>
                <a:lnTo>
                  <a:pt x="875671" y="172720"/>
                </a:lnTo>
                <a:close/>
              </a:path>
              <a:path w="1187450" h="1257300">
                <a:moveTo>
                  <a:pt x="583652" y="5080"/>
                </a:moveTo>
                <a:lnTo>
                  <a:pt x="572867" y="6350"/>
                </a:lnTo>
                <a:lnTo>
                  <a:pt x="560910" y="8890"/>
                </a:lnTo>
                <a:lnTo>
                  <a:pt x="547337" y="12700"/>
                </a:lnTo>
                <a:lnTo>
                  <a:pt x="531704" y="16510"/>
                </a:lnTo>
                <a:lnTo>
                  <a:pt x="520217" y="17780"/>
                </a:lnTo>
                <a:lnTo>
                  <a:pt x="508241" y="21590"/>
                </a:lnTo>
                <a:lnTo>
                  <a:pt x="495353" y="24130"/>
                </a:lnTo>
                <a:lnTo>
                  <a:pt x="481132" y="27940"/>
                </a:lnTo>
                <a:lnTo>
                  <a:pt x="466843" y="29210"/>
                </a:lnTo>
                <a:lnTo>
                  <a:pt x="453165" y="31750"/>
                </a:lnTo>
                <a:lnTo>
                  <a:pt x="440083" y="35560"/>
                </a:lnTo>
                <a:lnTo>
                  <a:pt x="427586" y="39370"/>
                </a:lnTo>
                <a:lnTo>
                  <a:pt x="415657" y="45720"/>
                </a:lnTo>
                <a:lnTo>
                  <a:pt x="404284" y="50800"/>
                </a:lnTo>
                <a:lnTo>
                  <a:pt x="393452" y="58420"/>
                </a:lnTo>
                <a:lnTo>
                  <a:pt x="383149" y="66040"/>
                </a:lnTo>
                <a:lnTo>
                  <a:pt x="373359" y="73660"/>
                </a:lnTo>
                <a:lnTo>
                  <a:pt x="364069" y="83820"/>
                </a:lnTo>
                <a:lnTo>
                  <a:pt x="355266" y="92710"/>
                </a:lnTo>
                <a:lnTo>
                  <a:pt x="331634" y="125730"/>
                </a:lnTo>
                <a:lnTo>
                  <a:pt x="311879" y="161290"/>
                </a:lnTo>
                <a:lnTo>
                  <a:pt x="316606" y="370840"/>
                </a:lnTo>
                <a:lnTo>
                  <a:pt x="323708" y="373380"/>
                </a:lnTo>
                <a:lnTo>
                  <a:pt x="330452" y="382270"/>
                </a:lnTo>
                <a:lnTo>
                  <a:pt x="343441" y="425450"/>
                </a:lnTo>
                <a:lnTo>
                  <a:pt x="346224" y="463550"/>
                </a:lnTo>
                <a:lnTo>
                  <a:pt x="346327" y="482600"/>
                </a:lnTo>
                <a:lnTo>
                  <a:pt x="345970" y="494030"/>
                </a:lnTo>
                <a:lnTo>
                  <a:pt x="342507" y="537210"/>
                </a:lnTo>
                <a:lnTo>
                  <a:pt x="335409" y="580390"/>
                </a:lnTo>
                <a:lnTo>
                  <a:pt x="332153" y="595630"/>
                </a:lnTo>
                <a:lnTo>
                  <a:pt x="396308" y="595630"/>
                </a:lnTo>
                <a:lnTo>
                  <a:pt x="380202" y="552450"/>
                </a:lnTo>
                <a:lnTo>
                  <a:pt x="369656" y="496570"/>
                </a:lnTo>
                <a:lnTo>
                  <a:pt x="365352" y="455930"/>
                </a:lnTo>
                <a:lnTo>
                  <a:pt x="362975" y="415290"/>
                </a:lnTo>
                <a:lnTo>
                  <a:pt x="362433" y="394970"/>
                </a:lnTo>
                <a:lnTo>
                  <a:pt x="362550" y="360680"/>
                </a:lnTo>
                <a:lnTo>
                  <a:pt x="365221" y="317500"/>
                </a:lnTo>
                <a:lnTo>
                  <a:pt x="377929" y="269240"/>
                </a:lnTo>
                <a:lnTo>
                  <a:pt x="396495" y="233680"/>
                </a:lnTo>
                <a:lnTo>
                  <a:pt x="432944" y="217170"/>
                </a:lnTo>
                <a:lnTo>
                  <a:pt x="591061" y="217170"/>
                </a:lnTo>
                <a:lnTo>
                  <a:pt x="583652" y="5080"/>
                </a:lnTo>
                <a:close/>
              </a:path>
              <a:path w="1187450" h="1257300">
                <a:moveTo>
                  <a:pt x="873654" y="580390"/>
                </a:moveTo>
                <a:lnTo>
                  <a:pt x="864596" y="588010"/>
                </a:lnTo>
                <a:lnTo>
                  <a:pt x="854483" y="591820"/>
                </a:lnTo>
                <a:lnTo>
                  <a:pt x="874173" y="591820"/>
                </a:lnTo>
                <a:lnTo>
                  <a:pt x="873654" y="580390"/>
                </a:lnTo>
                <a:close/>
              </a:path>
              <a:path w="1187450" h="1257300">
                <a:moveTo>
                  <a:pt x="591061" y="217170"/>
                </a:moveTo>
                <a:lnTo>
                  <a:pt x="457067" y="217170"/>
                </a:lnTo>
                <a:lnTo>
                  <a:pt x="483929" y="222250"/>
                </a:lnTo>
                <a:lnTo>
                  <a:pt x="512638" y="232410"/>
                </a:lnTo>
                <a:lnTo>
                  <a:pt x="538988" y="243840"/>
                </a:lnTo>
                <a:lnTo>
                  <a:pt x="550230" y="248920"/>
                </a:lnTo>
                <a:lnTo>
                  <a:pt x="561198" y="255270"/>
                </a:lnTo>
                <a:lnTo>
                  <a:pt x="571962" y="262890"/>
                </a:lnTo>
                <a:lnTo>
                  <a:pt x="582588" y="269240"/>
                </a:lnTo>
                <a:lnTo>
                  <a:pt x="593146" y="276860"/>
                </a:lnTo>
                <a:lnTo>
                  <a:pt x="591061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6538" y="570007"/>
            <a:ext cx="1550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Arial Unicode MS"/>
                <a:cs typeface="Arial Unicode MS"/>
              </a:rPr>
              <a:t>汉诺塔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6126" y="2406377"/>
            <a:ext cx="3539490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85" dirty="0">
                <a:latin typeface="FZLTZHB--B51-0"/>
                <a:cs typeface="FZLTZHB--B51-0"/>
              </a:rPr>
              <a:t>co</a:t>
            </a:r>
            <a:r>
              <a:rPr sz="1800" b="1" spc="-204" dirty="0">
                <a:latin typeface="FZLTZHB--B51-0"/>
                <a:cs typeface="FZLTZHB--B51-0"/>
              </a:rPr>
              <a:t>u</a:t>
            </a:r>
            <a:r>
              <a:rPr sz="1800" b="1" spc="45" dirty="0">
                <a:latin typeface="FZLTZHB--B51-0"/>
                <a:cs typeface="FZLTZHB--B51-0"/>
              </a:rPr>
              <a:t>nt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20" dirty="0">
                <a:latin typeface="FZLTZHB--B51-0"/>
                <a:cs typeface="FZLTZHB--B51-0"/>
              </a:rPr>
              <a:t>0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18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1800" b="1" spc="40" dirty="0">
                <a:solidFill>
                  <a:srgbClr val="0010FF"/>
                </a:solidFill>
                <a:latin typeface="FZLTZHB--B51-0"/>
                <a:cs typeface="FZLTZHB--B51-0"/>
              </a:rPr>
              <a:t>no</a:t>
            </a:r>
            <a:r>
              <a:rPr sz="1800" b="1" spc="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1800" b="1" spc="155" dirty="0">
                <a:latin typeface="FZLTZHB--B51-0"/>
                <a:cs typeface="FZLTZHB--B51-0"/>
              </a:rPr>
              <a:t>(n,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110" dirty="0">
                <a:latin typeface="FZLTZHB--B51-0"/>
                <a:cs typeface="FZLTZHB--B51-0"/>
              </a:rPr>
              <a:t>s</a:t>
            </a:r>
            <a:r>
              <a:rPr sz="1800" b="1" spc="25" dirty="0">
                <a:latin typeface="FZLTZHB--B51-0"/>
                <a:cs typeface="FZLTZHB--B51-0"/>
              </a:rPr>
              <a:t>rc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dirty="0">
                <a:latin typeface="FZLTZHB--B51-0"/>
                <a:cs typeface="FZLTZHB--B51-0"/>
              </a:rPr>
              <a:t>ds</a:t>
            </a:r>
            <a:r>
              <a:rPr sz="1800" b="1" spc="-5" dirty="0">
                <a:latin typeface="FZLTZHB--B51-0"/>
                <a:cs typeface="FZLTZHB--B51-0"/>
              </a:rPr>
              <a:t>t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825" dirty="0">
                <a:latin typeface="FZLTZHB--B51-0"/>
                <a:cs typeface="FZLTZHB--B51-0"/>
              </a:rPr>
              <a:t>m</a:t>
            </a:r>
            <a:r>
              <a:rPr sz="1800" b="1" spc="204" dirty="0">
                <a:latin typeface="FZLTZHB--B51-0"/>
                <a:cs typeface="FZLTZHB--B51-0"/>
              </a:rPr>
              <a:t>id</a:t>
            </a:r>
            <a:r>
              <a:rPr sz="1800" b="1" spc="165" dirty="0">
                <a:latin typeface="FZLTZHB--B51-0"/>
                <a:cs typeface="FZLTZHB--B51-0"/>
              </a:rPr>
              <a:t>)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endParaRPr sz="1800">
              <a:latin typeface="FZLTZHB--B51-0"/>
              <a:cs typeface="FZLTZHB--B51-0"/>
            </a:endParaRPr>
          </a:p>
          <a:p>
            <a:pPr marL="513715">
              <a:lnSpc>
                <a:spcPct val="100000"/>
              </a:lnSpc>
              <a:spcBef>
                <a:spcPts val="430"/>
              </a:spcBef>
            </a:pPr>
            <a:r>
              <a:rPr sz="1800" b="1" spc="-815" dirty="0">
                <a:latin typeface="FZLTZHB--B51-0"/>
                <a:cs typeface="FZLTZHB--B51-0"/>
              </a:rPr>
              <a:t>…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dirty="0">
                <a:latin typeface="Heiti SC"/>
                <a:cs typeface="Heiti SC"/>
              </a:rPr>
              <a:t>略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10" dirty="0">
                <a:latin typeface="FZLTZHB--B51-0"/>
                <a:cs typeface="FZLTZHB--B51-0"/>
              </a:rPr>
              <a:t>ha</a:t>
            </a:r>
            <a:r>
              <a:rPr sz="1800" b="1" spc="-225" dirty="0">
                <a:latin typeface="FZLTZHB--B51-0"/>
                <a:cs typeface="FZLTZHB--B51-0"/>
              </a:rPr>
              <a:t>n</a:t>
            </a:r>
            <a:r>
              <a:rPr sz="1800" b="1" spc="155" dirty="0">
                <a:latin typeface="FZLTZHB--B51-0"/>
                <a:cs typeface="FZLTZHB--B51-0"/>
              </a:rPr>
              <a:t>oi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100" dirty="0">
                <a:latin typeface="FZLTZHB--B51-0"/>
                <a:cs typeface="FZLTZHB--B51-0"/>
              </a:rPr>
              <a:t>3,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" dirty="0">
                <a:solidFill>
                  <a:srgbClr val="1DB41D"/>
                </a:solidFill>
                <a:latin typeface="FZLTZHB--B51-0"/>
                <a:cs typeface="FZLTZHB--B51-0"/>
              </a:rPr>
              <a:t>"A</a:t>
            </a:r>
            <a:r>
              <a:rPr sz="18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-16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B"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15" dirty="0">
                <a:latin typeface="FZLTZHB--B51-0"/>
                <a:cs typeface="FZLTZHB--B51-0"/>
              </a:rPr>
              <a:t>p</a:t>
            </a:r>
            <a:r>
              <a:rPr sz="1800" b="1" spc="455" dirty="0">
                <a:latin typeface="FZLTZHB--B51-0"/>
                <a:cs typeface="FZLTZHB--B51-0"/>
              </a:rPr>
              <a:t>r</a:t>
            </a:r>
            <a:r>
              <a:rPr sz="1800" b="1" spc="265" dirty="0">
                <a:latin typeface="FZLTZHB--B51-0"/>
                <a:cs typeface="FZLTZHB--B51-0"/>
              </a:rPr>
              <a:t>i</a:t>
            </a:r>
            <a:r>
              <a:rPr sz="1800" b="1" spc="45" dirty="0">
                <a:latin typeface="FZLTZHB--B51-0"/>
                <a:cs typeface="FZLTZHB--B51-0"/>
              </a:rPr>
              <a:t>nt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-185" dirty="0">
                <a:latin typeface="FZLTZHB--B51-0"/>
                <a:cs typeface="FZLTZHB--B51-0"/>
              </a:rPr>
              <a:t>co</a:t>
            </a:r>
            <a:r>
              <a:rPr sz="1800" b="1" spc="-204" dirty="0">
                <a:latin typeface="FZLTZHB--B51-0"/>
                <a:cs typeface="FZLTZHB--B51-0"/>
              </a:rPr>
              <a:t>u</a:t>
            </a:r>
            <a:r>
              <a:rPr sz="1800" b="1" spc="120" dirty="0">
                <a:latin typeface="FZLTZHB--B51-0"/>
                <a:cs typeface="FZLTZHB--B51-0"/>
              </a:rPr>
              <a:t>nt)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886" y="342138"/>
            <a:ext cx="2448305" cy="94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4905" y="1340889"/>
            <a:ext cx="1651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5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5012" y="1340889"/>
            <a:ext cx="1651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5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5119" y="1340889"/>
            <a:ext cx="1651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5" dirty="0"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8931" y="1731797"/>
            <a:ext cx="779145" cy="288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800" b="1" spc="-210" dirty="0">
                <a:latin typeface="FZLTZHB--B51-0"/>
                <a:cs typeface="FZLTZHB--B51-0"/>
              </a:rPr>
              <a:t>&gt;&gt;&gt; </a:t>
            </a:r>
            <a:r>
              <a:rPr sz="1800" b="1" dirty="0">
                <a:solidFill>
                  <a:srgbClr val="0010FF"/>
                </a:solidFill>
                <a:latin typeface="FZLTZHB--B51-0"/>
                <a:cs typeface="FZLTZHB--B51-0"/>
              </a:rPr>
              <a:t>1:</a:t>
            </a:r>
            <a:r>
              <a:rPr sz="1800" b="1" spc="-5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18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1800" b="1" spc="-370" dirty="0">
                <a:solidFill>
                  <a:srgbClr val="0010FF"/>
                </a:solidFill>
                <a:latin typeface="FZLTZHB--B51-0"/>
                <a:cs typeface="FZLTZHB--B51-0"/>
              </a:rPr>
              <a:t>&gt;C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2:</a:t>
            </a:r>
            <a:r>
              <a:rPr sz="1800" b="1" spc="-43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18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1800" b="1" spc="-340" dirty="0">
                <a:solidFill>
                  <a:srgbClr val="0010FF"/>
                </a:solidFill>
                <a:latin typeface="FZLTZHB--B51-0"/>
                <a:cs typeface="FZLTZHB--B51-0"/>
              </a:rPr>
              <a:t>&gt;B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0" dirty="0">
                <a:solidFill>
                  <a:srgbClr val="0010FF"/>
                </a:solidFill>
                <a:latin typeface="FZLTZHB--B51-0"/>
                <a:cs typeface="FZLTZHB--B51-0"/>
              </a:rPr>
              <a:t>1:</a:t>
            </a:r>
            <a:r>
              <a:rPr sz="1800" b="1" spc="-35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18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1800" b="1" spc="-340" dirty="0">
                <a:solidFill>
                  <a:srgbClr val="0010FF"/>
                </a:solidFill>
                <a:latin typeface="FZLTZHB--B51-0"/>
                <a:cs typeface="FZLTZHB--B51-0"/>
              </a:rPr>
              <a:t>&gt;B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3:</a:t>
            </a:r>
            <a:r>
              <a:rPr sz="1800" b="1" spc="-11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18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1800" b="1" spc="-370" dirty="0">
                <a:solidFill>
                  <a:srgbClr val="0010FF"/>
                </a:solidFill>
                <a:latin typeface="FZLTZHB--B51-0"/>
                <a:cs typeface="FZLTZHB--B51-0"/>
              </a:rPr>
              <a:t>&gt;C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10FF"/>
                </a:solidFill>
                <a:latin typeface="FZLTZHB--B51-0"/>
                <a:cs typeface="FZLTZHB--B51-0"/>
              </a:rPr>
              <a:t>1:</a:t>
            </a:r>
            <a:r>
              <a:rPr sz="1800" b="1" spc="-10" dirty="0">
                <a:solidFill>
                  <a:srgbClr val="0010FF"/>
                </a:solidFill>
                <a:latin typeface="FZLTZHB--B51-0"/>
                <a:cs typeface="FZLTZHB--B51-0"/>
              </a:rPr>
              <a:t>B</a:t>
            </a:r>
            <a:r>
              <a:rPr sz="18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1800" b="1" spc="-335" dirty="0">
                <a:solidFill>
                  <a:srgbClr val="0010FF"/>
                </a:solidFill>
                <a:latin typeface="FZLTZHB--B51-0"/>
                <a:cs typeface="FZLTZHB--B51-0"/>
              </a:rPr>
              <a:t>&gt;A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2:</a:t>
            </a:r>
            <a:r>
              <a:rPr sz="1800" b="1" spc="-114" dirty="0">
                <a:solidFill>
                  <a:srgbClr val="0010FF"/>
                </a:solidFill>
                <a:latin typeface="FZLTZHB--B51-0"/>
                <a:cs typeface="FZLTZHB--B51-0"/>
              </a:rPr>
              <a:t>B</a:t>
            </a:r>
            <a:r>
              <a:rPr sz="18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1800" b="1" spc="-370" dirty="0">
                <a:solidFill>
                  <a:srgbClr val="0010FF"/>
                </a:solidFill>
                <a:latin typeface="FZLTZHB--B51-0"/>
                <a:cs typeface="FZLTZHB--B51-0"/>
              </a:rPr>
              <a:t>&gt;C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0010FF"/>
                </a:solidFill>
                <a:latin typeface="FZLTZHB--B51-0"/>
                <a:cs typeface="FZLTZHB--B51-0"/>
              </a:rPr>
              <a:t>1:</a:t>
            </a:r>
            <a:r>
              <a:rPr sz="1800" b="1" spc="-5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18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1800" b="1" spc="-370" dirty="0">
                <a:solidFill>
                  <a:srgbClr val="0010FF"/>
                </a:solidFill>
                <a:latin typeface="FZLTZHB--B51-0"/>
                <a:cs typeface="FZLTZHB--B51-0"/>
              </a:rPr>
              <a:t>&gt;C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endParaRPr sz="18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3212" y="1725528"/>
            <a:ext cx="492950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模块化设计：松耦合、紧耦合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函数递归的</a:t>
            </a:r>
            <a:r>
              <a:rPr sz="2400" b="1" spc="145" dirty="0">
                <a:latin typeface="Arial"/>
                <a:cs typeface="Arial"/>
              </a:rPr>
              <a:t>2</a:t>
            </a:r>
            <a:r>
              <a:rPr sz="2400" b="1" dirty="0">
                <a:latin typeface="Heiti SC"/>
                <a:cs typeface="Heiti SC"/>
              </a:rPr>
              <a:t>个特征：基例和链条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函数递归的实现：函数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425" dirty="0">
                <a:latin typeface="Arial"/>
                <a:cs typeface="Arial"/>
              </a:rPr>
              <a:t>+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分支结构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03725" y="3821239"/>
            <a:ext cx="875360" cy="8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6810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代码复用与函数递归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6538" y="2302361"/>
            <a:ext cx="1550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299" y="1577983"/>
            <a:ext cx="6322695" cy="275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015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递归很简单，无非就是一个函数调用自己而已</a:t>
            </a:r>
            <a:r>
              <a:rPr sz="1800" b="1" spc="-70" dirty="0">
                <a:solidFill>
                  <a:srgbClr val="006FC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看过《盗梦空间》吗？本质上就是递归</a:t>
            </a:r>
            <a:r>
              <a:rPr sz="1800" b="1" spc="-7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学过数学归纳法吗？本质上就是递归</a:t>
            </a:r>
            <a:r>
              <a:rPr sz="1800" b="1" spc="-7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48590" marR="449580" indent="-136525">
              <a:lnSpc>
                <a:spcPct val="2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听过这个故事吗？本质上就是递归</a:t>
            </a:r>
            <a:r>
              <a:rPr sz="1800" b="1" spc="-45" dirty="0">
                <a:latin typeface="Arial"/>
                <a:cs typeface="Arial"/>
              </a:rPr>
              <a:t>… </a:t>
            </a:r>
            <a:r>
              <a:rPr sz="1800" b="1" spc="75" dirty="0">
                <a:latin typeface="Arial"/>
                <a:cs typeface="Arial"/>
              </a:rPr>
              <a:t>"</a:t>
            </a:r>
            <a:r>
              <a:rPr sz="1800" b="1" dirty="0">
                <a:latin typeface="Heiti SC"/>
                <a:cs typeface="Heiti SC"/>
              </a:rPr>
              <a:t>从前有座山，山里有座庙，庙里有个老和尚在讲故事</a:t>
            </a:r>
            <a:r>
              <a:rPr sz="1800" b="1" spc="5" dirty="0">
                <a:latin typeface="Arial"/>
                <a:cs typeface="Arial"/>
              </a:rPr>
              <a:t>…"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5757" y="794001"/>
            <a:ext cx="28727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404040"/>
                </a:solidFill>
                <a:latin typeface="Heiti SC"/>
                <a:cs typeface="Heiti SC"/>
              </a:rPr>
              <a:t>如何理解递归呢？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90766" y="2100072"/>
            <a:ext cx="1655825" cy="2441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95863" y="1996584"/>
            <a:ext cx="675195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模块</a:t>
            </a:r>
            <a:r>
              <a:rPr sz="4400" spc="130" dirty="0">
                <a:latin typeface="Microsoft Sans Serif"/>
                <a:cs typeface="Microsoft Sans Serif"/>
              </a:rPr>
              <a:t>4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30" dirty="0">
                <a:latin typeface="Microsoft Sans Serif"/>
                <a:cs typeface="Microsoft Sans Serif"/>
              </a:rPr>
              <a:t> </a:t>
            </a:r>
            <a:r>
              <a:rPr sz="4400" spc="-250" dirty="0">
                <a:latin typeface="Microsoft Sans Serif"/>
                <a:cs typeface="Microsoft Sans Serif"/>
              </a:rPr>
              <a:t>P</a:t>
            </a:r>
            <a:r>
              <a:rPr sz="4400" spc="90" dirty="0">
                <a:latin typeface="Microsoft Sans Serif"/>
                <a:cs typeface="Microsoft Sans Serif"/>
              </a:rPr>
              <a:t>yI</a:t>
            </a:r>
            <a:r>
              <a:rPr sz="4400" spc="260" dirty="0">
                <a:latin typeface="Microsoft Sans Serif"/>
                <a:cs typeface="Microsoft Sans Serif"/>
              </a:rPr>
              <a:t>n</a:t>
            </a:r>
            <a:r>
              <a:rPr sz="4400" spc="-170" dirty="0">
                <a:latin typeface="Microsoft Sans Serif"/>
                <a:cs typeface="Microsoft Sans Serif"/>
              </a:rPr>
              <a:t>s</a:t>
            </a:r>
            <a:r>
              <a:rPr sz="4400" spc="409" dirty="0">
                <a:latin typeface="Microsoft Sans Serif"/>
                <a:cs typeface="Microsoft Sans Serif"/>
              </a:rPr>
              <a:t>t</a:t>
            </a:r>
            <a:r>
              <a:rPr sz="4400" spc="-25" dirty="0">
                <a:latin typeface="Microsoft Sans Serif"/>
                <a:cs typeface="Microsoft Sans Serif"/>
              </a:rPr>
              <a:t>a</a:t>
            </a:r>
            <a:r>
              <a:rPr sz="4400" spc="140" dirty="0">
                <a:latin typeface="Microsoft Sans Serif"/>
                <a:cs typeface="Microsoft Sans Serif"/>
              </a:rPr>
              <a:t>ller</a:t>
            </a:r>
            <a:r>
              <a:rPr sz="4400" spc="-5" dirty="0">
                <a:latin typeface="Arial Unicode MS"/>
                <a:cs typeface="Arial Unicode MS"/>
              </a:rPr>
              <a:t>库的使用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41529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38604" y="2302361"/>
            <a:ext cx="50666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>
                <a:latin typeface="Microsoft Sans Serif"/>
                <a:cs typeface="Microsoft Sans Serif"/>
              </a:rPr>
              <a:t>PyIns</a:t>
            </a:r>
            <a:r>
              <a:rPr spc="30" dirty="0">
                <a:latin typeface="Microsoft Sans Serif"/>
                <a:cs typeface="Microsoft Sans Serif"/>
              </a:rPr>
              <a:t>t</a:t>
            </a:r>
            <a:r>
              <a:rPr spc="100" dirty="0">
                <a:latin typeface="Microsoft Sans Serif"/>
                <a:cs typeface="Microsoft Sans Serif"/>
              </a:rPr>
              <a:t>a</a:t>
            </a:r>
            <a:r>
              <a:rPr spc="35" dirty="0">
                <a:latin typeface="Microsoft Sans Serif"/>
                <a:cs typeface="Microsoft Sans Serif"/>
              </a:rPr>
              <a:t>l</a:t>
            </a:r>
            <a:r>
              <a:rPr spc="145" dirty="0">
                <a:latin typeface="Microsoft Sans Serif"/>
                <a:cs typeface="Microsoft Sans Serif"/>
              </a:rPr>
              <a:t>le</a:t>
            </a:r>
            <a:r>
              <a:rPr spc="90" dirty="0">
                <a:latin typeface="Microsoft Sans Serif"/>
                <a:cs typeface="Microsoft Sans Serif"/>
              </a:rPr>
              <a:t>r</a:t>
            </a:r>
            <a:r>
              <a:rPr dirty="0">
                <a:latin typeface="Arial Unicode MS"/>
                <a:cs typeface="Arial Unicode MS"/>
              </a:rPr>
              <a:t>库基本介绍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4283" y="1779423"/>
            <a:ext cx="3712532" cy="1958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6130">
              <a:lnSpc>
                <a:spcPct val="100000"/>
              </a:lnSpc>
            </a:pPr>
            <a:r>
              <a:rPr spc="75" dirty="0">
                <a:latin typeface="Microsoft Sans Serif"/>
                <a:cs typeface="Microsoft Sans Serif"/>
              </a:rPr>
              <a:t>PyIns</a:t>
            </a:r>
            <a:r>
              <a:rPr spc="30" dirty="0">
                <a:latin typeface="Microsoft Sans Serif"/>
                <a:cs typeface="Microsoft Sans Serif"/>
              </a:rPr>
              <a:t>t</a:t>
            </a:r>
            <a:r>
              <a:rPr spc="100" dirty="0">
                <a:latin typeface="Microsoft Sans Serif"/>
                <a:cs typeface="Microsoft Sans Serif"/>
              </a:rPr>
              <a:t>a</a:t>
            </a:r>
            <a:r>
              <a:rPr spc="35" dirty="0">
                <a:latin typeface="Microsoft Sans Serif"/>
                <a:cs typeface="Microsoft Sans Serif"/>
              </a:rPr>
              <a:t>l</a:t>
            </a:r>
            <a:r>
              <a:rPr spc="145" dirty="0">
                <a:latin typeface="Microsoft Sans Serif"/>
                <a:cs typeface="Microsoft Sans Serif"/>
              </a:rPr>
              <a:t>le</a:t>
            </a:r>
            <a:r>
              <a:rPr spc="90" dirty="0">
                <a:latin typeface="Microsoft Sans Serif"/>
                <a:cs typeface="Microsoft Sans Serif"/>
              </a:rPr>
              <a:t>r</a:t>
            </a:r>
            <a:r>
              <a:rPr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3594" y="1619763"/>
            <a:ext cx="7148195" cy="125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将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源代码转换成无需源代码的可执行文件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016375">
              <a:lnSpc>
                <a:spcPct val="100000"/>
              </a:lnSpc>
              <a:spcBef>
                <a:spcPts val="165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35" dirty="0">
                <a:latin typeface="Arial"/>
                <a:cs typeface="Arial"/>
              </a:rPr>
              <a:t>Win</a:t>
            </a:r>
            <a:r>
              <a:rPr sz="2400" b="1" spc="140" dirty="0">
                <a:latin typeface="Arial"/>
                <a:cs typeface="Arial"/>
              </a:rPr>
              <a:t>d</a:t>
            </a:r>
            <a:r>
              <a:rPr sz="2400" b="1" spc="110" dirty="0">
                <a:latin typeface="Arial"/>
                <a:cs typeface="Arial"/>
              </a:rPr>
              <a:t>o</a:t>
            </a:r>
            <a:r>
              <a:rPr sz="2400" b="1" spc="175" dirty="0">
                <a:latin typeface="Arial"/>
                <a:cs typeface="Arial"/>
              </a:rPr>
              <a:t>w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20" dirty="0">
                <a:latin typeface="Arial"/>
                <a:cs typeface="Arial"/>
              </a:rPr>
              <a:t>x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文件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7752" y="3277570"/>
            <a:ext cx="10775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80" dirty="0">
                <a:latin typeface="Arial"/>
                <a:cs typeface="Arial"/>
              </a:rPr>
              <a:t>L</a:t>
            </a:r>
            <a:r>
              <a:rPr sz="2400" b="1" spc="-40" dirty="0">
                <a:latin typeface="Arial"/>
                <a:cs typeface="Arial"/>
              </a:rPr>
              <a:t>i</a:t>
            </a:r>
            <a:r>
              <a:rPr sz="2400" b="1" spc="80" dirty="0">
                <a:latin typeface="Arial"/>
                <a:cs typeface="Arial"/>
              </a:rPr>
              <a:t>nu</a:t>
            </a:r>
            <a:r>
              <a:rPr sz="2400" b="1" spc="6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7752" y="4009090"/>
            <a:ext cx="1721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45" dirty="0">
                <a:latin typeface="Arial"/>
                <a:cs typeface="Arial"/>
              </a:rPr>
              <a:t>Ma</a:t>
            </a:r>
            <a:r>
              <a:rPr sz="2400" b="1" spc="120" dirty="0">
                <a:latin typeface="Arial"/>
                <a:cs typeface="Arial"/>
              </a:rPr>
              <a:t>c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O</a:t>
            </a:r>
            <a:r>
              <a:rPr sz="2400" b="1" spc="-30" dirty="0">
                <a:latin typeface="Arial"/>
                <a:cs typeface="Arial"/>
              </a:rPr>
              <a:t>S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5476" y="3305427"/>
            <a:ext cx="13709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Arial"/>
                <a:cs typeface="Arial"/>
              </a:rPr>
              <a:t>P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15" dirty="0">
                <a:latin typeface="Arial"/>
                <a:cs typeface="Arial"/>
              </a:rPr>
              <a:t>Ins</a:t>
            </a:r>
            <a:r>
              <a:rPr sz="2000" b="1" spc="160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ller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149" y="3269091"/>
            <a:ext cx="1099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85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y</a:t>
            </a:r>
            <a:r>
              <a:rPr sz="2400" b="1" dirty="0">
                <a:latin typeface="Heiti SC"/>
                <a:cs typeface="Heiti SC"/>
              </a:rPr>
              <a:t>文件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3005" y="1585398"/>
            <a:ext cx="6428740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方法论</a:t>
            </a:r>
            <a:endParaRPr sz="2400">
              <a:latin typeface="Heiti SC"/>
              <a:cs typeface="Heiti SC"/>
            </a:endParaRPr>
          </a:p>
          <a:p>
            <a:pPr marL="12700" marR="5080" indent="814705">
              <a:lnSpc>
                <a:spcPct val="18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基本代码抽象即函数的使用方法 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实践能力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827405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学会编写带有函数并复用代码的程序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2239" y="2114544"/>
            <a:ext cx="1187450" cy="1257300"/>
          </a:xfrm>
          <a:custGeom>
            <a:avLst/>
            <a:gdLst/>
            <a:ahLst/>
            <a:cxnLst/>
            <a:rect l="l" t="t" r="r" b="b"/>
            <a:pathLst>
              <a:path w="1187450" h="1257300">
                <a:moveTo>
                  <a:pt x="311879" y="895350"/>
                </a:moveTo>
                <a:lnTo>
                  <a:pt x="247566" y="918210"/>
                </a:lnTo>
                <a:lnTo>
                  <a:pt x="225738" y="924560"/>
                </a:lnTo>
                <a:lnTo>
                  <a:pt x="161398" y="947420"/>
                </a:lnTo>
                <a:lnTo>
                  <a:pt x="121116" y="965200"/>
                </a:lnTo>
                <a:lnTo>
                  <a:pt x="84466" y="986790"/>
                </a:lnTo>
                <a:lnTo>
                  <a:pt x="52773" y="1012190"/>
                </a:lnTo>
                <a:lnTo>
                  <a:pt x="27361" y="1042670"/>
                </a:lnTo>
                <a:lnTo>
                  <a:pt x="9554" y="1079500"/>
                </a:lnTo>
                <a:lnTo>
                  <a:pt x="676" y="1123950"/>
                </a:lnTo>
                <a:lnTo>
                  <a:pt x="0" y="1149350"/>
                </a:lnTo>
                <a:lnTo>
                  <a:pt x="1505" y="1160780"/>
                </a:lnTo>
                <a:lnTo>
                  <a:pt x="15114" y="1209040"/>
                </a:lnTo>
                <a:lnTo>
                  <a:pt x="26033" y="1233170"/>
                </a:lnTo>
                <a:lnTo>
                  <a:pt x="32412" y="1245870"/>
                </a:lnTo>
                <a:lnTo>
                  <a:pt x="39363" y="1257300"/>
                </a:lnTo>
                <a:lnTo>
                  <a:pt x="311879" y="1257300"/>
                </a:lnTo>
                <a:lnTo>
                  <a:pt x="311879" y="895350"/>
                </a:lnTo>
                <a:close/>
              </a:path>
              <a:path w="1187450" h="1257300">
                <a:moveTo>
                  <a:pt x="311879" y="579120"/>
                </a:moveTo>
                <a:lnTo>
                  <a:pt x="311879" y="624840"/>
                </a:lnTo>
                <a:lnTo>
                  <a:pt x="316883" y="628650"/>
                </a:lnTo>
                <a:lnTo>
                  <a:pt x="321874" y="628650"/>
                </a:lnTo>
                <a:lnTo>
                  <a:pt x="329391" y="637540"/>
                </a:lnTo>
                <a:lnTo>
                  <a:pt x="334237" y="647700"/>
                </a:lnTo>
                <a:lnTo>
                  <a:pt x="339454" y="657860"/>
                </a:lnTo>
                <a:lnTo>
                  <a:pt x="345173" y="669290"/>
                </a:lnTo>
                <a:lnTo>
                  <a:pt x="351523" y="679450"/>
                </a:lnTo>
                <a:lnTo>
                  <a:pt x="358633" y="692150"/>
                </a:lnTo>
                <a:lnTo>
                  <a:pt x="366633" y="704850"/>
                </a:lnTo>
                <a:lnTo>
                  <a:pt x="372118" y="715010"/>
                </a:lnTo>
                <a:lnTo>
                  <a:pt x="378127" y="726440"/>
                </a:lnTo>
                <a:lnTo>
                  <a:pt x="384593" y="736600"/>
                </a:lnTo>
                <a:lnTo>
                  <a:pt x="391451" y="746760"/>
                </a:lnTo>
                <a:lnTo>
                  <a:pt x="398635" y="758190"/>
                </a:lnTo>
                <a:lnTo>
                  <a:pt x="406079" y="768350"/>
                </a:lnTo>
                <a:lnTo>
                  <a:pt x="413717" y="779780"/>
                </a:lnTo>
                <a:lnTo>
                  <a:pt x="421483" y="791210"/>
                </a:lnTo>
                <a:lnTo>
                  <a:pt x="418307" y="802640"/>
                </a:lnTo>
                <a:lnTo>
                  <a:pt x="394914" y="845820"/>
                </a:lnTo>
                <a:lnTo>
                  <a:pt x="363908" y="872490"/>
                </a:lnTo>
                <a:lnTo>
                  <a:pt x="335628" y="886460"/>
                </a:lnTo>
                <a:lnTo>
                  <a:pt x="328135" y="890270"/>
                </a:lnTo>
                <a:lnTo>
                  <a:pt x="320630" y="892810"/>
                </a:lnTo>
                <a:lnTo>
                  <a:pt x="311879" y="895350"/>
                </a:lnTo>
                <a:lnTo>
                  <a:pt x="311879" y="1257300"/>
                </a:lnTo>
                <a:lnTo>
                  <a:pt x="593146" y="1257300"/>
                </a:lnTo>
                <a:lnTo>
                  <a:pt x="593146" y="1212850"/>
                </a:lnTo>
                <a:lnTo>
                  <a:pt x="584396" y="1211580"/>
                </a:lnTo>
                <a:lnTo>
                  <a:pt x="578148" y="1203960"/>
                </a:lnTo>
                <a:lnTo>
                  <a:pt x="578148" y="1184910"/>
                </a:lnTo>
                <a:lnTo>
                  <a:pt x="584396" y="1178560"/>
                </a:lnTo>
                <a:lnTo>
                  <a:pt x="593146" y="1177290"/>
                </a:lnTo>
                <a:lnTo>
                  <a:pt x="593146" y="1164590"/>
                </a:lnTo>
                <a:lnTo>
                  <a:pt x="584396" y="1163320"/>
                </a:lnTo>
                <a:lnTo>
                  <a:pt x="578148" y="1155700"/>
                </a:lnTo>
                <a:lnTo>
                  <a:pt x="578148" y="1136650"/>
                </a:lnTo>
                <a:lnTo>
                  <a:pt x="584396" y="1127760"/>
                </a:lnTo>
                <a:lnTo>
                  <a:pt x="593146" y="1127760"/>
                </a:lnTo>
                <a:lnTo>
                  <a:pt x="593146" y="1108710"/>
                </a:lnTo>
                <a:lnTo>
                  <a:pt x="554932" y="1094740"/>
                </a:lnTo>
                <a:lnTo>
                  <a:pt x="519633" y="1076960"/>
                </a:lnTo>
                <a:lnTo>
                  <a:pt x="486453" y="1055370"/>
                </a:lnTo>
                <a:lnTo>
                  <a:pt x="444135" y="1017270"/>
                </a:lnTo>
                <a:lnTo>
                  <a:pt x="412807" y="981710"/>
                </a:lnTo>
                <a:lnTo>
                  <a:pt x="391674" y="952500"/>
                </a:lnTo>
                <a:lnTo>
                  <a:pt x="380946" y="937260"/>
                </a:lnTo>
                <a:lnTo>
                  <a:pt x="370070" y="920750"/>
                </a:lnTo>
                <a:lnTo>
                  <a:pt x="381666" y="915670"/>
                </a:lnTo>
                <a:lnTo>
                  <a:pt x="392556" y="909320"/>
                </a:lnTo>
                <a:lnTo>
                  <a:pt x="430339" y="875030"/>
                </a:lnTo>
                <a:lnTo>
                  <a:pt x="454435" y="844550"/>
                </a:lnTo>
                <a:lnTo>
                  <a:pt x="462006" y="833120"/>
                </a:lnTo>
                <a:lnTo>
                  <a:pt x="469454" y="822960"/>
                </a:lnTo>
                <a:lnTo>
                  <a:pt x="592683" y="822960"/>
                </a:lnTo>
                <a:lnTo>
                  <a:pt x="592130" y="768350"/>
                </a:lnTo>
                <a:lnTo>
                  <a:pt x="551735" y="768350"/>
                </a:lnTo>
                <a:lnTo>
                  <a:pt x="538601" y="765810"/>
                </a:lnTo>
                <a:lnTo>
                  <a:pt x="501334" y="744220"/>
                </a:lnTo>
                <a:lnTo>
                  <a:pt x="475771" y="702310"/>
                </a:lnTo>
                <a:lnTo>
                  <a:pt x="473985" y="690880"/>
                </a:lnTo>
                <a:lnTo>
                  <a:pt x="474130" y="678180"/>
                </a:lnTo>
                <a:lnTo>
                  <a:pt x="504035" y="642620"/>
                </a:lnTo>
                <a:lnTo>
                  <a:pt x="545118" y="628650"/>
                </a:lnTo>
                <a:lnTo>
                  <a:pt x="576868" y="623570"/>
                </a:lnTo>
                <a:lnTo>
                  <a:pt x="593146" y="623570"/>
                </a:lnTo>
                <a:lnTo>
                  <a:pt x="593146" y="621030"/>
                </a:lnTo>
                <a:lnTo>
                  <a:pt x="427702" y="621030"/>
                </a:lnTo>
                <a:lnTo>
                  <a:pt x="418709" y="619760"/>
                </a:lnTo>
                <a:lnTo>
                  <a:pt x="410498" y="614680"/>
                </a:lnTo>
                <a:lnTo>
                  <a:pt x="403040" y="605790"/>
                </a:lnTo>
                <a:lnTo>
                  <a:pt x="396308" y="595630"/>
                </a:lnTo>
                <a:lnTo>
                  <a:pt x="332153" y="595630"/>
                </a:lnTo>
                <a:lnTo>
                  <a:pt x="321453" y="588010"/>
                </a:lnTo>
                <a:lnTo>
                  <a:pt x="311879" y="579120"/>
                </a:lnTo>
                <a:close/>
              </a:path>
              <a:path w="1187450" h="1257300">
                <a:moveTo>
                  <a:pt x="773467" y="814070"/>
                </a:moveTo>
                <a:lnTo>
                  <a:pt x="732750" y="814070"/>
                </a:lnTo>
                <a:lnTo>
                  <a:pt x="737526" y="828040"/>
                </a:lnTo>
                <a:lnTo>
                  <a:pt x="755625" y="863600"/>
                </a:lnTo>
                <a:lnTo>
                  <a:pt x="779717" y="894080"/>
                </a:lnTo>
                <a:lnTo>
                  <a:pt x="810236" y="916940"/>
                </a:lnTo>
                <a:lnTo>
                  <a:pt x="821911" y="922020"/>
                </a:lnTo>
                <a:lnTo>
                  <a:pt x="810286" y="935990"/>
                </a:lnTo>
                <a:lnTo>
                  <a:pt x="799002" y="949960"/>
                </a:lnTo>
                <a:lnTo>
                  <a:pt x="788004" y="963930"/>
                </a:lnTo>
                <a:lnTo>
                  <a:pt x="777240" y="976630"/>
                </a:lnTo>
                <a:lnTo>
                  <a:pt x="766656" y="988060"/>
                </a:lnTo>
                <a:lnTo>
                  <a:pt x="756198" y="999490"/>
                </a:lnTo>
                <a:lnTo>
                  <a:pt x="725049" y="1029970"/>
                </a:lnTo>
                <a:lnTo>
                  <a:pt x="714563" y="1038860"/>
                </a:lnTo>
                <a:lnTo>
                  <a:pt x="703936" y="1047750"/>
                </a:lnTo>
                <a:lnTo>
                  <a:pt x="693115" y="1055370"/>
                </a:lnTo>
                <a:lnTo>
                  <a:pt x="682047" y="1064260"/>
                </a:lnTo>
                <a:lnTo>
                  <a:pt x="670677" y="1070610"/>
                </a:lnTo>
                <a:lnTo>
                  <a:pt x="658954" y="1078230"/>
                </a:lnTo>
                <a:lnTo>
                  <a:pt x="646822" y="1084580"/>
                </a:lnTo>
                <a:lnTo>
                  <a:pt x="634228" y="1090930"/>
                </a:lnTo>
                <a:lnTo>
                  <a:pt x="621120" y="1097280"/>
                </a:lnTo>
                <a:lnTo>
                  <a:pt x="607444" y="1103630"/>
                </a:lnTo>
                <a:lnTo>
                  <a:pt x="593146" y="1108710"/>
                </a:lnTo>
                <a:lnTo>
                  <a:pt x="593146" y="1127760"/>
                </a:lnTo>
                <a:lnTo>
                  <a:pt x="604399" y="1127760"/>
                </a:lnTo>
                <a:lnTo>
                  <a:pt x="611904" y="1135380"/>
                </a:lnTo>
                <a:lnTo>
                  <a:pt x="611904" y="1155700"/>
                </a:lnTo>
                <a:lnTo>
                  <a:pt x="604399" y="1164590"/>
                </a:lnTo>
                <a:lnTo>
                  <a:pt x="593146" y="1164590"/>
                </a:lnTo>
                <a:lnTo>
                  <a:pt x="593146" y="1177290"/>
                </a:lnTo>
                <a:lnTo>
                  <a:pt x="604399" y="1177290"/>
                </a:lnTo>
                <a:lnTo>
                  <a:pt x="611904" y="1183640"/>
                </a:lnTo>
                <a:lnTo>
                  <a:pt x="611904" y="1203960"/>
                </a:lnTo>
                <a:lnTo>
                  <a:pt x="604399" y="1212850"/>
                </a:lnTo>
                <a:lnTo>
                  <a:pt x="593146" y="1212850"/>
                </a:lnTo>
                <a:lnTo>
                  <a:pt x="593146" y="1257300"/>
                </a:lnTo>
                <a:lnTo>
                  <a:pt x="875671" y="1257300"/>
                </a:lnTo>
                <a:lnTo>
                  <a:pt x="875527" y="896620"/>
                </a:lnTo>
                <a:lnTo>
                  <a:pt x="866474" y="892810"/>
                </a:lnTo>
                <a:lnTo>
                  <a:pt x="855384" y="889000"/>
                </a:lnTo>
                <a:lnTo>
                  <a:pt x="840254" y="882650"/>
                </a:lnTo>
                <a:lnTo>
                  <a:pt x="804197" y="858520"/>
                </a:lnTo>
                <a:lnTo>
                  <a:pt x="780459" y="828040"/>
                </a:lnTo>
                <a:lnTo>
                  <a:pt x="774946" y="817880"/>
                </a:lnTo>
                <a:lnTo>
                  <a:pt x="773467" y="814070"/>
                </a:lnTo>
                <a:close/>
              </a:path>
              <a:path w="1187450" h="1257300">
                <a:moveTo>
                  <a:pt x="875671" y="896620"/>
                </a:moveTo>
                <a:lnTo>
                  <a:pt x="875671" y="1257300"/>
                </a:lnTo>
                <a:lnTo>
                  <a:pt x="1152987" y="1247140"/>
                </a:lnTo>
                <a:lnTo>
                  <a:pt x="1170528" y="1211580"/>
                </a:lnTo>
                <a:lnTo>
                  <a:pt x="1182129" y="1174750"/>
                </a:lnTo>
                <a:lnTo>
                  <a:pt x="1186948" y="1139190"/>
                </a:lnTo>
                <a:lnTo>
                  <a:pt x="1186355" y="1115060"/>
                </a:lnTo>
                <a:lnTo>
                  <a:pt x="1177622" y="1073150"/>
                </a:lnTo>
                <a:lnTo>
                  <a:pt x="1159929" y="1037590"/>
                </a:lnTo>
                <a:lnTo>
                  <a:pt x="1134606" y="1008380"/>
                </a:lnTo>
                <a:lnTo>
                  <a:pt x="1102978" y="984250"/>
                </a:lnTo>
                <a:lnTo>
                  <a:pt x="1066375" y="965200"/>
                </a:lnTo>
                <a:lnTo>
                  <a:pt x="1026123" y="947420"/>
                </a:lnTo>
                <a:lnTo>
                  <a:pt x="983549" y="932180"/>
                </a:lnTo>
                <a:lnTo>
                  <a:pt x="961806" y="925830"/>
                </a:lnTo>
                <a:lnTo>
                  <a:pt x="939981" y="918210"/>
                </a:lnTo>
                <a:lnTo>
                  <a:pt x="918240" y="911860"/>
                </a:lnTo>
                <a:lnTo>
                  <a:pt x="875671" y="896620"/>
                </a:lnTo>
                <a:close/>
              </a:path>
              <a:path w="1187450" h="1257300">
                <a:moveTo>
                  <a:pt x="592683" y="822960"/>
                </a:moveTo>
                <a:lnTo>
                  <a:pt x="469454" y="822960"/>
                </a:lnTo>
                <a:lnTo>
                  <a:pt x="506439" y="845820"/>
                </a:lnTo>
                <a:lnTo>
                  <a:pt x="518707" y="850900"/>
                </a:lnTo>
                <a:lnTo>
                  <a:pt x="530801" y="857250"/>
                </a:lnTo>
                <a:lnTo>
                  <a:pt x="554124" y="864870"/>
                </a:lnTo>
                <a:lnTo>
                  <a:pt x="565181" y="867410"/>
                </a:lnTo>
                <a:lnTo>
                  <a:pt x="575719" y="868680"/>
                </a:lnTo>
                <a:lnTo>
                  <a:pt x="593146" y="868680"/>
                </a:lnTo>
                <a:lnTo>
                  <a:pt x="592683" y="822960"/>
                </a:lnTo>
                <a:close/>
              </a:path>
              <a:path w="1187450" h="1257300">
                <a:moveTo>
                  <a:pt x="594404" y="749300"/>
                </a:moveTo>
                <a:lnTo>
                  <a:pt x="593146" y="749300"/>
                </a:lnTo>
                <a:lnTo>
                  <a:pt x="593146" y="868680"/>
                </a:lnTo>
                <a:lnTo>
                  <a:pt x="613728" y="868680"/>
                </a:lnTo>
                <a:lnTo>
                  <a:pt x="624372" y="867410"/>
                </a:lnTo>
                <a:lnTo>
                  <a:pt x="635472" y="863600"/>
                </a:lnTo>
                <a:lnTo>
                  <a:pt x="646962" y="861060"/>
                </a:lnTo>
                <a:lnTo>
                  <a:pt x="670848" y="850900"/>
                </a:lnTo>
                <a:lnTo>
                  <a:pt x="695499" y="838200"/>
                </a:lnTo>
                <a:lnTo>
                  <a:pt x="720385" y="822960"/>
                </a:lnTo>
                <a:lnTo>
                  <a:pt x="732750" y="814070"/>
                </a:lnTo>
                <a:lnTo>
                  <a:pt x="773467" y="814070"/>
                </a:lnTo>
                <a:lnTo>
                  <a:pt x="770510" y="806450"/>
                </a:lnTo>
                <a:lnTo>
                  <a:pt x="767080" y="793750"/>
                </a:lnTo>
                <a:lnTo>
                  <a:pt x="764584" y="781050"/>
                </a:lnTo>
                <a:lnTo>
                  <a:pt x="773046" y="772160"/>
                </a:lnTo>
                <a:lnTo>
                  <a:pt x="775399" y="769620"/>
                </a:lnTo>
                <a:lnTo>
                  <a:pt x="635449" y="769620"/>
                </a:lnTo>
                <a:lnTo>
                  <a:pt x="624732" y="765810"/>
                </a:lnTo>
                <a:lnTo>
                  <a:pt x="614786" y="758190"/>
                </a:lnTo>
                <a:lnTo>
                  <a:pt x="604910" y="751840"/>
                </a:lnTo>
                <a:lnTo>
                  <a:pt x="594404" y="749300"/>
                </a:lnTo>
                <a:close/>
              </a:path>
              <a:path w="1187450" h="1257300">
                <a:moveTo>
                  <a:pt x="640763" y="577850"/>
                </a:moveTo>
                <a:lnTo>
                  <a:pt x="625891" y="577850"/>
                </a:lnTo>
                <a:lnTo>
                  <a:pt x="593146" y="580390"/>
                </a:lnTo>
                <a:lnTo>
                  <a:pt x="606436" y="623570"/>
                </a:lnTo>
                <a:lnTo>
                  <a:pt x="622402" y="624840"/>
                </a:lnTo>
                <a:lnTo>
                  <a:pt x="637815" y="627380"/>
                </a:lnTo>
                <a:lnTo>
                  <a:pt x="678067" y="642620"/>
                </a:lnTo>
                <a:lnTo>
                  <a:pt x="707766" y="681990"/>
                </a:lnTo>
                <a:lnTo>
                  <a:pt x="709125" y="695960"/>
                </a:lnTo>
                <a:lnTo>
                  <a:pt x="707284" y="707390"/>
                </a:lnTo>
                <a:lnTo>
                  <a:pt x="680197" y="746760"/>
                </a:lnTo>
                <a:lnTo>
                  <a:pt x="635449" y="769620"/>
                </a:lnTo>
                <a:lnTo>
                  <a:pt x="775399" y="769620"/>
                </a:lnTo>
                <a:lnTo>
                  <a:pt x="804239" y="734060"/>
                </a:lnTo>
                <a:lnTo>
                  <a:pt x="823718" y="699770"/>
                </a:lnTo>
                <a:lnTo>
                  <a:pt x="829251" y="687070"/>
                </a:lnTo>
                <a:lnTo>
                  <a:pt x="836060" y="676910"/>
                </a:lnTo>
                <a:lnTo>
                  <a:pt x="842606" y="665480"/>
                </a:lnTo>
                <a:lnTo>
                  <a:pt x="848891" y="654050"/>
                </a:lnTo>
                <a:lnTo>
                  <a:pt x="854912" y="642620"/>
                </a:lnTo>
                <a:lnTo>
                  <a:pt x="860672" y="631190"/>
                </a:lnTo>
                <a:lnTo>
                  <a:pt x="875671" y="624840"/>
                </a:lnTo>
                <a:lnTo>
                  <a:pt x="875498" y="621030"/>
                </a:lnTo>
                <a:lnTo>
                  <a:pt x="753030" y="621030"/>
                </a:lnTo>
                <a:lnTo>
                  <a:pt x="744031" y="619760"/>
                </a:lnTo>
                <a:lnTo>
                  <a:pt x="734408" y="615950"/>
                </a:lnTo>
                <a:lnTo>
                  <a:pt x="733164" y="613410"/>
                </a:lnTo>
                <a:lnTo>
                  <a:pt x="730662" y="612140"/>
                </a:lnTo>
                <a:lnTo>
                  <a:pt x="690716" y="588010"/>
                </a:lnTo>
                <a:lnTo>
                  <a:pt x="654661" y="579120"/>
                </a:lnTo>
                <a:lnTo>
                  <a:pt x="640763" y="577850"/>
                </a:lnTo>
                <a:close/>
              </a:path>
              <a:path w="1187450" h="1257300">
                <a:moveTo>
                  <a:pt x="591937" y="749300"/>
                </a:moveTo>
                <a:lnTo>
                  <a:pt x="582211" y="751840"/>
                </a:lnTo>
                <a:lnTo>
                  <a:pt x="572778" y="758190"/>
                </a:lnTo>
                <a:lnTo>
                  <a:pt x="562874" y="764540"/>
                </a:lnTo>
                <a:lnTo>
                  <a:pt x="551735" y="768350"/>
                </a:lnTo>
                <a:lnTo>
                  <a:pt x="592130" y="768350"/>
                </a:lnTo>
                <a:lnTo>
                  <a:pt x="591937" y="749300"/>
                </a:lnTo>
                <a:close/>
              </a:path>
              <a:path w="1187450" h="1257300">
                <a:moveTo>
                  <a:pt x="311020" y="163830"/>
                </a:moveTo>
                <a:lnTo>
                  <a:pt x="305995" y="175260"/>
                </a:lnTo>
                <a:lnTo>
                  <a:pt x="301290" y="186690"/>
                </a:lnTo>
                <a:lnTo>
                  <a:pt x="296896" y="199390"/>
                </a:lnTo>
                <a:lnTo>
                  <a:pt x="292806" y="210820"/>
                </a:lnTo>
                <a:lnTo>
                  <a:pt x="282261" y="248920"/>
                </a:lnTo>
                <a:lnTo>
                  <a:pt x="274120" y="287020"/>
                </a:lnTo>
                <a:lnTo>
                  <a:pt x="268143" y="325120"/>
                </a:lnTo>
                <a:lnTo>
                  <a:pt x="263124" y="374650"/>
                </a:lnTo>
                <a:lnTo>
                  <a:pt x="259925" y="379730"/>
                </a:lnTo>
                <a:lnTo>
                  <a:pt x="245588" y="426720"/>
                </a:lnTo>
                <a:lnTo>
                  <a:pt x="241338" y="469900"/>
                </a:lnTo>
                <a:lnTo>
                  <a:pt x="241689" y="481330"/>
                </a:lnTo>
                <a:lnTo>
                  <a:pt x="249942" y="530860"/>
                </a:lnTo>
                <a:lnTo>
                  <a:pt x="268350" y="577850"/>
                </a:lnTo>
                <a:lnTo>
                  <a:pt x="291996" y="609600"/>
                </a:lnTo>
                <a:lnTo>
                  <a:pt x="311879" y="624840"/>
                </a:lnTo>
                <a:lnTo>
                  <a:pt x="310824" y="577850"/>
                </a:lnTo>
                <a:lnTo>
                  <a:pt x="304536" y="568960"/>
                </a:lnTo>
                <a:lnTo>
                  <a:pt x="298858" y="560070"/>
                </a:lnTo>
                <a:lnTo>
                  <a:pt x="282648" y="515620"/>
                </a:lnTo>
                <a:lnTo>
                  <a:pt x="277868" y="477520"/>
                </a:lnTo>
                <a:lnTo>
                  <a:pt x="277786" y="463550"/>
                </a:lnTo>
                <a:lnTo>
                  <a:pt x="278491" y="450850"/>
                </a:lnTo>
                <a:lnTo>
                  <a:pt x="285536" y="411480"/>
                </a:lnTo>
                <a:lnTo>
                  <a:pt x="304115" y="375920"/>
                </a:lnTo>
                <a:lnTo>
                  <a:pt x="311879" y="370840"/>
                </a:lnTo>
                <a:lnTo>
                  <a:pt x="311020" y="163830"/>
                </a:lnTo>
                <a:close/>
              </a:path>
              <a:path w="1187450" h="1257300">
                <a:moveTo>
                  <a:pt x="565447" y="577850"/>
                </a:moveTo>
                <a:lnTo>
                  <a:pt x="535822" y="577850"/>
                </a:lnTo>
                <a:lnTo>
                  <a:pt x="522484" y="580390"/>
                </a:lnTo>
                <a:lnTo>
                  <a:pt x="478398" y="594360"/>
                </a:lnTo>
                <a:lnTo>
                  <a:pt x="454386" y="610870"/>
                </a:lnTo>
                <a:lnTo>
                  <a:pt x="451884" y="612140"/>
                </a:lnTo>
                <a:lnTo>
                  <a:pt x="448138" y="615950"/>
                </a:lnTo>
                <a:lnTo>
                  <a:pt x="437502" y="619760"/>
                </a:lnTo>
                <a:lnTo>
                  <a:pt x="427702" y="621030"/>
                </a:lnTo>
                <a:lnTo>
                  <a:pt x="593146" y="621030"/>
                </a:lnTo>
                <a:lnTo>
                  <a:pt x="593146" y="580390"/>
                </a:lnTo>
                <a:lnTo>
                  <a:pt x="581781" y="579120"/>
                </a:lnTo>
                <a:lnTo>
                  <a:pt x="565447" y="577850"/>
                </a:lnTo>
                <a:close/>
              </a:path>
              <a:path w="1187450" h="1257300">
                <a:moveTo>
                  <a:pt x="651935" y="0"/>
                </a:moveTo>
                <a:lnTo>
                  <a:pt x="633022" y="0"/>
                </a:lnTo>
                <a:lnTo>
                  <a:pt x="593146" y="2540"/>
                </a:lnTo>
                <a:lnTo>
                  <a:pt x="593146" y="276860"/>
                </a:lnTo>
                <a:lnTo>
                  <a:pt x="603053" y="283210"/>
                </a:lnTo>
                <a:lnTo>
                  <a:pt x="612922" y="290830"/>
                </a:lnTo>
                <a:lnTo>
                  <a:pt x="632690" y="304800"/>
                </a:lnTo>
                <a:lnTo>
                  <a:pt x="642662" y="311150"/>
                </a:lnTo>
                <a:lnTo>
                  <a:pt x="652742" y="318770"/>
                </a:lnTo>
                <a:lnTo>
                  <a:pt x="694873" y="344170"/>
                </a:lnTo>
                <a:lnTo>
                  <a:pt x="706041" y="349250"/>
                </a:lnTo>
                <a:lnTo>
                  <a:pt x="717537" y="355600"/>
                </a:lnTo>
                <a:lnTo>
                  <a:pt x="729396" y="360680"/>
                </a:lnTo>
                <a:lnTo>
                  <a:pt x="741656" y="364490"/>
                </a:lnTo>
                <a:lnTo>
                  <a:pt x="754352" y="369570"/>
                </a:lnTo>
                <a:lnTo>
                  <a:pt x="767522" y="373380"/>
                </a:lnTo>
                <a:lnTo>
                  <a:pt x="781203" y="375920"/>
                </a:lnTo>
                <a:lnTo>
                  <a:pt x="810240" y="381000"/>
                </a:lnTo>
                <a:lnTo>
                  <a:pt x="825671" y="382270"/>
                </a:lnTo>
                <a:lnTo>
                  <a:pt x="825366" y="396240"/>
                </a:lnTo>
                <a:lnTo>
                  <a:pt x="822057" y="450850"/>
                </a:lnTo>
                <a:lnTo>
                  <a:pt x="815227" y="505460"/>
                </a:lnTo>
                <a:lnTo>
                  <a:pt x="804414" y="553720"/>
                </a:lnTo>
                <a:lnTo>
                  <a:pt x="789214" y="593090"/>
                </a:lnTo>
                <a:lnTo>
                  <a:pt x="761422" y="621030"/>
                </a:lnTo>
                <a:lnTo>
                  <a:pt x="875498" y="621030"/>
                </a:lnTo>
                <a:lnTo>
                  <a:pt x="874173" y="591820"/>
                </a:lnTo>
                <a:lnTo>
                  <a:pt x="854483" y="591820"/>
                </a:lnTo>
                <a:lnTo>
                  <a:pt x="843615" y="589280"/>
                </a:lnTo>
                <a:lnTo>
                  <a:pt x="841111" y="543560"/>
                </a:lnTo>
                <a:lnTo>
                  <a:pt x="840426" y="513080"/>
                </a:lnTo>
                <a:lnTo>
                  <a:pt x="840527" y="490220"/>
                </a:lnTo>
                <a:lnTo>
                  <a:pt x="842909" y="444500"/>
                </a:lnTo>
                <a:lnTo>
                  <a:pt x="850359" y="397510"/>
                </a:lnTo>
                <a:lnTo>
                  <a:pt x="868153" y="368300"/>
                </a:lnTo>
                <a:lnTo>
                  <a:pt x="875671" y="368300"/>
                </a:lnTo>
                <a:lnTo>
                  <a:pt x="875671" y="172720"/>
                </a:lnTo>
                <a:lnTo>
                  <a:pt x="858409" y="137160"/>
                </a:lnTo>
                <a:lnTo>
                  <a:pt x="828185" y="91440"/>
                </a:lnTo>
                <a:lnTo>
                  <a:pt x="792603" y="53340"/>
                </a:lnTo>
                <a:lnTo>
                  <a:pt x="751485" y="25400"/>
                </a:lnTo>
                <a:lnTo>
                  <a:pt x="704655" y="7620"/>
                </a:lnTo>
                <a:lnTo>
                  <a:pt x="670174" y="1270"/>
                </a:lnTo>
                <a:lnTo>
                  <a:pt x="651935" y="0"/>
                </a:lnTo>
                <a:close/>
              </a:path>
              <a:path w="1187450" h="1257300">
                <a:moveTo>
                  <a:pt x="875671" y="172720"/>
                </a:moveTo>
                <a:lnTo>
                  <a:pt x="881475" y="372110"/>
                </a:lnTo>
                <a:lnTo>
                  <a:pt x="888098" y="379730"/>
                </a:lnTo>
                <a:lnTo>
                  <a:pt x="894856" y="392430"/>
                </a:lnTo>
                <a:lnTo>
                  <a:pt x="907205" y="435610"/>
                </a:lnTo>
                <a:lnTo>
                  <a:pt x="909655" y="461010"/>
                </a:lnTo>
                <a:lnTo>
                  <a:pt x="909641" y="473710"/>
                </a:lnTo>
                <a:lnTo>
                  <a:pt x="904865" y="513080"/>
                </a:lnTo>
                <a:lnTo>
                  <a:pt x="888140" y="560070"/>
                </a:lnTo>
                <a:lnTo>
                  <a:pt x="875671" y="577850"/>
                </a:lnTo>
                <a:lnTo>
                  <a:pt x="882585" y="619760"/>
                </a:lnTo>
                <a:lnTo>
                  <a:pt x="910200" y="590550"/>
                </a:lnTo>
                <a:lnTo>
                  <a:pt x="931183" y="549910"/>
                </a:lnTo>
                <a:lnTo>
                  <a:pt x="942455" y="506730"/>
                </a:lnTo>
                <a:lnTo>
                  <a:pt x="944976" y="473710"/>
                </a:lnTo>
                <a:lnTo>
                  <a:pt x="944868" y="461010"/>
                </a:lnTo>
                <a:lnTo>
                  <a:pt x="939853" y="419100"/>
                </a:lnTo>
                <a:lnTo>
                  <a:pt x="929048" y="382270"/>
                </a:lnTo>
                <a:lnTo>
                  <a:pt x="923931" y="369570"/>
                </a:lnTo>
                <a:lnTo>
                  <a:pt x="922185" y="355600"/>
                </a:lnTo>
                <a:lnTo>
                  <a:pt x="920269" y="341630"/>
                </a:lnTo>
                <a:lnTo>
                  <a:pt x="918184" y="328930"/>
                </a:lnTo>
                <a:lnTo>
                  <a:pt x="915930" y="314960"/>
                </a:lnTo>
                <a:lnTo>
                  <a:pt x="908150" y="276860"/>
                </a:lnTo>
                <a:lnTo>
                  <a:pt x="895407" y="228600"/>
                </a:lnTo>
                <a:lnTo>
                  <a:pt x="891798" y="215900"/>
                </a:lnTo>
                <a:lnTo>
                  <a:pt x="888020" y="205740"/>
                </a:lnTo>
                <a:lnTo>
                  <a:pt x="884073" y="194310"/>
                </a:lnTo>
                <a:lnTo>
                  <a:pt x="879956" y="184150"/>
                </a:lnTo>
                <a:lnTo>
                  <a:pt x="875671" y="172720"/>
                </a:lnTo>
                <a:close/>
              </a:path>
              <a:path w="1187450" h="1257300">
                <a:moveTo>
                  <a:pt x="583652" y="5080"/>
                </a:moveTo>
                <a:lnTo>
                  <a:pt x="572867" y="6350"/>
                </a:lnTo>
                <a:lnTo>
                  <a:pt x="560910" y="8890"/>
                </a:lnTo>
                <a:lnTo>
                  <a:pt x="547337" y="12700"/>
                </a:lnTo>
                <a:lnTo>
                  <a:pt x="531704" y="16510"/>
                </a:lnTo>
                <a:lnTo>
                  <a:pt x="520217" y="17780"/>
                </a:lnTo>
                <a:lnTo>
                  <a:pt x="508241" y="21590"/>
                </a:lnTo>
                <a:lnTo>
                  <a:pt x="495353" y="24130"/>
                </a:lnTo>
                <a:lnTo>
                  <a:pt x="481132" y="27940"/>
                </a:lnTo>
                <a:lnTo>
                  <a:pt x="466843" y="29210"/>
                </a:lnTo>
                <a:lnTo>
                  <a:pt x="453165" y="31750"/>
                </a:lnTo>
                <a:lnTo>
                  <a:pt x="440083" y="35560"/>
                </a:lnTo>
                <a:lnTo>
                  <a:pt x="427586" y="39370"/>
                </a:lnTo>
                <a:lnTo>
                  <a:pt x="415657" y="45720"/>
                </a:lnTo>
                <a:lnTo>
                  <a:pt x="404284" y="50800"/>
                </a:lnTo>
                <a:lnTo>
                  <a:pt x="393452" y="58420"/>
                </a:lnTo>
                <a:lnTo>
                  <a:pt x="383149" y="66040"/>
                </a:lnTo>
                <a:lnTo>
                  <a:pt x="373359" y="73660"/>
                </a:lnTo>
                <a:lnTo>
                  <a:pt x="364069" y="83820"/>
                </a:lnTo>
                <a:lnTo>
                  <a:pt x="355266" y="92710"/>
                </a:lnTo>
                <a:lnTo>
                  <a:pt x="331634" y="125730"/>
                </a:lnTo>
                <a:lnTo>
                  <a:pt x="311879" y="161290"/>
                </a:lnTo>
                <a:lnTo>
                  <a:pt x="316606" y="370840"/>
                </a:lnTo>
                <a:lnTo>
                  <a:pt x="323708" y="373380"/>
                </a:lnTo>
                <a:lnTo>
                  <a:pt x="330452" y="382270"/>
                </a:lnTo>
                <a:lnTo>
                  <a:pt x="343441" y="425450"/>
                </a:lnTo>
                <a:lnTo>
                  <a:pt x="346224" y="463550"/>
                </a:lnTo>
                <a:lnTo>
                  <a:pt x="346327" y="482600"/>
                </a:lnTo>
                <a:lnTo>
                  <a:pt x="345970" y="494030"/>
                </a:lnTo>
                <a:lnTo>
                  <a:pt x="342507" y="537210"/>
                </a:lnTo>
                <a:lnTo>
                  <a:pt x="335409" y="580390"/>
                </a:lnTo>
                <a:lnTo>
                  <a:pt x="332153" y="595630"/>
                </a:lnTo>
                <a:lnTo>
                  <a:pt x="396308" y="595630"/>
                </a:lnTo>
                <a:lnTo>
                  <a:pt x="380202" y="552450"/>
                </a:lnTo>
                <a:lnTo>
                  <a:pt x="369656" y="496570"/>
                </a:lnTo>
                <a:lnTo>
                  <a:pt x="365352" y="455930"/>
                </a:lnTo>
                <a:lnTo>
                  <a:pt x="362975" y="415290"/>
                </a:lnTo>
                <a:lnTo>
                  <a:pt x="362433" y="394970"/>
                </a:lnTo>
                <a:lnTo>
                  <a:pt x="362550" y="360680"/>
                </a:lnTo>
                <a:lnTo>
                  <a:pt x="365221" y="317500"/>
                </a:lnTo>
                <a:lnTo>
                  <a:pt x="377929" y="269240"/>
                </a:lnTo>
                <a:lnTo>
                  <a:pt x="396495" y="233680"/>
                </a:lnTo>
                <a:lnTo>
                  <a:pt x="432944" y="217170"/>
                </a:lnTo>
                <a:lnTo>
                  <a:pt x="591061" y="217170"/>
                </a:lnTo>
                <a:lnTo>
                  <a:pt x="583652" y="5080"/>
                </a:lnTo>
                <a:close/>
              </a:path>
              <a:path w="1187450" h="1257300">
                <a:moveTo>
                  <a:pt x="873654" y="580390"/>
                </a:moveTo>
                <a:lnTo>
                  <a:pt x="864596" y="588010"/>
                </a:lnTo>
                <a:lnTo>
                  <a:pt x="854483" y="591820"/>
                </a:lnTo>
                <a:lnTo>
                  <a:pt x="874173" y="591820"/>
                </a:lnTo>
                <a:lnTo>
                  <a:pt x="873654" y="580390"/>
                </a:lnTo>
                <a:close/>
              </a:path>
              <a:path w="1187450" h="1257300">
                <a:moveTo>
                  <a:pt x="591061" y="217170"/>
                </a:moveTo>
                <a:lnTo>
                  <a:pt x="457067" y="217170"/>
                </a:lnTo>
                <a:lnTo>
                  <a:pt x="483929" y="222250"/>
                </a:lnTo>
                <a:lnTo>
                  <a:pt x="512638" y="232410"/>
                </a:lnTo>
                <a:lnTo>
                  <a:pt x="538988" y="243840"/>
                </a:lnTo>
                <a:lnTo>
                  <a:pt x="550230" y="248920"/>
                </a:lnTo>
                <a:lnTo>
                  <a:pt x="561198" y="255270"/>
                </a:lnTo>
                <a:lnTo>
                  <a:pt x="571962" y="262890"/>
                </a:lnTo>
                <a:lnTo>
                  <a:pt x="582588" y="269240"/>
                </a:lnTo>
                <a:lnTo>
                  <a:pt x="593146" y="276860"/>
                </a:lnTo>
                <a:lnTo>
                  <a:pt x="591061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8428" y="381942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40405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第</a:t>
            </a:r>
            <a:r>
              <a:rPr sz="3200" spc="95" dirty="0">
                <a:latin typeface="Microsoft Sans Serif"/>
                <a:cs typeface="Microsoft Sans Serif"/>
              </a:rPr>
              <a:t>5</a:t>
            </a:r>
            <a:r>
              <a:rPr sz="3200" spc="-5" dirty="0">
                <a:latin typeface="Arial Unicode MS"/>
                <a:cs typeface="Arial Unicode MS"/>
              </a:rPr>
              <a:t>章</a:t>
            </a:r>
            <a:r>
              <a:rPr sz="3200" spc="60" dirty="0">
                <a:latin typeface="Arial Unicode MS"/>
                <a:cs typeface="Arial Unicode MS"/>
              </a:rPr>
              <a:t> </a:t>
            </a:r>
            <a:r>
              <a:rPr sz="3200" spc="-5" dirty="0">
                <a:latin typeface="Arial Unicode MS"/>
                <a:cs typeface="Arial Unicode MS"/>
              </a:rPr>
              <a:t>函数和代码复用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6130">
              <a:lnSpc>
                <a:spcPct val="100000"/>
              </a:lnSpc>
            </a:pPr>
            <a:r>
              <a:rPr spc="75" dirty="0">
                <a:latin typeface="Microsoft Sans Serif"/>
                <a:cs typeface="Microsoft Sans Serif"/>
              </a:rPr>
              <a:t>PyIns</a:t>
            </a:r>
            <a:r>
              <a:rPr spc="30" dirty="0">
                <a:latin typeface="Microsoft Sans Serif"/>
                <a:cs typeface="Microsoft Sans Serif"/>
              </a:rPr>
              <a:t>t</a:t>
            </a:r>
            <a:r>
              <a:rPr spc="100" dirty="0">
                <a:latin typeface="Microsoft Sans Serif"/>
                <a:cs typeface="Microsoft Sans Serif"/>
              </a:rPr>
              <a:t>a</a:t>
            </a:r>
            <a:r>
              <a:rPr spc="35" dirty="0">
                <a:latin typeface="Microsoft Sans Serif"/>
                <a:cs typeface="Microsoft Sans Serif"/>
              </a:rPr>
              <a:t>l</a:t>
            </a:r>
            <a:r>
              <a:rPr spc="145" dirty="0">
                <a:latin typeface="Microsoft Sans Serif"/>
                <a:cs typeface="Microsoft Sans Serif"/>
              </a:rPr>
              <a:t>le</a:t>
            </a:r>
            <a:r>
              <a:rPr spc="90" dirty="0">
                <a:latin typeface="Microsoft Sans Serif"/>
                <a:cs typeface="Microsoft Sans Serif"/>
              </a:rPr>
              <a:t>r</a:t>
            </a:r>
            <a:r>
              <a:rPr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481" y="1619763"/>
            <a:ext cx="5851525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100">
              <a:lnSpc>
                <a:spcPct val="100000"/>
              </a:lnSpc>
            </a:pP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Py</a:t>
            </a:r>
            <a:r>
              <a:rPr sz="2400" b="1" spc="105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2400" b="1" spc="-15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ll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库是第三方库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官方网站：</a:t>
            </a:r>
            <a:r>
              <a:rPr sz="2400" b="1" spc="170" dirty="0">
                <a:latin typeface="Arial"/>
                <a:cs typeface="Arial"/>
                <a:hlinkClick r:id="rId4"/>
              </a:rPr>
              <a:t>h</a:t>
            </a:r>
            <a:r>
              <a:rPr sz="2400" b="1" spc="95" dirty="0">
                <a:latin typeface="Arial"/>
                <a:cs typeface="Arial"/>
                <a:hlinkClick r:id="rId4"/>
              </a:rPr>
              <a:t>t</a:t>
            </a:r>
            <a:r>
              <a:rPr sz="2400" b="1" spc="190" dirty="0">
                <a:latin typeface="Arial"/>
                <a:cs typeface="Arial"/>
                <a:hlinkClick r:id="rId4"/>
              </a:rPr>
              <a:t>t</a:t>
            </a:r>
            <a:r>
              <a:rPr sz="2400" b="1" spc="180" dirty="0">
                <a:latin typeface="Arial"/>
                <a:cs typeface="Arial"/>
                <a:hlinkClick r:id="rId4"/>
              </a:rPr>
              <a:t>p://</a:t>
            </a:r>
            <a:r>
              <a:rPr sz="2400" b="1" spc="390" dirty="0">
                <a:latin typeface="Arial"/>
                <a:cs typeface="Arial"/>
                <a:hlinkClick r:id="rId4"/>
              </a:rPr>
              <a:t>w</a:t>
            </a:r>
            <a:r>
              <a:rPr sz="2400" b="1" spc="180" dirty="0">
                <a:latin typeface="Arial"/>
                <a:cs typeface="Arial"/>
                <a:hlinkClick r:id="rId4"/>
              </a:rPr>
              <a:t>w</a:t>
            </a:r>
            <a:r>
              <a:rPr sz="2400" b="1" spc="75" dirty="0">
                <a:latin typeface="Arial"/>
                <a:cs typeface="Arial"/>
                <a:hlinkClick r:id="rId4"/>
              </a:rPr>
              <a:t>w</a:t>
            </a:r>
            <a:r>
              <a:rPr sz="2400" b="1" spc="50" dirty="0">
                <a:latin typeface="Arial"/>
                <a:cs typeface="Arial"/>
                <a:hlinkClick r:id="rId4"/>
              </a:rPr>
              <a:t>.p</a:t>
            </a:r>
            <a:r>
              <a:rPr sz="2400" b="1" spc="70" dirty="0">
                <a:latin typeface="Arial"/>
                <a:cs typeface="Arial"/>
                <a:hlinkClick r:id="rId4"/>
              </a:rPr>
              <a:t>y</a:t>
            </a:r>
            <a:r>
              <a:rPr sz="2400" b="1" spc="-15" dirty="0">
                <a:latin typeface="Arial"/>
                <a:cs typeface="Arial"/>
                <a:hlinkClick r:id="rId4"/>
              </a:rPr>
              <a:t>in</a:t>
            </a:r>
            <a:r>
              <a:rPr sz="2400" b="1" spc="-10" dirty="0">
                <a:latin typeface="Arial"/>
                <a:cs typeface="Arial"/>
                <a:hlinkClick r:id="rId4"/>
              </a:rPr>
              <a:t>s</a:t>
            </a:r>
            <a:r>
              <a:rPr sz="2400" b="1" spc="190" dirty="0">
                <a:latin typeface="Arial"/>
                <a:cs typeface="Arial"/>
                <a:hlinkClick r:id="rId4"/>
              </a:rPr>
              <a:t>t</a:t>
            </a:r>
            <a:r>
              <a:rPr sz="2400" b="1" spc="55" dirty="0">
                <a:latin typeface="Arial"/>
                <a:cs typeface="Arial"/>
                <a:hlinkClick r:id="rId4"/>
              </a:rPr>
              <a:t>a</a:t>
            </a:r>
            <a:r>
              <a:rPr sz="2400" b="1" spc="40" dirty="0">
                <a:latin typeface="Arial"/>
                <a:cs typeface="Arial"/>
                <a:hlinkClick r:id="rId4"/>
              </a:rPr>
              <a:t>l</a:t>
            </a:r>
            <a:r>
              <a:rPr sz="2400" b="1" spc="30" dirty="0">
                <a:latin typeface="Arial"/>
                <a:cs typeface="Arial"/>
                <a:hlinkClick r:id="rId4"/>
              </a:rPr>
              <a:t>l</a:t>
            </a:r>
            <a:r>
              <a:rPr sz="2400" b="1" spc="70" dirty="0">
                <a:latin typeface="Arial"/>
                <a:cs typeface="Arial"/>
                <a:hlinkClick r:id="rId4"/>
              </a:rPr>
              <a:t>e</a:t>
            </a:r>
            <a:r>
              <a:rPr sz="2400" b="1" spc="-130" dirty="0">
                <a:latin typeface="Arial"/>
                <a:cs typeface="Arial"/>
                <a:hlinkClick r:id="rId4"/>
              </a:rPr>
              <a:t>r</a:t>
            </a:r>
            <a:r>
              <a:rPr sz="2400" b="1" spc="35" dirty="0">
                <a:latin typeface="Arial"/>
                <a:cs typeface="Arial"/>
                <a:hlinkClick r:id="rId4"/>
              </a:rPr>
              <a:t>.</a:t>
            </a:r>
            <a:r>
              <a:rPr sz="2400" b="1" spc="85" dirty="0">
                <a:latin typeface="Arial"/>
                <a:cs typeface="Arial"/>
                <a:hlinkClick r:id="rId4"/>
              </a:rPr>
              <a:t>o</a:t>
            </a:r>
            <a:r>
              <a:rPr sz="2400" b="1" spc="70" dirty="0">
                <a:latin typeface="Arial"/>
                <a:cs typeface="Arial"/>
                <a:hlinkClick r:id="rId4"/>
              </a:rPr>
              <a:t>r</a:t>
            </a:r>
            <a:r>
              <a:rPr sz="2400" b="1" spc="125" dirty="0">
                <a:latin typeface="Arial"/>
                <a:cs typeface="Arial"/>
                <a:hlinkClick r:id="rId4"/>
              </a:rPr>
              <a:t>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第三方库：使用前需要额外安装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安装第三方库需要使用</a:t>
            </a:r>
            <a:r>
              <a:rPr sz="2400" b="1" spc="95" dirty="0">
                <a:latin typeface="Arial"/>
                <a:cs typeface="Arial"/>
              </a:rPr>
              <a:t>pip</a:t>
            </a:r>
            <a:r>
              <a:rPr sz="2400" b="1" dirty="0">
                <a:latin typeface="Heiti SC"/>
                <a:cs typeface="Heiti SC"/>
              </a:rPr>
              <a:t>工具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1495">
              <a:lnSpc>
                <a:spcPct val="100000"/>
              </a:lnSpc>
            </a:pPr>
            <a:r>
              <a:rPr spc="75" dirty="0">
                <a:latin typeface="Microsoft Sans Serif"/>
                <a:cs typeface="Microsoft Sans Serif"/>
              </a:rPr>
              <a:t>PyIns</a:t>
            </a:r>
            <a:r>
              <a:rPr spc="30" dirty="0">
                <a:latin typeface="Microsoft Sans Serif"/>
                <a:cs typeface="Microsoft Sans Serif"/>
              </a:rPr>
              <a:t>t</a:t>
            </a:r>
            <a:r>
              <a:rPr spc="100" dirty="0">
                <a:latin typeface="Microsoft Sans Serif"/>
                <a:cs typeface="Microsoft Sans Serif"/>
              </a:rPr>
              <a:t>a</a:t>
            </a:r>
            <a:r>
              <a:rPr spc="35" dirty="0">
                <a:latin typeface="Microsoft Sans Serif"/>
                <a:cs typeface="Microsoft Sans Serif"/>
              </a:rPr>
              <a:t>l</a:t>
            </a:r>
            <a:r>
              <a:rPr spc="145" dirty="0">
                <a:latin typeface="Microsoft Sans Serif"/>
                <a:cs typeface="Microsoft Sans Serif"/>
              </a:rPr>
              <a:t>le</a:t>
            </a:r>
            <a:r>
              <a:rPr spc="90" dirty="0">
                <a:latin typeface="Microsoft Sans Serif"/>
                <a:cs typeface="Microsoft Sans Serif"/>
              </a:rPr>
              <a:t>r</a:t>
            </a:r>
            <a:r>
              <a:rPr dirty="0">
                <a:latin typeface="Arial Unicode MS"/>
                <a:cs typeface="Arial Unicode MS"/>
              </a:rPr>
              <a:t>库的安装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59229" y="1619763"/>
            <a:ext cx="183768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-9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220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125" dirty="0">
                <a:solidFill>
                  <a:srgbClr val="006FC0"/>
                </a:solidFill>
                <a:latin typeface="Heiti SC"/>
                <a:cs typeface="Heiti SC"/>
              </a:rPr>
              <a:t>命令行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3383" y="1619763"/>
            <a:ext cx="32302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pi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Arial"/>
                <a:cs typeface="Arial"/>
              </a:rPr>
              <a:t>ins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2400" b="1" spc="30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-15" dirty="0">
                <a:solidFill>
                  <a:srgbClr val="006FC0"/>
                </a:solidFill>
                <a:latin typeface="Arial"/>
                <a:cs typeface="Arial"/>
              </a:rPr>
              <a:t>ins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30" dirty="0">
                <a:solidFill>
                  <a:srgbClr val="006FC0"/>
                </a:solidFill>
                <a:latin typeface="Arial"/>
                <a:cs typeface="Arial"/>
              </a:rPr>
              <a:t>ll</a:t>
            </a: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477" y="2356866"/>
            <a:ext cx="3924299" cy="2088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2356866"/>
            <a:ext cx="3876293" cy="2088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8195" y="3342514"/>
            <a:ext cx="1584325" cy="216535"/>
          </a:xfrm>
          <a:custGeom>
            <a:avLst/>
            <a:gdLst/>
            <a:ahLst/>
            <a:cxnLst/>
            <a:rect l="l" t="t" r="r" b="b"/>
            <a:pathLst>
              <a:path w="1584325" h="216535">
                <a:moveTo>
                  <a:pt x="0" y="36067"/>
                </a:moveTo>
                <a:lnTo>
                  <a:pt x="21873" y="2900"/>
                </a:lnTo>
                <a:lnTo>
                  <a:pt x="1548130" y="0"/>
                </a:lnTo>
                <a:lnTo>
                  <a:pt x="1562113" y="2811"/>
                </a:lnTo>
                <a:lnTo>
                  <a:pt x="1573551" y="10481"/>
                </a:lnTo>
                <a:lnTo>
                  <a:pt x="1581295" y="21867"/>
                </a:lnTo>
                <a:lnTo>
                  <a:pt x="1584197" y="35824"/>
                </a:lnTo>
                <a:lnTo>
                  <a:pt x="1584198" y="180339"/>
                </a:lnTo>
                <a:lnTo>
                  <a:pt x="1581385" y="194323"/>
                </a:lnTo>
                <a:lnTo>
                  <a:pt x="1573711" y="205761"/>
                </a:lnTo>
                <a:lnTo>
                  <a:pt x="1562324" y="213505"/>
                </a:lnTo>
                <a:lnTo>
                  <a:pt x="1548373" y="216407"/>
                </a:lnTo>
                <a:lnTo>
                  <a:pt x="36068" y="216407"/>
                </a:lnTo>
                <a:lnTo>
                  <a:pt x="22084" y="213595"/>
                </a:lnTo>
                <a:lnTo>
                  <a:pt x="10646" y="205921"/>
                </a:lnTo>
                <a:lnTo>
                  <a:pt x="2902" y="194534"/>
                </a:lnTo>
                <a:lnTo>
                  <a:pt x="0" y="180583"/>
                </a:lnTo>
                <a:lnTo>
                  <a:pt x="0" y="36067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38604" y="2302361"/>
            <a:ext cx="50666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>
                <a:latin typeface="Microsoft Sans Serif"/>
                <a:cs typeface="Microsoft Sans Serif"/>
              </a:rPr>
              <a:t>PyIns</a:t>
            </a:r>
            <a:r>
              <a:rPr spc="30" dirty="0">
                <a:latin typeface="Microsoft Sans Serif"/>
                <a:cs typeface="Microsoft Sans Serif"/>
              </a:rPr>
              <a:t>t</a:t>
            </a:r>
            <a:r>
              <a:rPr spc="100" dirty="0">
                <a:latin typeface="Microsoft Sans Serif"/>
                <a:cs typeface="Microsoft Sans Serif"/>
              </a:rPr>
              <a:t>a</a:t>
            </a:r>
            <a:r>
              <a:rPr spc="35" dirty="0">
                <a:latin typeface="Microsoft Sans Serif"/>
                <a:cs typeface="Microsoft Sans Serif"/>
              </a:rPr>
              <a:t>l</a:t>
            </a:r>
            <a:r>
              <a:rPr spc="145" dirty="0">
                <a:latin typeface="Microsoft Sans Serif"/>
                <a:cs typeface="Microsoft Sans Serif"/>
              </a:rPr>
              <a:t>le</a:t>
            </a:r>
            <a:r>
              <a:rPr spc="90" dirty="0">
                <a:latin typeface="Microsoft Sans Serif"/>
                <a:cs typeface="Microsoft Sans Serif"/>
              </a:rPr>
              <a:t>r</a:t>
            </a:r>
            <a:r>
              <a:rPr dirty="0">
                <a:latin typeface="Arial Unicode MS"/>
                <a:cs typeface="Arial Unicode MS"/>
              </a:rPr>
              <a:t>库使用说明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简单的使用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0066" y="1619763"/>
            <a:ext cx="183768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-9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220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125" dirty="0">
                <a:solidFill>
                  <a:srgbClr val="006FC0"/>
                </a:solidFill>
                <a:latin typeface="Heiti SC"/>
                <a:cs typeface="Heiti SC"/>
              </a:rPr>
              <a:t>命令行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4068" y="1619763"/>
            <a:ext cx="20256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-15" dirty="0">
                <a:solidFill>
                  <a:srgbClr val="006FC0"/>
                </a:solidFill>
                <a:latin typeface="Arial"/>
                <a:cs typeface="Arial"/>
              </a:rPr>
              <a:t>ins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30" dirty="0">
                <a:solidFill>
                  <a:srgbClr val="006FC0"/>
                </a:solidFill>
                <a:latin typeface="Arial"/>
                <a:cs typeface="Arial"/>
              </a:rPr>
              <a:t>ll</a:t>
            </a: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spc="-13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4455" y="1619763"/>
            <a:ext cx="18688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2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文件名</a:t>
            </a:r>
            <a:r>
              <a:rPr sz="2400" b="1" spc="1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42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3513" y="2232660"/>
            <a:ext cx="4752593" cy="2556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2180" y="2787395"/>
            <a:ext cx="1912619" cy="893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2560" y="3219830"/>
            <a:ext cx="1008380" cy="216535"/>
          </a:xfrm>
          <a:custGeom>
            <a:avLst/>
            <a:gdLst/>
            <a:ahLst/>
            <a:cxnLst/>
            <a:rect l="l" t="t" r="r" b="b"/>
            <a:pathLst>
              <a:path w="1008379" h="216535">
                <a:moveTo>
                  <a:pt x="0" y="0"/>
                </a:moveTo>
                <a:lnTo>
                  <a:pt x="1008125" y="0"/>
                </a:lnTo>
                <a:lnTo>
                  <a:pt x="1008125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4278" y="4251959"/>
            <a:ext cx="1338833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6920" y="3840098"/>
            <a:ext cx="194310" cy="285115"/>
          </a:xfrm>
          <a:custGeom>
            <a:avLst/>
            <a:gdLst/>
            <a:ahLst/>
            <a:cxnLst/>
            <a:rect l="l" t="t" r="r" b="b"/>
            <a:pathLst>
              <a:path w="194309" h="285114">
                <a:moveTo>
                  <a:pt x="0" y="187832"/>
                </a:moveTo>
                <a:lnTo>
                  <a:pt x="48577" y="187832"/>
                </a:lnTo>
                <a:lnTo>
                  <a:pt x="48577" y="0"/>
                </a:lnTo>
                <a:lnTo>
                  <a:pt x="145732" y="0"/>
                </a:lnTo>
                <a:lnTo>
                  <a:pt x="145732" y="187832"/>
                </a:lnTo>
                <a:lnTo>
                  <a:pt x="194310" y="187832"/>
                </a:lnTo>
                <a:lnTo>
                  <a:pt x="97155" y="284987"/>
                </a:lnTo>
                <a:lnTo>
                  <a:pt x="0" y="187832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8130">
              <a:lnSpc>
                <a:spcPct val="100000"/>
              </a:lnSpc>
            </a:pPr>
            <a:r>
              <a:rPr spc="75" dirty="0">
                <a:latin typeface="Microsoft Sans Serif"/>
                <a:cs typeface="Microsoft Sans Serif"/>
              </a:rPr>
              <a:t>PyIns</a:t>
            </a:r>
            <a:r>
              <a:rPr spc="30" dirty="0">
                <a:latin typeface="Microsoft Sans Serif"/>
                <a:cs typeface="Microsoft Sans Serif"/>
              </a:rPr>
              <a:t>t</a:t>
            </a:r>
            <a:r>
              <a:rPr spc="100" dirty="0">
                <a:latin typeface="Microsoft Sans Serif"/>
                <a:cs typeface="Microsoft Sans Serif"/>
              </a:rPr>
              <a:t>a</a:t>
            </a:r>
            <a:r>
              <a:rPr spc="35" dirty="0">
                <a:latin typeface="Microsoft Sans Serif"/>
                <a:cs typeface="Microsoft Sans Serif"/>
              </a:rPr>
              <a:t>l</a:t>
            </a:r>
            <a:r>
              <a:rPr spc="145" dirty="0">
                <a:latin typeface="Microsoft Sans Serif"/>
                <a:cs typeface="Microsoft Sans Serif"/>
              </a:rPr>
              <a:t>le</a:t>
            </a:r>
            <a:r>
              <a:rPr spc="90" dirty="0">
                <a:latin typeface="Microsoft Sans Serif"/>
                <a:cs typeface="Microsoft Sans Serif"/>
              </a:rPr>
              <a:t>r</a:t>
            </a:r>
            <a:r>
              <a:rPr dirty="0">
                <a:latin typeface="Arial Unicode MS"/>
                <a:cs typeface="Arial Unicode MS"/>
              </a:rPr>
              <a:t>库常用参数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701303"/>
          <a:ext cx="8165703" cy="272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参数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查看帮助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ean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清理打包过程中的临时文件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201">
                <a:tc>
                  <a:txBody>
                    <a:bodyPr/>
                    <a:lstStyle/>
                    <a:p>
                      <a:pPr marL="85788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00" spc="-14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-o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ned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默认值，生成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dist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文件夹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marL="8623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00" spc="-16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-o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ile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dist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文件夹中只生成独立的打包文件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201"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2000" dirty="0">
                          <a:latin typeface="Arial Unicode MS"/>
                          <a:cs typeface="Arial Unicode MS"/>
                        </a:rPr>
                        <a:t>图标文件名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&gt;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指定打包程序使用的图标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文件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使用举例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5185" y="1619763"/>
            <a:ext cx="7452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-15" dirty="0">
                <a:solidFill>
                  <a:srgbClr val="006FC0"/>
                </a:solidFill>
                <a:latin typeface="Arial"/>
                <a:cs typeface="Arial"/>
              </a:rPr>
              <a:t>ins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alle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006FC0"/>
                </a:solidFill>
                <a:latin typeface="Arial"/>
                <a:cs typeface="Arial"/>
              </a:rPr>
              <a:t>–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400" b="1" spc="1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25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-9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11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006FC0"/>
                </a:solidFill>
                <a:latin typeface="Arial"/>
                <a:cs typeface="Arial"/>
              </a:rPr>
              <a:t>–</a:t>
            </a:r>
            <a:r>
              <a:rPr sz="2400" b="1" spc="-13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25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16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1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2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16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175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2400" b="1" spc="110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7034" y="2715767"/>
            <a:ext cx="1432825" cy="1432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0105" y="3204972"/>
            <a:ext cx="457199" cy="45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1820" y="3206496"/>
            <a:ext cx="1780031" cy="4899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92654" y="3261884"/>
            <a:ext cx="2965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495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1054" y="3261884"/>
            <a:ext cx="2965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49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31549" y="1996584"/>
            <a:ext cx="568071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实例</a:t>
            </a:r>
            <a:r>
              <a:rPr sz="4400" spc="130" dirty="0">
                <a:latin typeface="Microsoft Sans Serif"/>
                <a:cs typeface="Microsoft Sans Serif"/>
              </a:rPr>
              <a:t>8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30" dirty="0">
                <a:latin typeface="Microsoft Sans Serif"/>
                <a:cs typeface="Microsoft Sans Serif"/>
              </a:rPr>
              <a:t> </a:t>
            </a:r>
            <a:r>
              <a:rPr sz="4400" spc="-5" dirty="0">
                <a:latin typeface="Arial Unicode MS"/>
                <a:cs typeface="Arial Unicode MS"/>
              </a:rPr>
              <a:t>科赫雪花小包裹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41529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</a:rPr>
              <a:t>语言程序设计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630" y="2302361"/>
            <a:ext cx="6174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科赫雪花小包裹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问</a:t>
            </a:r>
            <a:r>
              <a:rPr sz="4000" spc="-10" dirty="0">
                <a:latin typeface="Arial Unicode MS"/>
                <a:cs typeface="Arial Unicode MS"/>
              </a:rPr>
              <a:t>题</a:t>
            </a:r>
            <a:r>
              <a:rPr sz="4000" dirty="0">
                <a:latin typeface="Arial Unicode MS"/>
                <a:cs typeface="Arial Unicode MS"/>
              </a:rPr>
              <a:t>分析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4795"/>
              </a:lnSpc>
            </a:pPr>
            <a:r>
              <a:rPr dirty="0"/>
              <a:t>科赫雪花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48984" y="1529255"/>
            <a:ext cx="24638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高大上的分形几何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317" y="4565165"/>
            <a:ext cx="756348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分形几何是一种迭代的几何图形，广泛存在于自然界中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7" y="2215895"/>
            <a:ext cx="2306154" cy="1844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2397" y="2221991"/>
            <a:ext cx="1851659" cy="1851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82383" y="2236470"/>
            <a:ext cx="2162554" cy="1863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4923" y="2224277"/>
            <a:ext cx="2465587" cy="1851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8284" y="2302361"/>
            <a:ext cx="2566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练习与作业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4795"/>
              </a:lnSpc>
            </a:pPr>
            <a:r>
              <a:rPr dirty="0"/>
              <a:t>科赫雪花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91784" y="1529255"/>
            <a:ext cx="3378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科赫曲线，也叫雪花曲线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3655" y="2282190"/>
            <a:ext cx="2427731" cy="2109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3224" y="2282190"/>
            <a:ext cx="2893847" cy="2109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277" y="2282189"/>
            <a:ext cx="2815120" cy="2110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3810">
              <a:lnSpc>
                <a:spcPts val="4795"/>
              </a:lnSpc>
            </a:pPr>
            <a:r>
              <a:rPr dirty="0"/>
              <a:t>科赫雪花绘制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52776" y="1529255"/>
            <a:ext cx="325627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用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绘制科赫曲线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496" y="2209038"/>
            <a:ext cx="3024377" cy="2502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0184" y="4084320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9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184" y="408355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7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184" y="4083559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9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9503" y="4083559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9804" y="4083939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0" y="0"/>
                </a:moveTo>
                <a:lnTo>
                  <a:pt x="72007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08351" y="3460829"/>
            <a:ext cx="360045" cy="623570"/>
          </a:xfrm>
          <a:custGeom>
            <a:avLst/>
            <a:gdLst/>
            <a:ahLst/>
            <a:cxnLst/>
            <a:rect l="l" t="t" r="r" b="b"/>
            <a:pathLst>
              <a:path w="360045" h="623570">
                <a:moveTo>
                  <a:pt x="0" y="0"/>
                </a:moveTo>
                <a:lnTo>
                  <a:pt x="359664" y="6229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8351" y="34604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381"/>
                </a:moveTo>
                <a:lnTo>
                  <a:pt x="6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9010" y="3460450"/>
            <a:ext cx="360045" cy="623570"/>
          </a:xfrm>
          <a:custGeom>
            <a:avLst/>
            <a:gdLst/>
            <a:ahLst/>
            <a:cxnLst/>
            <a:rect l="l" t="t" r="r" b="b"/>
            <a:pathLst>
              <a:path w="360045" h="623570">
                <a:moveTo>
                  <a:pt x="0" y="0"/>
                </a:moveTo>
                <a:lnTo>
                  <a:pt x="359664" y="6229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8008" y="408339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660" y="0"/>
                </a:moveTo>
                <a:lnTo>
                  <a:pt x="0" y="3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08490" y="3460310"/>
            <a:ext cx="360045" cy="624205"/>
          </a:xfrm>
          <a:custGeom>
            <a:avLst/>
            <a:gdLst/>
            <a:ahLst/>
            <a:cxnLst/>
            <a:rect l="l" t="t" r="r" b="b"/>
            <a:pathLst>
              <a:path w="360045" h="624204">
                <a:moveTo>
                  <a:pt x="0" y="0"/>
                </a:moveTo>
                <a:lnTo>
                  <a:pt x="360045" y="623608"/>
                </a:lnTo>
              </a:path>
            </a:pathLst>
          </a:custGeom>
          <a:ln w="25400">
            <a:solidFill>
              <a:srgbClr val="1DB4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9508" y="4084320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9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9508" y="408355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7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9508" y="4083559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9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8825" y="4083559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69127" y="4083939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77" y="0"/>
                </a:lnTo>
              </a:path>
            </a:pathLst>
          </a:custGeom>
          <a:ln w="25146">
            <a:solidFill>
              <a:srgbClr val="9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39823" y="3460829"/>
            <a:ext cx="360045" cy="622935"/>
          </a:xfrm>
          <a:custGeom>
            <a:avLst/>
            <a:gdLst/>
            <a:ahLst/>
            <a:cxnLst/>
            <a:rect l="l" t="t" r="r" b="b"/>
            <a:pathLst>
              <a:path w="360045" h="622935">
                <a:moveTo>
                  <a:pt x="0" y="622947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39162" y="4083396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660" y="38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39163" y="3460450"/>
            <a:ext cx="360045" cy="622935"/>
          </a:xfrm>
          <a:custGeom>
            <a:avLst/>
            <a:gdLst/>
            <a:ahLst/>
            <a:cxnLst/>
            <a:rect l="l" t="t" r="r" b="b"/>
            <a:pathLst>
              <a:path w="360045" h="622935">
                <a:moveTo>
                  <a:pt x="0" y="622947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98821" y="34604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0"/>
                </a:moveTo>
                <a:lnTo>
                  <a:pt x="660" y="3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39301" y="3460309"/>
            <a:ext cx="360045" cy="624205"/>
          </a:xfrm>
          <a:custGeom>
            <a:avLst/>
            <a:gdLst/>
            <a:ahLst/>
            <a:cxnLst/>
            <a:rect l="l" t="t" r="r" b="b"/>
            <a:pathLst>
              <a:path w="360045" h="624204">
                <a:moveTo>
                  <a:pt x="0" y="623608"/>
                </a:moveTo>
                <a:lnTo>
                  <a:pt x="360045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03115" y="4581664"/>
            <a:ext cx="5918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14" dirty="0">
                <a:latin typeface="Arial"/>
                <a:cs typeface="Arial"/>
              </a:rPr>
              <a:t>60</a:t>
            </a:r>
            <a:r>
              <a:rPr sz="2000" b="1" spc="-5" dirty="0">
                <a:latin typeface="Heiti SC"/>
                <a:cs typeface="Heiti SC"/>
              </a:rPr>
              <a:t>度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92051" y="4138472"/>
            <a:ext cx="166370" cy="278765"/>
          </a:xfrm>
          <a:custGeom>
            <a:avLst/>
            <a:gdLst/>
            <a:ahLst/>
            <a:cxnLst/>
            <a:rect l="l" t="t" r="r" b="b"/>
            <a:pathLst>
              <a:path w="166370" h="278764">
                <a:moveTo>
                  <a:pt x="166268" y="278739"/>
                </a:moveTo>
                <a:lnTo>
                  <a:pt x="0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9525" y="4083936"/>
            <a:ext cx="71755" cy="85090"/>
          </a:xfrm>
          <a:custGeom>
            <a:avLst/>
            <a:gdLst/>
            <a:ahLst/>
            <a:cxnLst/>
            <a:rect l="l" t="t" r="r" b="b"/>
            <a:pathLst>
              <a:path w="71754" h="85089">
                <a:moveTo>
                  <a:pt x="0" y="0"/>
                </a:moveTo>
                <a:lnTo>
                  <a:pt x="6311" y="84963"/>
                </a:lnTo>
                <a:lnTo>
                  <a:pt x="71755" y="45935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03689" y="3931651"/>
            <a:ext cx="30480" cy="465455"/>
          </a:xfrm>
          <a:custGeom>
            <a:avLst/>
            <a:gdLst/>
            <a:ahLst/>
            <a:cxnLst/>
            <a:rect l="l" t="t" r="r" b="b"/>
            <a:pathLst>
              <a:path w="30479" h="465454">
                <a:moveTo>
                  <a:pt x="30378" y="465328"/>
                </a:moveTo>
                <a:lnTo>
                  <a:pt x="0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66497" y="3868287"/>
            <a:ext cx="76200" cy="78740"/>
          </a:xfrm>
          <a:custGeom>
            <a:avLst/>
            <a:gdLst/>
            <a:ahLst/>
            <a:cxnLst/>
            <a:rect l="l" t="t" r="r" b="b"/>
            <a:pathLst>
              <a:path w="76200" h="78739">
                <a:moveTo>
                  <a:pt x="33058" y="0"/>
                </a:moveTo>
                <a:lnTo>
                  <a:pt x="0" y="78524"/>
                </a:lnTo>
                <a:lnTo>
                  <a:pt x="76034" y="73558"/>
                </a:lnTo>
                <a:lnTo>
                  <a:pt x="3305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11571" y="4169651"/>
            <a:ext cx="61594" cy="227965"/>
          </a:xfrm>
          <a:custGeom>
            <a:avLst/>
            <a:gdLst/>
            <a:ahLst/>
            <a:cxnLst/>
            <a:rect l="l" t="t" r="r" b="b"/>
            <a:pathLst>
              <a:path w="61595" h="227964">
                <a:moveTo>
                  <a:pt x="0" y="227647"/>
                </a:moveTo>
                <a:lnTo>
                  <a:pt x="61036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32531" y="4108325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56527" y="0"/>
                </a:moveTo>
                <a:lnTo>
                  <a:pt x="0" y="63728"/>
                </a:lnTo>
                <a:lnTo>
                  <a:pt x="73596" y="83464"/>
                </a:lnTo>
                <a:lnTo>
                  <a:pt x="5652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01134" y="2428494"/>
            <a:ext cx="2188210" cy="0"/>
          </a:xfrm>
          <a:custGeom>
            <a:avLst/>
            <a:gdLst/>
            <a:ahLst/>
            <a:cxnLst/>
            <a:rect l="l" t="t" r="r" b="b"/>
            <a:pathLst>
              <a:path w="2188209">
                <a:moveTo>
                  <a:pt x="0" y="0"/>
                </a:moveTo>
                <a:lnTo>
                  <a:pt x="2187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1134" y="2427732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0" y="7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01134" y="2427733"/>
            <a:ext cx="2188210" cy="0"/>
          </a:xfrm>
          <a:custGeom>
            <a:avLst/>
            <a:gdLst/>
            <a:ahLst/>
            <a:cxnLst/>
            <a:rect l="l" t="t" r="r" b="b"/>
            <a:pathLst>
              <a:path w="2188209">
                <a:moveTo>
                  <a:pt x="0" y="0"/>
                </a:moveTo>
                <a:lnTo>
                  <a:pt x="2187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88993" y="2427733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0" y="0"/>
                </a:moveTo>
                <a:lnTo>
                  <a:pt x="0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00754" y="2428113"/>
            <a:ext cx="2188845" cy="0"/>
          </a:xfrm>
          <a:custGeom>
            <a:avLst/>
            <a:gdLst/>
            <a:ahLst/>
            <a:cxnLst/>
            <a:rect l="l" t="t" r="r" b="b"/>
            <a:pathLst>
              <a:path w="2188845">
                <a:moveTo>
                  <a:pt x="0" y="0"/>
                </a:moveTo>
                <a:lnTo>
                  <a:pt x="218861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87088" y="2729864"/>
            <a:ext cx="0" cy="721360"/>
          </a:xfrm>
          <a:custGeom>
            <a:avLst/>
            <a:gdLst/>
            <a:ahLst/>
            <a:cxnLst/>
            <a:rect l="l" t="t" r="r" b="b"/>
            <a:pathLst>
              <a:path h="721360">
                <a:moveTo>
                  <a:pt x="0" y="0"/>
                </a:moveTo>
                <a:lnTo>
                  <a:pt x="0" y="721258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48984" y="343842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228166" y="2894909"/>
            <a:ext cx="3722370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取</a:t>
            </a:r>
            <a:r>
              <a:rPr sz="2000" b="1" spc="245" dirty="0">
                <a:latin typeface="Arial"/>
                <a:cs typeface="Arial"/>
              </a:rPr>
              <a:t>1/</a:t>
            </a:r>
            <a:r>
              <a:rPr sz="2000" b="1" spc="114" dirty="0">
                <a:latin typeface="Arial"/>
                <a:cs typeface="Arial"/>
              </a:rPr>
              <a:t>3</a:t>
            </a:r>
            <a:r>
              <a:rPr sz="2000" b="1" spc="-5" dirty="0">
                <a:latin typeface="Heiti SC"/>
                <a:cs typeface="Heiti SC"/>
              </a:rPr>
              <a:t>长</a:t>
            </a:r>
            <a:endParaRPr sz="2000">
              <a:latin typeface="Heiti SC"/>
              <a:cs typeface="Heiti SC"/>
            </a:endParaRPr>
          </a:p>
          <a:p>
            <a:pPr marL="1678939">
              <a:lnSpc>
                <a:spcPct val="100000"/>
              </a:lnSpc>
              <a:spcBef>
                <a:spcPts val="610"/>
              </a:spcBef>
            </a:pPr>
            <a:r>
              <a:rPr sz="2000" b="1" spc="-5" dirty="0">
                <a:latin typeface="Heiti SC"/>
                <a:cs typeface="Heiti SC"/>
              </a:rPr>
              <a:t>每分隔一次为一阶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0958" y="2302361"/>
            <a:ext cx="702246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科赫雪花小包裹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实</a:t>
            </a:r>
            <a:r>
              <a:rPr sz="4000" spc="-10" dirty="0">
                <a:latin typeface="Arial Unicode MS"/>
                <a:cs typeface="Arial Unicode MS"/>
              </a:rPr>
              <a:t>例</a:t>
            </a:r>
            <a:r>
              <a:rPr sz="4000" dirty="0">
                <a:latin typeface="Arial Unicode MS"/>
                <a:cs typeface="Arial Unicode MS"/>
              </a:rPr>
              <a:t>讲解</a:t>
            </a:r>
            <a:r>
              <a:rPr sz="4000" dirty="0">
                <a:latin typeface="Microsoft Sans Serif"/>
                <a:cs typeface="Microsoft Sans Serif"/>
              </a:rPr>
              <a:t>(</a:t>
            </a:r>
            <a:r>
              <a:rPr sz="4000" spc="-5" dirty="0">
                <a:latin typeface="Arial Unicode MS"/>
                <a:cs typeface="Arial Unicode MS"/>
              </a:rPr>
              <a:t>上</a:t>
            </a:r>
            <a:r>
              <a:rPr sz="4000" dirty="0">
                <a:latin typeface="Microsoft Sans Serif"/>
                <a:cs typeface="Microsoft Sans Serif"/>
              </a:rPr>
              <a:t>)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5630">
              <a:lnSpc>
                <a:spcPts val="4795"/>
              </a:lnSpc>
            </a:pPr>
            <a:r>
              <a:rPr dirty="0"/>
              <a:t>科赫雪花小包裹</a:t>
            </a:r>
            <a:r>
              <a:rPr dirty="0">
                <a:latin typeface="Microsoft Sans Serif"/>
                <a:cs typeface="Microsoft Sans Serif"/>
              </a:rPr>
              <a:t>(</a:t>
            </a:r>
            <a:r>
              <a:rPr dirty="0"/>
              <a:t>上</a:t>
            </a:r>
            <a:r>
              <a:rPr dirty="0">
                <a:latin typeface="Microsoft Sans Serif"/>
                <a:cs typeface="Microsoft Sans Serif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01384" y="1529255"/>
            <a:ext cx="2159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科赫曲线的绘制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084" y="2212085"/>
            <a:ext cx="4611623" cy="2495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64308" y="4302127"/>
            <a:ext cx="24739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绘制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-5" dirty="0">
                <a:latin typeface="Heiti SC"/>
                <a:cs typeface="Heiti SC"/>
              </a:rPr>
              <a:t>阶科赫曲线线段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19195">
              <a:lnSpc>
                <a:spcPts val="4795"/>
              </a:lnSpc>
            </a:pPr>
            <a:r>
              <a:rPr dirty="0"/>
              <a:t>科赫雪花小包裹</a:t>
            </a:r>
            <a:r>
              <a:rPr dirty="0">
                <a:latin typeface="Microsoft Sans Serif"/>
                <a:cs typeface="Microsoft Sans Serif"/>
              </a:rPr>
              <a:t>(</a:t>
            </a:r>
            <a:r>
              <a:rPr dirty="0"/>
              <a:t>上</a:t>
            </a:r>
            <a:r>
              <a:rPr dirty="0">
                <a:latin typeface="Microsoft Sans Serif"/>
                <a:cs typeface="Microsoft Sans Serif"/>
              </a:rPr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ct val="100000"/>
              </a:lnSpc>
            </a:pPr>
            <a:r>
              <a:rPr dirty="0"/>
              <a:t>科赫曲线的绘制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000000"/>
                </a:solidFill>
              </a:rPr>
              <a:t>递归思想：函数</a:t>
            </a:r>
            <a:r>
              <a:rPr spc="42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dirty="0">
                <a:solidFill>
                  <a:srgbClr val="000000"/>
                </a:solidFill>
              </a:rPr>
              <a:t>分支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000000"/>
                </a:solidFill>
              </a:rPr>
              <a:t>递归链条：线段的组合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000000"/>
                </a:solidFill>
              </a:rPr>
              <a:t>递归基例：初始线段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6244" y="1572089"/>
            <a:ext cx="4919980" cy="288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80" dirty="0">
                <a:solidFill>
                  <a:srgbClr val="DF0000"/>
                </a:solidFill>
                <a:latin typeface="FZLTZHB--B51-0"/>
                <a:cs typeface="FZLTZHB--B51-0"/>
              </a:rPr>
              <a:t>#K</a:t>
            </a:r>
            <a:r>
              <a:rPr sz="1800" b="1" spc="-270" dirty="0">
                <a:solidFill>
                  <a:srgbClr val="DF0000"/>
                </a:solidFill>
                <a:latin typeface="FZLTZHB--B51-0"/>
                <a:cs typeface="FZLTZHB--B51-0"/>
              </a:rPr>
              <a:t>o</a:t>
            </a:r>
            <a:r>
              <a:rPr sz="1800" b="1" spc="-265" dirty="0">
                <a:solidFill>
                  <a:srgbClr val="DF0000"/>
                </a:solidFill>
                <a:latin typeface="FZLTZHB--B51-0"/>
                <a:cs typeface="FZLTZHB--B51-0"/>
              </a:rPr>
              <a:t>ch</a:t>
            </a:r>
            <a:r>
              <a:rPr sz="1800" b="1" spc="-340" dirty="0">
                <a:solidFill>
                  <a:srgbClr val="DF0000"/>
                </a:solidFill>
                <a:latin typeface="FZLTZHB--B51-0"/>
                <a:cs typeface="FZLTZHB--B51-0"/>
              </a:rPr>
              <a:t>D</a:t>
            </a:r>
            <a:r>
              <a:rPr sz="1800" b="1" spc="-170" dirty="0">
                <a:solidFill>
                  <a:srgbClr val="DF0000"/>
                </a:solidFill>
                <a:latin typeface="FZLTZHB--B51-0"/>
                <a:cs typeface="FZLTZHB--B51-0"/>
              </a:rPr>
              <a:t>ra</a:t>
            </a:r>
            <a:r>
              <a:rPr sz="1800" b="1" spc="-290" dirty="0">
                <a:solidFill>
                  <a:srgbClr val="DF0000"/>
                </a:solidFill>
                <a:latin typeface="FZLTZHB--B51-0"/>
                <a:cs typeface="FZLTZHB--B51-0"/>
              </a:rPr>
              <a:t>w</a:t>
            </a:r>
            <a:r>
              <a:rPr sz="1800" b="1" spc="-5" dirty="0">
                <a:solidFill>
                  <a:srgbClr val="DF0000"/>
                </a:solidFill>
                <a:latin typeface="FZLTZHB--B51-0"/>
                <a:cs typeface="FZLTZHB--B51-0"/>
              </a:rPr>
              <a:t>V1</a:t>
            </a:r>
            <a:r>
              <a:rPr sz="1800" b="1" spc="-1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1800" b="1" spc="-160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35" dirty="0">
                <a:latin typeface="FZLTZHB--B51-0"/>
                <a:cs typeface="FZLTZHB--B51-0"/>
              </a:rPr>
              <a:t>t</a:t>
            </a:r>
            <a:r>
              <a:rPr sz="1800" b="1" spc="55" dirty="0">
                <a:latin typeface="FZLTZHB--B51-0"/>
                <a:cs typeface="FZLTZHB--B51-0"/>
              </a:rPr>
              <a:t>u</a:t>
            </a:r>
            <a:r>
              <a:rPr sz="1800" b="1" spc="395" dirty="0">
                <a:latin typeface="FZLTZHB--B51-0"/>
                <a:cs typeface="FZLTZHB--B51-0"/>
              </a:rPr>
              <a:t>rt</a:t>
            </a:r>
            <a:r>
              <a:rPr sz="1800" b="1" spc="245" dirty="0">
                <a:latin typeface="FZLTZHB--B51-0"/>
                <a:cs typeface="FZLTZHB--B51-0"/>
              </a:rPr>
              <a:t>l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175" dirty="0">
                <a:solidFill>
                  <a:srgbClr val="0000FF"/>
                </a:solidFill>
                <a:latin typeface="FZLTZHB--B51-0"/>
                <a:cs typeface="FZLTZHB--B51-0"/>
              </a:rPr>
              <a:t>k</a:t>
            </a:r>
            <a:r>
              <a:rPr sz="1800" b="1" spc="-195" dirty="0">
                <a:solidFill>
                  <a:srgbClr val="0000FF"/>
                </a:solidFill>
                <a:latin typeface="FZLTZHB--B51-0"/>
                <a:cs typeface="FZLTZHB--B51-0"/>
              </a:rPr>
              <a:t>o</a:t>
            </a:r>
            <a:r>
              <a:rPr sz="1800" b="1" spc="-185" dirty="0">
                <a:solidFill>
                  <a:srgbClr val="0000FF"/>
                </a:solidFill>
                <a:latin typeface="FZLTZHB--B51-0"/>
                <a:cs typeface="FZLTZHB--B51-0"/>
              </a:rPr>
              <a:t>ch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110" dirty="0">
                <a:latin typeface="FZLTZHB--B51-0"/>
                <a:cs typeface="FZLTZHB--B51-0"/>
              </a:rPr>
              <a:t>si</a:t>
            </a:r>
            <a:r>
              <a:rPr sz="1800" b="1" spc="135" dirty="0">
                <a:latin typeface="FZLTZHB--B51-0"/>
                <a:cs typeface="FZLTZHB--B51-0"/>
              </a:rPr>
              <a:t>z</a:t>
            </a:r>
            <a:r>
              <a:rPr sz="1800" b="1" spc="100" dirty="0">
                <a:latin typeface="FZLTZHB--B51-0"/>
                <a:cs typeface="FZLTZHB--B51-0"/>
              </a:rPr>
              <a:t>e,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145" dirty="0">
                <a:latin typeface="FZLTZHB--B51-0"/>
                <a:cs typeface="FZLTZHB--B51-0"/>
              </a:rPr>
              <a:t>n):</a:t>
            </a:r>
            <a:endParaRPr sz="1800">
              <a:latin typeface="FZLTZHB--B51-0"/>
              <a:cs typeface="FZLTZHB--B51-0"/>
            </a:endParaRPr>
          </a:p>
          <a:p>
            <a:pPr marL="51435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220" dirty="0">
                <a:latin typeface="FZLTZHB--B51-0"/>
                <a:cs typeface="FZLTZHB--B51-0"/>
              </a:rPr>
              <a:t>n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80" dirty="0">
                <a:latin typeface="FZLTZHB--B51-0"/>
                <a:cs typeface="FZLTZHB--B51-0"/>
              </a:rPr>
              <a:t>0:</a:t>
            </a:r>
            <a:endParaRPr sz="1800">
              <a:latin typeface="FZLTZHB--B51-0"/>
              <a:cs typeface="FZLTZHB--B51-0"/>
            </a:endParaRPr>
          </a:p>
          <a:p>
            <a:pPr marL="1016635">
              <a:lnSpc>
                <a:spcPct val="100000"/>
              </a:lnSpc>
              <a:spcBef>
                <a:spcPts val="430"/>
              </a:spcBef>
            </a:pPr>
            <a:r>
              <a:rPr sz="1800" b="1" spc="300" dirty="0">
                <a:latin typeface="FZLTZHB--B51-0"/>
                <a:cs typeface="FZLTZHB--B51-0"/>
              </a:rPr>
              <a:t>t</a:t>
            </a:r>
            <a:r>
              <a:rPr sz="1800" b="1" spc="114" dirty="0">
                <a:latin typeface="FZLTZHB--B51-0"/>
                <a:cs typeface="FZLTZHB--B51-0"/>
              </a:rPr>
              <a:t>ur</a:t>
            </a:r>
            <a:r>
              <a:rPr sz="1800" b="1" spc="70" dirty="0">
                <a:latin typeface="FZLTZHB--B51-0"/>
                <a:cs typeface="FZLTZHB--B51-0"/>
              </a:rPr>
              <a:t>t</a:t>
            </a:r>
            <a:r>
              <a:rPr sz="1800" b="1" spc="254" dirty="0">
                <a:latin typeface="FZLTZHB--B51-0"/>
                <a:cs typeface="FZLTZHB--B51-0"/>
              </a:rPr>
              <a:t>le</a:t>
            </a:r>
            <a:r>
              <a:rPr sz="1800" b="1" spc="175" dirty="0">
                <a:latin typeface="FZLTZHB--B51-0"/>
                <a:cs typeface="FZLTZHB--B51-0"/>
              </a:rPr>
              <a:t>.</a:t>
            </a:r>
            <a:r>
              <a:rPr sz="1800" b="1" spc="75" dirty="0">
                <a:latin typeface="FZLTZHB--B51-0"/>
                <a:cs typeface="FZLTZHB--B51-0"/>
              </a:rPr>
              <a:t>fd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110" dirty="0">
                <a:latin typeface="FZLTZHB--B51-0"/>
                <a:cs typeface="FZLTZHB--B51-0"/>
              </a:rPr>
              <a:t>si</a:t>
            </a:r>
            <a:r>
              <a:rPr sz="1800" b="1" spc="135" dirty="0">
                <a:latin typeface="FZLTZHB--B51-0"/>
                <a:cs typeface="FZLTZHB--B51-0"/>
              </a:rPr>
              <a:t>z</a:t>
            </a:r>
            <a:r>
              <a:rPr sz="1800" b="1" spc="35" dirty="0">
                <a:latin typeface="FZLTZHB--B51-0"/>
                <a:cs typeface="FZLTZHB--B51-0"/>
              </a:rPr>
              <a:t>e)</a:t>
            </a:r>
            <a:endParaRPr sz="1800">
              <a:latin typeface="FZLTZHB--B51-0"/>
              <a:cs typeface="FZLTZHB--B51-0"/>
            </a:endParaRPr>
          </a:p>
          <a:p>
            <a:pPr marR="3254375" algn="ctr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se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endParaRPr sz="1800">
              <a:latin typeface="FZLTZHB--B51-0"/>
              <a:cs typeface="FZLTZHB--B51-0"/>
            </a:endParaRPr>
          </a:p>
          <a:p>
            <a:pPr marL="1393190" marR="5080" indent="-376555">
              <a:lnSpc>
                <a:spcPct val="120000"/>
              </a:lnSpc>
            </a:pP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210" dirty="0">
                <a:latin typeface="FZLTZHB--B51-0"/>
                <a:cs typeface="FZLTZHB--B51-0"/>
              </a:rPr>
              <a:t>an</a:t>
            </a:r>
            <a:r>
              <a:rPr sz="1800" b="1" spc="-220" dirty="0">
                <a:latin typeface="FZLTZHB--B51-0"/>
                <a:cs typeface="FZLTZHB--B51-0"/>
              </a:rPr>
              <a:t>g</a:t>
            </a:r>
            <a:r>
              <a:rPr sz="1800" b="1" spc="155" dirty="0">
                <a:latin typeface="FZLTZHB--B51-0"/>
                <a:cs typeface="FZLTZHB--B51-0"/>
              </a:rPr>
              <a:t>le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145" dirty="0">
                <a:latin typeface="FZLTZHB--B51-0"/>
                <a:cs typeface="FZLTZHB--B51-0"/>
              </a:rPr>
              <a:t>in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180" dirty="0">
                <a:latin typeface="FZLTZHB--B51-0"/>
                <a:cs typeface="FZLTZHB--B51-0"/>
              </a:rPr>
              <a:t>[0,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6</a:t>
            </a:r>
            <a:r>
              <a:rPr sz="1800" b="1" spc="-225" dirty="0">
                <a:latin typeface="FZLTZHB--B51-0"/>
                <a:cs typeface="FZLTZHB--B51-0"/>
              </a:rPr>
              <a:t>0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40" dirty="0">
                <a:latin typeface="FZLTZHB--B51-0"/>
                <a:cs typeface="FZLTZHB--B51-0"/>
              </a:rPr>
              <a:t>-</a:t>
            </a:r>
            <a:r>
              <a:rPr sz="1800" b="1" spc="-114" dirty="0">
                <a:latin typeface="FZLTZHB--B51-0"/>
                <a:cs typeface="FZLTZHB--B51-0"/>
              </a:rPr>
              <a:t>12</a:t>
            </a:r>
            <a:r>
              <a:rPr sz="1800" b="1" spc="-140" dirty="0">
                <a:latin typeface="FZLTZHB--B51-0"/>
                <a:cs typeface="FZLTZHB--B51-0"/>
              </a:rPr>
              <a:t>0</a:t>
            </a:r>
            <a:r>
              <a:rPr sz="1800" b="1" spc="405" dirty="0">
                <a:latin typeface="FZLTZHB--B51-0"/>
                <a:cs typeface="FZLTZHB--B51-0"/>
              </a:rPr>
              <a:t>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20" dirty="0">
                <a:latin typeface="FZLTZHB--B51-0"/>
                <a:cs typeface="FZLTZHB--B51-0"/>
              </a:rPr>
              <a:t>6</a:t>
            </a:r>
            <a:r>
              <a:rPr sz="1800" b="1" spc="170" dirty="0">
                <a:latin typeface="FZLTZHB--B51-0"/>
                <a:cs typeface="FZLTZHB--B51-0"/>
              </a:rPr>
              <a:t>0]:</a:t>
            </a:r>
            <a:r>
              <a:rPr sz="1800" b="1" spc="105" dirty="0">
                <a:latin typeface="FZLTZHB--B51-0"/>
                <a:cs typeface="FZLTZHB--B51-0"/>
              </a:rPr>
              <a:t> </a:t>
            </a:r>
            <a:r>
              <a:rPr sz="1800" b="1" spc="300" dirty="0">
                <a:latin typeface="FZLTZHB--B51-0"/>
                <a:cs typeface="FZLTZHB--B51-0"/>
              </a:rPr>
              <a:t>t</a:t>
            </a:r>
            <a:r>
              <a:rPr sz="1800" b="1" spc="114" dirty="0">
                <a:latin typeface="FZLTZHB--B51-0"/>
                <a:cs typeface="FZLTZHB--B51-0"/>
              </a:rPr>
              <a:t>ur</a:t>
            </a:r>
            <a:r>
              <a:rPr sz="1800" b="1" spc="70" dirty="0">
                <a:latin typeface="FZLTZHB--B51-0"/>
                <a:cs typeface="FZLTZHB--B51-0"/>
              </a:rPr>
              <a:t>t</a:t>
            </a:r>
            <a:r>
              <a:rPr sz="1800" b="1" spc="254" dirty="0">
                <a:latin typeface="FZLTZHB--B51-0"/>
                <a:cs typeface="FZLTZHB--B51-0"/>
              </a:rPr>
              <a:t>le</a:t>
            </a:r>
            <a:r>
              <a:rPr sz="1800" b="1" spc="175" dirty="0">
                <a:latin typeface="FZLTZHB--B51-0"/>
                <a:cs typeface="FZLTZHB--B51-0"/>
              </a:rPr>
              <a:t>.</a:t>
            </a:r>
            <a:r>
              <a:rPr sz="1800" b="1" spc="240" dirty="0">
                <a:latin typeface="FZLTZHB--B51-0"/>
                <a:cs typeface="FZLTZHB--B51-0"/>
              </a:rPr>
              <a:t>le</a:t>
            </a:r>
            <a:r>
              <a:rPr sz="1800" b="1" spc="170" dirty="0">
                <a:latin typeface="FZLTZHB--B51-0"/>
                <a:cs typeface="FZLTZHB--B51-0"/>
              </a:rPr>
              <a:t>f</a:t>
            </a:r>
            <a:r>
              <a:rPr sz="1800" b="1" spc="310" dirty="0">
                <a:latin typeface="FZLTZHB--B51-0"/>
                <a:cs typeface="FZLTZHB--B51-0"/>
              </a:rPr>
              <a:t>t</a:t>
            </a:r>
            <a:r>
              <a:rPr sz="1800" b="1" spc="30" dirty="0">
                <a:latin typeface="FZLTZHB--B51-0"/>
                <a:cs typeface="FZLTZHB--B51-0"/>
              </a:rPr>
              <a:t>(</a:t>
            </a:r>
            <a:r>
              <a:rPr sz="1800" b="1" spc="40" dirty="0">
                <a:latin typeface="FZLTZHB--B51-0"/>
                <a:cs typeface="FZLTZHB--B51-0"/>
              </a:rPr>
              <a:t>a</a:t>
            </a:r>
            <a:r>
              <a:rPr sz="1800" b="1" spc="35" dirty="0">
                <a:latin typeface="FZLTZHB--B51-0"/>
                <a:cs typeface="FZLTZHB--B51-0"/>
              </a:rPr>
              <a:t>ng</a:t>
            </a:r>
            <a:r>
              <a:rPr sz="1800" b="1" spc="5" dirty="0">
                <a:latin typeface="FZLTZHB--B51-0"/>
                <a:cs typeface="FZLTZHB--B51-0"/>
              </a:rPr>
              <a:t>l</a:t>
            </a:r>
            <a:r>
              <a:rPr sz="1800" b="1" spc="35" dirty="0">
                <a:latin typeface="FZLTZHB--B51-0"/>
                <a:cs typeface="FZLTZHB--B51-0"/>
              </a:rPr>
              <a:t>e)</a:t>
            </a:r>
            <a:r>
              <a:rPr sz="1800" b="1" spc="15" dirty="0">
                <a:latin typeface="FZLTZHB--B51-0"/>
                <a:cs typeface="FZLTZHB--B51-0"/>
              </a:rPr>
              <a:t> </a:t>
            </a:r>
            <a:r>
              <a:rPr sz="1800" b="1" spc="-170" dirty="0">
                <a:latin typeface="FZLTZHB--B51-0"/>
                <a:cs typeface="FZLTZHB--B51-0"/>
              </a:rPr>
              <a:t>k</a:t>
            </a:r>
            <a:r>
              <a:rPr sz="1800" b="1" spc="-185" dirty="0">
                <a:latin typeface="FZLTZHB--B51-0"/>
                <a:cs typeface="FZLTZHB--B51-0"/>
              </a:rPr>
              <a:t>oc</a:t>
            </a:r>
            <a:r>
              <a:rPr sz="1800" b="1" spc="-204" dirty="0">
                <a:latin typeface="FZLTZHB--B51-0"/>
                <a:cs typeface="FZLTZHB--B51-0"/>
              </a:rPr>
              <a:t>h</a:t>
            </a:r>
            <a:r>
              <a:rPr sz="1800" b="1" spc="270" dirty="0">
                <a:latin typeface="FZLTZHB--B51-0"/>
                <a:cs typeface="FZLTZHB--B51-0"/>
              </a:rPr>
              <a:t>(s</a:t>
            </a:r>
            <a:r>
              <a:rPr sz="1800" b="1" spc="130" dirty="0">
                <a:latin typeface="FZLTZHB--B51-0"/>
                <a:cs typeface="FZLTZHB--B51-0"/>
              </a:rPr>
              <a:t>i</a:t>
            </a:r>
            <a:r>
              <a:rPr sz="1800" b="1" spc="75" dirty="0">
                <a:latin typeface="FZLTZHB--B51-0"/>
                <a:cs typeface="FZLTZHB--B51-0"/>
              </a:rPr>
              <a:t>ze</a:t>
            </a:r>
            <a:r>
              <a:rPr sz="1800" b="1" spc="25" dirty="0">
                <a:latin typeface="FZLTZHB--B51-0"/>
                <a:cs typeface="FZLTZHB--B51-0"/>
              </a:rPr>
              <a:t>/</a:t>
            </a:r>
            <a:r>
              <a:rPr sz="1800" b="1" spc="100" dirty="0">
                <a:latin typeface="FZLTZHB--B51-0"/>
                <a:cs typeface="FZLTZHB--B51-0"/>
              </a:rPr>
              <a:t>3,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20" dirty="0">
                <a:latin typeface="FZLTZHB--B51-0"/>
                <a:cs typeface="FZLTZHB--B51-0"/>
              </a:rPr>
              <a:t>n</a:t>
            </a:r>
            <a:r>
              <a:rPr sz="1800" b="1" spc="-235" dirty="0">
                <a:latin typeface="FZLTZHB--B51-0"/>
                <a:cs typeface="FZLTZHB--B51-0"/>
              </a:rPr>
              <a:t>-</a:t>
            </a:r>
            <a:r>
              <a:rPr sz="1800" b="1" spc="155" dirty="0">
                <a:latin typeface="FZLTZHB--B51-0"/>
                <a:cs typeface="FZLTZHB--B51-0"/>
              </a:rPr>
              <a:t>1)</a:t>
            </a:r>
            <a:endParaRPr sz="18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19195">
              <a:lnSpc>
                <a:spcPct val="100000"/>
              </a:lnSpc>
            </a:pPr>
            <a:r>
              <a:rPr dirty="0"/>
              <a:t>科赫雪花小包裹</a:t>
            </a:r>
            <a:r>
              <a:rPr dirty="0">
                <a:latin typeface="Microsoft Sans Serif"/>
                <a:cs typeface="Microsoft Sans Serif"/>
              </a:rPr>
              <a:t>(</a:t>
            </a:r>
            <a:r>
              <a:rPr dirty="0"/>
              <a:t>上</a:t>
            </a:r>
            <a:r>
              <a:rPr dirty="0">
                <a:latin typeface="Microsoft Sans Serif"/>
                <a:cs typeface="Microsoft Sans Serif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7822" y="2915906"/>
            <a:ext cx="2159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科赫曲线的绘制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284" y="408146"/>
            <a:ext cx="228981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70" dirty="0">
                <a:solidFill>
                  <a:srgbClr val="DF0000"/>
                </a:solidFill>
                <a:latin typeface="FZLTZHB--B51-0"/>
                <a:cs typeface="FZLTZHB--B51-0"/>
              </a:rPr>
              <a:t>#KochD</a:t>
            </a:r>
            <a:r>
              <a:rPr sz="1400" b="1" spc="-95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1400" b="1" spc="-125" dirty="0">
                <a:solidFill>
                  <a:srgbClr val="DF0000"/>
                </a:solidFill>
                <a:latin typeface="FZLTZHB--B51-0"/>
                <a:cs typeface="FZLTZHB--B51-0"/>
              </a:rPr>
              <a:t>awV1.py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25" dirty="0">
                <a:latin typeface="FZLTZHB--B51-0"/>
                <a:cs typeface="FZLTZHB--B51-0"/>
              </a:rPr>
              <a:t>turtle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30" dirty="0">
                <a:solidFill>
                  <a:srgbClr val="0000FF"/>
                </a:solidFill>
                <a:latin typeface="FZLTZHB--B51-0"/>
                <a:cs typeface="FZLTZHB--B51-0"/>
              </a:rPr>
              <a:t>ko</a:t>
            </a:r>
            <a:r>
              <a:rPr sz="1400" b="1" spc="-120" dirty="0">
                <a:solidFill>
                  <a:srgbClr val="0000FF"/>
                </a:solidFill>
                <a:latin typeface="FZLTZHB--B51-0"/>
                <a:cs typeface="FZLTZHB--B51-0"/>
              </a:rPr>
              <a:t>c</a:t>
            </a:r>
            <a:r>
              <a:rPr sz="1400" b="1" spc="-165" dirty="0">
                <a:solidFill>
                  <a:srgbClr val="0000FF"/>
                </a:solidFill>
                <a:latin typeface="FZLTZHB--B51-0"/>
                <a:cs typeface="FZLTZHB--B51-0"/>
              </a:rPr>
              <a:t>h</a:t>
            </a:r>
            <a:r>
              <a:rPr sz="1400" b="1" spc="120" dirty="0">
                <a:latin typeface="FZLTZHB--B51-0"/>
                <a:cs typeface="FZLTZHB--B51-0"/>
              </a:rPr>
              <a:t>(size</a:t>
            </a:r>
            <a:r>
              <a:rPr sz="1400" b="1" spc="7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114" dirty="0">
                <a:latin typeface="FZLTZHB--B51-0"/>
                <a:cs typeface="FZLTZHB--B51-0"/>
              </a:rPr>
              <a:t>n):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5" dirty="0">
                <a:latin typeface="FZLTZHB--B51-0"/>
                <a:cs typeface="FZLTZHB--B51-0"/>
              </a:rPr>
              <a:t>n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65" dirty="0">
                <a:latin typeface="FZLTZHB--B51-0"/>
                <a:cs typeface="FZLTZHB--B51-0"/>
              </a:rPr>
              <a:t>0:</a:t>
            </a:r>
            <a:endParaRPr sz="1400">
              <a:latin typeface="FZLTZHB--B51-0"/>
              <a:cs typeface="FZLTZHB--B51-0"/>
            </a:endParaRPr>
          </a:p>
          <a:p>
            <a:pPr marL="799465">
              <a:lnSpc>
                <a:spcPct val="100000"/>
              </a:lnSpc>
              <a:spcBef>
                <a:spcPts val="335"/>
              </a:spcBef>
            </a:pPr>
            <a:r>
              <a:rPr sz="1400" b="1" spc="114" dirty="0">
                <a:latin typeface="FZLTZHB--B51-0"/>
                <a:cs typeface="FZLTZHB--B51-0"/>
              </a:rPr>
              <a:t>turtl</a:t>
            </a:r>
            <a:r>
              <a:rPr sz="1400" b="1" spc="175" dirty="0">
                <a:latin typeface="FZLTZHB--B51-0"/>
                <a:cs typeface="FZLTZHB--B51-0"/>
              </a:rPr>
              <a:t>e</a:t>
            </a:r>
            <a:r>
              <a:rPr sz="1400" b="1" spc="140" dirty="0">
                <a:latin typeface="FZLTZHB--B51-0"/>
                <a:cs typeface="FZLTZHB--B51-0"/>
              </a:rPr>
              <a:t>.fd</a:t>
            </a:r>
            <a:r>
              <a:rPr sz="1400" b="1" spc="120" dirty="0">
                <a:latin typeface="FZLTZHB--B51-0"/>
                <a:cs typeface="FZLTZHB--B51-0"/>
              </a:rPr>
              <a:t>(si</a:t>
            </a:r>
            <a:r>
              <a:rPr sz="1400" b="1" spc="165" dirty="0">
                <a:latin typeface="FZLTZHB--B51-0"/>
                <a:cs typeface="FZLTZHB--B51-0"/>
              </a:rPr>
              <a:t>z</a:t>
            </a:r>
            <a:r>
              <a:rPr sz="1400" b="1" spc="30" dirty="0">
                <a:latin typeface="FZLTZHB--B51-0"/>
                <a:cs typeface="FZLTZHB--B51-0"/>
              </a:rPr>
              <a:t>e)</a:t>
            </a:r>
            <a:endParaRPr sz="1400">
              <a:latin typeface="FZLTZHB--B51-0"/>
              <a:cs typeface="FZLTZHB--B51-0"/>
            </a:endParaRPr>
          </a:p>
          <a:p>
            <a:pPr marR="977900" algn="ctr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461" y="1944274"/>
            <a:ext cx="3863975" cy="301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4740" marR="5080" indent="-295275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an</a:t>
            </a:r>
            <a:r>
              <a:rPr sz="1400" b="1" spc="25" dirty="0">
                <a:latin typeface="FZLTZHB--B51-0"/>
                <a:cs typeface="FZLTZHB--B51-0"/>
              </a:rPr>
              <a:t>gl</a:t>
            </a:r>
            <a:r>
              <a:rPr sz="1400" b="1" spc="30" dirty="0">
                <a:latin typeface="FZLTZHB--B51-0"/>
                <a:cs typeface="FZLTZHB--B51-0"/>
              </a:rPr>
              <a:t>e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65" dirty="0">
                <a:latin typeface="FZLTZHB--B51-0"/>
                <a:cs typeface="FZLTZHB--B51-0"/>
              </a:rPr>
              <a:t>i</a:t>
            </a:r>
            <a:r>
              <a:rPr sz="1400" b="1" spc="165" dirty="0">
                <a:latin typeface="FZLTZHB--B51-0"/>
                <a:cs typeface="FZLTZHB--B51-0"/>
              </a:rPr>
              <a:t>n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160" dirty="0">
                <a:latin typeface="FZLTZHB--B51-0"/>
                <a:cs typeface="FZLTZHB--B51-0"/>
              </a:rPr>
              <a:t>[0</a:t>
            </a:r>
            <a:r>
              <a:rPr sz="1400" b="1" spc="10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5" dirty="0">
                <a:latin typeface="FZLTZHB--B51-0"/>
                <a:cs typeface="FZLTZHB--B51-0"/>
              </a:rPr>
              <a:t>60,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0" dirty="0">
                <a:latin typeface="FZLTZHB--B51-0"/>
                <a:cs typeface="FZLTZHB--B51-0"/>
              </a:rPr>
              <a:t>-</a:t>
            </a:r>
            <a:r>
              <a:rPr sz="1400" b="1" spc="15" dirty="0">
                <a:latin typeface="FZLTZHB--B51-0"/>
                <a:cs typeface="FZLTZHB--B51-0"/>
              </a:rPr>
              <a:t>120</a:t>
            </a:r>
            <a:r>
              <a:rPr sz="1400" b="1" spc="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60]:</a:t>
            </a:r>
            <a:r>
              <a:rPr sz="1400" b="1" spc="3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tle.le</a:t>
            </a:r>
            <a:r>
              <a:rPr sz="1400" b="1" spc="165" dirty="0">
                <a:latin typeface="FZLTZHB--B51-0"/>
                <a:cs typeface="FZLTZHB--B51-0"/>
              </a:rPr>
              <a:t>f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-5" dirty="0">
                <a:latin typeface="FZLTZHB--B51-0"/>
                <a:cs typeface="FZLTZHB--B51-0"/>
              </a:rPr>
              <a:t>(angl</a:t>
            </a:r>
            <a:r>
              <a:rPr sz="1400" b="1" dirty="0">
                <a:latin typeface="FZLTZHB--B51-0"/>
                <a:cs typeface="FZLTZHB--B51-0"/>
              </a:rPr>
              <a:t>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-130" dirty="0">
                <a:latin typeface="FZLTZHB--B51-0"/>
                <a:cs typeface="FZLTZHB--B51-0"/>
              </a:rPr>
              <a:t>ko</a:t>
            </a:r>
            <a:r>
              <a:rPr sz="1400" b="1" spc="-120" dirty="0">
                <a:latin typeface="FZLTZHB--B51-0"/>
                <a:cs typeface="FZLTZHB--B51-0"/>
              </a:rPr>
              <a:t>c</a:t>
            </a:r>
            <a:r>
              <a:rPr sz="1400" b="1" spc="-165" dirty="0">
                <a:latin typeface="FZLTZHB--B51-0"/>
                <a:cs typeface="FZLTZHB--B51-0"/>
              </a:rPr>
              <a:t>h</a:t>
            </a:r>
            <a:r>
              <a:rPr sz="1400" b="1" spc="125" dirty="0">
                <a:latin typeface="FZLTZHB--B51-0"/>
                <a:cs typeface="FZLTZHB--B51-0"/>
              </a:rPr>
              <a:t>(size</a:t>
            </a:r>
            <a:r>
              <a:rPr sz="1400" b="1" spc="75" dirty="0">
                <a:latin typeface="FZLTZHB--B51-0"/>
                <a:cs typeface="FZLTZHB--B51-0"/>
              </a:rPr>
              <a:t>/</a:t>
            </a:r>
            <a:r>
              <a:rPr sz="1400" b="1" spc="110" dirty="0">
                <a:latin typeface="FZLTZHB--B51-0"/>
                <a:cs typeface="FZLTZHB--B51-0"/>
              </a:rPr>
              <a:t>3</a:t>
            </a:r>
            <a:r>
              <a:rPr sz="1400" b="1" spc="5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n</a:t>
            </a:r>
            <a:r>
              <a:rPr sz="1400" b="1" spc="-190" dirty="0">
                <a:latin typeface="FZLTZHB--B51-0"/>
                <a:cs typeface="FZLTZHB--B51-0"/>
              </a:rPr>
              <a:t>-</a:t>
            </a:r>
            <a:r>
              <a:rPr sz="1400" b="1" spc="130" dirty="0">
                <a:latin typeface="FZLTZHB--B51-0"/>
                <a:cs typeface="FZLTZHB--B51-0"/>
              </a:rPr>
              <a:t>1)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65" dirty="0">
                <a:solidFill>
                  <a:srgbClr val="0000FF"/>
                </a:solidFill>
                <a:latin typeface="FZLTZHB--B51-0"/>
                <a:cs typeface="FZLTZHB--B51-0"/>
              </a:rPr>
              <a:t>ma</a:t>
            </a:r>
            <a:r>
              <a:rPr sz="1400" b="1" spc="-45" dirty="0">
                <a:solidFill>
                  <a:srgbClr val="0000FF"/>
                </a:solidFill>
                <a:latin typeface="FZLTZHB--B51-0"/>
                <a:cs typeface="FZLTZHB--B51-0"/>
              </a:rPr>
              <a:t>i</a:t>
            </a:r>
            <a:r>
              <a:rPr sz="1400" b="1" spc="-170" dirty="0">
                <a:solidFill>
                  <a:srgbClr val="0000FF"/>
                </a:solidFill>
                <a:latin typeface="FZLTZHB--B51-0"/>
                <a:cs typeface="FZLTZHB--B51-0"/>
              </a:rPr>
              <a:t>n</a:t>
            </a:r>
            <a:r>
              <a:rPr sz="1400" b="1" spc="245" dirty="0">
                <a:latin typeface="FZLTZHB--B51-0"/>
                <a:cs typeface="FZLTZHB--B51-0"/>
              </a:rPr>
              <a:t>():</a:t>
            </a:r>
            <a:endParaRPr sz="1400">
              <a:latin typeface="FZLTZHB--B51-0"/>
              <a:cs typeface="FZLTZHB--B51-0"/>
            </a:endParaRPr>
          </a:p>
          <a:p>
            <a:pPr marL="405765" marR="1284605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20" dirty="0">
                <a:latin typeface="FZLTZHB--B51-0"/>
                <a:cs typeface="FZLTZHB--B51-0"/>
              </a:rPr>
              <a:t>tle.se</a:t>
            </a:r>
            <a:r>
              <a:rPr sz="1400" b="1" spc="95" dirty="0">
                <a:latin typeface="FZLTZHB--B51-0"/>
                <a:cs typeface="FZLTZHB--B51-0"/>
              </a:rPr>
              <a:t>t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5" dirty="0">
                <a:latin typeface="FZLTZHB--B51-0"/>
                <a:cs typeface="FZLTZHB--B51-0"/>
              </a:rPr>
              <a:t>(800</a:t>
            </a:r>
            <a:r>
              <a:rPr sz="1400" b="1" spc="10" dirty="0">
                <a:latin typeface="FZLTZHB--B51-0"/>
                <a:cs typeface="FZLTZHB--B51-0"/>
              </a:rPr>
              <a:t>,</a:t>
            </a:r>
            <a:r>
              <a:rPr sz="1400" b="1" spc="-75" dirty="0">
                <a:latin typeface="FZLTZHB--B51-0"/>
                <a:cs typeface="FZLTZHB--B51-0"/>
              </a:rPr>
              <a:t>400)</a:t>
            </a:r>
            <a:r>
              <a:rPr sz="1400" b="1" spc="-3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10" dirty="0">
                <a:latin typeface="FZLTZHB--B51-0"/>
                <a:cs typeface="FZLTZHB--B51-0"/>
              </a:rPr>
              <a:t>tle.go</a:t>
            </a:r>
            <a:r>
              <a:rPr sz="1400" b="1" spc="85" dirty="0">
                <a:latin typeface="FZLTZHB--B51-0"/>
                <a:cs typeface="FZLTZHB--B51-0"/>
              </a:rPr>
              <a:t>t</a:t>
            </a:r>
            <a:r>
              <a:rPr sz="1400" b="1" spc="-155" dirty="0">
                <a:latin typeface="FZLTZHB--B51-0"/>
                <a:cs typeface="FZLTZHB--B51-0"/>
              </a:rPr>
              <a:t>o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80" dirty="0">
                <a:latin typeface="FZLTZHB--B51-0"/>
                <a:cs typeface="FZLTZHB--B51-0"/>
              </a:rPr>
              <a:t>-</a:t>
            </a:r>
            <a:r>
              <a:rPr sz="1400" b="1" spc="-50" dirty="0">
                <a:latin typeface="FZLTZHB--B51-0"/>
                <a:cs typeface="FZLTZHB--B51-0"/>
              </a:rPr>
              <a:t>300</a:t>
            </a:r>
            <a:r>
              <a:rPr sz="1400" b="1" spc="-3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80" dirty="0">
                <a:latin typeface="FZLTZHB--B51-0"/>
                <a:cs typeface="FZLTZHB--B51-0"/>
              </a:rPr>
              <a:t>-</a:t>
            </a:r>
            <a:r>
              <a:rPr sz="1400" b="1" spc="-35" dirty="0">
                <a:latin typeface="FZLTZHB--B51-0"/>
                <a:cs typeface="FZLTZHB--B51-0"/>
              </a:rPr>
              <a:t>50)</a:t>
            </a:r>
            <a:r>
              <a:rPr sz="1400" b="1" spc="-1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245" dirty="0">
                <a:latin typeface="FZLTZHB--B51-0"/>
                <a:cs typeface="FZLTZHB--B51-0"/>
              </a:rPr>
              <a:t>down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35" dirty="0">
                <a:latin typeface="FZLTZHB--B51-0"/>
                <a:cs typeface="FZLTZHB--B51-0"/>
              </a:rPr>
              <a:t>size</a:t>
            </a:r>
            <a:r>
              <a:rPr sz="1400" b="1" spc="100" dirty="0">
                <a:latin typeface="FZLTZHB--B51-0"/>
                <a:cs typeface="FZLTZHB--B51-0"/>
              </a:rPr>
              <a:t>(2)</a:t>
            </a:r>
            <a:endParaRPr sz="1400">
              <a:latin typeface="FZLTZHB--B51-0"/>
              <a:cs typeface="FZLTZHB--B51-0"/>
            </a:endParaRPr>
          </a:p>
          <a:p>
            <a:pPr marL="405765" marR="60960" indent="635">
              <a:lnSpc>
                <a:spcPct val="120000"/>
              </a:lnSpc>
              <a:tabLst>
                <a:tab pos="2080260" algn="l"/>
              </a:tabLst>
            </a:pPr>
            <a:r>
              <a:rPr sz="1400" b="1" spc="-130" dirty="0">
                <a:latin typeface="FZLTZHB--B51-0"/>
                <a:cs typeface="FZLTZHB--B51-0"/>
              </a:rPr>
              <a:t>k</a:t>
            </a:r>
            <a:r>
              <a:rPr sz="1400" b="1" spc="-165" dirty="0">
                <a:latin typeface="FZLTZHB--B51-0"/>
                <a:cs typeface="FZLTZHB--B51-0"/>
              </a:rPr>
              <a:t>o</a:t>
            </a:r>
            <a:r>
              <a:rPr sz="1400" b="1" spc="-125" dirty="0">
                <a:latin typeface="FZLTZHB--B51-0"/>
                <a:cs typeface="FZLTZHB--B51-0"/>
              </a:rPr>
              <a:t>c</a:t>
            </a:r>
            <a:r>
              <a:rPr sz="1400" b="1" spc="-165" dirty="0">
                <a:latin typeface="FZLTZHB--B51-0"/>
                <a:cs typeface="FZLTZHB--B51-0"/>
              </a:rPr>
              <a:t>h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60" dirty="0">
                <a:latin typeface="FZLTZHB--B51-0"/>
                <a:cs typeface="FZLTZHB--B51-0"/>
              </a:rPr>
              <a:t>6</a:t>
            </a:r>
            <a:r>
              <a:rPr sz="1400" b="1" spc="-170" dirty="0">
                <a:latin typeface="FZLTZHB--B51-0"/>
                <a:cs typeface="FZLTZHB--B51-0"/>
              </a:rPr>
              <a:t>00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3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0" dirty="0">
                <a:latin typeface="FZLTZHB--B51-0"/>
                <a:cs typeface="FZLTZHB--B51-0"/>
              </a:rPr>
              <a:t>#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3</a:t>
            </a:r>
            <a:r>
              <a:rPr sz="1400" b="1" spc="-5" dirty="0">
                <a:latin typeface="Heiti SC"/>
                <a:cs typeface="Heiti SC"/>
              </a:rPr>
              <a:t>阶科赫曲线，阶数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14" dirty="0">
                <a:latin typeface="FZLTZHB--B51-0"/>
                <a:cs typeface="FZLTZHB--B51-0"/>
              </a:rPr>
              <a:t>tle.hi</a:t>
            </a:r>
            <a:r>
              <a:rPr sz="1400" b="1" spc="185" dirty="0">
                <a:latin typeface="FZLTZHB--B51-0"/>
                <a:cs typeface="FZLTZHB--B51-0"/>
              </a:rPr>
              <a:t>d</a:t>
            </a:r>
            <a:r>
              <a:rPr sz="1400" b="1" spc="80" dirty="0">
                <a:latin typeface="FZLTZHB--B51-0"/>
                <a:cs typeface="FZLTZHB--B51-0"/>
              </a:rPr>
              <a:t>eturtl</a:t>
            </a:r>
            <a:r>
              <a:rPr sz="1400" b="1" spc="105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20" dirty="0">
                <a:latin typeface="FZLTZHB--B51-0"/>
                <a:cs typeface="FZLTZHB--B51-0"/>
              </a:rPr>
              <a:t>main()</a:t>
            </a:r>
            <a:endParaRPr sz="1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19195">
              <a:lnSpc>
                <a:spcPct val="100000"/>
              </a:lnSpc>
            </a:pPr>
            <a:r>
              <a:rPr dirty="0"/>
              <a:t>科赫雪花小包裹</a:t>
            </a:r>
            <a:r>
              <a:rPr dirty="0">
                <a:latin typeface="Microsoft Sans Serif"/>
                <a:cs typeface="Microsoft Sans Serif"/>
              </a:rPr>
              <a:t>(</a:t>
            </a:r>
            <a:r>
              <a:rPr dirty="0"/>
              <a:t>上</a:t>
            </a:r>
            <a:r>
              <a:rPr dirty="0">
                <a:latin typeface="Microsoft Sans Serif"/>
                <a:cs typeface="Microsoft Sans Serif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17160" y="3435858"/>
            <a:ext cx="2159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科赫雪花的绘制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284" y="408146"/>
            <a:ext cx="2584450" cy="250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70" dirty="0">
                <a:solidFill>
                  <a:srgbClr val="DF0000"/>
                </a:solidFill>
                <a:latin typeface="FZLTZHB--B51-0"/>
                <a:cs typeface="FZLTZHB--B51-0"/>
              </a:rPr>
              <a:t>#KochD</a:t>
            </a:r>
            <a:r>
              <a:rPr sz="1400" b="1" spc="-95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1400" b="1" spc="-150" dirty="0">
                <a:solidFill>
                  <a:srgbClr val="DF0000"/>
                </a:solidFill>
                <a:latin typeface="FZLTZHB--B51-0"/>
                <a:cs typeface="FZLTZHB--B51-0"/>
              </a:rPr>
              <a:t>awV2.py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25" dirty="0">
                <a:latin typeface="FZLTZHB--B51-0"/>
                <a:cs typeface="FZLTZHB--B51-0"/>
              </a:rPr>
              <a:t>turtle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30" dirty="0">
                <a:solidFill>
                  <a:srgbClr val="0000FF"/>
                </a:solidFill>
                <a:latin typeface="FZLTZHB--B51-0"/>
                <a:cs typeface="FZLTZHB--B51-0"/>
              </a:rPr>
              <a:t>ko</a:t>
            </a:r>
            <a:r>
              <a:rPr sz="1400" b="1" spc="-120" dirty="0">
                <a:solidFill>
                  <a:srgbClr val="0000FF"/>
                </a:solidFill>
                <a:latin typeface="FZLTZHB--B51-0"/>
                <a:cs typeface="FZLTZHB--B51-0"/>
              </a:rPr>
              <a:t>c</a:t>
            </a:r>
            <a:r>
              <a:rPr sz="1400" b="1" spc="-165" dirty="0">
                <a:solidFill>
                  <a:srgbClr val="0000FF"/>
                </a:solidFill>
                <a:latin typeface="FZLTZHB--B51-0"/>
                <a:cs typeface="FZLTZHB--B51-0"/>
              </a:rPr>
              <a:t>h</a:t>
            </a:r>
            <a:r>
              <a:rPr sz="1400" b="1" spc="120" dirty="0">
                <a:latin typeface="FZLTZHB--B51-0"/>
                <a:cs typeface="FZLTZHB--B51-0"/>
              </a:rPr>
              <a:t>(size</a:t>
            </a:r>
            <a:r>
              <a:rPr sz="1400" b="1" spc="7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114" dirty="0">
                <a:latin typeface="FZLTZHB--B51-0"/>
                <a:cs typeface="FZLTZHB--B51-0"/>
              </a:rPr>
              <a:t>n):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65" dirty="0">
                <a:solidFill>
                  <a:srgbClr val="0000FF"/>
                </a:solidFill>
                <a:latin typeface="FZLTZHB--B51-0"/>
                <a:cs typeface="FZLTZHB--B51-0"/>
              </a:rPr>
              <a:t>ma</a:t>
            </a:r>
            <a:r>
              <a:rPr sz="1400" b="1" spc="-45" dirty="0">
                <a:solidFill>
                  <a:srgbClr val="0000FF"/>
                </a:solidFill>
                <a:latin typeface="FZLTZHB--B51-0"/>
                <a:cs typeface="FZLTZHB--B51-0"/>
              </a:rPr>
              <a:t>i</a:t>
            </a:r>
            <a:r>
              <a:rPr sz="1400" b="1" spc="-170" dirty="0">
                <a:solidFill>
                  <a:srgbClr val="0000FF"/>
                </a:solidFill>
                <a:latin typeface="FZLTZHB--B51-0"/>
                <a:cs typeface="FZLTZHB--B51-0"/>
              </a:rPr>
              <a:t>n</a:t>
            </a:r>
            <a:r>
              <a:rPr sz="1400" b="1" spc="245" dirty="0">
                <a:latin typeface="FZLTZHB--B51-0"/>
                <a:cs typeface="FZLTZHB--B51-0"/>
              </a:rPr>
              <a:t>():</a:t>
            </a:r>
            <a:endParaRPr sz="1400">
              <a:latin typeface="FZLTZHB--B51-0"/>
              <a:cs typeface="FZLTZHB--B51-0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20" dirty="0">
                <a:latin typeface="FZLTZHB--B51-0"/>
                <a:cs typeface="FZLTZHB--B51-0"/>
              </a:rPr>
              <a:t>tle.se</a:t>
            </a:r>
            <a:r>
              <a:rPr sz="1400" b="1" spc="95" dirty="0">
                <a:latin typeface="FZLTZHB--B51-0"/>
                <a:cs typeface="FZLTZHB--B51-0"/>
              </a:rPr>
              <a:t>t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10" dirty="0">
                <a:latin typeface="FZLTZHB--B51-0"/>
                <a:cs typeface="FZLTZHB--B51-0"/>
              </a:rPr>
              <a:t>(600,</a:t>
            </a:r>
            <a:r>
              <a:rPr sz="1400" b="1" spc="-70" dirty="0">
                <a:latin typeface="FZLTZHB--B51-0"/>
                <a:cs typeface="FZLTZHB--B51-0"/>
              </a:rPr>
              <a:t>600)</a:t>
            </a:r>
            <a:r>
              <a:rPr sz="1400" b="1" spc="-3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10" dirty="0">
                <a:latin typeface="FZLTZHB--B51-0"/>
                <a:cs typeface="FZLTZHB--B51-0"/>
              </a:rPr>
              <a:t>tle.go</a:t>
            </a:r>
            <a:r>
              <a:rPr sz="1400" b="1" spc="85" dirty="0">
                <a:latin typeface="FZLTZHB--B51-0"/>
                <a:cs typeface="FZLTZHB--B51-0"/>
              </a:rPr>
              <a:t>t</a:t>
            </a:r>
            <a:r>
              <a:rPr sz="1400" b="1" spc="-155" dirty="0">
                <a:latin typeface="FZLTZHB--B51-0"/>
                <a:cs typeface="FZLTZHB--B51-0"/>
              </a:rPr>
              <a:t>o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80" dirty="0">
                <a:latin typeface="FZLTZHB--B51-0"/>
                <a:cs typeface="FZLTZHB--B51-0"/>
              </a:rPr>
              <a:t>-</a:t>
            </a:r>
            <a:r>
              <a:rPr sz="1400" b="1" spc="-45" dirty="0">
                <a:latin typeface="FZLTZHB--B51-0"/>
                <a:cs typeface="FZLTZHB--B51-0"/>
              </a:rPr>
              <a:t>200</a:t>
            </a:r>
            <a:r>
              <a:rPr sz="1400" b="1" spc="-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65" dirty="0">
                <a:latin typeface="FZLTZHB--B51-0"/>
                <a:cs typeface="FZLTZHB--B51-0"/>
              </a:rPr>
              <a:t>10</a:t>
            </a:r>
            <a:r>
              <a:rPr sz="1400" b="1" spc="25" dirty="0">
                <a:latin typeface="FZLTZHB--B51-0"/>
                <a:cs typeface="FZLTZHB--B51-0"/>
              </a:rPr>
              <a:t>0)</a:t>
            </a:r>
            <a:r>
              <a:rPr sz="1400" b="1" spc="1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245" dirty="0">
                <a:latin typeface="FZLTZHB--B51-0"/>
                <a:cs typeface="FZLTZHB--B51-0"/>
              </a:rPr>
              <a:t>down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35" dirty="0">
                <a:latin typeface="FZLTZHB--B51-0"/>
                <a:cs typeface="FZLTZHB--B51-0"/>
              </a:rPr>
              <a:t>size</a:t>
            </a:r>
            <a:r>
              <a:rPr sz="1400" b="1" spc="100" dirty="0">
                <a:latin typeface="FZLTZHB--B51-0"/>
                <a:cs typeface="FZLTZHB--B51-0"/>
              </a:rPr>
              <a:t>(2)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258" y="2968359"/>
            <a:ext cx="9105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95" dirty="0">
                <a:latin typeface="FZLTZHB--B51-0"/>
                <a:cs typeface="FZLTZHB--B51-0"/>
              </a:rPr>
              <a:t>l</a:t>
            </a:r>
            <a:r>
              <a:rPr sz="1400" b="1" spc="-170" dirty="0">
                <a:latin typeface="FZLTZHB--B51-0"/>
                <a:cs typeface="FZLTZHB--B51-0"/>
              </a:rPr>
              <a:t>e</a:t>
            </a:r>
            <a:r>
              <a:rPr sz="1400" b="1" spc="-80" dirty="0">
                <a:latin typeface="FZLTZHB--B51-0"/>
                <a:cs typeface="FZLTZHB--B51-0"/>
              </a:rPr>
              <a:t>v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3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4861" y="2957879"/>
            <a:ext cx="1740535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30" dirty="0">
                <a:latin typeface="FZLTZHB--B51-0"/>
                <a:cs typeface="FZLTZHB--B51-0"/>
              </a:rPr>
              <a:t>#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3</a:t>
            </a:r>
            <a:r>
              <a:rPr sz="1400" b="1" spc="-5" dirty="0">
                <a:latin typeface="Heiti SC"/>
                <a:cs typeface="Heiti SC"/>
              </a:rPr>
              <a:t>阶科赫雪花，阶数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461" y="3224380"/>
            <a:ext cx="2289175" cy="173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5080">
              <a:lnSpc>
                <a:spcPct val="120000"/>
              </a:lnSpc>
            </a:pPr>
            <a:r>
              <a:rPr sz="1400" b="1" spc="-130" dirty="0">
                <a:latin typeface="FZLTZHB--B51-0"/>
                <a:cs typeface="FZLTZHB--B51-0"/>
              </a:rPr>
              <a:t>ko</a:t>
            </a:r>
            <a:r>
              <a:rPr sz="1400" b="1" spc="-120" dirty="0">
                <a:latin typeface="FZLTZHB--B51-0"/>
                <a:cs typeface="FZLTZHB--B51-0"/>
              </a:rPr>
              <a:t>c</a:t>
            </a:r>
            <a:r>
              <a:rPr sz="1400" b="1" spc="-165" dirty="0">
                <a:latin typeface="FZLTZHB--B51-0"/>
                <a:cs typeface="FZLTZHB--B51-0"/>
              </a:rPr>
              <a:t>h</a:t>
            </a:r>
            <a:r>
              <a:rPr sz="1400" b="1" spc="5" dirty="0">
                <a:latin typeface="FZLTZHB--B51-0"/>
                <a:cs typeface="FZLTZHB--B51-0"/>
              </a:rPr>
              <a:t>(400</a:t>
            </a:r>
            <a:r>
              <a:rPr sz="1400" b="1" dirty="0">
                <a:latin typeface="FZLTZHB--B51-0"/>
                <a:cs typeface="FZLTZHB--B51-0"/>
              </a:rPr>
              <a:t>,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105" dirty="0">
                <a:latin typeface="FZLTZHB--B51-0"/>
                <a:cs typeface="FZLTZHB--B51-0"/>
              </a:rPr>
              <a:t>level)</a:t>
            </a:r>
            <a:r>
              <a:rPr sz="1400" b="1" spc="6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5" dirty="0">
                <a:latin typeface="FZLTZHB--B51-0"/>
                <a:cs typeface="FZLTZHB--B51-0"/>
              </a:rPr>
              <a:t>tle.ri</a:t>
            </a:r>
            <a:r>
              <a:rPr sz="1400" b="1" spc="270" dirty="0">
                <a:latin typeface="FZLTZHB--B51-0"/>
                <a:cs typeface="FZLTZHB--B51-0"/>
              </a:rPr>
              <a:t>g</a:t>
            </a:r>
            <a:r>
              <a:rPr sz="1400" b="1" spc="40" dirty="0">
                <a:latin typeface="FZLTZHB--B51-0"/>
                <a:cs typeface="FZLTZHB--B51-0"/>
              </a:rPr>
              <a:t>ht</a:t>
            </a:r>
            <a:r>
              <a:rPr sz="1400" b="1" spc="35" dirty="0">
                <a:latin typeface="FZLTZHB--B51-0"/>
                <a:cs typeface="FZLTZHB--B51-0"/>
              </a:rPr>
              <a:t>(120)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30" dirty="0">
                <a:latin typeface="FZLTZHB--B51-0"/>
                <a:cs typeface="FZLTZHB--B51-0"/>
              </a:rPr>
              <a:t>ko</a:t>
            </a:r>
            <a:r>
              <a:rPr sz="1400" b="1" spc="-120" dirty="0">
                <a:latin typeface="FZLTZHB--B51-0"/>
                <a:cs typeface="FZLTZHB--B51-0"/>
              </a:rPr>
              <a:t>c</a:t>
            </a:r>
            <a:r>
              <a:rPr sz="1400" b="1" spc="-165" dirty="0">
                <a:latin typeface="FZLTZHB--B51-0"/>
                <a:cs typeface="FZLTZHB--B51-0"/>
              </a:rPr>
              <a:t>h</a:t>
            </a:r>
            <a:r>
              <a:rPr sz="1400" b="1" spc="5" dirty="0">
                <a:latin typeface="FZLTZHB--B51-0"/>
                <a:cs typeface="FZLTZHB--B51-0"/>
              </a:rPr>
              <a:t>(400</a:t>
            </a:r>
            <a:r>
              <a:rPr sz="1400" b="1" dirty="0">
                <a:latin typeface="FZLTZHB--B51-0"/>
                <a:cs typeface="FZLTZHB--B51-0"/>
              </a:rPr>
              <a:t>,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105" dirty="0">
                <a:latin typeface="FZLTZHB--B51-0"/>
                <a:cs typeface="FZLTZHB--B51-0"/>
              </a:rPr>
              <a:t>level)</a:t>
            </a:r>
            <a:r>
              <a:rPr sz="1400" b="1" spc="6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5" dirty="0">
                <a:latin typeface="FZLTZHB--B51-0"/>
                <a:cs typeface="FZLTZHB--B51-0"/>
              </a:rPr>
              <a:t>tle.ri</a:t>
            </a:r>
            <a:r>
              <a:rPr sz="1400" b="1" spc="270" dirty="0">
                <a:latin typeface="FZLTZHB--B51-0"/>
                <a:cs typeface="FZLTZHB--B51-0"/>
              </a:rPr>
              <a:t>g</a:t>
            </a:r>
            <a:r>
              <a:rPr sz="1400" b="1" spc="40" dirty="0">
                <a:latin typeface="FZLTZHB--B51-0"/>
                <a:cs typeface="FZLTZHB--B51-0"/>
              </a:rPr>
              <a:t>ht</a:t>
            </a:r>
            <a:r>
              <a:rPr sz="1400" b="1" spc="35" dirty="0">
                <a:latin typeface="FZLTZHB--B51-0"/>
                <a:cs typeface="FZLTZHB--B51-0"/>
              </a:rPr>
              <a:t>(120)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30" dirty="0">
                <a:latin typeface="FZLTZHB--B51-0"/>
                <a:cs typeface="FZLTZHB--B51-0"/>
              </a:rPr>
              <a:t>ko</a:t>
            </a:r>
            <a:r>
              <a:rPr sz="1400" b="1" spc="-120" dirty="0">
                <a:latin typeface="FZLTZHB--B51-0"/>
                <a:cs typeface="FZLTZHB--B51-0"/>
              </a:rPr>
              <a:t>c</a:t>
            </a:r>
            <a:r>
              <a:rPr sz="1400" b="1" spc="-165" dirty="0">
                <a:latin typeface="FZLTZHB--B51-0"/>
                <a:cs typeface="FZLTZHB--B51-0"/>
              </a:rPr>
              <a:t>h</a:t>
            </a:r>
            <a:r>
              <a:rPr sz="1400" b="1" spc="5" dirty="0">
                <a:latin typeface="FZLTZHB--B51-0"/>
                <a:cs typeface="FZLTZHB--B51-0"/>
              </a:rPr>
              <a:t>(400</a:t>
            </a:r>
            <a:r>
              <a:rPr sz="1400" b="1" dirty="0">
                <a:latin typeface="FZLTZHB--B51-0"/>
                <a:cs typeface="FZLTZHB--B51-0"/>
              </a:rPr>
              <a:t>,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105" dirty="0">
                <a:latin typeface="FZLTZHB--B51-0"/>
                <a:cs typeface="FZLTZHB--B51-0"/>
              </a:rPr>
              <a:t>level)</a:t>
            </a:r>
            <a:r>
              <a:rPr sz="1400" b="1" spc="6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14" dirty="0">
                <a:latin typeface="FZLTZHB--B51-0"/>
                <a:cs typeface="FZLTZHB--B51-0"/>
              </a:rPr>
              <a:t>tle.hi</a:t>
            </a:r>
            <a:r>
              <a:rPr sz="1400" b="1" spc="185" dirty="0">
                <a:latin typeface="FZLTZHB--B51-0"/>
                <a:cs typeface="FZLTZHB--B51-0"/>
              </a:rPr>
              <a:t>d</a:t>
            </a:r>
            <a:r>
              <a:rPr sz="1400" b="1" spc="80" dirty="0">
                <a:latin typeface="FZLTZHB--B51-0"/>
                <a:cs typeface="FZLTZHB--B51-0"/>
              </a:rPr>
              <a:t>eturtl</a:t>
            </a:r>
            <a:r>
              <a:rPr sz="1400" b="1" spc="105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20" dirty="0">
                <a:latin typeface="FZLTZHB--B51-0"/>
                <a:cs typeface="FZLTZHB--B51-0"/>
              </a:rPr>
              <a:t>main()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6970" y="2017678"/>
            <a:ext cx="2159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科赫曲线的绘制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0122" y="2718435"/>
            <a:ext cx="234315" cy="350520"/>
          </a:xfrm>
          <a:custGeom>
            <a:avLst/>
            <a:gdLst/>
            <a:ahLst/>
            <a:cxnLst/>
            <a:rect l="l" t="t" r="r" b="b"/>
            <a:pathLst>
              <a:path w="234315" h="350519">
                <a:moveTo>
                  <a:pt x="0" y="233552"/>
                </a:moveTo>
                <a:lnTo>
                  <a:pt x="58483" y="233552"/>
                </a:lnTo>
                <a:lnTo>
                  <a:pt x="58483" y="0"/>
                </a:lnTo>
                <a:lnTo>
                  <a:pt x="175450" y="0"/>
                </a:lnTo>
                <a:lnTo>
                  <a:pt x="175450" y="233552"/>
                </a:lnTo>
                <a:lnTo>
                  <a:pt x="233934" y="233552"/>
                </a:lnTo>
                <a:lnTo>
                  <a:pt x="116967" y="350519"/>
                </a:lnTo>
                <a:lnTo>
                  <a:pt x="0" y="233552"/>
                </a:lnTo>
                <a:close/>
              </a:path>
            </a:pathLst>
          </a:custGeom>
          <a:ln w="25146">
            <a:solidFill>
              <a:srgbClr val="FF7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09801" y="570007"/>
            <a:ext cx="443103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Arial Unicode MS"/>
                <a:cs typeface="Arial Unicode MS"/>
              </a:rPr>
              <a:t>科赫雪花小包裹</a:t>
            </a:r>
            <a:r>
              <a:rPr sz="4000" dirty="0">
                <a:latin typeface="Microsoft Sans Serif"/>
                <a:cs typeface="Microsoft Sans Serif"/>
              </a:rPr>
              <a:t>(</a:t>
            </a:r>
            <a:r>
              <a:rPr sz="4000" dirty="0">
                <a:latin typeface="Arial Unicode MS"/>
                <a:cs typeface="Arial Unicode MS"/>
              </a:rPr>
              <a:t>上</a:t>
            </a:r>
            <a:r>
              <a:rPr sz="4000" dirty="0">
                <a:latin typeface="Microsoft Sans Serif"/>
                <a:cs typeface="Microsoft Sans Serif"/>
              </a:rPr>
              <a:t>)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6284" y="420846"/>
            <a:ext cx="1403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70" dirty="0">
                <a:solidFill>
                  <a:srgbClr val="DF0000"/>
                </a:solidFill>
                <a:latin typeface="FZLTZHB--B51-0"/>
                <a:cs typeface="FZLTZHB--B51-0"/>
              </a:rPr>
              <a:t>#KochD</a:t>
            </a:r>
            <a:r>
              <a:rPr sz="1400" b="1" spc="-95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1400" b="1" spc="-150" dirty="0">
                <a:solidFill>
                  <a:srgbClr val="DF0000"/>
                </a:solidFill>
                <a:latin typeface="FZLTZHB--B51-0"/>
                <a:cs typeface="FZLTZHB--B51-0"/>
              </a:rPr>
              <a:t>awV2.py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284" y="676867"/>
            <a:ext cx="2584450" cy="2226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25" dirty="0">
                <a:latin typeface="FZLTZHB--B51-0"/>
                <a:cs typeface="FZLTZHB--B51-0"/>
              </a:rPr>
              <a:t>turtle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30" dirty="0">
                <a:solidFill>
                  <a:srgbClr val="0000FF"/>
                </a:solidFill>
                <a:latin typeface="FZLTZHB--B51-0"/>
                <a:cs typeface="FZLTZHB--B51-0"/>
              </a:rPr>
              <a:t>ko</a:t>
            </a:r>
            <a:r>
              <a:rPr sz="1400" b="1" spc="-120" dirty="0">
                <a:solidFill>
                  <a:srgbClr val="0000FF"/>
                </a:solidFill>
                <a:latin typeface="FZLTZHB--B51-0"/>
                <a:cs typeface="FZLTZHB--B51-0"/>
              </a:rPr>
              <a:t>c</a:t>
            </a:r>
            <a:r>
              <a:rPr sz="1400" b="1" spc="-165" dirty="0">
                <a:solidFill>
                  <a:srgbClr val="0000FF"/>
                </a:solidFill>
                <a:latin typeface="FZLTZHB--B51-0"/>
                <a:cs typeface="FZLTZHB--B51-0"/>
              </a:rPr>
              <a:t>h</a:t>
            </a:r>
            <a:r>
              <a:rPr sz="1400" b="1" spc="120" dirty="0">
                <a:latin typeface="FZLTZHB--B51-0"/>
                <a:cs typeface="FZLTZHB--B51-0"/>
              </a:rPr>
              <a:t>(size</a:t>
            </a:r>
            <a:r>
              <a:rPr sz="1400" b="1" spc="7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114" dirty="0">
                <a:latin typeface="FZLTZHB--B51-0"/>
                <a:cs typeface="FZLTZHB--B51-0"/>
              </a:rPr>
              <a:t>n):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65" dirty="0">
                <a:solidFill>
                  <a:srgbClr val="0000FF"/>
                </a:solidFill>
                <a:latin typeface="FZLTZHB--B51-0"/>
                <a:cs typeface="FZLTZHB--B51-0"/>
              </a:rPr>
              <a:t>ma</a:t>
            </a:r>
            <a:r>
              <a:rPr sz="1400" b="1" spc="-45" dirty="0">
                <a:solidFill>
                  <a:srgbClr val="0000FF"/>
                </a:solidFill>
                <a:latin typeface="FZLTZHB--B51-0"/>
                <a:cs typeface="FZLTZHB--B51-0"/>
              </a:rPr>
              <a:t>i</a:t>
            </a:r>
            <a:r>
              <a:rPr sz="1400" b="1" spc="-170" dirty="0">
                <a:solidFill>
                  <a:srgbClr val="0000FF"/>
                </a:solidFill>
                <a:latin typeface="FZLTZHB--B51-0"/>
                <a:cs typeface="FZLTZHB--B51-0"/>
              </a:rPr>
              <a:t>n</a:t>
            </a:r>
            <a:r>
              <a:rPr sz="1400" b="1" spc="245" dirty="0">
                <a:latin typeface="FZLTZHB--B51-0"/>
                <a:cs typeface="FZLTZHB--B51-0"/>
              </a:rPr>
              <a:t>():</a:t>
            </a:r>
            <a:endParaRPr sz="1400">
              <a:latin typeface="FZLTZHB--B51-0"/>
              <a:cs typeface="FZLTZHB--B51-0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20" dirty="0">
                <a:latin typeface="FZLTZHB--B51-0"/>
                <a:cs typeface="FZLTZHB--B51-0"/>
              </a:rPr>
              <a:t>tle.se</a:t>
            </a:r>
            <a:r>
              <a:rPr sz="1400" b="1" spc="95" dirty="0">
                <a:latin typeface="FZLTZHB--B51-0"/>
                <a:cs typeface="FZLTZHB--B51-0"/>
              </a:rPr>
              <a:t>t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10" dirty="0">
                <a:latin typeface="FZLTZHB--B51-0"/>
                <a:cs typeface="FZLTZHB--B51-0"/>
              </a:rPr>
              <a:t>(600,</a:t>
            </a:r>
            <a:r>
              <a:rPr sz="1400" b="1" spc="-70" dirty="0">
                <a:latin typeface="FZLTZHB--B51-0"/>
                <a:cs typeface="FZLTZHB--B51-0"/>
              </a:rPr>
              <a:t>600)</a:t>
            </a:r>
            <a:r>
              <a:rPr sz="1400" b="1" spc="-3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10" dirty="0">
                <a:latin typeface="FZLTZHB--B51-0"/>
                <a:cs typeface="FZLTZHB--B51-0"/>
              </a:rPr>
              <a:t>tle.go</a:t>
            </a:r>
            <a:r>
              <a:rPr sz="1400" b="1" spc="85" dirty="0">
                <a:latin typeface="FZLTZHB--B51-0"/>
                <a:cs typeface="FZLTZHB--B51-0"/>
              </a:rPr>
              <a:t>t</a:t>
            </a:r>
            <a:r>
              <a:rPr sz="1400" b="1" spc="-155" dirty="0">
                <a:latin typeface="FZLTZHB--B51-0"/>
                <a:cs typeface="FZLTZHB--B51-0"/>
              </a:rPr>
              <a:t>o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80" dirty="0">
                <a:latin typeface="FZLTZHB--B51-0"/>
                <a:cs typeface="FZLTZHB--B51-0"/>
              </a:rPr>
              <a:t>-</a:t>
            </a:r>
            <a:r>
              <a:rPr sz="1400" b="1" spc="-45" dirty="0">
                <a:latin typeface="FZLTZHB--B51-0"/>
                <a:cs typeface="FZLTZHB--B51-0"/>
              </a:rPr>
              <a:t>200</a:t>
            </a:r>
            <a:r>
              <a:rPr sz="1400" b="1" spc="-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20" dirty="0">
                <a:latin typeface="FZLTZHB--B51-0"/>
                <a:cs typeface="FZLTZHB--B51-0"/>
              </a:rPr>
              <a:t>100)</a:t>
            </a:r>
            <a:r>
              <a:rPr sz="1400" b="1" spc="-1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245" dirty="0">
                <a:latin typeface="FZLTZHB--B51-0"/>
                <a:cs typeface="FZLTZHB--B51-0"/>
              </a:rPr>
              <a:t>down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35" dirty="0">
                <a:latin typeface="FZLTZHB--B51-0"/>
                <a:cs typeface="FZLTZHB--B51-0"/>
              </a:rPr>
              <a:t>size</a:t>
            </a:r>
            <a:r>
              <a:rPr sz="1400" b="1" spc="100" dirty="0">
                <a:latin typeface="FZLTZHB--B51-0"/>
                <a:cs typeface="FZLTZHB--B51-0"/>
              </a:rPr>
              <a:t>(2)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258" y="2968359"/>
            <a:ext cx="9105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95" dirty="0">
                <a:latin typeface="FZLTZHB--B51-0"/>
                <a:cs typeface="FZLTZHB--B51-0"/>
              </a:rPr>
              <a:t>l</a:t>
            </a:r>
            <a:r>
              <a:rPr sz="1400" b="1" spc="-170" dirty="0">
                <a:latin typeface="FZLTZHB--B51-0"/>
                <a:cs typeface="FZLTZHB--B51-0"/>
              </a:rPr>
              <a:t>e</a:t>
            </a:r>
            <a:r>
              <a:rPr sz="1400" b="1" spc="-80" dirty="0">
                <a:latin typeface="FZLTZHB--B51-0"/>
                <a:cs typeface="FZLTZHB--B51-0"/>
              </a:rPr>
              <a:t>v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3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4861" y="2957879"/>
            <a:ext cx="1740535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30" dirty="0">
                <a:latin typeface="FZLTZHB--B51-0"/>
                <a:cs typeface="FZLTZHB--B51-0"/>
              </a:rPr>
              <a:t>#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3</a:t>
            </a:r>
            <a:r>
              <a:rPr sz="1400" b="1" spc="-5" dirty="0">
                <a:latin typeface="Heiti SC"/>
                <a:cs typeface="Heiti SC"/>
              </a:rPr>
              <a:t>阶科赫雪花，阶数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461" y="3224380"/>
            <a:ext cx="2289175" cy="173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5080">
              <a:lnSpc>
                <a:spcPct val="120000"/>
              </a:lnSpc>
            </a:pPr>
            <a:r>
              <a:rPr sz="1400" b="1" spc="-130" dirty="0">
                <a:latin typeface="FZLTZHB--B51-0"/>
                <a:cs typeface="FZLTZHB--B51-0"/>
              </a:rPr>
              <a:t>ko</a:t>
            </a:r>
            <a:r>
              <a:rPr sz="1400" b="1" spc="-120" dirty="0">
                <a:latin typeface="FZLTZHB--B51-0"/>
                <a:cs typeface="FZLTZHB--B51-0"/>
              </a:rPr>
              <a:t>c</a:t>
            </a:r>
            <a:r>
              <a:rPr sz="1400" b="1" spc="-165" dirty="0">
                <a:latin typeface="FZLTZHB--B51-0"/>
                <a:cs typeface="FZLTZHB--B51-0"/>
              </a:rPr>
              <a:t>h</a:t>
            </a:r>
            <a:r>
              <a:rPr sz="1400" b="1" spc="5" dirty="0">
                <a:latin typeface="FZLTZHB--B51-0"/>
                <a:cs typeface="FZLTZHB--B51-0"/>
              </a:rPr>
              <a:t>(400</a:t>
            </a:r>
            <a:r>
              <a:rPr sz="1400" b="1" dirty="0">
                <a:latin typeface="FZLTZHB--B51-0"/>
                <a:cs typeface="FZLTZHB--B51-0"/>
              </a:rPr>
              <a:t>,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105" dirty="0">
                <a:latin typeface="FZLTZHB--B51-0"/>
                <a:cs typeface="FZLTZHB--B51-0"/>
              </a:rPr>
              <a:t>level)</a:t>
            </a:r>
            <a:r>
              <a:rPr sz="1400" b="1" spc="6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5" dirty="0">
                <a:latin typeface="FZLTZHB--B51-0"/>
                <a:cs typeface="FZLTZHB--B51-0"/>
              </a:rPr>
              <a:t>tle.ri</a:t>
            </a:r>
            <a:r>
              <a:rPr sz="1400" b="1" spc="270" dirty="0">
                <a:latin typeface="FZLTZHB--B51-0"/>
                <a:cs typeface="FZLTZHB--B51-0"/>
              </a:rPr>
              <a:t>g</a:t>
            </a:r>
            <a:r>
              <a:rPr sz="1400" b="1" spc="40" dirty="0">
                <a:latin typeface="FZLTZHB--B51-0"/>
                <a:cs typeface="FZLTZHB--B51-0"/>
              </a:rPr>
              <a:t>ht</a:t>
            </a:r>
            <a:r>
              <a:rPr sz="1400" b="1" spc="35" dirty="0">
                <a:latin typeface="FZLTZHB--B51-0"/>
                <a:cs typeface="FZLTZHB--B51-0"/>
              </a:rPr>
              <a:t>(120)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30" dirty="0">
                <a:latin typeface="FZLTZHB--B51-0"/>
                <a:cs typeface="FZLTZHB--B51-0"/>
              </a:rPr>
              <a:t>ko</a:t>
            </a:r>
            <a:r>
              <a:rPr sz="1400" b="1" spc="-120" dirty="0">
                <a:latin typeface="FZLTZHB--B51-0"/>
                <a:cs typeface="FZLTZHB--B51-0"/>
              </a:rPr>
              <a:t>c</a:t>
            </a:r>
            <a:r>
              <a:rPr sz="1400" b="1" spc="-165" dirty="0">
                <a:latin typeface="FZLTZHB--B51-0"/>
                <a:cs typeface="FZLTZHB--B51-0"/>
              </a:rPr>
              <a:t>h</a:t>
            </a:r>
            <a:r>
              <a:rPr sz="1400" b="1" spc="5" dirty="0">
                <a:latin typeface="FZLTZHB--B51-0"/>
                <a:cs typeface="FZLTZHB--B51-0"/>
              </a:rPr>
              <a:t>(400</a:t>
            </a:r>
            <a:r>
              <a:rPr sz="1400" b="1" dirty="0">
                <a:latin typeface="FZLTZHB--B51-0"/>
                <a:cs typeface="FZLTZHB--B51-0"/>
              </a:rPr>
              <a:t>,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105" dirty="0">
                <a:latin typeface="FZLTZHB--B51-0"/>
                <a:cs typeface="FZLTZHB--B51-0"/>
              </a:rPr>
              <a:t>level)</a:t>
            </a:r>
            <a:r>
              <a:rPr sz="1400" b="1" spc="6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5" dirty="0">
                <a:latin typeface="FZLTZHB--B51-0"/>
                <a:cs typeface="FZLTZHB--B51-0"/>
              </a:rPr>
              <a:t>tle.ri</a:t>
            </a:r>
            <a:r>
              <a:rPr sz="1400" b="1" spc="270" dirty="0">
                <a:latin typeface="FZLTZHB--B51-0"/>
                <a:cs typeface="FZLTZHB--B51-0"/>
              </a:rPr>
              <a:t>g</a:t>
            </a:r>
            <a:r>
              <a:rPr sz="1400" b="1" spc="40" dirty="0">
                <a:latin typeface="FZLTZHB--B51-0"/>
                <a:cs typeface="FZLTZHB--B51-0"/>
              </a:rPr>
              <a:t>ht</a:t>
            </a:r>
            <a:r>
              <a:rPr sz="1400" b="1" spc="35" dirty="0">
                <a:latin typeface="FZLTZHB--B51-0"/>
                <a:cs typeface="FZLTZHB--B51-0"/>
              </a:rPr>
              <a:t>(120)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30" dirty="0">
                <a:latin typeface="FZLTZHB--B51-0"/>
                <a:cs typeface="FZLTZHB--B51-0"/>
              </a:rPr>
              <a:t>ko</a:t>
            </a:r>
            <a:r>
              <a:rPr sz="1400" b="1" spc="-120" dirty="0">
                <a:latin typeface="FZLTZHB--B51-0"/>
                <a:cs typeface="FZLTZHB--B51-0"/>
              </a:rPr>
              <a:t>c</a:t>
            </a:r>
            <a:r>
              <a:rPr sz="1400" b="1" spc="-165" dirty="0">
                <a:latin typeface="FZLTZHB--B51-0"/>
                <a:cs typeface="FZLTZHB--B51-0"/>
              </a:rPr>
              <a:t>h</a:t>
            </a:r>
            <a:r>
              <a:rPr sz="1400" b="1" spc="5" dirty="0">
                <a:latin typeface="FZLTZHB--B51-0"/>
                <a:cs typeface="FZLTZHB--B51-0"/>
              </a:rPr>
              <a:t>(400</a:t>
            </a:r>
            <a:r>
              <a:rPr sz="1400" b="1" dirty="0">
                <a:latin typeface="FZLTZHB--B51-0"/>
                <a:cs typeface="FZLTZHB--B51-0"/>
              </a:rPr>
              <a:t>,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105" dirty="0">
                <a:latin typeface="FZLTZHB--B51-0"/>
                <a:cs typeface="FZLTZHB--B51-0"/>
              </a:rPr>
              <a:t>level)</a:t>
            </a:r>
            <a:r>
              <a:rPr sz="1400" b="1" spc="6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14" dirty="0">
                <a:latin typeface="FZLTZHB--B51-0"/>
                <a:cs typeface="FZLTZHB--B51-0"/>
              </a:rPr>
              <a:t>tle.hi</a:t>
            </a:r>
            <a:r>
              <a:rPr sz="1400" b="1" spc="185" dirty="0">
                <a:latin typeface="FZLTZHB--B51-0"/>
                <a:cs typeface="FZLTZHB--B51-0"/>
              </a:rPr>
              <a:t>d</a:t>
            </a:r>
            <a:r>
              <a:rPr sz="1400" b="1" spc="80" dirty="0">
                <a:latin typeface="FZLTZHB--B51-0"/>
                <a:cs typeface="FZLTZHB--B51-0"/>
              </a:rPr>
              <a:t>eturtl</a:t>
            </a:r>
            <a:r>
              <a:rPr sz="1400" b="1" spc="105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20" dirty="0">
                <a:latin typeface="FZLTZHB--B51-0"/>
                <a:cs typeface="FZLTZHB--B51-0"/>
              </a:rPr>
              <a:t>main()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31664" y="1347978"/>
            <a:ext cx="3312413" cy="3477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2179" y="2859785"/>
            <a:ext cx="1223771" cy="10050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6653" y="2399501"/>
            <a:ext cx="53619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准备好电脑，与老师一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起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编码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吧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！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0958" y="2302361"/>
            <a:ext cx="702246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科赫雪花小包裹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实</a:t>
            </a:r>
            <a:r>
              <a:rPr sz="4000" spc="-10" dirty="0">
                <a:latin typeface="Arial Unicode MS"/>
                <a:cs typeface="Arial Unicode MS"/>
              </a:rPr>
              <a:t>例</a:t>
            </a:r>
            <a:r>
              <a:rPr sz="4000" dirty="0">
                <a:latin typeface="Arial Unicode MS"/>
                <a:cs typeface="Arial Unicode MS"/>
              </a:rPr>
              <a:t>讲解</a:t>
            </a:r>
            <a:r>
              <a:rPr sz="4000" dirty="0">
                <a:latin typeface="Microsoft Sans Serif"/>
                <a:cs typeface="Microsoft Sans Serif"/>
              </a:rPr>
              <a:t>(</a:t>
            </a:r>
            <a:r>
              <a:rPr sz="4000" spc="-5" dirty="0">
                <a:latin typeface="Arial Unicode MS"/>
                <a:cs typeface="Arial Unicode MS"/>
              </a:rPr>
              <a:t>下</a:t>
            </a:r>
            <a:r>
              <a:rPr sz="4000" dirty="0">
                <a:latin typeface="Microsoft Sans Serif"/>
                <a:cs typeface="Microsoft Sans Serif"/>
              </a:rPr>
              <a:t>)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8428" y="381942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40405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第</a:t>
            </a:r>
            <a:r>
              <a:rPr sz="3200" spc="95" dirty="0">
                <a:latin typeface="Microsoft Sans Serif"/>
                <a:cs typeface="Microsoft Sans Serif"/>
              </a:rPr>
              <a:t>5</a:t>
            </a:r>
            <a:r>
              <a:rPr sz="3200" spc="-5" dirty="0">
                <a:latin typeface="Arial Unicode MS"/>
                <a:cs typeface="Arial Unicode MS"/>
              </a:rPr>
              <a:t>章</a:t>
            </a:r>
            <a:r>
              <a:rPr sz="3200" spc="60" dirty="0">
                <a:latin typeface="Arial Unicode MS"/>
                <a:cs typeface="Arial Unicode MS"/>
              </a:rPr>
              <a:t> </a:t>
            </a:r>
            <a:r>
              <a:rPr sz="3200" spc="-5" dirty="0">
                <a:latin typeface="Arial Unicode MS"/>
                <a:cs typeface="Arial Unicode MS"/>
              </a:rPr>
              <a:t>函数和代码复用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6948" y="1577242"/>
            <a:ext cx="15735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练习</a:t>
            </a:r>
            <a:r>
              <a:rPr sz="2400" b="1" spc="114" dirty="0">
                <a:solidFill>
                  <a:srgbClr val="007EDE"/>
                </a:solidFill>
                <a:latin typeface="Heiti SC"/>
                <a:cs typeface="Heiti SC"/>
              </a:rPr>
              <a:t> </a:t>
            </a:r>
            <a:r>
              <a:rPr sz="2400" b="1" spc="135" dirty="0">
                <a:solidFill>
                  <a:srgbClr val="007EDE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可选</a:t>
            </a:r>
            <a:r>
              <a:rPr sz="2400" b="1" spc="135" dirty="0">
                <a:solidFill>
                  <a:srgbClr val="007ED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61679" y="2235611"/>
            <a:ext cx="1351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5</a:t>
            </a:r>
            <a:r>
              <a:rPr sz="2400" b="1" dirty="0">
                <a:latin typeface="Heiti SC"/>
                <a:cs typeface="Heiti SC"/>
              </a:rPr>
              <a:t>道编程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68000" y="2235611"/>
            <a:ext cx="20002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5" dirty="0">
                <a:latin typeface="Arial"/>
                <a:cs typeface="Arial"/>
              </a:rPr>
              <a:t>@P</a:t>
            </a:r>
            <a:r>
              <a:rPr sz="2400" b="1" spc="4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on</a:t>
            </a:r>
            <a:r>
              <a:rPr sz="2400" b="1" spc="145" dirty="0">
                <a:latin typeface="Arial"/>
                <a:cs typeface="Arial"/>
              </a:rPr>
              <a:t>1</a:t>
            </a:r>
            <a:r>
              <a:rPr sz="2400" b="1" spc="140" dirty="0">
                <a:latin typeface="Arial"/>
                <a:cs typeface="Arial"/>
              </a:rPr>
              <a:t>2</a:t>
            </a:r>
            <a:r>
              <a:rPr sz="2400" b="1" spc="14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46948" y="2893978"/>
            <a:ext cx="5842635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测验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827405">
              <a:lnSpc>
                <a:spcPct val="100000"/>
              </a:lnSpc>
              <a:tabLst>
                <a:tab pos="385445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道单选</a:t>
            </a:r>
            <a:r>
              <a:rPr sz="2400" b="1" spc="280" dirty="0">
                <a:latin typeface="Arial"/>
                <a:cs typeface="Arial"/>
              </a:rPr>
              <a:t>+2</a:t>
            </a:r>
            <a:r>
              <a:rPr sz="2400" b="1" dirty="0">
                <a:latin typeface="Heiti SC"/>
                <a:cs typeface="Heiti SC"/>
              </a:rPr>
              <a:t>道编程	</a:t>
            </a:r>
            <a:r>
              <a:rPr sz="2400" b="1" spc="130" dirty="0">
                <a:latin typeface="Arial"/>
                <a:cs typeface="Arial"/>
              </a:rPr>
              <a:t>@</a:t>
            </a: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on</a:t>
            </a:r>
            <a:r>
              <a:rPr sz="2400" b="1" spc="145" dirty="0">
                <a:latin typeface="Arial"/>
                <a:cs typeface="Arial"/>
              </a:rPr>
              <a:t>1</a:t>
            </a:r>
            <a:r>
              <a:rPr sz="2400" b="1" spc="140" dirty="0">
                <a:latin typeface="Arial"/>
                <a:cs typeface="Arial"/>
              </a:rPr>
              <a:t>2</a:t>
            </a:r>
            <a:r>
              <a:rPr sz="2400" b="1" spc="14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7347" y="2114544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082" y="895350"/>
                </a:moveTo>
                <a:lnTo>
                  <a:pt x="247727" y="918210"/>
                </a:lnTo>
                <a:lnTo>
                  <a:pt x="225885" y="924560"/>
                </a:lnTo>
                <a:lnTo>
                  <a:pt x="161504" y="947420"/>
                </a:lnTo>
                <a:lnTo>
                  <a:pt x="121195" y="965200"/>
                </a:lnTo>
                <a:lnTo>
                  <a:pt x="84522" y="986790"/>
                </a:lnTo>
                <a:lnTo>
                  <a:pt x="52808" y="1012190"/>
                </a:lnTo>
                <a:lnTo>
                  <a:pt x="27380" y="1042670"/>
                </a:lnTo>
                <a:lnTo>
                  <a:pt x="9561" y="1079500"/>
                </a:lnTo>
                <a:lnTo>
                  <a:pt x="677" y="1123950"/>
                </a:lnTo>
                <a:lnTo>
                  <a:pt x="0" y="1149350"/>
                </a:lnTo>
                <a:lnTo>
                  <a:pt x="1507" y="1160780"/>
                </a:lnTo>
                <a:lnTo>
                  <a:pt x="15125" y="1209040"/>
                </a:lnTo>
                <a:lnTo>
                  <a:pt x="26051" y="1233170"/>
                </a:lnTo>
                <a:lnTo>
                  <a:pt x="32433" y="1245870"/>
                </a:lnTo>
                <a:lnTo>
                  <a:pt x="39387" y="1257300"/>
                </a:lnTo>
                <a:lnTo>
                  <a:pt x="312082" y="1257300"/>
                </a:lnTo>
                <a:lnTo>
                  <a:pt x="312082" y="895350"/>
                </a:lnTo>
                <a:close/>
              </a:path>
              <a:path w="1188085" h="1257300">
                <a:moveTo>
                  <a:pt x="312082" y="579120"/>
                </a:moveTo>
                <a:lnTo>
                  <a:pt x="312082" y="624840"/>
                </a:lnTo>
                <a:lnTo>
                  <a:pt x="317085" y="628650"/>
                </a:lnTo>
                <a:lnTo>
                  <a:pt x="322089" y="628650"/>
                </a:lnTo>
                <a:lnTo>
                  <a:pt x="329624" y="637540"/>
                </a:lnTo>
                <a:lnTo>
                  <a:pt x="334469" y="647700"/>
                </a:lnTo>
                <a:lnTo>
                  <a:pt x="339688" y="657860"/>
                </a:lnTo>
                <a:lnTo>
                  <a:pt x="345410" y="669290"/>
                </a:lnTo>
                <a:lnTo>
                  <a:pt x="351763" y="679450"/>
                </a:lnTo>
                <a:lnTo>
                  <a:pt x="358878" y="692150"/>
                </a:lnTo>
                <a:lnTo>
                  <a:pt x="366883" y="704850"/>
                </a:lnTo>
                <a:lnTo>
                  <a:pt x="372373" y="715010"/>
                </a:lnTo>
                <a:lnTo>
                  <a:pt x="378384" y="726440"/>
                </a:lnTo>
                <a:lnTo>
                  <a:pt x="384853" y="736600"/>
                </a:lnTo>
                <a:lnTo>
                  <a:pt x="391713" y="746760"/>
                </a:lnTo>
                <a:lnTo>
                  <a:pt x="398898" y="758190"/>
                </a:lnTo>
                <a:lnTo>
                  <a:pt x="406344" y="768350"/>
                </a:lnTo>
                <a:lnTo>
                  <a:pt x="413983" y="779780"/>
                </a:lnTo>
                <a:lnTo>
                  <a:pt x="421751" y="791210"/>
                </a:lnTo>
                <a:lnTo>
                  <a:pt x="418569" y="802640"/>
                </a:lnTo>
                <a:lnTo>
                  <a:pt x="395151" y="845820"/>
                </a:lnTo>
                <a:lnTo>
                  <a:pt x="364130" y="872490"/>
                </a:lnTo>
                <a:lnTo>
                  <a:pt x="335843" y="886460"/>
                </a:lnTo>
                <a:lnTo>
                  <a:pt x="328338" y="890270"/>
                </a:lnTo>
                <a:lnTo>
                  <a:pt x="320832" y="892810"/>
                </a:lnTo>
                <a:lnTo>
                  <a:pt x="312082" y="895350"/>
                </a:lnTo>
                <a:lnTo>
                  <a:pt x="312082" y="1257300"/>
                </a:lnTo>
                <a:lnTo>
                  <a:pt x="593526" y="1257300"/>
                </a:lnTo>
                <a:lnTo>
                  <a:pt x="593526" y="1212850"/>
                </a:lnTo>
                <a:lnTo>
                  <a:pt x="584776" y="1211580"/>
                </a:lnTo>
                <a:lnTo>
                  <a:pt x="578515" y="1203960"/>
                </a:lnTo>
                <a:lnTo>
                  <a:pt x="578515" y="1184910"/>
                </a:lnTo>
                <a:lnTo>
                  <a:pt x="584776" y="1178560"/>
                </a:lnTo>
                <a:lnTo>
                  <a:pt x="593526" y="1177290"/>
                </a:lnTo>
                <a:lnTo>
                  <a:pt x="593526" y="1164590"/>
                </a:lnTo>
                <a:lnTo>
                  <a:pt x="584776" y="1163320"/>
                </a:lnTo>
                <a:lnTo>
                  <a:pt x="578515" y="1155700"/>
                </a:lnTo>
                <a:lnTo>
                  <a:pt x="578515" y="1136650"/>
                </a:lnTo>
                <a:lnTo>
                  <a:pt x="584776" y="1127760"/>
                </a:lnTo>
                <a:lnTo>
                  <a:pt x="593526" y="1127760"/>
                </a:lnTo>
                <a:lnTo>
                  <a:pt x="593526" y="1108710"/>
                </a:lnTo>
                <a:lnTo>
                  <a:pt x="555286" y="1094740"/>
                </a:lnTo>
                <a:lnTo>
                  <a:pt x="519966" y="1076960"/>
                </a:lnTo>
                <a:lnTo>
                  <a:pt x="486770" y="1055370"/>
                </a:lnTo>
                <a:lnTo>
                  <a:pt x="444436" y="1017270"/>
                </a:lnTo>
                <a:lnTo>
                  <a:pt x="413101" y="981710"/>
                </a:lnTo>
                <a:lnTo>
                  <a:pt x="391967" y="952500"/>
                </a:lnTo>
                <a:lnTo>
                  <a:pt x="381238" y="937260"/>
                </a:lnTo>
                <a:lnTo>
                  <a:pt x="370362" y="920750"/>
                </a:lnTo>
                <a:lnTo>
                  <a:pt x="381958" y="915670"/>
                </a:lnTo>
                <a:lnTo>
                  <a:pt x="392847" y="909320"/>
                </a:lnTo>
                <a:lnTo>
                  <a:pt x="430640" y="875030"/>
                </a:lnTo>
                <a:lnTo>
                  <a:pt x="454763" y="844550"/>
                </a:lnTo>
                <a:lnTo>
                  <a:pt x="462348" y="833120"/>
                </a:lnTo>
                <a:lnTo>
                  <a:pt x="469813" y="822960"/>
                </a:lnTo>
                <a:lnTo>
                  <a:pt x="593027" y="822960"/>
                </a:lnTo>
                <a:lnTo>
                  <a:pt x="592430" y="768350"/>
                </a:lnTo>
                <a:lnTo>
                  <a:pt x="552017" y="768350"/>
                </a:lnTo>
                <a:lnTo>
                  <a:pt x="538856" y="765810"/>
                </a:lnTo>
                <a:lnTo>
                  <a:pt x="501617" y="744220"/>
                </a:lnTo>
                <a:lnTo>
                  <a:pt x="476080" y="702310"/>
                </a:lnTo>
                <a:lnTo>
                  <a:pt x="474298" y="690880"/>
                </a:lnTo>
                <a:lnTo>
                  <a:pt x="474447" y="676910"/>
                </a:lnTo>
                <a:lnTo>
                  <a:pt x="504393" y="642620"/>
                </a:lnTo>
                <a:lnTo>
                  <a:pt x="545490" y="628650"/>
                </a:lnTo>
                <a:lnTo>
                  <a:pt x="577245" y="623570"/>
                </a:lnTo>
                <a:lnTo>
                  <a:pt x="593526" y="623570"/>
                </a:lnTo>
                <a:lnTo>
                  <a:pt x="593526" y="621030"/>
                </a:lnTo>
                <a:lnTo>
                  <a:pt x="427976" y="621030"/>
                </a:lnTo>
                <a:lnTo>
                  <a:pt x="418976" y="619760"/>
                </a:lnTo>
                <a:lnTo>
                  <a:pt x="410758" y="614680"/>
                </a:lnTo>
                <a:lnTo>
                  <a:pt x="403294" y="605790"/>
                </a:lnTo>
                <a:lnTo>
                  <a:pt x="396558" y="595630"/>
                </a:lnTo>
                <a:lnTo>
                  <a:pt x="332359" y="595630"/>
                </a:lnTo>
                <a:lnTo>
                  <a:pt x="321656" y="588010"/>
                </a:lnTo>
                <a:lnTo>
                  <a:pt x="312082" y="579120"/>
                </a:lnTo>
                <a:close/>
              </a:path>
              <a:path w="1188085" h="1257300">
                <a:moveTo>
                  <a:pt x="773965" y="814070"/>
                </a:moveTo>
                <a:lnTo>
                  <a:pt x="733233" y="814070"/>
                </a:lnTo>
                <a:lnTo>
                  <a:pt x="738010" y="828040"/>
                </a:lnTo>
                <a:lnTo>
                  <a:pt x="756118" y="863600"/>
                </a:lnTo>
                <a:lnTo>
                  <a:pt x="780224" y="894080"/>
                </a:lnTo>
                <a:lnTo>
                  <a:pt x="810761" y="916940"/>
                </a:lnTo>
                <a:lnTo>
                  <a:pt x="822444" y="922020"/>
                </a:lnTo>
                <a:lnTo>
                  <a:pt x="810810" y="935990"/>
                </a:lnTo>
                <a:lnTo>
                  <a:pt x="799516" y="949960"/>
                </a:lnTo>
                <a:lnTo>
                  <a:pt x="788510" y="963930"/>
                </a:lnTo>
                <a:lnTo>
                  <a:pt x="777738" y="976630"/>
                </a:lnTo>
                <a:lnTo>
                  <a:pt x="767146" y="988060"/>
                </a:lnTo>
                <a:lnTo>
                  <a:pt x="756681" y="999490"/>
                </a:lnTo>
                <a:lnTo>
                  <a:pt x="725512" y="1029970"/>
                </a:lnTo>
                <a:lnTo>
                  <a:pt x="715019" y="1038860"/>
                </a:lnTo>
                <a:lnTo>
                  <a:pt x="704386" y="1047750"/>
                </a:lnTo>
                <a:lnTo>
                  <a:pt x="693558" y="1055370"/>
                </a:lnTo>
                <a:lnTo>
                  <a:pt x="682483" y="1064260"/>
                </a:lnTo>
                <a:lnTo>
                  <a:pt x="671106" y="1070610"/>
                </a:lnTo>
                <a:lnTo>
                  <a:pt x="659375" y="1078230"/>
                </a:lnTo>
                <a:lnTo>
                  <a:pt x="647236" y="1084580"/>
                </a:lnTo>
                <a:lnTo>
                  <a:pt x="634635" y="1090930"/>
                </a:lnTo>
                <a:lnTo>
                  <a:pt x="621519" y="1097280"/>
                </a:lnTo>
                <a:lnTo>
                  <a:pt x="607834" y="1103630"/>
                </a:lnTo>
                <a:lnTo>
                  <a:pt x="593526" y="1108710"/>
                </a:lnTo>
                <a:lnTo>
                  <a:pt x="593526" y="1127760"/>
                </a:lnTo>
                <a:lnTo>
                  <a:pt x="604791" y="1127760"/>
                </a:lnTo>
                <a:lnTo>
                  <a:pt x="612284" y="1135380"/>
                </a:lnTo>
                <a:lnTo>
                  <a:pt x="612284" y="1155700"/>
                </a:lnTo>
                <a:lnTo>
                  <a:pt x="604791" y="1164590"/>
                </a:lnTo>
                <a:lnTo>
                  <a:pt x="593526" y="1164590"/>
                </a:lnTo>
                <a:lnTo>
                  <a:pt x="593526" y="1177290"/>
                </a:lnTo>
                <a:lnTo>
                  <a:pt x="604791" y="1177290"/>
                </a:lnTo>
                <a:lnTo>
                  <a:pt x="612284" y="1183640"/>
                </a:lnTo>
                <a:lnTo>
                  <a:pt x="612284" y="1203960"/>
                </a:lnTo>
                <a:lnTo>
                  <a:pt x="604791" y="1212850"/>
                </a:lnTo>
                <a:lnTo>
                  <a:pt x="593526" y="1212850"/>
                </a:lnTo>
                <a:lnTo>
                  <a:pt x="593526" y="1257300"/>
                </a:lnTo>
                <a:lnTo>
                  <a:pt x="876228" y="1257300"/>
                </a:lnTo>
                <a:lnTo>
                  <a:pt x="876038" y="896620"/>
                </a:lnTo>
                <a:lnTo>
                  <a:pt x="866991" y="892810"/>
                </a:lnTo>
                <a:lnTo>
                  <a:pt x="855894" y="889000"/>
                </a:lnTo>
                <a:lnTo>
                  <a:pt x="840747" y="882650"/>
                </a:lnTo>
                <a:lnTo>
                  <a:pt x="804690" y="858520"/>
                </a:lnTo>
                <a:lnTo>
                  <a:pt x="780955" y="828040"/>
                </a:lnTo>
                <a:lnTo>
                  <a:pt x="775443" y="817880"/>
                </a:lnTo>
                <a:lnTo>
                  <a:pt x="773965" y="814070"/>
                </a:lnTo>
                <a:close/>
              </a:path>
              <a:path w="1188085" h="1257300">
                <a:moveTo>
                  <a:pt x="876228" y="896620"/>
                </a:moveTo>
                <a:lnTo>
                  <a:pt x="876228" y="1257300"/>
                </a:lnTo>
                <a:lnTo>
                  <a:pt x="1153720" y="1247140"/>
                </a:lnTo>
                <a:lnTo>
                  <a:pt x="1171276" y="1211580"/>
                </a:lnTo>
                <a:lnTo>
                  <a:pt x="1182883" y="1174750"/>
                </a:lnTo>
                <a:lnTo>
                  <a:pt x="1187696" y="1139190"/>
                </a:lnTo>
                <a:lnTo>
                  <a:pt x="1187104" y="1115060"/>
                </a:lnTo>
                <a:lnTo>
                  <a:pt x="1178368" y="1073150"/>
                </a:lnTo>
                <a:lnTo>
                  <a:pt x="1160666" y="1037590"/>
                </a:lnTo>
                <a:lnTo>
                  <a:pt x="1135327" y="1008380"/>
                </a:lnTo>
                <a:lnTo>
                  <a:pt x="1103681" y="984250"/>
                </a:lnTo>
                <a:lnTo>
                  <a:pt x="1067054" y="965200"/>
                </a:lnTo>
                <a:lnTo>
                  <a:pt x="1026777" y="947420"/>
                </a:lnTo>
                <a:lnTo>
                  <a:pt x="984176" y="932180"/>
                </a:lnTo>
                <a:lnTo>
                  <a:pt x="962419" y="925830"/>
                </a:lnTo>
                <a:lnTo>
                  <a:pt x="940580" y="918210"/>
                </a:lnTo>
                <a:lnTo>
                  <a:pt x="918825" y="911860"/>
                </a:lnTo>
                <a:lnTo>
                  <a:pt x="876228" y="896620"/>
                </a:lnTo>
                <a:close/>
              </a:path>
              <a:path w="1188085" h="1257300">
                <a:moveTo>
                  <a:pt x="593027" y="822960"/>
                </a:moveTo>
                <a:lnTo>
                  <a:pt x="469813" y="822960"/>
                </a:lnTo>
                <a:lnTo>
                  <a:pt x="506801" y="845820"/>
                </a:lnTo>
                <a:lnTo>
                  <a:pt x="519069" y="850900"/>
                </a:lnTo>
                <a:lnTo>
                  <a:pt x="531164" y="857250"/>
                </a:lnTo>
                <a:lnTo>
                  <a:pt x="554488" y="864870"/>
                </a:lnTo>
                <a:lnTo>
                  <a:pt x="565545" y="867410"/>
                </a:lnTo>
                <a:lnTo>
                  <a:pt x="576085" y="868680"/>
                </a:lnTo>
                <a:lnTo>
                  <a:pt x="593526" y="868680"/>
                </a:lnTo>
                <a:lnTo>
                  <a:pt x="593027" y="822960"/>
                </a:lnTo>
                <a:close/>
              </a:path>
              <a:path w="1188085" h="1257300">
                <a:moveTo>
                  <a:pt x="594784" y="749300"/>
                </a:moveTo>
                <a:lnTo>
                  <a:pt x="593526" y="749300"/>
                </a:lnTo>
                <a:lnTo>
                  <a:pt x="593526" y="868680"/>
                </a:lnTo>
                <a:lnTo>
                  <a:pt x="614174" y="868680"/>
                </a:lnTo>
                <a:lnTo>
                  <a:pt x="635922" y="863600"/>
                </a:lnTo>
                <a:lnTo>
                  <a:pt x="647414" y="861060"/>
                </a:lnTo>
                <a:lnTo>
                  <a:pt x="671305" y="850900"/>
                </a:lnTo>
                <a:lnTo>
                  <a:pt x="695963" y="838200"/>
                </a:lnTo>
                <a:lnTo>
                  <a:pt x="720860" y="822960"/>
                </a:lnTo>
                <a:lnTo>
                  <a:pt x="733233" y="814070"/>
                </a:lnTo>
                <a:lnTo>
                  <a:pt x="773965" y="814070"/>
                </a:lnTo>
                <a:lnTo>
                  <a:pt x="771010" y="806450"/>
                </a:lnTo>
                <a:lnTo>
                  <a:pt x="767583" y="793750"/>
                </a:lnTo>
                <a:lnTo>
                  <a:pt x="765090" y="781050"/>
                </a:lnTo>
                <a:lnTo>
                  <a:pt x="773557" y="772160"/>
                </a:lnTo>
                <a:lnTo>
                  <a:pt x="775912" y="769620"/>
                </a:lnTo>
                <a:lnTo>
                  <a:pt x="635833" y="769620"/>
                </a:lnTo>
                <a:lnTo>
                  <a:pt x="625113" y="765810"/>
                </a:lnTo>
                <a:lnTo>
                  <a:pt x="615165" y="758190"/>
                </a:lnTo>
                <a:lnTo>
                  <a:pt x="605288" y="751840"/>
                </a:lnTo>
                <a:lnTo>
                  <a:pt x="594784" y="749300"/>
                </a:lnTo>
                <a:close/>
              </a:path>
              <a:path w="1188085" h="1257300">
                <a:moveTo>
                  <a:pt x="641148" y="577850"/>
                </a:moveTo>
                <a:lnTo>
                  <a:pt x="626273" y="577850"/>
                </a:lnTo>
                <a:lnTo>
                  <a:pt x="593526" y="580390"/>
                </a:lnTo>
                <a:lnTo>
                  <a:pt x="606927" y="623570"/>
                </a:lnTo>
                <a:lnTo>
                  <a:pt x="622888" y="624840"/>
                </a:lnTo>
                <a:lnTo>
                  <a:pt x="638297" y="627380"/>
                </a:lnTo>
                <a:lnTo>
                  <a:pt x="678535" y="642620"/>
                </a:lnTo>
                <a:lnTo>
                  <a:pt x="708220" y="681990"/>
                </a:lnTo>
                <a:lnTo>
                  <a:pt x="709578" y="695960"/>
                </a:lnTo>
                <a:lnTo>
                  <a:pt x="707730" y="707390"/>
                </a:lnTo>
                <a:lnTo>
                  <a:pt x="680607" y="746760"/>
                </a:lnTo>
                <a:lnTo>
                  <a:pt x="635833" y="769620"/>
                </a:lnTo>
                <a:lnTo>
                  <a:pt x="775912" y="769620"/>
                </a:lnTo>
                <a:lnTo>
                  <a:pt x="804763" y="734060"/>
                </a:lnTo>
                <a:lnTo>
                  <a:pt x="824252" y="699770"/>
                </a:lnTo>
                <a:lnTo>
                  <a:pt x="829789" y="687070"/>
                </a:lnTo>
                <a:lnTo>
                  <a:pt x="836602" y="676910"/>
                </a:lnTo>
                <a:lnTo>
                  <a:pt x="843151" y="665480"/>
                </a:lnTo>
                <a:lnTo>
                  <a:pt x="849436" y="654050"/>
                </a:lnTo>
                <a:lnTo>
                  <a:pt x="855458" y="642620"/>
                </a:lnTo>
                <a:lnTo>
                  <a:pt x="861217" y="631190"/>
                </a:lnTo>
                <a:lnTo>
                  <a:pt x="876228" y="624840"/>
                </a:lnTo>
                <a:lnTo>
                  <a:pt x="876054" y="621030"/>
                </a:lnTo>
                <a:lnTo>
                  <a:pt x="753510" y="621030"/>
                </a:lnTo>
                <a:lnTo>
                  <a:pt x="744505" y="619760"/>
                </a:lnTo>
                <a:lnTo>
                  <a:pt x="734877" y="615950"/>
                </a:lnTo>
                <a:lnTo>
                  <a:pt x="733633" y="613410"/>
                </a:lnTo>
                <a:lnTo>
                  <a:pt x="731131" y="612140"/>
                </a:lnTo>
                <a:lnTo>
                  <a:pt x="691117" y="588010"/>
                </a:lnTo>
                <a:lnTo>
                  <a:pt x="655049" y="579120"/>
                </a:lnTo>
                <a:lnTo>
                  <a:pt x="641148" y="577850"/>
                </a:lnTo>
                <a:close/>
              </a:path>
              <a:path w="1188085" h="1257300">
                <a:moveTo>
                  <a:pt x="592222" y="749300"/>
                </a:moveTo>
                <a:lnTo>
                  <a:pt x="582512" y="751840"/>
                </a:lnTo>
                <a:lnTo>
                  <a:pt x="573082" y="758190"/>
                </a:lnTo>
                <a:lnTo>
                  <a:pt x="563172" y="764540"/>
                </a:lnTo>
                <a:lnTo>
                  <a:pt x="552017" y="768350"/>
                </a:lnTo>
                <a:lnTo>
                  <a:pt x="592430" y="768350"/>
                </a:lnTo>
                <a:lnTo>
                  <a:pt x="592222" y="749300"/>
                </a:lnTo>
                <a:close/>
              </a:path>
              <a:path w="1188085" h="1257300">
                <a:moveTo>
                  <a:pt x="311218" y="163830"/>
                </a:moveTo>
                <a:lnTo>
                  <a:pt x="306189" y="175260"/>
                </a:lnTo>
                <a:lnTo>
                  <a:pt x="301480" y="186690"/>
                </a:lnTo>
                <a:lnTo>
                  <a:pt x="297084" y="199390"/>
                </a:lnTo>
                <a:lnTo>
                  <a:pt x="292990" y="210820"/>
                </a:lnTo>
                <a:lnTo>
                  <a:pt x="282437" y="248920"/>
                </a:lnTo>
                <a:lnTo>
                  <a:pt x="274290" y="287020"/>
                </a:lnTo>
                <a:lnTo>
                  <a:pt x="268309" y="325120"/>
                </a:lnTo>
                <a:lnTo>
                  <a:pt x="263288" y="374650"/>
                </a:lnTo>
                <a:lnTo>
                  <a:pt x="260077" y="379730"/>
                </a:lnTo>
                <a:lnTo>
                  <a:pt x="245737" y="426720"/>
                </a:lnTo>
                <a:lnTo>
                  <a:pt x="241491" y="469900"/>
                </a:lnTo>
                <a:lnTo>
                  <a:pt x="241844" y="481330"/>
                </a:lnTo>
                <a:lnTo>
                  <a:pt x="250108" y="530860"/>
                </a:lnTo>
                <a:lnTo>
                  <a:pt x="268526" y="577850"/>
                </a:lnTo>
                <a:lnTo>
                  <a:pt x="292192" y="609600"/>
                </a:lnTo>
                <a:lnTo>
                  <a:pt x="312082" y="624840"/>
                </a:lnTo>
                <a:lnTo>
                  <a:pt x="311014" y="577850"/>
                </a:lnTo>
                <a:lnTo>
                  <a:pt x="304723" y="568960"/>
                </a:lnTo>
                <a:lnTo>
                  <a:pt x="299043" y="560070"/>
                </a:lnTo>
                <a:lnTo>
                  <a:pt x="282828" y="515620"/>
                </a:lnTo>
                <a:lnTo>
                  <a:pt x="278050" y="477520"/>
                </a:lnTo>
                <a:lnTo>
                  <a:pt x="277968" y="463550"/>
                </a:lnTo>
                <a:lnTo>
                  <a:pt x="278675" y="450850"/>
                </a:lnTo>
                <a:lnTo>
                  <a:pt x="285726" y="411480"/>
                </a:lnTo>
                <a:lnTo>
                  <a:pt x="304310" y="375920"/>
                </a:lnTo>
                <a:lnTo>
                  <a:pt x="312082" y="370840"/>
                </a:lnTo>
                <a:lnTo>
                  <a:pt x="311218" y="163830"/>
                </a:lnTo>
                <a:close/>
              </a:path>
              <a:path w="1188085" h="1257300">
                <a:moveTo>
                  <a:pt x="565722" y="577850"/>
                </a:moveTo>
                <a:lnTo>
                  <a:pt x="536105" y="577850"/>
                </a:lnTo>
                <a:lnTo>
                  <a:pt x="522770" y="580390"/>
                </a:lnTo>
                <a:lnTo>
                  <a:pt x="478688" y="594360"/>
                </a:lnTo>
                <a:lnTo>
                  <a:pt x="454677" y="610870"/>
                </a:lnTo>
                <a:lnTo>
                  <a:pt x="452175" y="612140"/>
                </a:lnTo>
                <a:lnTo>
                  <a:pt x="448429" y="615950"/>
                </a:lnTo>
                <a:lnTo>
                  <a:pt x="437784" y="619760"/>
                </a:lnTo>
                <a:lnTo>
                  <a:pt x="427976" y="621030"/>
                </a:lnTo>
                <a:lnTo>
                  <a:pt x="593526" y="621030"/>
                </a:lnTo>
                <a:lnTo>
                  <a:pt x="593526" y="580390"/>
                </a:lnTo>
                <a:lnTo>
                  <a:pt x="582051" y="579120"/>
                </a:lnTo>
                <a:lnTo>
                  <a:pt x="565722" y="577850"/>
                </a:lnTo>
                <a:close/>
              </a:path>
              <a:path w="1188085" h="1257300">
                <a:moveTo>
                  <a:pt x="652353" y="0"/>
                </a:moveTo>
                <a:lnTo>
                  <a:pt x="633428" y="0"/>
                </a:lnTo>
                <a:lnTo>
                  <a:pt x="593526" y="2540"/>
                </a:lnTo>
                <a:lnTo>
                  <a:pt x="593526" y="276860"/>
                </a:lnTo>
                <a:lnTo>
                  <a:pt x="603439" y="283210"/>
                </a:lnTo>
                <a:lnTo>
                  <a:pt x="613314" y="290830"/>
                </a:lnTo>
                <a:lnTo>
                  <a:pt x="633094" y="304800"/>
                </a:lnTo>
                <a:lnTo>
                  <a:pt x="643073" y="311150"/>
                </a:lnTo>
                <a:lnTo>
                  <a:pt x="653160" y="318770"/>
                </a:lnTo>
                <a:lnTo>
                  <a:pt x="695318" y="344170"/>
                </a:lnTo>
                <a:lnTo>
                  <a:pt x="706494" y="349250"/>
                </a:lnTo>
                <a:lnTo>
                  <a:pt x="717996" y="355600"/>
                </a:lnTo>
                <a:lnTo>
                  <a:pt x="729863" y="360680"/>
                </a:lnTo>
                <a:lnTo>
                  <a:pt x="742130" y="364490"/>
                </a:lnTo>
                <a:lnTo>
                  <a:pt x="754834" y="369570"/>
                </a:lnTo>
                <a:lnTo>
                  <a:pt x="768012" y="373380"/>
                </a:lnTo>
                <a:lnTo>
                  <a:pt x="781700" y="375920"/>
                </a:lnTo>
                <a:lnTo>
                  <a:pt x="810752" y="381000"/>
                </a:lnTo>
                <a:lnTo>
                  <a:pt x="826190" y="382270"/>
                </a:lnTo>
                <a:lnTo>
                  <a:pt x="825887" y="396240"/>
                </a:lnTo>
                <a:lnTo>
                  <a:pt x="822580" y="450850"/>
                </a:lnTo>
                <a:lnTo>
                  <a:pt x="815747" y="505460"/>
                </a:lnTo>
                <a:lnTo>
                  <a:pt x="804927" y="553720"/>
                </a:lnTo>
                <a:lnTo>
                  <a:pt x="789717" y="593090"/>
                </a:lnTo>
                <a:lnTo>
                  <a:pt x="761907" y="621030"/>
                </a:lnTo>
                <a:lnTo>
                  <a:pt x="876054" y="621030"/>
                </a:lnTo>
                <a:lnTo>
                  <a:pt x="874719" y="591820"/>
                </a:lnTo>
                <a:lnTo>
                  <a:pt x="855024" y="591820"/>
                </a:lnTo>
                <a:lnTo>
                  <a:pt x="844158" y="589280"/>
                </a:lnTo>
                <a:lnTo>
                  <a:pt x="841650" y="543560"/>
                </a:lnTo>
                <a:lnTo>
                  <a:pt x="840965" y="513080"/>
                </a:lnTo>
                <a:lnTo>
                  <a:pt x="841066" y="490220"/>
                </a:lnTo>
                <a:lnTo>
                  <a:pt x="843450" y="444500"/>
                </a:lnTo>
                <a:lnTo>
                  <a:pt x="850903" y="397510"/>
                </a:lnTo>
                <a:lnTo>
                  <a:pt x="868710" y="368300"/>
                </a:lnTo>
                <a:lnTo>
                  <a:pt x="876228" y="368300"/>
                </a:lnTo>
                <a:lnTo>
                  <a:pt x="876228" y="172720"/>
                </a:lnTo>
                <a:lnTo>
                  <a:pt x="858958" y="137160"/>
                </a:lnTo>
                <a:lnTo>
                  <a:pt x="828717" y="91440"/>
                </a:lnTo>
                <a:lnTo>
                  <a:pt x="793112" y="53340"/>
                </a:lnTo>
                <a:lnTo>
                  <a:pt x="751969" y="25400"/>
                </a:lnTo>
                <a:lnTo>
                  <a:pt x="705108" y="7620"/>
                </a:lnTo>
                <a:lnTo>
                  <a:pt x="670604" y="1270"/>
                </a:lnTo>
                <a:lnTo>
                  <a:pt x="652353" y="0"/>
                </a:lnTo>
                <a:close/>
              </a:path>
              <a:path w="1188085" h="1257300">
                <a:moveTo>
                  <a:pt x="876228" y="172720"/>
                </a:moveTo>
                <a:lnTo>
                  <a:pt x="882043" y="372110"/>
                </a:lnTo>
                <a:lnTo>
                  <a:pt x="888668" y="379730"/>
                </a:lnTo>
                <a:lnTo>
                  <a:pt x="895429" y="392430"/>
                </a:lnTo>
                <a:lnTo>
                  <a:pt x="907782" y="435610"/>
                </a:lnTo>
                <a:lnTo>
                  <a:pt x="910233" y="461010"/>
                </a:lnTo>
                <a:lnTo>
                  <a:pt x="910219" y="473710"/>
                </a:lnTo>
                <a:lnTo>
                  <a:pt x="905441" y="513080"/>
                </a:lnTo>
                <a:lnTo>
                  <a:pt x="888706" y="560070"/>
                </a:lnTo>
                <a:lnTo>
                  <a:pt x="876228" y="577850"/>
                </a:lnTo>
                <a:lnTo>
                  <a:pt x="883160" y="619760"/>
                </a:lnTo>
                <a:lnTo>
                  <a:pt x="910785" y="590550"/>
                </a:lnTo>
                <a:lnTo>
                  <a:pt x="931783" y="549910"/>
                </a:lnTo>
                <a:lnTo>
                  <a:pt x="943064" y="506730"/>
                </a:lnTo>
                <a:lnTo>
                  <a:pt x="945578" y="473710"/>
                </a:lnTo>
                <a:lnTo>
                  <a:pt x="945468" y="461010"/>
                </a:lnTo>
                <a:lnTo>
                  <a:pt x="940447" y="419100"/>
                </a:lnTo>
                <a:lnTo>
                  <a:pt x="929636" y="382270"/>
                </a:lnTo>
                <a:lnTo>
                  <a:pt x="924514" y="369570"/>
                </a:lnTo>
                <a:lnTo>
                  <a:pt x="922767" y="355600"/>
                </a:lnTo>
                <a:lnTo>
                  <a:pt x="920851" y="341630"/>
                </a:lnTo>
                <a:lnTo>
                  <a:pt x="918765" y="328930"/>
                </a:lnTo>
                <a:lnTo>
                  <a:pt x="916510" y="314960"/>
                </a:lnTo>
                <a:lnTo>
                  <a:pt x="908726" y="276860"/>
                </a:lnTo>
                <a:lnTo>
                  <a:pt x="895976" y="228600"/>
                </a:lnTo>
                <a:lnTo>
                  <a:pt x="892365" y="215900"/>
                </a:lnTo>
                <a:lnTo>
                  <a:pt x="888585" y="205740"/>
                </a:lnTo>
                <a:lnTo>
                  <a:pt x="884635" y="194310"/>
                </a:lnTo>
                <a:lnTo>
                  <a:pt x="880516" y="184150"/>
                </a:lnTo>
                <a:lnTo>
                  <a:pt x="876228" y="172720"/>
                </a:lnTo>
                <a:close/>
              </a:path>
              <a:path w="1188085" h="1257300">
                <a:moveTo>
                  <a:pt x="583929" y="5080"/>
                </a:moveTo>
                <a:lnTo>
                  <a:pt x="573148" y="6350"/>
                </a:lnTo>
                <a:lnTo>
                  <a:pt x="561187" y="8890"/>
                </a:lnTo>
                <a:lnTo>
                  <a:pt x="547600" y="12700"/>
                </a:lnTo>
                <a:lnTo>
                  <a:pt x="531940" y="16510"/>
                </a:lnTo>
                <a:lnTo>
                  <a:pt x="520460" y="17780"/>
                </a:lnTo>
                <a:lnTo>
                  <a:pt x="508484" y="21590"/>
                </a:lnTo>
                <a:lnTo>
                  <a:pt x="495586" y="24130"/>
                </a:lnTo>
                <a:lnTo>
                  <a:pt x="481341" y="27940"/>
                </a:lnTo>
                <a:lnTo>
                  <a:pt x="467052" y="29210"/>
                </a:lnTo>
                <a:lnTo>
                  <a:pt x="453373" y="31750"/>
                </a:lnTo>
                <a:lnTo>
                  <a:pt x="440291" y="35560"/>
                </a:lnTo>
                <a:lnTo>
                  <a:pt x="427793" y="39370"/>
                </a:lnTo>
                <a:lnTo>
                  <a:pt x="415864" y="45720"/>
                </a:lnTo>
                <a:lnTo>
                  <a:pt x="404490" y="50800"/>
                </a:lnTo>
                <a:lnTo>
                  <a:pt x="393658" y="58420"/>
                </a:lnTo>
                <a:lnTo>
                  <a:pt x="383354" y="66040"/>
                </a:lnTo>
                <a:lnTo>
                  <a:pt x="373563" y="73660"/>
                </a:lnTo>
                <a:lnTo>
                  <a:pt x="364273" y="83820"/>
                </a:lnTo>
                <a:lnTo>
                  <a:pt x="355469" y="92710"/>
                </a:lnTo>
                <a:lnTo>
                  <a:pt x="331836" y="125730"/>
                </a:lnTo>
                <a:lnTo>
                  <a:pt x="312082" y="161290"/>
                </a:lnTo>
                <a:lnTo>
                  <a:pt x="316811" y="370840"/>
                </a:lnTo>
                <a:lnTo>
                  <a:pt x="323916" y="373380"/>
                </a:lnTo>
                <a:lnTo>
                  <a:pt x="330663" y="382270"/>
                </a:lnTo>
                <a:lnTo>
                  <a:pt x="343655" y="425450"/>
                </a:lnTo>
                <a:lnTo>
                  <a:pt x="346439" y="463550"/>
                </a:lnTo>
                <a:lnTo>
                  <a:pt x="346541" y="482600"/>
                </a:lnTo>
                <a:lnTo>
                  <a:pt x="346183" y="494030"/>
                </a:lnTo>
                <a:lnTo>
                  <a:pt x="342718" y="537210"/>
                </a:lnTo>
                <a:lnTo>
                  <a:pt x="335616" y="580390"/>
                </a:lnTo>
                <a:lnTo>
                  <a:pt x="332359" y="595630"/>
                </a:lnTo>
                <a:lnTo>
                  <a:pt x="396558" y="595630"/>
                </a:lnTo>
                <a:lnTo>
                  <a:pt x="380440" y="552450"/>
                </a:lnTo>
                <a:lnTo>
                  <a:pt x="369887" y="496570"/>
                </a:lnTo>
                <a:lnTo>
                  <a:pt x="365581" y="455930"/>
                </a:lnTo>
                <a:lnTo>
                  <a:pt x="363204" y="415290"/>
                </a:lnTo>
                <a:lnTo>
                  <a:pt x="362661" y="394970"/>
                </a:lnTo>
                <a:lnTo>
                  <a:pt x="362778" y="360680"/>
                </a:lnTo>
                <a:lnTo>
                  <a:pt x="365463" y="317500"/>
                </a:lnTo>
                <a:lnTo>
                  <a:pt x="378193" y="269240"/>
                </a:lnTo>
                <a:lnTo>
                  <a:pt x="396804" y="233680"/>
                </a:lnTo>
                <a:lnTo>
                  <a:pt x="433280" y="217170"/>
                </a:lnTo>
                <a:lnTo>
                  <a:pt x="591419" y="217170"/>
                </a:lnTo>
                <a:lnTo>
                  <a:pt x="583929" y="5080"/>
                </a:lnTo>
                <a:close/>
              </a:path>
              <a:path w="1188085" h="1257300">
                <a:moveTo>
                  <a:pt x="874196" y="580390"/>
                </a:moveTo>
                <a:lnTo>
                  <a:pt x="865137" y="588010"/>
                </a:lnTo>
                <a:lnTo>
                  <a:pt x="855024" y="591820"/>
                </a:lnTo>
                <a:lnTo>
                  <a:pt x="874719" y="591820"/>
                </a:lnTo>
                <a:lnTo>
                  <a:pt x="874196" y="580390"/>
                </a:lnTo>
                <a:close/>
              </a:path>
              <a:path w="1188085" h="1257300">
                <a:moveTo>
                  <a:pt x="591419" y="217170"/>
                </a:moveTo>
                <a:lnTo>
                  <a:pt x="457413" y="217170"/>
                </a:lnTo>
                <a:lnTo>
                  <a:pt x="484285" y="222250"/>
                </a:lnTo>
                <a:lnTo>
                  <a:pt x="513004" y="232410"/>
                </a:lnTo>
                <a:lnTo>
                  <a:pt x="539357" y="243840"/>
                </a:lnTo>
                <a:lnTo>
                  <a:pt x="550598" y="248920"/>
                </a:lnTo>
                <a:lnTo>
                  <a:pt x="561569" y="255270"/>
                </a:lnTo>
                <a:lnTo>
                  <a:pt x="572335" y="262890"/>
                </a:lnTo>
                <a:lnTo>
                  <a:pt x="582966" y="269240"/>
                </a:lnTo>
                <a:lnTo>
                  <a:pt x="593526" y="276860"/>
                </a:lnTo>
                <a:lnTo>
                  <a:pt x="591419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4175" y="1529255"/>
            <a:ext cx="6405245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打包才能上路</a:t>
            </a:r>
            <a:r>
              <a:rPr sz="2400" b="1" spc="-90" dirty="0">
                <a:solidFill>
                  <a:srgbClr val="006FC0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-15" dirty="0">
                <a:solidFill>
                  <a:srgbClr val="006FC0"/>
                </a:solidFill>
                <a:latin typeface="Arial"/>
                <a:cs typeface="Arial"/>
              </a:rPr>
              <a:t>ins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alle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006FC0"/>
                </a:solidFill>
                <a:latin typeface="Arial"/>
                <a:cs typeface="Arial"/>
              </a:rPr>
              <a:t>–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400" b="1" spc="1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25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-9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11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006FC0"/>
                </a:solidFill>
                <a:latin typeface="Arial"/>
                <a:cs typeface="Arial"/>
              </a:rPr>
              <a:t>–</a:t>
            </a:r>
            <a:r>
              <a:rPr sz="2400" b="1" spc="-13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06FC0"/>
                </a:solidFill>
                <a:latin typeface="Arial"/>
                <a:cs typeface="Arial"/>
              </a:rPr>
              <a:t>K</a:t>
            </a:r>
            <a:r>
              <a:rPr sz="2400" b="1" spc="11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-9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16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175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2400" b="1" spc="110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446" y="4493232"/>
            <a:ext cx="54298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对编写后的科赫雪花代码进行打包处理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5630">
              <a:lnSpc>
                <a:spcPts val="4795"/>
              </a:lnSpc>
            </a:pPr>
            <a:r>
              <a:rPr dirty="0"/>
              <a:t>科赫雪花小包裹</a:t>
            </a:r>
            <a:r>
              <a:rPr dirty="0">
                <a:latin typeface="Microsoft Sans Serif"/>
                <a:cs typeface="Microsoft Sans Serif"/>
              </a:rPr>
              <a:t>(</a:t>
            </a:r>
            <a:r>
              <a:rPr dirty="0"/>
              <a:t>下</a:t>
            </a:r>
            <a:r>
              <a:rPr dirty="0">
                <a:latin typeface="Microsoft Sans Serif"/>
                <a:cs typeface="Microsoft Sans Serif"/>
              </a:rPr>
              <a:t>)</a:t>
            </a:r>
          </a:p>
        </p:txBody>
      </p:sp>
      <p:sp>
        <p:nvSpPr>
          <p:cNvPr id="8" name="object 8"/>
          <p:cNvSpPr/>
          <p:nvPr/>
        </p:nvSpPr>
        <p:spPr>
          <a:xfrm>
            <a:off x="1648205" y="3446526"/>
            <a:ext cx="457199" cy="45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30370" y="3503628"/>
            <a:ext cx="2965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495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8770" y="3503628"/>
            <a:ext cx="2965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49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38850" y="3019805"/>
            <a:ext cx="1152143" cy="1241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4314" y="3511296"/>
            <a:ext cx="1459229" cy="390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5630">
              <a:lnSpc>
                <a:spcPct val="100000"/>
              </a:lnSpc>
            </a:pPr>
            <a:r>
              <a:rPr dirty="0"/>
              <a:t>科赫雪花小包裹</a:t>
            </a:r>
            <a:r>
              <a:rPr dirty="0">
                <a:latin typeface="Microsoft Sans Serif"/>
                <a:cs typeface="Microsoft Sans Serif"/>
              </a:rPr>
              <a:t>(</a:t>
            </a:r>
            <a:r>
              <a:rPr dirty="0"/>
              <a:t>下</a:t>
            </a:r>
            <a:r>
              <a:rPr dirty="0">
                <a:latin typeface="Microsoft Sans Serif"/>
                <a:cs typeface="Microsoft Sans Serif"/>
              </a:rPr>
              <a:t>)</a:t>
            </a:r>
          </a:p>
        </p:txBody>
      </p:sp>
      <p:sp>
        <p:nvSpPr>
          <p:cNvPr id="6" name="object 6"/>
          <p:cNvSpPr/>
          <p:nvPr/>
        </p:nvSpPr>
        <p:spPr>
          <a:xfrm>
            <a:off x="1115567" y="1636014"/>
            <a:ext cx="5032247" cy="2913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2269" y="2571750"/>
            <a:ext cx="1152143" cy="1241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6653" y="2399501"/>
            <a:ext cx="53619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准备好电脑，与老师一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起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编码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吧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！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630" y="2302361"/>
            <a:ext cx="6174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科赫雪花小包裹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举</a:t>
            </a:r>
            <a:r>
              <a:rPr sz="4000" spc="-10" dirty="0">
                <a:latin typeface="Arial Unicode MS"/>
                <a:cs typeface="Arial Unicode MS"/>
              </a:rPr>
              <a:t>一</a:t>
            </a:r>
            <a:r>
              <a:rPr sz="4000" dirty="0">
                <a:latin typeface="Arial Unicode MS"/>
                <a:cs typeface="Arial Unicode MS"/>
              </a:rPr>
              <a:t>反三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308" y="101447"/>
            <a:ext cx="3307079" cy="500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90" dirty="0">
                <a:solidFill>
                  <a:srgbClr val="DF0000"/>
                </a:solidFill>
                <a:latin typeface="FZLTZHB--B51-0"/>
                <a:cs typeface="FZLTZHB--B51-0"/>
              </a:rPr>
              <a:t>#K</a:t>
            </a:r>
            <a:r>
              <a:rPr sz="1200" b="1" spc="-170" dirty="0">
                <a:solidFill>
                  <a:srgbClr val="DF0000"/>
                </a:solidFill>
                <a:latin typeface="FZLTZHB--B51-0"/>
                <a:cs typeface="FZLTZHB--B51-0"/>
              </a:rPr>
              <a:t>o</a:t>
            </a:r>
            <a:r>
              <a:rPr sz="1200" b="1" spc="-120" dirty="0">
                <a:solidFill>
                  <a:srgbClr val="DF0000"/>
                </a:solidFill>
                <a:latin typeface="FZLTZHB--B51-0"/>
                <a:cs typeface="FZLTZHB--B51-0"/>
              </a:rPr>
              <a:t>ch</a:t>
            </a:r>
            <a:r>
              <a:rPr sz="1200" b="1" spc="-105" dirty="0">
                <a:solidFill>
                  <a:srgbClr val="DF0000"/>
                </a:solidFill>
                <a:latin typeface="FZLTZHB--B51-0"/>
                <a:cs typeface="FZLTZHB--B51-0"/>
              </a:rPr>
              <a:t>Dra</a:t>
            </a:r>
            <a:r>
              <a:rPr sz="1200" b="1" spc="-420" dirty="0">
                <a:solidFill>
                  <a:srgbClr val="DF0000"/>
                </a:solidFill>
                <a:latin typeface="FZLTZHB--B51-0"/>
                <a:cs typeface="FZLTZHB--B51-0"/>
              </a:rPr>
              <a:t>w</a:t>
            </a:r>
            <a:r>
              <a:rPr sz="1200" b="1" spc="-65" dirty="0">
                <a:solidFill>
                  <a:srgbClr val="DF0000"/>
                </a:solidFill>
                <a:latin typeface="FZLTZHB--B51-0"/>
                <a:cs typeface="FZLTZHB--B51-0"/>
              </a:rPr>
              <a:t>V2</a:t>
            </a:r>
            <a:r>
              <a:rPr sz="1200" b="1" spc="-2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1200" b="1" spc="-105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1200" b="1" spc="80" dirty="0">
                <a:latin typeface="FZLTZHB--B51-0"/>
                <a:cs typeface="FZLTZHB--B51-0"/>
              </a:rPr>
              <a:t>tu</a:t>
            </a:r>
            <a:r>
              <a:rPr sz="1200" b="1" spc="60" dirty="0">
                <a:latin typeface="FZLTZHB--B51-0"/>
                <a:cs typeface="FZLTZHB--B51-0"/>
              </a:rPr>
              <a:t>r</a:t>
            </a:r>
            <a:r>
              <a:rPr sz="1200" b="1" spc="204" dirty="0">
                <a:latin typeface="FZLTZHB--B51-0"/>
                <a:cs typeface="FZLTZHB--B51-0"/>
              </a:rPr>
              <a:t>t</a:t>
            </a:r>
            <a:r>
              <a:rPr sz="1200" b="1" spc="105" dirty="0">
                <a:latin typeface="FZLTZHB--B51-0"/>
                <a:cs typeface="FZLTZHB--B51-0"/>
              </a:rPr>
              <a:t>le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100" dirty="0">
                <a:solidFill>
                  <a:srgbClr val="0000FF"/>
                </a:solidFill>
                <a:latin typeface="FZLTZHB--B51-0"/>
                <a:cs typeface="FZLTZHB--B51-0"/>
              </a:rPr>
              <a:t>k</a:t>
            </a:r>
            <a:r>
              <a:rPr sz="1200" b="1" spc="-125" dirty="0">
                <a:solidFill>
                  <a:srgbClr val="0000FF"/>
                </a:solidFill>
                <a:latin typeface="FZLTZHB--B51-0"/>
                <a:cs typeface="FZLTZHB--B51-0"/>
              </a:rPr>
              <a:t>och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75" dirty="0">
                <a:latin typeface="FZLTZHB--B51-0"/>
                <a:cs typeface="FZLTZHB--B51-0"/>
              </a:rPr>
              <a:t>si</a:t>
            </a:r>
            <a:r>
              <a:rPr sz="1200" b="1" spc="100" dirty="0">
                <a:latin typeface="FZLTZHB--B51-0"/>
                <a:cs typeface="FZLTZHB--B51-0"/>
              </a:rPr>
              <a:t>z</a:t>
            </a:r>
            <a:r>
              <a:rPr sz="1200" b="1" spc="65" dirty="0">
                <a:latin typeface="FZLTZHB--B51-0"/>
                <a:cs typeface="FZLTZHB--B51-0"/>
              </a:rPr>
              <a:t>e,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20" dirty="0">
                <a:latin typeface="FZLTZHB--B51-0"/>
                <a:cs typeface="FZLTZHB--B51-0"/>
              </a:rPr>
              <a:t>n</a:t>
            </a:r>
            <a:r>
              <a:rPr sz="1200" b="1" spc="15" dirty="0">
                <a:latin typeface="FZLTZHB--B51-0"/>
                <a:cs typeface="FZLTZHB--B51-0"/>
              </a:rPr>
              <a:t>)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  <a:p>
            <a:pPr marR="2264410" algn="ctr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150" dirty="0">
                <a:latin typeface="FZLTZHB--B51-0"/>
                <a:cs typeface="FZLTZHB--B51-0"/>
              </a:rPr>
              <a:t>n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45" dirty="0">
                <a:latin typeface="FZLTZHB--B51-0"/>
                <a:cs typeface="FZLTZHB--B51-0"/>
              </a:rPr>
              <a:t>==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55" dirty="0">
                <a:latin typeface="FZLTZHB--B51-0"/>
                <a:cs typeface="FZLTZHB--B51-0"/>
              </a:rPr>
              <a:t>0:</a:t>
            </a:r>
            <a:endParaRPr sz="1200">
              <a:latin typeface="FZLTZHB--B51-0"/>
              <a:cs typeface="FZLTZHB--B51-0"/>
            </a:endParaRPr>
          </a:p>
          <a:p>
            <a:pPr marL="685165">
              <a:lnSpc>
                <a:spcPct val="100000"/>
              </a:lnSpc>
              <a:spcBef>
                <a:spcPts val="285"/>
              </a:spcBef>
            </a:pP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75" dirty="0">
                <a:latin typeface="FZLTZHB--B51-0"/>
                <a:cs typeface="FZLTZHB--B51-0"/>
              </a:rPr>
              <a:t>ur</a:t>
            </a:r>
            <a:r>
              <a:rPr sz="1200" b="1" spc="55" dirty="0">
                <a:latin typeface="FZLTZHB--B51-0"/>
                <a:cs typeface="FZLTZHB--B51-0"/>
              </a:rPr>
              <a:t>tl</a:t>
            </a:r>
            <a:r>
              <a:rPr sz="1200" b="1" spc="150" dirty="0">
                <a:latin typeface="FZLTZHB--B51-0"/>
                <a:cs typeface="FZLTZHB--B51-0"/>
              </a:rPr>
              <a:t>e</a:t>
            </a:r>
            <a:r>
              <a:rPr sz="1200" b="1" spc="90" dirty="0">
                <a:latin typeface="FZLTZHB--B51-0"/>
                <a:cs typeface="FZLTZHB--B51-0"/>
              </a:rPr>
              <a:t>.f</a:t>
            </a:r>
            <a:r>
              <a:rPr sz="1200" b="1" spc="180" dirty="0">
                <a:latin typeface="FZLTZHB--B51-0"/>
                <a:cs typeface="FZLTZHB--B51-0"/>
              </a:rPr>
              <a:t>d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75" dirty="0">
                <a:latin typeface="FZLTZHB--B51-0"/>
                <a:cs typeface="FZLTZHB--B51-0"/>
              </a:rPr>
              <a:t>si</a:t>
            </a:r>
            <a:r>
              <a:rPr sz="1200" b="1" spc="100" dirty="0">
                <a:latin typeface="FZLTZHB--B51-0"/>
                <a:cs typeface="FZLTZHB--B51-0"/>
              </a:rPr>
              <a:t>z</a:t>
            </a:r>
            <a:r>
              <a:rPr sz="1200" b="1" spc="20" dirty="0">
                <a:latin typeface="FZLTZHB--B51-0"/>
                <a:cs typeface="FZLTZHB--B51-0"/>
              </a:rPr>
              <a:t>e)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ls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  <a:p>
            <a:pPr marL="937260" marR="5080" indent="-252729">
              <a:lnSpc>
                <a:spcPct val="120000"/>
              </a:lnSpc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140" dirty="0">
                <a:latin typeface="FZLTZHB--B51-0"/>
                <a:cs typeface="FZLTZHB--B51-0"/>
              </a:rPr>
              <a:t>an</a:t>
            </a:r>
            <a:r>
              <a:rPr sz="1200" b="1" spc="20" dirty="0">
                <a:latin typeface="FZLTZHB--B51-0"/>
                <a:cs typeface="FZLTZHB--B51-0"/>
              </a:rPr>
              <a:t>gle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95" dirty="0">
                <a:latin typeface="FZLTZHB--B51-0"/>
                <a:cs typeface="FZLTZHB--B51-0"/>
              </a:rPr>
              <a:t>in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30" dirty="0">
                <a:latin typeface="FZLTZHB--B51-0"/>
                <a:cs typeface="FZLTZHB--B51-0"/>
              </a:rPr>
              <a:t>[</a:t>
            </a:r>
            <a:r>
              <a:rPr sz="1200" b="1" spc="60" dirty="0">
                <a:latin typeface="FZLTZHB--B51-0"/>
                <a:cs typeface="FZLTZHB--B51-0"/>
              </a:rPr>
              <a:t>0</a:t>
            </a:r>
            <a:r>
              <a:rPr sz="1200" b="1" spc="270" dirty="0">
                <a:latin typeface="FZLTZHB--B51-0"/>
                <a:cs typeface="FZLTZHB--B51-0"/>
              </a:rPr>
              <a:t>,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135" dirty="0">
                <a:latin typeface="FZLTZHB--B51-0"/>
                <a:cs typeface="FZLTZHB--B51-0"/>
              </a:rPr>
              <a:t>6</a:t>
            </a:r>
            <a:r>
              <a:rPr sz="1200" b="1" spc="-145" dirty="0">
                <a:latin typeface="FZLTZHB--B51-0"/>
                <a:cs typeface="FZLTZHB--B51-0"/>
              </a:rPr>
              <a:t>0</a:t>
            </a:r>
            <a:r>
              <a:rPr sz="1200" b="1" spc="270" dirty="0">
                <a:latin typeface="FZLTZHB--B51-0"/>
                <a:cs typeface="FZLTZHB--B51-0"/>
              </a:rPr>
              <a:t>,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155" dirty="0">
                <a:latin typeface="FZLTZHB--B51-0"/>
                <a:cs typeface="FZLTZHB--B51-0"/>
              </a:rPr>
              <a:t>-</a:t>
            </a:r>
            <a:r>
              <a:rPr sz="1200" b="1" spc="-45" dirty="0">
                <a:latin typeface="FZLTZHB--B51-0"/>
                <a:cs typeface="FZLTZHB--B51-0"/>
              </a:rPr>
              <a:t>1</a:t>
            </a:r>
            <a:r>
              <a:rPr sz="1200" b="1" spc="-50" dirty="0">
                <a:latin typeface="FZLTZHB--B51-0"/>
                <a:cs typeface="FZLTZHB--B51-0"/>
              </a:rPr>
              <a:t>2</a:t>
            </a:r>
            <a:r>
              <a:rPr sz="1200" b="1" spc="60" dirty="0">
                <a:latin typeface="FZLTZHB--B51-0"/>
                <a:cs typeface="FZLTZHB--B51-0"/>
              </a:rPr>
              <a:t>0,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35" dirty="0">
                <a:latin typeface="FZLTZHB--B51-0"/>
                <a:cs typeface="FZLTZHB--B51-0"/>
              </a:rPr>
              <a:t>6</a:t>
            </a:r>
            <a:r>
              <a:rPr sz="1200" b="1" spc="114" dirty="0">
                <a:latin typeface="FZLTZHB--B51-0"/>
                <a:cs typeface="FZLTZHB--B51-0"/>
              </a:rPr>
              <a:t>0]:</a:t>
            </a:r>
            <a:r>
              <a:rPr sz="1200" b="1" spc="70" dirty="0">
                <a:latin typeface="FZLTZHB--B51-0"/>
                <a:cs typeface="FZLTZHB--B51-0"/>
              </a:rPr>
              <a:t> </a:t>
            </a: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dirty="0">
                <a:latin typeface="FZLTZHB--B51-0"/>
                <a:cs typeface="FZLTZHB--B51-0"/>
              </a:rPr>
              <a:t>u</a:t>
            </a:r>
            <a:r>
              <a:rPr sz="1200" b="1" spc="5" dirty="0">
                <a:latin typeface="FZLTZHB--B51-0"/>
                <a:cs typeface="FZLTZHB--B51-0"/>
              </a:rPr>
              <a:t>r</a:t>
            </a:r>
            <a:r>
              <a:rPr sz="1200" b="1" spc="100" dirty="0">
                <a:latin typeface="FZLTZHB--B51-0"/>
                <a:cs typeface="FZLTZHB--B51-0"/>
              </a:rPr>
              <a:t>tl</a:t>
            </a:r>
            <a:r>
              <a:rPr sz="1200" b="1" spc="215" dirty="0">
                <a:latin typeface="FZLTZHB--B51-0"/>
                <a:cs typeface="FZLTZHB--B51-0"/>
              </a:rPr>
              <a:t>e</a:t>
            </a:r>
            <a:r>
              <a:rPr sz="1200" b="1" spc="260" dirty="0">
                <a:latin typeface="FZLTZHB--B51-0"/>
                <a:cs typeface="FZLTZHB--B51-0"/>
              </a:rPr>
              <a:t>.</a:t>
            </a:r>
            <a:r>
              <a:rPr sz="1200" b="1" spc="160" dirty="0">
                <a:latin typeface="FZLTZHB--B51-0"/>
                <a:cs typeface="FZLTZHB--B51-0"/>
              </a:rPr>
              <a:t>le</a:t>
            </a:r>
            <a:r>
              <a:rPr sz="1200" b="1" spc="125" dirty="0">
                <a:latin typeface="FZLTZHB--B51-0"/>
                <a:cs typeface="FZLTZHB--B51-0"/>
              </a:rPr>
              <a:t>f</a:t>
            </a:r>
            <a:r>
              <a:rPr sz="1200" b="1" spc="204" dirty="0">
                <a:latin typeface="FZLTZHB--B51-0"/>
                <a:cs typeface="FZLTZHB--B51-0"/>
              </a:rPr>
              <a:t>t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-140" dirty="0">
                <a:latin typeface="FZLTZHB--B51-0"/>
                <a:cs typeface="FZLTZHB--B51-0"/>
              </a:rPr>
              <a:t>an</a:t>
            </a:r>
            <a:r>
              <a:rPr sz="1200" b="1" spc="-135" dirty="0">
                <a:latin typeface="FZLTZHB--B51-0"/>
                <a:cs typeface="FZLTZHB--B51-0"/>
              </a:rPr>
              <a:t>g</a:t>
            </a:r>
            <a:r>
              <a:rPr sz="1200" b="1" spc="350" dirty="0">
                <a:latin typeface="FZLTZHB--B51-0"/>
                <a:cs typeface="FZLTZHB--B51-0"/>
              </a:rPr>
              <a:t>l</a:t>
            </a:r>
            <a:r>
              <a:rPr sz="1200" b="1" spc="20" dirty="0">
                <a:latin typeface="FZLTZHB--B51-0"/>
                <a:cs typeface="FZLTZHB--B51-0"/>
              </a:rPr>
              <a:t>e)</a:t>
            </a:r>
            <a:r>
              <a:rPr sz="1200" b="1" spc="10" dirty="0">
                <a:latin typeface="FZLTZHB--B51-0"/>
                <a:cs typeface="FZLTZHB--B51-0"/>
              </a:rPr>
              <a:t> </a:t>
            </a:r>
            <a:r>
              <a:rPr sz="1200" b="1" spc="-114" dirty="0">
                <a:latin typeface="FZLTZHB--B51-0"/>
                <a:cs typeface="FZLTZHB--B51-0"/>
              </a:rPr>
              <a:t>k</a:t>
            </a:r>
            <a:r>
              <a:rPr sz="1200" b="1" spc="-125" dirty="0">
                <a:latin typeface="FZLTZHB--B51-0"/>
                <a:cs typeface="FZLTZHB--B51-0"/>
              </a:rPr>
              <a:t>o</a:t>
            </a:r>
            <a:r>
              <a:rPr sz="1200" b="1" spc="-114" dirty="0">
                <a:latin typeface="FZLTZHB--B51-0"/>
                <a:cs typeface="FZLTZHB--B51-0"/>
              </a:rPr>
              <a:t>c</a:t>
            </a:r>
            <a:r>
              <a:rPr sz="1200" b="1" spc="-125" dirty="0">
                <a:latin typeface="FZLTZHB--B51-0"/>
                <a:cs typeface="FZLTZHB--B51-0"/>
              </a:rPr>
              <a:t>h</a:t>
            </a:r>
            <a:r>
              <a:rPr sz="1200" b="1" spc="45" dirty="0">
                <a:latin typeface="FZLTZHB--B51-0"/>
                <a:cs typeface="FZLTZHB--B51-0"/>
              </a:rPr>
              <a:t>(</a:t>
            </a:r>
            <a:r>
              <a:rPr sz="1200" b="1" spc="70" dirty="0">
                <a:latin typeface="FZLTZHB--B51-0"/>
                <a:cs typeface="FZLTZHB--B51-0"/>
              </a:rPr>
              <a:t>s</a:t>
            </a:r>
            <a:r>
              <a:rPr sz="1200" b="1" spc="350" dirty="0">
                <a:latin typeface="FZLTZHB--B51-0"/>
                <a:cs typeface="FZLTZHB--B51-0"/>
              </a:rPr>
              <a:t>i</a:t>
            </a:r>
            <a:r>
              <a:rPr sz="1200" b="1" spc="50" dirty="0">
                <a:latin typeface="FZLTZHB--B51-0"/>
                <a:cs typeface="FZLTZHB--B51-0"/>
              </a:rPr>
              <a:t>ze</a:t>
            </a:r>
            <a:r>
              <a:rPr sz="1200" b="1" spc="30" dirty="0">
                <a:latin typeface="FZLTZHB--B51-0"/>
                <a:cs typeface="FZLTZHB--B51-0"/>
              </a:rPr>
              <a:t>/</a:t>
            </a:r>
            <a:r>
              <a:rPr sz="1200" b="1" spc="65" dirty="0">
                <a:latin typeface="FZLTZHB--B51-0"/>
                <a:cs typeface="FZLTZHB--B51-0"/>
              </a:rPr>
              <a:t>3,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50" dirty="0">
                <a:latin typeface="FZLTZHB--B51-0"/>
                <a:cs typeface="FZLTZHB--B51-0"/>
              </a:rPr>
              <a:t>n</a:t>
            </a:r>
            <a:r>
              <a:rPr sz="1200" b="1" spc="-155" dirty="0">
                <a:latin typeface="FZLTZHB--B51-0"/>
                <a:cs typeface="FZLTZHB--B51-0"/>
              </a:rPr>
              <a:t>-</a:t>
            </a:r>
            <a:r>
              <a:rPr sz="1200" b="1" spc="110" dirty="0">
                <a:latin typeface="FZLTZHB--B51-0"/>
                <a:cs typeface="FZLTZHB--B51-0"/>
              </a:rPr>
              <a:t>1)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540" dirty="0">
                <a:solidFill>
                  <a:srgbClr val="0000FF"/>
                </a:solidFill>
                <a:latin typeface="FZLTZHB--B51-0"/>
                <a:cs typeface="FZLTZHB--B51-0"/>
              </a:rPr>
              <a:t>m</a:t>
            </a:r>
            <a:r>
              <a:rPr sz="1200" b="1" spc="15" dirty="0">
                <a:solidFill>
                  <a:srgbClr val="0000FF"/>
                </a:solidFill>
                <a:latin typeface="FZLTZHB--B51-0"/>
                <a:cs typeface="FZLTZHB--B51-0"/>
              </a:rPr>
              <a:t>ai</a:t>
            </a:r>
            <a:r>
              <a:rPr sz="1200" b="1" spc="30" dirty="0">
                <a:solidFill>
                  <a:srgbClr val="0000FF"/>
                </a:solidFill>
                <a:latin typeface="FZLTZHB--B51-0"/>
                <a:cs typeface="FZLTZHB--B51-0"/>
              </a:rPr>
              <a:t>n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220" dirty="0">
                <a:latin typeface="FZLTZHB--B51-0"/>
                <a:cs typeface="FZLTZHB--B51-0"/>
              </a:rPr>
              <a:t>):</a:t>
            </a:r>
            <a:endParaRPr sz="1200">
              <a:latin typeface="FZLTZHB--B51-0"/>
              <a:cs typeface="FZLTZHB--B51-0"/>
            </a:endParaRPr>
          </a:p>
          <a:p>
            <a:pPr marL="348615" marR="1099185">
              <a:lnSpc>
                <a:spcPct val="120000"/>
              </a:lnSpc>
            </a:pP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75" dirty="0">
                <a:latin typeface="FZLTZHB--B51-0"/>
                <a:cs typeface="FZLTZHB--B51-0"/>
              </a:rPr>
              <a:t>ur</a:t>
            </a:r>
            <a:r>
              <a:rPr sz="1200" b="1" spc="55" dirty="0">
                <a:latin typeface="FZLTZHB--B51-0"/>
                <a:cs typeface="FZLTZHB--B51-0"/>
              </a:rPr>
              <a:t>t</a:t>
            </a:r>
            <a:r>
              <a:rPr sz="1200" b="1" spc="350" dirty="0">
                <a:latin typeface="FZLTZHB--B51-0"/>
                <a:cs typeface="FZLTZHB--B51-0"/>
              </a:rPr>
              <a:t>l</a:t>
            </a:r>
            <a:r>
              <a:rPr sz="1200" b="1" spc="15" dirty="0">
                <a:latin typeface="FZLTZHB--B51-0"/>
                <a:cs typeface="FZLTZHB--B51-0"/>
              </a:rPr>
              <a:t>e.</a:t>
            </a:r>
            <a:r>
              <a:rPr sz="1200" b="1" spc="20" dirty="0">
                <a:latin typeface="FZLTZHB--B51-0"/>
                <a:cs typeface="FZLTZHB--B51-0"/>
              </a:rPr>
              <a:t>s</a:t>
            </a:r>
            <a:r>
              <a:rPr sz="1200" b="1" spc="45" dirty="0">
                <a:latin typeface="FZLTZHB--B51-0"/>
                <a:cs typeface="FZLTZHB--B51-0"/>
              </a:rPr>
              <a:t>e</a:t>
            </a:r>
            <a:r>
              <a:rPr sz="1200" b="1" spc="30" dirty="0">
                <a:latin typeface="FZLTZHB--B51-0"/>
                <a:cs typeface="FZLTZHB--B51-0"/>
              </a:rPr>
              <a:t>t</a:t>
            </a:r>
            <a:r>
              <a:rPr sz="1200" b="1" spc="-145" dirty="0">
                <a:latin typeface="FZLTZHB--B51-0"/>
                <a:cs typeface="FZLTZHB--B51-0"/>
              </a:rPr>
              <a:t>up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-135" dirty="0">
                <a:latin typeface="FZLTZHB--B51-0"/>
                <a:cs typeface="FZLTZHB--B51-0"/>
              </a:rPr>
              <a:t>6</a:t>
            </a:r>
            <a:r>
              <a:rPr sz="1200" b="1" spc="-10" dirty="0">
                <a:latin typeface="FZLTZHB--B51-0"/>
                <a:cs typeface="FZLTZHB--B51-0"/>
              </a:rPr>
              <a:t>00</a:t>
            </a:r>
            <a:r>
              <a:rPr sz="1200" b="1" dirty="0">
                <a:latin typeface="FZLTZHB--B51-0"/>
                <a:cs typeface="FZLTZHB--B51-0"/>
              </a:rPr>
              <a:t>,</a:t>
            </a:r>
            <a:r>
              <a:rPr sz="1200" b="1" spc="-145" dirty="0">
                <a:latin typeface="FZLTZHB--B51-0"/>
                <a:cs typeface="FZLTZHB--B51-0"/>
              </a:rPr>
              <a:t>6</a:t>
            </a:r>
            <a:r>
              <a:rPr sz="1200" b="1" spc="-140" dirty="0">
                <a:latin typeface="FZLTZHB--B51-0"/>
                <a:cs typeface="FZLTZHB--B51-0"/>
              </a:rPr>
              <a:t>0</a:t>
            </a:r>
            <a:r>
              <a:rPr sz="1200" b="1" spc="15" dirty="0">
                <a:latin typeface="FZLTZHB--B51-0"/>
                <a:cs typeface="FZLTZHB--B51-0"/>
              </a:rPr>
              <a:t>0)</a:t>
            </a:r>
            <a:r>
              <a:rPr sz="1200" b="1" spc="10" dirty="0">
                <a:latin typeface="FZLTZHB--B51-0"/>
                <a:cs typeface="FZLTZHB--B51-0"/>
              </a:rPr>
              <a:t> </a:t>
            </a: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75" dirty="0">
                <a:latin typeface="FZLTZHB--B51-0"/>
                <a:cs typeface="FZLTZHB--B51-0"/>
              </a:rPr>
              <a:t>ur</a:t>
            </a:r>
            <a:r>
              <a:rPr sz="1200" b="1" spc="55" dirty="0">
                <a:latin typeface="FZLTZHB--B51-0"/>
                <a:cs typeface="FZLTZHB--B51-0"/>
              </a:rPr>
              <a:t>t</a:t>
            </a:r>
            <a:r>
              <a:rPr sz="1200" b="1" spc="350" dirty="0">
                <a:latin typeface="FZLTZHB--B51-0"/>
                <a:cs typeface="FZLTZHB--B51-0"/>
              </a:rPr>
              <a:t>l</a:t>
            </a:r>
            <a:r>
              <a:rPr sz="1200" b="1" spc="-10" dirty="0">
                <a:latin typeface="FZLTZHB--B51-0"/>
                <a:cs typeface="FZLTZHB--B51-0"/>
              </a:rPr>
              <a:t>e.</a:t>
            </a:r>
            <a:r>
              <a:rPr sz="1200" b="1" spc="-5" dirty="0">
                <a:latin typeface="FZLTZHB--B51-0"/>
                <a:cs typeface="FZLTZHB--B51-0"/>
              </a:rPr>
              <a:t>p</a:t>
            </a:r>
            <a:r>
              <a:rPr sz="1200" b="1" spc="-145" dirty="0">
                <a:latin typeface="FZLTZHB--B51-0"/>
                <a:cs typeface="FZLTZHB--B51-0"/>
              </a:rPr>
              <a:t>e</a:t>
            </a:r>
            <a:r>
              <a:rPr sz="1200" b="1" spc="-140" dirty="0">
                <a:latin typeface="FZLTZHB--B51-0"/>
                <a:cs typeface="FZLTZHB--B51-0"/>
              </a:rPr>
              <a:t>n</a:t>
            </a:r>
            <a:r>
              <a:rPr sz="1200" b="1" spc="-145" dirty="0">
                <a:latin typeface="FZLTZHB--B51-0"/>
                <a:cs typeface="FZLTZHB--B51-0"/>
              </a:rPr>
              <a:t>up</a:t>
            </a:r>
            <a:r>
              <a:rPr sz="1200" b="1" spc="190" dirty="0">
                <a:latin typeface="FZLTZHB--B51-0"/>
                <a:cs typeface="FZLTZHB--B51-0"/>
              </a:rPr>
              <a:t>()</a:t>
            </a:r>
            <a:r>
              <a:rPr sz="1200" b="1" spc="135" dirty="0">
                <a:latin typeface="FZLTZHB--B51-0"/>
                <a:cs typeface="FZLTZHB--B51-0"/>
              </a:rPr>
              <a:t> </a:t>
            </a: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75" dirty="0">
                <a:latin typeface="FZLTZHB--B51-0"/>
                <a:cs typeface="FZLTZHB--B51-0"/>
              </a:rPr>
              <a:t>ur</a:t>
            </a:r>
            <a:r>
              <a:rPr sz="1200" b="1" spc="55" dirty="0">
                <a:latin typeface="FZLTZHB--B51-0"/>
                <a:cs typeface="FZLTZHB--B51-0"/>
              </a:rPr>
              <a:t>t</a:t>
            </a:r>
            <a:r>
              <a:rPr sz="1200" b="1" spc="350" dirty="0">
                <a:latin typeface="FZLTZHB--B51-0"/>
                <a:cs typeface="FZLTZHB--B51-0"/>
              </a:rPr>
              <a:t>l</a:t>
            </a:r>
            <a:r>
              <a:rPr sz="1200" b="1" spc="-10" dirty="0">
                <a:latin typeface="FZLTZHB--B51-0"/>
                <a:cs typeface="FZLTZHB--B51-0"/>
              </a:rPr>
              <a:t>e.</a:t>
            </a:r>
            <a:r>
              <a:rPr sz="1200" b="1" spc="-5" dirty="0">
                <a:latin typeface="FZLTZHB--B51-0"/>
                <a:cs typeface="FZLTZHB--B51-0"/>
              </a:rPr>
              <a:t>g</a:t>
            </a:r>
            <a:r>
              <a:rPr sz="1200" b="1" spc="45" dirty="0">
                <a:latin typeface="FZLTZHB--B51-0"/>
                <a:cs typeface="FZLTZHB--B51-0"/>
              </a:rPr>
              <a:t>o</a:t>
            </a:r>
            <a:r>
              <a:rPr sz="1200" b="1" spc="30" dirty="0">
                <a:latin typeface="FZLTZHB--B51-0"/>
                <a:cs typeface="FZLTZHB--B51-0"/>
              </a:rPr>
              <a:t>t</a:t>
            </a:r>
            <a:r>
              <a:rPr sz="1200" b="1" spc="-135" dirty="0">
                <a:latin typeface="FZLTZHB--B51-0"/>
                <a:cs typeface="FZLTZHB--B51-0"/>
              </a:rPr>
              <a:t>o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-155" dirty="0">
                <a:latin typeface="FZLTZHB--B51-0"/>
                <a:cs typeface="FZLTZHB--B51-0"/>
              </a:rPr>
              <a:t>-</a:t>
            </a:r>
            <a:r>
              <a:rPr sz="1200" b="1" spc="-120" dirty="0">
                <a:latin typeface="FZLTZHB--B51-0"/>
                <a:cs typeface="FZLTZHB--B51-0"/>
              </a:rPr>
              <a:t>2</a:t>
            </a:r>
            <a:r>
              <a:rPr sz="1200" b="1" spc="-10" dirty="0">
                <a:latin typeface="FZLTZHB--B51-0"/>
                <a:cs typeface="FZLTZHB--B51-0"/>
              </a:rPr>
              <a:t>00,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35" dirty="0">
                <a:latin typeface="FZLTZHB--B51-0"/>
                <a:cs typeface="FZLTZHB--B51-0"/>
              </a:rPr>
              <a:t>1</a:t>
            </a:r>
            <a:r>
              <a:rPr sz="1200" b="1" spc="-40" dirty="0">
                <a:latin typeface="FZLTZHB--B51-0"/>
                <a:cs typeface="FZLTZHB--B51-0"/>
              </a:rPr>
              <a:t>00)</a:t>
            </a:r>
            <a:r>
              <a:rPr sz="1200" b="1" spc="-20" dirty="0">
                <a:latin typeface="FZLTZHB--B51-0"/>
                <a:cs typeface="FZLTZHB--B51-0"/>
              </a:rPr>
              <a:t> </a:t>
            </a: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75" dirty="0">
                <a:latin typeface="FZLTZHB--B51-0"/>
                <a:cs typeface="FZLTZHB--B51-0"/>
              </a:rPr>
              <a:t>ur</a:t>
            </a:r>
            <a:r>
              <a:rPr sz="1200" b="1" spc="55" dirty="0">
                <a:latin typeface="FZLTZHB--B51-0"/>
                <a:cs typeface="FZLTZHB--B51-0"/>
              </a:rPr>
              <a:t>t</a:t>
            </a:r>
            <a:r>
              <a:rPr sz="1200" b="1" spc="350" dirty="0">
                <a:latin typeface="FZLTZHB--B51-0"/>
                <a:cs typeface="FZLTZHB--B51-0"/>
              </a:rPr>
              <a:t>l</a:t>
            </a:r>
            <a:r>
              <a:rPr sz="1200" b="1" spc="-10" dirty="0">
                <a:latin typeface="FZLTZHB--B51-0"/>
                <a:cs typeface="FZLTZHB--B51-0"/>
              </a:rPr>
              <a:t>e.</a:t>
            </a:r>
            <a:r>
              <a:rPr sz="1200" b="1" spc="-5" dirty="0">
                <a:latin typeface="FZLTZHB--B51-0"/>
                <a:cs typeface="FZLTZHB--B51-0"/>
              </a:rPr>
              <a:t>p</a:t>
            </a:r>
            <a:r>
              <a:rPr sz="1200" b="1" spc="-145" dirty="0">
                <a:latin typeface="FZLTZHB--B51-0"/>
                <a:cs typeface="FZLTZHB--B51-0"/>
              </a:rPr>
              <a:t>e</a:t>
            </a:r>
            <a:r>
              <a:rPr sz="1200" b="1" spc="-140" dirty="0">
                <a:latin typeface="FZLTZHB--B51-0"/>
                <a:cs typeface="FZLTZHB--B51-0"/>
              </a:rPr>
              <a:t>n</a:t>
            </a:r>
            <a:r>
              <a:rPr sz="1200" b="1" spc="-210" dirty="0">
                <a:latin typeface="FZLTZHB--B51-0"/>
                <a:cs typeface="FZLTZHB--B51-0"/>
              </a:rPr>
              <a:t>do</a:t>
            </a:r>
            <a:r>
              <a:rPr sz="1200" b="1" spc="-280" dirty="0">
                <a:latin typeface="FZLTZHB--B51-0"/>
                <a:cs typeface="FZLTZHB--B51-0"/>
              </a:rPr>
              <a:t>w</a:t>
            </a:r>
            <a:r>
              <a:rPr sz="1200" b="1" spc="-145" dirty="0">
                <a:latin typeface="FZLTZHB--B51-0"/>
                <a:cs typeface="FZLTZHB--B51-0"/>
              </a:rPr>
              <a:t>n</a:t>
            </a:r>
            <a:r>
              <a:rPr sz="1200" b="1" spc="185" dirty="0">
                <a:latin typeface="FZLTZHB--B51-0"/>
                <a:cs typeface="FZLTZHB--B51-0"/>
              </a:rPr>
              <a:t>()</a:t>
            </a:r>
            <a:r>
              <a:rPr sz="1200" b="1" spc="130" dirty="0">
                <a:latin typeface="FZLTZHB--B51-0"/>
                <a:cs typeface="FZLTZHB--B51-0"/>
              </a:rPr>
              <a:t> </a:t>
            </a: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75" dirty="0">
                <a:latin typeface="FZLTZHB--B51-0"/>
                <a:cs typeface="FZLTZHB--B51-0"/>
              </a:rPr>
              <a:t>ur</a:t>
            </a:r>
            <a:r>
              <a:rPr sz="1200" b="1" spc="55" dirty="0">
                <a:latin typeface="FZLTZHB--B51-0"/>
                <a:cs typeface="FZLTZHB--B51-0"/>
              </a:rPr>
              <a:t>t</a:t>
            </a:r>
            <a:r>
              <a:rPr sz="1200" b="1" spc="350" dirty="0">
                <a:latin typeface="FZLTZHB--B51-0"/>
                <a:cs typeface="FZLTZHB--B51-0"/>
              </a:rPr>
              <a:t>l</a:t>
            </a:r>
            <a:r>
              <a:rPr sz="1200" b="1" spc="-10" dirty="0">
                <a:latin typeface="FZLTZHB--B51-0"/>
                <a:cs typeface="FZLTZHB--B51-0"/>
              </a:rPr>
              <a:t>e.</a:t>
            </a:r>
            <a:r>
              <a:rPr sz="1200" b="1" spc="-5" dirty="0">
                <a:latin typeface="FZLTZHB--B51-0"/>
                <a:cs typeface="FZLTZHB--B51-0"/>
              </a:rPr>
              <a:t>p</a:t>
            </a:r>
            <a:r>
              <a:rPr sz="1200" b="1" spc="-145" dirty="0">
                <a:latin typeface="FZLTZHB--B51-0"/>
                <a:cs typeface="FZLTZHB--B51-0"/>
              </a:rPr>
              <a:t>e</a:t>
            </a:r>
            <a:r>
              <a:rPr sz="1200" b="1" spc="-140" dirty="0">
                <a:latin typeface="FZLTZHB--B51-0"/>
                <a:cs typeface="FZLTZHB--B51-0"/>
              </a:rPr>
              <a:t>n</a:t>
            </a:r>
            <a:r>
              <a:rPr sz="1200" b="1" spc="75" dirty="0">
                <a:latin typeface="FZLTZHB--B51-0"/>
                <a:cs typeface="FZLTZHB--B51-0"/>
              </a:rPr>
              <a:t>si</a:t>
            </a:r>
            <a:r>
              <a:rPr sz="1200" b="1" spc="100" dirty="0">
                <a:latin typeface="FZLTZHB--B51-0"/>
                <a:cs typeface="FZLTZHB--B51-0"/>
              </a:rPr>
              <a:t>z</a:t>
            </a:r>
            <a:r>
              <a:rPr sz="1200" b="1" spc="-135" dirty="0">
                <a:latin typeface="FZLTZHB--B51-0"/>
                <a:cs typeface="FZLTZHB--B51-0"/>
              </a:rPr>
              <a:t>e</a:t>
            </a:r>
            <a:r>
              <a:rPr sz="1200" b="1" spc="80" dirty="0">
                <a:latin typeface="FZLTZHB--B51-0"/>
                <a:cs typeface="FZLTZHB--B51-0"/>
              </a:rPr>
              <a:t>(2)</a:t>
            </a:r>
            <a:endParaRPr sz="1200">
              <a:latin typeface="FZLTZHB--B51-0"/>
              <a:cs typeface="FZLTZHB--B51-0"/>
            </a:endParaRPr>
          </a:p>
          <a:p>
            <a:pPr marL="348615" marR="132080" indent="635">
              <a:lnSpc>
                <a:spcPct val="120000"/>
              </a:lnSpc>
              <a:tabLst>
                <a:tab pos="1694814" algn="l"/>
              </a:tabLst>
            </a:pPr>
            <a:r>
              <a:rPr sz="1200" b="1" spc="70" dirty="0">
                <a:latin typeface="FZLTZHB--B51-0"/>
                <a:cs typeface="FZLTZHB--B51-0"/>
              </a:rPr>
              <a:t>level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35" dirty="0">
                <a:latin typeface="FZLTZHB--B51-0"/>
                <a:cs typeface="FZLTZHB--B51-0"/>
              </a:rPr>
              <a:t>3</a:t>
            </a:r>
            <a:r>
              <a:rPr sz="1200" b="1" dirty="0">
                <a:latin typeface="FZLTZHB--B51-0"/>
                <a:cs typeface="FZLTZHB--B51-0"/>
              </a:rPr>
              <a:t>	</a:t>
            </a:r>
            <a:r>
              <a:rPr sz="1200" b="1" spc="-110" dirty="0">
                <a:latin typeface="FZLTZHB--B51-0"/>
                <a:cs typeface="FZLTZHB--B51-0"/>
              </a:rPr>
              <a:t>#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35" dirty="0">
                <a:latin typeface="FZLTZHB--B51-0"/>
                <a:cs typeface="FZLTZHB--B51-0"/>
              </a:rPr>
              <a:t>3</a:t>
            </a:r>
            <a:r>
              <a:rPr sz="1200" b="1" dirty="0">
                <a:latin typeface="Heiti SC"/>
                <a:cs typeface="Heiti SC"/>
              </a:rPr>
              <a:t>阶科赫雪花，阶数 </a:t>
            </a:r>
            <a:r>
              <a:rPr sz="1200" b="1" spc="-100" dirty="0">
                <a:latin typeface="FZLTZHB--B51-0"/>
                <a:cs typeface="FZLTZHB--B51-0"/>
              </a:rPr>
              <a:t>k</a:t>
            </a:r>
            <a:r>
              <a:rPr sz="1200" b="1" spc="-125" dirty="0">
                <a:latin typeface="FZLTZHB--B51-0"/>
                <a:cs typeface="FZLTZHB--B51-0"/>
              </a:rPr>
              <a:t>och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-150" dirty="0">
                <a:latin typeface="FZLTZHB--B51-0"/>
                <a:cs typeface="FZLTZHB--B51-0"/>
              </a:rPr>
              <a:t>40</a:t>
            </a:r>
            <a:r>
              <a:rPr sz="1200" b="1" spc="-145" dirty="0">
                <a:latin typeface="FZLTZHB--B51-0"/>
                <a:cs typeface="FZLTZHB--B51-0"/>
              </a:rPr>
              <a:t>0</a:t>
            </a:r>
            <a:r>
              <a:rPr sz="1200" b="1" spc="270" dirty="0">
                <a:latin typeface="FZLTZHB--B51-0"/>
                <a:cs typeface="FZLTZHB--B51-0"/>
              </a:rPr>
              <a:t>,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40" dirty="0">
                <a:latin typeface="FZLTZHB--B51-0"/>
                <a:cs typeface="FZLTZHB--B51-0"/>
              </a:rPr>
              <a:t>le</a:t>
            </a:r>
            <a:r>
              <a:rPr sz="1200" b="1" spc="60" dirty="0">
                <a:latin typeface="FZLTZHB--B51-0"/>
                <a:cs typeface="FZLTZHB--B51-0"/>
              </a:rPr>
              <a:t>v</a:t>
            </a:r>
            <a:r>
              <a:rPr sz="1200" b="1" spc="-135" dirty="0">
                <a:latin typeface="FZLTZHB--B51-0"/>
                <a:cs typeface="FZLTZHB--B51-0"/>
              </a:rPr>
              <a:t>e</a:t>
            </a:r>
            <a:r>
              <a:rPr sz="1200" b="1" spc="265" dirty="0">
                <a:latin typeface="FZLTZHB--B51-0"/>
                <a:cs typeface="FZLTZHB--B51-0"/>
              </a:rPr>
              <a:t>l)</a:t>
            </a:r>
            <a:r>
              <a:rPr sz="1200" b="1" spc="220" dirty="0">
                <a:latin typeface="FZLTZHB--B51-0"/>
                <a:cs typeface="FZLTZHB--B51-0"/>
              </a:rPr>
              <a:t> </a:t>
            </a: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75" dirty="0">
                <a:latin typeface="FZLTZHB--B51-0"/>
                <a:cs typeface="FZLTZHB--B51-0"/>
              </a:rPr>
              <a:t>ur</a:t>
            </a:r>
            <a:r>
              <a:rPr sz="1200" b="1" spc="55" dirty="0">
                <a:latin typeface="FZLTZHB--B51-0"/>
                <a:cs typeface="FZLTZHB--B51-0"/>
              </a:rPr>
              <a:t>t</a:t>
            </a:r>
            <a:r>
              <a:rPr sz="1200" b="1" spc="350" dirty="0">
                <a:latin typeface="FZLTZHB--B51-0"/>
                <a:cs typeface="FZLTZHB--B51-0"/>
              </a:rPr>
              <a:t>l</a:t>
            </a:r>
            <a:r>
              <a:rPr sz="1200" b="1" spc="90" dirty="0">
                <a:latin typeface="FZLTZHB--B51-0"/>
                <a:cs typeface="FZLTZHB--B51-0"/>
              </a:rPr>
              <a:t>e.</a:t>
            </a:r>
            <a:r>
              <a:rPr sz="1200" b="1" spc="80" dirty="0">
                <a:latin typeface="FZLTZHB--B51-0"/>
                <a:cs typeface="FZLTZHB--B51-0"/>
              </a:rPr>
              <a:t>r</a:t>
            </a:r>
            <a:r>
              <a:rPr sz="1200" b="1" spc="55" dirty="0">
                <a:latin typeface="FZLTZHB--B51-0"/>
                <a:cs typeface="FZLTZHB--B51-0"/>
              </a:rPr>
              <a:t>i</a:t>
            </a:r>
            <a:r>
              <a:rPr sz="1200" b="1" spc="150" dirty="0">
                <a:latin typeface="FZLTZHB--B51-0"/>
                <a:cs typeface="FZLTZHB--B51-0"/>
              </a:rPr>
              <a:t>g</a:t>
            </a:r>
            <a:r>
              <a:rPr sz="1200" b="1" spc="30" dirty="0">
                <a:latin typeface="FZLTZHB--B51-0"/>
                <a:cs typeface="FZLTZHB--B51-0"/>
              </a:rPr>
              <a:t>ht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35" dirty="0">
                <a:latin typeface="FZLTZHB--B51-0"/>
                <a:cs typeface="FZLTZHB--B51-0"/>
              </a:rPr>
              <a:t>1</a:t>
            </a:r>
            <a:r>
              <a:rPr sz="1200" b="1" spc="-30" dirty="0">
                <a:latin typeface="FZLTZHB--B51-0"/>
                <a:cs typeface="FZLTZHB--B51-0"/>
              </a:rPr>
              <a:t>20)</a:t>
            </a:r>
            <a:endParaRPr sz="1200">
              <a:latin typeface="FZLTZHB--B51-0"/>
              <a:cs typeface="FZLTZHB--B51-0"/>
            </a:endParaRPr>
          </a:p>
          <a:p>
            <a:pPr marL="348615" marR="1351280">
              <a:lnSpc>
                <a:spcPct val="120000"/>
              </a:lnSpc>
            </a:pPr>
            <a:r>
              <a:rPr sz="1200" b="1" spc="-100" dirty="0">
                <a:latin typeface="FZLTZHB--B51-0"/>
                <a:cs typeface="FZLTZHB--B51-0"/>
              </a:rPr>
              <a:t>k</a:t>
            </a:r>
            <a:r>
              <a:rPr sz="1200" b="1" spc="-125" dirty="0">
                <a:latin typeface="FZLTZHB--B51-0"/>
                <a:cs typeface="FZLTZHB--B51-0"/>
              </a:rPr>
              <a:t>och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-150" dirty="0">
                <a:latin typeface="FZLTZHB--B51-0"/>
                <a:cs typeface="FZLTZHB--B51-0"/>
              </a:rPr>
              <a:t>40</a:t>
            </a:r>
            <a:r>
              <a:rPr sz="1200" b="1" spc="-145" dirty="0">
                <a:latin typeface="FZLTZHB--B51-0"/>
                <a:cs typeface="FZLTZHB--B51-0"/>
              </a:rPr>
              <a:t>0</a:t>
            </a:r>
            <a:r>
              <a:rPr sz="1200" b="1" spc="270" dirty="0">
                <a:latin typeface="FZLTZHB--B51-0"/>
                <a:cs typeface="FZLTZHB--B51-0"/>
              </a:rPr>
              <a:t>,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40" dirty="0">
                <a:latin typeface="FZLTZHB--B51-0"/>
                <a:cs typeface="FZLTZHB--B51-0"/>
              </a:rPr>
              <a:t>le</a:t>
            </a:r>
            <a:r>
              <a:rPr sz="1200" b="1" spc="60" dirty="0">
                <a:latin typeface="FZLTZHB--B51-0"/>
                <a:cs typeface="FZLTZHB--B51-0"/>
              </a:rPr>
              <a:t>v</a:t>
            </a:r>
            <a:r>
              <a:rPr sz="1200" b="1" spc="-135" dirty="0">
                <a:latin typeface="FZLTZHB--B51-0"/>
                <a:cs typeface="FZLTZHB--B51-0"/>
              </a:rPr>
              <a:t>e</a:t>
            </a:r>
            <a:r>
              <a:rPr sz="1200" b="1" spc="265" dirty="0">
                <a:latin typeface="FZLTZHB--B51-0"/>
                <a:cs typeface="FZLTZHB--B51-0"/>
              </a:rPr>
              <a:t>l)</a:t>
            </a:r>
            <a:r>
              <a:rPr sz="1200" b="1" spc="220" dirty="0">
                <a:latin typeface="FZLTZHB--B51-0"/>
                <a:cs typeface="FZLTZHB--B51-0"/>
              </a:rPr>
              <a:t> </a:t>
            </a: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75" dirty="0">
                <a:latin typeface="FZLTZHB--B51-0"/>
                <a:cs typeface="FZLTZHB--B51-0"/>
              </a:rPr>
              <a:t>ur</a:t>
            </a:r>
            <a:r>
              <a:rPr sz="1200" b="1" spc="55" dirty="0">
                <a:latin typeface="FZLTZHB--B51-0"/>
                <a:cs typeface="FZLTZHB--B51-0"/>
              </a:rPr>
              <a:t>t</a:t>
            </a:r>
            <a:r>
              <a:rPr sz="1200" b="1" spc="350" dirty="0">
                <a:latin typeface="FZLTZHB--B51-0"/>
                <a:cs typeface="FZLTZHB--B51-0"/>
              </a:rPr>
              <a:t>l</a:t>
            </a:r>
            <a:r>
              <a:rPr sz="1200" b="1" spc="90" dirty="0">
                <a:latin typeface="FZLTZHB--B51-0"/>
                <a:cs typeface="FZLTZHB--B51-0"/>
              </a:rPr>
              <a:t>e.</a:t>
            </a:r>
            <a:r>
              <a:rPr sz="1200" b="1" spc="80" dirty="0">
                <a:latin typeface="FZLTZHB--B51-0"/>
                <a:cs typeface="FZLTZHB--B51-0"/>
              </a:rPr>
              <a:t>r</a:t>
            </a:r>
            <a:r>
              <a:rPr sz="1200" b="1" spc="55" dirty="0">
                <a:latin typeface="FZLTZHB--B51-0"/>
                <a:cs typeface="FZLTZHB--B51-0"/>
              </a:rPr>
              <a:t>i</a:t>
            </a:r>
            <a:r>
              <a:rPr sz="1200" b="1" spc="150" dirty="0">
                <a:latin typeface="FZLTZHB--B51-0"/>
                <a:cs typeface="FZLTZHB--B51-0"/>
              </a:rPr>
              <a:t>g</a:t>
            </a:r>
            <a:r>
              <a:rPr sz="1200" b="1" spc="30" dirty="0">
                <a:latin typeface="FZLTZHB--B51-0"/>
                <a:cs typeface="FZLTZHB--B51-0"/>
              </a:rPr>
              <a:t>ht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35" dirty="0">
                <a:latin typeface="FZLTZHB--B51-0"/>
                <a:cs typeface="FZLTZHB--B51-0"/>
              </a:rPr>
              <a:t>1</a:t>
            </a:r>
            <a:r>
              <a:rPr sz="1200" b="1" spc="-30" dirty="0">
                <a:latin typeface="FZLTZHB--B51-0"/>
                <a:cs typeface="FZLTZHB--B51-0"/>
              </a:rPr>
              <a:t>20)</a:t>
            </a:r>
            <a:r>
              <a:rPr sz="1200" b="1" spc="-15" dirty="0">
                <a:latin typeface="FZLTZHB--B51-0"/>
                <a:cs typeface="FZLTZHB--B51-0"/>
              </a:rPr>
              <a:t> </a:t>
            </a:r>
            <a:r>
              <a:rPr sz="1200" b="1" spc="-100" dirty="0">
                <a:latin typeface="FZLTZHB--B51-0"/>
                <a:cs typeface="FZLTZHB--B51-0"/>
              </a:rPr>
              <a:t>k</a:t>
            </a:r>
            <a:r>
              <a:rPr sz="1200" b="1" spc="-125" dirty="0">
                <a:latin typeface="FZLTZHB--B51-0"/>
                <a:cs typeface="FZLTZHB--B51-0"/>
              </a:rPr>
              <a:t>och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-150" dirty="0">
                <a:latin typeface="FZLTZHB--B51-0"/>
                <a:cs typeface="FZLTZHB--B51-0"/>
              </a:rPr>
              <a:t>40</a:t>
            </a:r>
            <a:r>
              <a:rPr sz="1200" b="1" spc="-145" dirty="0">
                <a:latin typeface="FZLTZHB--B51-0"/>
                <a:cs typeface="FZLTZHB--B51-0"/>
              </a:rPr>
              <a:t>0</a:t>
            </a:r>
            <a:r>
              <a:rPr sz="1200" b="1" spc="270" dirty="0">
                <a:latin typeface="FZLTZHB--B51-0"/>
                <a:cs typeface="FZLTZHB--B51-0"/>
              </a:rPr>
              <a:t>,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40" dirty="0">
                <a:latin typeface="FZLTZHB--B51-0"/>
                <a:cs typeface="FZLTZHB--B51-0"/>
              </a:rPr>
              <a:t>le</a:t>
            </a:r>
            <a:r>
              <a:rPr sz="1200" b="1" spc="60" dirty="0">
                <a:latin typeface="FZLTZHB--B51-0"/>
                <a:cs typeface="FZLTZHB--B51-0"/>
              </a:rPr>
              <a:t>v</a:t>
            </a:r>
            <a:r>
              <a:rPr sz="1200" b="1" spc="-135" dirty="0">
                <a:latin typeface="FZLTZHB--B51-0"/>
                <a:cs typeface="FZLTZHB--B51-0"/>
              </a:rPr>
              <a:t>e</a:t>
            </a:r>
            <a:r>
              <a:rPr sz="1200" b="1" spc="265" dirty="0">
                <a:latin typeface="FZLTZHB--B51-0"/>
                <a:cs typeface="FZLTZHB--B51-0"/>
              </a:rPr>
              <a:t>l)</a:t>
            </a:r>
            <a:r>
              <a:rPr sz="1200" b="1" spc="220" dirty="0">
                <a:latin typeface="FZLTZHB--B51-0"/>
                <a:cs typeface="FZLTZHB--B51-0"/>
              </a:rPr>
              <a:t> </a:t>
            </a:r>
            <a:r>
              <a:rPr sz="1200" b="1" spc="210" dirty="0">
                <a:latin typeface="FZLTZHB--B51-0"/>
                <a:cs typeface="FZLTZHB--B51-0"/>
              </a:rPr>
              <a:t>t</a:t>
            </a:r>
            <a:r>
              <a:rPr sz="1200" b="1" spc="75" dirty="0">
                <a:latin typeface="FZLTZHB--B51-0"/>
                <a:cs typeface="FZLTZHB--B51-0"/>
              </a:rPr>
              <a:t>ur</a:t>
            </a:r>
            <a:r>
              <a:rPr sz="1200" b="1" spc="55" dirty="0">
                <a:latin typeface="FZLTZHB--B51-0"/>
                <a:cs typeface="FZLTZHB--B51-0"/>
              </a:rPr>
              <a:t>t</a:t>
            </a:r>
            <a:r>
              <a:rPr sz="1200" b="1" spc="350" dirty="0">
                <a:latin typeface="FZLTZHB--B51-0"/>
                <a:cs typeface="FZLTZHB--B51-0"/>
              </a:rPr>
              <a:t>l</a:t>
            </a:r>
            <a:r>
              <a:rPr sz="1200" b="1" spc="-10" dirty="0">
                <a:latin typeface="FZLTZHB--B51-0"/>
                <a:cs typeface="FZLTZHB--B51-0"/>
              </a:rPr>
              <a:t>e.</a:t>
            </a:r>
            <a:r>
              <a:rPr sz="1200" b="1" spc="-5" dirty="0">
                <a:latin typeface="FZLTZHB--B51-0"/>
                <a:cs typeface="FZLTZHB--B51-0"/>
              </a:rPr>
              <a:t>h</a:t>
            </a:r>
            <a:r>
              <a:rPr sz="1200" b="1" spc="55" dirty="0">
                <a:latin typeface="FZLTZHB--B51-0"/>
                <a:cs typeface="FZLTZHB--B51-0"/>
              </a:rPr>
              <a:t>i</a:t>
            </a:r>
            <a:r>
              <a:rPr sz="1200" b="1" spc="150" dirty="0">
                <a:latin typeface="FZLTZHB--B51-0"/>
                <a:cs typeface="FZLTZHB--B51-0"/>
              </a:rPr>
              <a:t>d</a:t>
            </a:r>
            <a:r>
              <a:rPr sz="1200" b="1" spc="-25" dirty="0">
                <a:latin typeface="FZLTZHB--B51-0"/>
                <a:cs typeface="FZLTZHB--B51-0"/>
              </a:rPr>
              <a:t>etu</a:t>
            </a:r>
            <a:r>
              <a:rPr sz="1200" b="1" spc="145" dirty="0">
                <a:latin typeface="FZLTZHB--B51-0"/>
                <a:cs typeface="FZLTZHB--B51-0"/>
              </a:rPr>
              <a:t>r</a:t>
            </a:r>
            <a:r>
              <a:rPr sz="1200" b="1" spc="100" dirty="0">
                <a:latin typeface="FZLTZHB--B51-0"/>
                <a:cs typeface="FZLTZHB--B51-0"/>
              </a:rPr>
              <a:t>tl</a:t>
            </a:r>
            <a:r>
              <a:rPr sz="1200" b="1" spc="215" dirty="0">
                <a:latin typeface="FZLTZHB--B51-0"/>
                <a:cs typeface="FZLTZHB--B51-0"/>
              </a:rPr>
              <a:t>e</a:t>
            </a:r>
            <a:r>
              <a:rPr sz="1200" b="1" spc="185" dirty="0">
                <a:latin typeface="FZLTZHB--B51-0"/>
                <a:cs typeface="FZLTZHB--B51-0"/>
              </a:rPr>
              <a:t>()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145" dirty="0">
                <a:latin typeface="FZLTZHB--B51-0"/>
                <a:cs typeface="FZLTZHB--B51-0"/>
              </a:rPr>
              <a:t>ma</a:t>
            </a:r>
            <a:r>
              <a:rPr sz="1200" b="1" spc="-40" dirty="0">
                <a:latin typeface="FZLTZHB--B51-0"/>
                <a:cs typeface="FZLTZHB--B51-0"/>
              </a:rPr>
              <a:t>i</a:t>
            </a:r>
            <a:r>
              <a:rPr sz="1200" b="1" spc="20" dirty="0">
                <a:latin typeface="FZLTZHB--B51-0"/>
                <a:cs typeface="FZLTZHB--B51-0"/>
              </a:rPr>
              <a:t>n</a:t>
            </a:r>
            <a:r>
              <a:rPr sz="1200" b="1" spc="15" dirty="0">
                <a:latin typeface="FZLTZHB--B51-0"/>
                <a:cs typeface="FZLTZHB--B51-0"/>
              </a:rPr>
              <a:t>(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4053" y="755904"/>
            <a:ext cx="3312413" cy="3477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95B0398-00A2-9547-99B0-F24D9A85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3213657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7541" y="2566062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46583" y="369554"/>
                </a:moveTo>
                <a:lnTo>
                  <a:pt x="62915" y="369554"/>
                </a:lnTo>
                <a:lnTo>
                  <a:pt x="68427" y="372463"/>
                </a:lnTo>
                <a:lnTo>
                  <a:pt x="72265" y="379313"/>
                </a:lnTo>
                <a:lnTo>
                  <a:pt x="92154" y="424073"/>
                </a:lnTo>
                <a:lnTo>
                  <a:pt x="108751" y="468308"/>
                </a:lnTo>
                <a:lnTo>
                  <a:pt x="181851" y="674585"/>
                </a:lnTo>
                <a:lnTo>
                  <a:pt x="197949" y="721689"/>
                </a:lnTo>
                <a:lnTo>
                  <a:pt x="211558" y="767259"/>
                </a:lnTo>
                <a:lnTo>
                  <a:pt x="215938" y="789010"/>
                </a:lnTo>
                <a:lnTo>
                  <a:pt x="213499" y="794750"/>
                </a:lnTo>
                <a:lnTo>
                  <a:pt x="205585" y="800082"/>
                </a:lnTo>
                <a:lnTo>
                  <a:pt x="198077" y="803775"/>
                </a:lnTo>
                <a:lnTo>
                  <a:pt x="185382" y="809447"/>
                </a:lnTo>
                <a:lnTo>
                  <a:pt x="167576" y="817064"/>
                </a:lnTo>
                <a:lnTo>
                  <a:pt x="165315" y="821814"/>
                </a:lnTo>
                <a:lnTo>
                  <a:pt x="173761" y="845652"/>
                </a:lnTo>
                <a:lnTo>
                  <a:pt x="178644" y="847462"/>
                </a:lnTo>
                <a:lnTo>
                  <a:pt x="201501" y="838216"/>
                </a:lnTo>
                <a:lnTo>
                  <a:pt x="224844" y="829182"/>
                </a:lnTo>
                <a:lnTo>
                  <a:pt x="261688" y="815705"/>
                </a:lnTo>
                <a:lnTo>
                  <a:pt x="309030" y="800046"/>
                </a:lnTo>
                <a:lnTo>
                  <a:pt x="334467" y="792299"/>
                </a:lnTo>
                <a:lnTo>
                  <a:pt x="336854" y="787905"/>
                </a:lnTo>
                <a:lnTo>
                  <a:pt x="331696" y="773338"/>
                </a:lnTo>
                <a:lnTo>
                  <a:pt x="273939" y="773338"/>
                </a:lnTo>
                <a:lnTo>
                  <a:pt x="268427" y="770430"/>
                </a:lnTo>
                <a:lnTo>
                  <a:pt x="249455" y="730673"/>
                </a:lnTo>
                <a:lnTo>
                  <a:pt x="233989" y="690685"/>
                </a:lnTo>
                <a:lnTo>
                  <a:pt x="140563" y="427568"/>
                </a:lnTo>
                <a:lnTo>
                  <a:pt x="344375" y="427568"/>
                </a:lnTo>
                <a:lnTo>
                  <a:pt x="246583" y="369554"/>
                </a:lnTo>
                <a:close/>
              </a:path>
              <a:path w="1216660" h="847725">
                <a:moveTo>
                  <a:pt x="328409" y="764054"/>
                </a:moveTo>
                <a:lnTo>
                  <a:pt x="314815" y="764330"/>
                </a:lnTo>
                <a:lnTo>
                  <a:pt x="298471" y="768866"/>
                </a:lnTo>
                <a:lnTo>
                  <a:pt x="287326" y="771696"/>
                </a:lnTo>
                <a:lnTo>
                  <a:pt x="281381" y="772817"/>
                </a:lnTo>
                <a:lnTo>
                  <a:pt x="273939" y="773338"/>
                </a:lnTo>
                <a:lnTo>
                  <a:pt x="331696" y="773338"/>
                </a:lnTo>
                <a:lnTo>
                  <a:pt x="328409" y="764054"/>
                </a:lnTo>
                <a:close/>
              </a:path>
              <a:path w="1216660" h="847725">
                <a:moveTo>
                  <a:pt x="344375" y="427568"/>
                </a:moveTo>
                <a:lnTo>
                  <a:pt x="140563" y="427568"/>
                </a:lnTo>
                <a:lnTo>
                  <a:pt x="461763" y="620872"/>
                </a:lnTo>
                <a:lnTo>
                  <a:pt x="554444" y="674412"/>
                </a:lnTo>
                <a:lnTo>
                  <a:pt x="598470" y="698906"/>
                </a:lnTo>
                <a:lnTo>
                  <a:pt x="631283" y="692610"/>
                </a:lnTo>
                <a:lnTo>
                  <a:pt x="661187" y="687257"/>
                </a:lnTo>
                <a:lnTo>
                  <a:pt x="664270" y="681709"/>
                </a:lnTo>
                <a:lnTo>
                  <a:pt x="661617" y="675845"/>
                </a:lnTo>
                <a:lnTo>
                  <a:pt x="658731" y="669224"/>
                </a:lnTo>
                <a:lnTo>
                  <a:pt x="640796" y="624743"/>
                </a:lnTo>
                <a:lnTo>
                  <a:pt x="627232" y="588958"/>
                </a:lnTo>
                <a:lnTo>
                  <a:pt x="615129" y="556117"/>
                </a:lnTo>
                <a:lnTo>
                  <a:pt x="568960" y="556117"/>
                </a:lnTo>
                <a:lnTo>
                  <a:pt x="452815" y="490609"/>
                </a:lnTo>
                <a:lnTo>
                  <a:pt x="344375" y="427568"/>
                </a:lnTo>
                <a:close/>
              </a:path>
              <a:path w="1216660" h="847725">
                <a:moveTo>
                  <a:pt x="504730" y="234541"/>
                </a:moveTo>
                <a:lnTo>
                  <a:pt x="444157" y="234541"/>
                </a:lnTo>
                <a:lnTo>
                  <a:pt x="449668" y="237462"/>
                </a:lnTo>
                <a:lnTo>
                  <a:pt x="453507" y="244299"/>
                </a:lnTo>
                <a:lnTo>
                  <a:pt x="473395" y="289059"/>
                </a:lnTo>
                <a:lnTo>
                  <a:pt x="489992" y="333294"/>
                </a:lnTo>
                <a:lnTo>
                  <a:pt x="568960" y="556117"/>
                </a:lnTo>
                <a:lnTo>
                  <a:pt x="615129" y="556117"/>
                </a:lnTo>
                <a:lnTo>
                  <a:pt x="599957" y="514154"/>
                </a:lnTo>
                <a:lnTo>
                  <a:pt x="536395" y="334877"/>
                </a:lnTo>
                <a:lnTo>
                  <a:pt x="519798" y="286317"/>
                </a:lnTo>
                <a:lnTo>
                  <a:pt x="506193" y="240750"/>
                </a:lnTo>
                <a:lnTo>
                  <a:pt x="504730" y="234541"/>
                </a:lnTo>
                <a:close/>
              </a:path>
              <a:path w="1216660" h="847725">
                <a:moveTo>
                  <a:pt x="136564" y="303632"/>
                </a:moveTo>
                <a:lnTo>
                  <a:pt x="91572" y="321172"/>
                </a:lnTo>
                <a:lnTo>
                  <a:pt x="51539" y="335409"/>
                </a:lnTo>
                <a:lnTo>
                  <a:pt x="15100" y="346903"/>
                </a:lnTo>
                <a:lnTo>
                  <a:pt x="2400" y="350593"/>
                </a:lnTo>
                <a:lnTo>
                  <a:pt x="0" y="354987"/>
                </a:lnTo>
                <a:lnTo>
                  <a:pt x="8445" y="378838"/>
                </a:lnTo>
                <a:lnTo>
                  <a:pt x="22039" y="378563"/>
                </a:lnTo>
                <a:lnTo>
                  <a:pt x="38382" y="374031"/>
                </a:lnTo>
                <a:lnTo>
                  <a:pt x="49528" y="371202"/>
                </a:lnTo>
                <a:lnTo>
                  <a:pt x="55473" y="370075"/>
                </a:lnTo>
                <a:lnTo>
                  <a:pt x="62915" y="369554"/>
                </a:lnTo>
                <a:lnTo>
                  <a:pt x="246583" y="369554"/>
                </a:lnTo>
                <a:lnTo>
                  <a:pt x="136564" y="303632"/>
                </a:lnTo>
                <a:close/>
              </a:path>
              <a:path w="1216660" h="847725">
                <a:moveTo>
                  <a:pt x="539415" y="160434"/>
                </a:moveTo>
                <a:lnTo>
                  <a:pt x="483021" y="182562"/>
                </a:lnTo>
                <a:lnTo>
                  <a:pt x="444807" y="196193"/>
                </a:lnTo>
                <a:lnTo>
                  <a:pt x="383641" y="215579"/>
                </a:lnTo>
                <a:lnTo>
                  <a:pt x="381241" y="219986"/>
                </a:lnTo>
                <a:lnTo>
                  <a:pt x="389686" y="243837"/>
                </a:lnTo>
                <a:lnTo>
                  <a:pt x="403280" y="243557"/>
                </a:lnTo>
                <a:lnTo>
                  <a:pt x="419624" y="239020"/>
                </a:lnTo>
                <a:lnTo>
                  <a:pt x="430769" y="236193"/>
                </a:lnTo>
                <a:lnTo>
                  <a:pt x="436714" y="235074"/>
                </a:lnTo>
                <a:lnTo>
                  <a:pt x="444157" y="234541"/>
                </a:lnTo>
                <a:lnTo>
                  <a:pt x="504730" y="234541"/>
                </a:lnTo>
                <a:lnTo>
                  <a:pt x="504315" y="232782"/>
                </a:lnTo>
                <a:lnTo>
                  <a:pt x="503047" y="226184"/>
                </a:lnTo>
                <a:lnTo>
                  <a:pt x="501815" y="218996"/>
                </a:lnTo>
                <a:lnTo>
                  <a:pt x="504253" y="213255"/>
                </a:lnTo>
                <a:lnTo>
                  <a:pt x="512137" y="207942"/>
                </a:lnTo>
                <a:lnTo>
                  <a:pt x="519662" y="204240"/>
                </a:lnTo>
                <a:lnTo>
                  <a:pt x="532354" y="198568"/>
                </a:lnTo>
                <a:lnTo>
                  <a:pt x="550164" y="190954"/>
                </a:lnTo>
                <a:lnTo>
                  <a:pt x="552780" y="186077"/>
                </a:lnTo>
                <a:lnTo>
                  <a:pt x="544334" y="162227"/>
                </a:lnTo>
                <a:lnTo>
                  <a:pt x="539415" y="160434"/>
                </a:lnTo>
                <a:close/>
              </a:path>
              <a:path w="1216660" h="847725">
                <a:moveTo>
                  <a:pt x="1055507" y="0"/>
                </a:moveTo>
                <a:lnTo>
                  <a:pt x="1005708" y="2245"/>
                </a:lnTo>
                <a:lnTo>
                  <a:pt x="956116" y="9555"/>
                </a:lnTo>
                <a:lnTo>
                  <a:pt x="918632" y="18513"/>
                </a:lnTo>
                <a:lnTo>
                  <a:pt x="880567" y="30568"/>
                </a:lnTo>
                <a:lnTo>
                  <a:pt x="841257" y="46958"/>
                </a:lnTo>
                <a:lnTo>
                  <a:pt x="805758" y="65943"/>
                </a:lnTo>
                <a:lnTo>
                  <a:pt x="773980" y="87697"/>
                </a:lnTo>
                <a:lnTo>
                  <a:pt x="737237" y="121313"/>
                </a:lnTo>
                <a:lnTo>
                  <a:pt x="706727" y="160579"/>
                </a:lnTo>
                <a:lnTo>
                  <a:pt x="684011" y="204442"/>
                </a:lnTo>
                <a:lnTo>
                  <a:pt x="671715" y="250093"/>
                </a:lnTo>
                <a:lnTo>
                  <a:pt x="668818" y="285954"/>
                </a:lnTo>
                <a:lnTo>
                  <a:pt x="669066" y="298242"/>
                </a:lnTo>
                <a:lnTo>
                  <a:pt x="673476" y="336173"/>
                </a:lnTo>
                <a:lnTo>
                  <a:pt x="683419" y="375805"/>
                </a:lnTo>
                <a:lnTo>
                  <a:pt x="698011" y="413619"/>
                </a:lnTo>
                <a:lnTo>
                  <a:pt x="716290" y="447457"/>
                </a:lnTo>
                <a:lnTo>
                  <a:pt x="746671" y="487960"/>
                </a:lnTo>
                <a:lnTo>
                  <a:pt x="776014" y="516603"/>
                </a:lnTo>
                <a:lnTo>
                  <a:pt x="812837" y="542520"/>
                </a:lnTo>
                <a:lnTo>
                  <a:pt x="852850" y="560629"/>
                </a:lnTo>
                <a:lnTo>
                  <a:pt x="896115" y="570906"/>
                </a:lnTo>
                <a:lnTo>
                  <a:pt x="926796" y="573396"/>
                </a:lnTo>
                <a:lnTo>
                  <a:pt x="942694" y="573330"/>
                </a:lnTo>
                <a:lnTo>
                  <a:pt x="992650" y="567880"/>
                </a:lnTo>
                <a:lnTo>
                  <a:pt x="1046044" y="554534"/>
                </a:lnTo>
                <a:lnTo>
                  <a:pt x="1089551" y="538376"/>
                </a:lnTo>
                <a:lnTo>
                  <a:pt x="1124589" y="520902"/>
                </a:lnTo>
                <a:lnTo>
                  <a:pt x="1151405" y="504083"/>
                </a:lnTo>
                <a:lnTo>
                  <a:pt x="999494" y="504083"/>
                </a:lnTo>
                <a:lnTo>
                  <a:pt x="987485" y="503835"/>
                </a:lnTo>
                <a:lnTo>
                  <a:pt x="941280" y="495114"/>
                </a:lnTo>
                <a:lnTo>
                  <a:pt x="896615" y="474229"/>
                </a:lnTo>
                <a:lnTo>
                  <a:pt x="858049" y="444234"/>
                </a:lnTo>
                <a:lnTo>
                  <a:pt x="833015" y="415429"/>
                </a:lnTo>
                <a:lnTo>
                  <a:pt x="811228" y="380956"/>
                </a:lnTo>
                <a:lnTo>
                  <a:pt x="792608" y="340585"/>
                </a:lnTo>
                <a:lnTo>
                  <a:pt x="779692" y="299374"/>
                </a:lnTo>
                <a:lnTo>
                  <a:pt x="773676" y="261290"/>
                </a:lnTo>
                <a:lnTo>
                  <a:pt x="773100" y="236807"/>
                </a:lnTo>
                <a:lnTo>
                  <a:pt x="773854" y="224811"/>
                </a:lnTo>
                <a:lnTo>
                  <a:pt x="783905" y="178247"/>
                </a:lnTo>
                <a:lnTo>
                  <a:pt x="806564" y="135257"/>
                </a:lnTo>
                <a:lnTo>
                  <a:pt x="841979" y="100360"/>
                </a:lnTo>
                <a:lnTo>
                  <a:pt x="877167" y="79525"/>
                </a:lnTo>
                <a:lnTo>
                  <a:pt x="918173" y="64010"/>
                </a:lnTo>
                <a:lnTo>
                  <a:pt x="956363" y="56986"/>
                </a:lnTo>
                <a:lnTo>
                  <a:pt x="968608" y="56479"/>
                </a:lnTo>
                <a:lnTo>
                  <a:pt x="1080297" y="56479"/>
                </a:lnTo>
                <a:lnTo>
                  <a:pt x="1078995" y="50231"/>
                </a:lnTo>
                <a:lnTo>
                  <a:pt x="1076752" y="38183"/>
                </a:lnTo>
                <a:lnTo>
                  <a:pt x="1074807" y="26199"/>
                </a:lnTo>
                <a:lnTo>
                  <a:pt x="1073252" y="14958"/>
                </a:lnTo>
                <a:lnTo>
                  <a:pt x="1071994" y="3782"/>
                </a:lnTo>
                <a:lnTo>
                  <a:pt x="1055507" y="0"/>
                </a:lnTo>
                <a:close/>
              </a:path>
              <a:path w="1216660" h="847725">
                <a:moveTo>
                  <a:pt x="1203184" y="405145"/>
                </a:moveTo>
                <a:lnTo>
                  <a:pt x="1175285" y="432376"/>
                </a:lnTo>
                <a:lnTo>
                  <a:pt x="1134444" y="462255"/>
                </a:lnTo>
                <a:lnTo>
                  <a:pt x="1100639" y="479996"/>
                </a:lnTo>
                <a:lnTo>
                  <a:pt x="1062942" y="493940"/>
                </a:lnTo>
                <a:lnTo>
                  <a:pt x="1024154" y="502288"/>
                </a:lnTo>
                <a:lnTo>
                  <a:pt x="999494" y="504083"/>
                </a:lnTo>
                <a:lnTo>
                  <a:pt x="1151405" y="504083"/>
                </a:lnTo>
                <a:lnTo>
                  <a:pt x="1186156" y="476776"/>
                </a:lnTo>
                <a:lnTo>
                  <a:pt x="1216152" y="408632"/>
                </a:lnTo>
                <a:lnTo>
                  <a:pt x="1203184" y="405145"/>
                </a:lnTo>
                <a:close/>
              </a:path>
              <a:path w="1216660" h="847725">
                <a:moveTo>
                  <a:pt x="1080297" y="56479"/>
                </a:moveTo>
                <a:lnTo>
                  <a:pt x="968608" y="56479"/>
                </a:lnTo>
                <a:lnTo>
                  <a:pt x="980630" y="56927"/>
                </a:lnTo>
                <a:lnTo>
                  <a:pt x="992440" y="58350"/>
                </a:lnTo>
                <a:lnTo>
                  <a:pt x="1037788" y="74241"/>
                </a:lnTo>
                <a:lnTo>
                  <a:pt x="1063683" y="115654"/>
                </a:lnTo>
                <a:lnTo>
                  <a:pt x="1069898" y="131620"/>
                </a:lnTo>
                <a:lnTo>
                  <a:pt x="1074775" y="134236"/>
                </a:lnTo>
                <a:lnTo>
                  <a:pt x="1095476" y="126908"/>
                </a:lnTo>
                <a:lnTo>
                  <a:pt x="1095135" y="114835"/>
                </a:lnTo>
                <a:lnTo>
                  <a:pt x="1091250" y="101332"/>
                </a:lnTo>
                <a:lnTo>
                  <a:pt x="1087587" y="87697"/>
                </a:lnTo>
                <a:lnTo>
                  <a:pt x="1084465" y="75200"/>
                </a:lnTo>
                <a:lnTo>
                  <a:pt x="1081566" y="62570"/>
                </a:lnTo>
                <a:lnTo>
                  <a:pt x="1080297" y="5647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7042" y="2733414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1" y="1779423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694" y="992311"/>
                </a:moveTo>
                <a:lnTo>
                  <a:pt x="90253" y="1000261"/>
                </a:lnTo>
                <a:lnTo>
                  <a:pt x="91273" y="1014405"/>
                </a:lnTo>
                <a:lnTo>
                  <a:pt x="96222" y="1029134"/>
                </a:lnTo>
                <a:lnTo>
                  <a:pt x="100697" y="1043202"/>
                </a:lnTo>
                <a:lnTo>
                  <a:pt x="111284" y="1081444"/>
                </a:lnTo>
                <a:lnTo>
                  <a:pt x="118777" y="1123184"/>
                </a:lnTo>
                <a:lnTo>
                  <a:pt x="130399" y="1129864"/>
                </a:lnTo>
                <a:lnTo>
                  <a:pt x="142695" y="1130802"/>
                </a:lnTo>
                <a:lnTo>
                  <a:pt x="154923" y="1131339"/>
                </a:lnTo>
                <a:lnTo>
                  <a:pt x="167112" y="1131467"/>
                </a:lnTo>
                <a:lnTo>
                  <a:pt x="179285" y="1131175"/>
                </a:lnTo>
                <a:lnTo>
                  <a:pt x="228348" y="1125624"/>
                </a:lnTo>
                <a:lnTo>
                  <a:pt x="266257" y="1116590"/>
                </a:lnTo>
                <a:lnTo>
                  <a:pt x="305212" y="1102924"/>
                </a:lnTo>
                <a:lnTo>
                  <a:pt x="340132" y="1085420"/>
                </a:lnTo>
                <a:lnTo>
                  <a:pt x="353706" y="1076822"/>
                </a:lnTo>
                <a:lnTo>
                  <a:pt x="224415" y="1076822"/>
                </a:lnTo>
                <a:lnTo>
                  <a:pt x="211167" y="1076467"/>
                </a:lnTo>
                <a:lnTo>
                  <a:pt x="171377" y="1068865"/>
                </a:lnTo>
                <a:lnTo>
                  <a:pt x="133679" y="1035158"/>
                </a:lnTo>
                <a:lnTo>
                  <a:pt x="117101" y="994698"/>
                </a:lnTo>
                <a:lnTo>
                  <a:pt x="112694" y="992311"/>
                </a:lnTo>
                <a:close/>
              </a:path>
              <a:path w="2085975" h="1131570">
                <a:moveTo>
                  <a:pt x="435067" y="877779"/>
                </a:moveTo>
                <a:lnTo>
                  <a:pt x="279161" y="877779"/>
                </a:lnTo>
                <a:lnTo>
                  <a:pt x="291231" y="878469"/>
                </a:lnTo>
                <a:lnTo>
                  <a:pt x="303654" y="880068"/>
                </a:lnTo>
                <a:lnTo>
                  <a:pt x="342149" y="909568"/>
                </a:lnTo>
                <a:lnTo>
                  <a:pt x="357769" y="950186"/>
                </a:lnTo>
                <a:lnTo>
                  <a:pt x="358615" y="962378"/>
                </a:lnTo>
                <a:lnTo>
                  <a:pt x="358141" y="975540"/>
                </a:lnTo>
                <a:lnTo>
                  <a:pt x="348365" y="1012455"/>
                </a:lnTo>
                <a:lnTo>
                  <a:pt x="314727" y="1048996"/>
                </a:lnTo>
                <a:lnTo>
                  <a:pt x="272694" y="1069357"/>
                </a:lnTo>
                <a:lnTo>
                  <a:pt x="224415" y="1076822"/>
                </a:lnTo>
                <a:lnTo>
                  <a:pt x="353706" y="1076822"/>
                </a:lnTo>
                <a:lnTo>
                  <a:pt x="388575" y="1048145"/>
                </a:lnTo>
                <a:lnTo>
                  <a:pt x="418627" y="1007480"/>
                </a:lnTo>
                <a:lnTo>
                  <a:pt x="433617" y="971324"/>
                </a:lnTo>
                <a:lnTo>
                  <a:pt x="440844" y="922281"/>
                </a:lnTo>
                <a:lnTo>
                  <a:pt x="440413" y="909903"/>
                </a:lnTo>
                <a:lnTo>
                  <a:pt x="439087" y="897477"/>
                </a:lnTo>
                <a:lnTo>
                  <a:pt x="436866" y="885003"/>
                </a:lnTo>
                <a:lnTo>
                  <a:pt x="435067" y="877779"/>
                </a:lnTo>
                <a:close/>
              </a:path>
              <a:path w="2085975" h="1131570">
                <a:moveTo>
                  <a:pt x="258446" y="554728"/>
                </a:moveTo>
                <a:lnTo>
                  <a:pt x="210795" y="559287"/>
                </a:lnTo>
                <a:lnTo>
                  <a:pt x="171131" y="568719"/>
                </a:lnTo>
                <a:lnTo>
                  <a:pt x="129230" y="583055"/>
                </a:lnTo>
                <a:lnTo>
                  <a:pt x="92546" y="600874"/>
                </a:lnTo>
                <a:lnTo>
                  <a:pt x="61279" y="622710"/>
                </a:lnTo>
                <a:lnTo>
                  <a:pt x="27492" y="659086"/>
                </a:lnTo>
                <a:lnTo>
                  <a:pt x="5602" y="701850"/>
                </a:lnTo>
                <a:lnTo>
                  <a:pt x="0" y="747707"/>
                </a:lnTo>
                <a:lnTo>
                  <a:pt x="928" y="760175"/>
                </a:lnTo>
                <a:lnTo>
                  <a:pt x="9547" y="800621"/>
                </a:lnTo>
                <a:lnTo>
                  <a:pt x="26944" y="839632"/>
                </a:lnTo>
                <a:lnTo>
                  <a:pt x="61842" y="875879"/>
                </a:lnTo>
                <a:lnTo>
                  <a:pt x="98060" y="892468"/>
                </a:lnTo>
                <a:lnTo>
                  <a:pt x="126042" y="894919"/>
                </a:lnTo>
                <a:lnTo>
                  <a:pt x="137463" y="894728"/>
                </a:lnTo>
                <a:lnTo>
                  <a:pt x="178113" y="891111"/>
                </a:lnTo>
                <a:lnTo>
                  <a:pt x="242114" y="880556"/>
                </a:lnTo>
                <a:lnTo>
                  <a:pt x="254898" y="878882"/>
                </a:lnTo>
                <a:lnTo>
                  <a:pt x="267148" y="877936"/>
                </a:lnTo>
                <a:lnTo>
                  <a:pt x="279161" y="877779"/>
                </a:lnTo>
                <a:lnTo>
                  <a:pt x="435067" y="877779"/>
                </a:lnTo>
                <a:lnTo>
                  <a:pt x="433749" y="872482"/>
                </a:lnTo>
                <a:lnTo>
                  <a:pt x="414936" y="827972"/>
                </a:lnTo>
                <a:lnTo>
                  <a:pt x="381994" y="790813"/>
                </a:lnTo>
                <a:lnTo>
                  <a:pt x="381022" y="790194"/>
                </a:lnTo>
                <a:lnTo>
                  <a:pt x="152490" y="790194"/>
                </a:lnTo>
                <a:lnTo>
                  <a:pt x="141832" y="789572"/>
                </a:lnTo>
                <a:lnTo>
                  <a:pt x="102885" y="772635"/>
                </a:lnTo>
                <a:lnTo>
                  <a:pt x="81350" y="734984"/>
                </a:lnTo>
                <a:lnTo>
                  <a:pt x="77858" y="712289"/>
                </a:lnTo>
                <a:lnTo>
                  <a:pt x="78634" y="700675"/>
                </a:lnTo>
                <a:lnTo>
                  <a:pt x="92382" y="662582"/>
                </a:lnTo>
                <a:lnTo>
                  <a:pt x="129217" y="630470"/>
                </a:lnTo>
                <a:lnTo>
                  <a:pt x="168572" y="614983"/>
                </a:lnTo>
                <a:lnTo>
                  <a:pt x="206045" y="610278"/>
                </a:lnTo>
                <a:lnTo>
                  <a:pt x="300836" y="610278"/>
                </a:lnTo>
                <a:lnTo>
                  <a:pt x="297986" y="597855"/>
                </a:lnTo>
                <a:lnTo>
                  <a:pt x="295586" y="586214"/>
                </a:lnTo>
                <a:lnTo>
                  <a:pt x="293541" y="574981"/>
                </a:lnTo>
                <a:lnTo>
                  <a:pt x="291853" y="564156"/>
                </a:lnTo>
                <a:lnTo>
                  <a:pt x="280154" y="555840"/>
                </a:lnTo>
                <a:lnTo>
                  <a:pt x="269470" y="555003"/>
                </a:lnTo>
                <a:lnTo>
                  <a:pt x="258446" y="554728"/>
                </a:lnTo>
                <a:close/>
              </a:path>
              <a:path w="2085975" h="1131570">
                <a:moveTo>
                  <a:pt x="307953" y="770587"/>
                </a:moveTo>
                <a:lnTo>
                  <a:pt x="296504" y="771214"/>
                </a:lnTo>
                <a:lnTo>
                  <a:pt x="283581" y="772635"/>
                </a:lnTo>
                <a:lnTo>
                  <a:pt x="268517" y="774958"/>
                </a:lnTo>
                <a:lnTo>
                  <a:pt x="219724" y="783493"/>
                </a:lnTo>
                <a:lnTo>
                  <a:pt x="204088" y="786034"/>
                </a:lnTo>
                <a:lnTo>
                  <a:pt x="189646" y="788007"/>
                </a:lnTo>
                <a:lnTo>
                  <a:pt x="176298" y="789380"/>
                </a:lnTo>
                <a:lnTo>
                  <a:pt x="163946" y="790120"/>
                </a:lnTo>
                <a:lnTo>
                  <a:pt x="152490" y="790194"/>
                </a:lnTo>
                <a:lnTo>
                  <a:pt x="381022" y="790194"/>
                </a:lnTo>
                <a:lnTo>
                  <a:pt x="338198" y="773167"/>
                </a:lnTo>
                <a:lnTo>
                  <a:pt x="323945" y="771356"/>
                </a:lnTo>
                <a:lnTo>
                  <a:pt x="307953" y="770587"/>
                </a:lnTo>
                <a:close/>
              </a:path>
              <a:path w="2085975" h="1131570">
                <a:moveTo>
                  <a:pt x="300836" y="610278"/>
                </a:moveTo>
                <a:lnTo>
                  <a:pt x="206045" y="610278"/>
                </a:lnTo>
                <a:lnTo>
                  <a:pt x="219497" y="610562"/>
                </a:lnTo>
                <a:lnTo>
                  <a:pt x="233367" y="612420"/>
                </a:lnTo>
                <a:lnTo>
                  <a:pt x="270709" y="636712"/>
                </a:lnTo>
                <a:lnTo>
                  <a:pt x="287738" y="678506"/>
                </a:lnTo>
                <a:lnTo>
                  <a:pt x="292488" y="680767"/>
                </a:lnTo>
                <a:lnTo>
                  <a:pt x="314586" y="672944"/>
                </a:lnTo>
                <a:lnTo>
                  <a:pt x="315330" y="662173"/>
                </a:lnTo>
                <a:lnTo>
                  <a:pt x="311149" y="648493"/>
                </a:lnTo>
                <a:lnTo>
                  <a:pt x="307324" y="635222"/>
                </a:lnTo>
                <a:lnTo>
                  <a:pt x="303855" y="622358"/>
                </a:lnTo>
                <a:lnTo>
                  <a:pt x="300836" y="610278"/>
                </a:lnTo>
                <a:close/>
              </a:path>
              <a:path w="2085975" h="1131570">
                <a:moveTo>
                  <a:pt x="648164" y="405215"/>
                </a:moveTo>
                <a:lnTo>
                  <a:pt x="598268" y="426017"/>
                </a:lnTo>
                <a:lnTo>
                  <a:pt x="597419" y="457134"/>
                </a:lnTo>
                <a:lnTo>
                  <a:pt x="595941" y="514105"/>
                </a:lnTo>
                <a:lnTo>
                  <a:pt x="584573" y="797842"/>
                </a:lnTo>
                <a:lnTo>
                  <a:pt x="581910" y="854559"/>
                </a:lnTo>
                <a:lnTo>
                  <a:pt x="579482" y="894269"/>
                </a:lnTo>
                <a:lnTo>
                  <a:pt x="575528" y="933993"/>
                </a:lnTo>
                <a:lnTo>
                  <a:pt x="552204" y="966140"/>
                </a:lnTo>
                <a:lnTo>
                  <a:pt x="536112" y="973807"/>
                </a:lnTo>
                <a:lnTo>
                  <a:pt x="533496" y="978684"/>
                </a:lnTo>
                <a:lnTo>
                  <a:pt x="541573" y="1001480"/>
                </a:lnTo>
                <a:lnTo>
                  <a:pt x="553967" y="1000320"/>
                </a:lnTo>
                <a:lnTo>
                  <a:pt x="595243" y="984177"/>
                </a:lnTo>
                <a:lnTo>
                  <a:pt x="614894" y="976786"/>
                </a:lnTo>
                <a:lnTo>
                  <a:pt x="622769" y="973960"/>
                </a:lnTo>
                <a:lnTo>
                  <a:pt x="700869" y="948623"/>
                </a:lnTo>
                <a:lnTo>
                  <a:pt x="703129" y="943873"/>
                </a:lnTo>
                <a:lnTo>
                  <a:pt x="698034" y="929467"/>
                </a:lnTo>
                <a:lnTo>
                  <a:pt x="650914" y="929467"/>
                </a:lnTo>
                <a:lnTo>
                  <a:pt x="638514" y="927544"/>
                </a:lnTo>
                <a:lnTo>
                  <a:pt x="627970" y="887208"/>
                </a:lnTo>
                <a:lnTo>
                  <a:pt x="627626" y="872816"/>
                </a:lnTo>
                <a:lnTo>
                  <a:pt x="627715" y="844493"/>
                </a:lnTo>
                <a:lnTo>
                  <a:pt x="628774" y="803232"/>
                </a:lnTo>
                <a:lnTo>
                  <a:pt x="712118" y="772942"/>
                </a:lnTo>
                <a:lnTo>
                  <a:pt x="756123" y="757539"/>
                </a:lnTo>
                <a:lnTo>
                  <a:pt x="629647" y="757539"/>
                </a:lnTo>
                <a:lnTo>
                  <a:pt x="636467" y="548293"/>
                </a:lnTo>
                <a:lnTo>
                  <a:pt x="779392" y="548293"/>
                </a:lnTo>
                <a:lnTo>
                  <a:pt x="648164" y="405215"/>
                </a:lnTo>
                <a:close/>
              </a:path>
              <a:path w="2085975" h="1131570">
                <a:moveTo>
                  <a:pt x="686864" y="920213"/>
                </a:moveTo>
                <a:lnTo>
                  <a:pt x="672257" y="924375"/>
                </a:lnTo>
                <a:lnTo>
                  <a:pt x="660440" y="927433"/>
                </a:lnTo>
                <a:lnTo>
                  <a:pt x="650914" y="929467"/>
                </a:lnTo>
                <a:lnTo>
                  <a:pt x="698034" y="929467"/>
                </a:lnTo>
                <a:lnTo>
                  <a:pt x="695192" y="921432"/>
                </a:lnTo>
                <a:lnTo>
                  <a:pt x="686864" y="920213"/>
                </a:lnTo>
                <a:close/>
              </a:path>
              <a:path w="2085975" h="1131570">
                <a:moveTo>
                  <a:pt x="954988" y="739746"/>
                </a:moveTo>
                <a:lnTo>
                  <a:pt x="808070" y="739746"/>
                </a:lnTo>
                <a:lnTo>
                  <a:pt x="863903" y="805114"/>
                </a:lnTo>
                <a:lnTo>
                  <a:pt x="874079" y="817679"/>
                </a:lnTo>
                <a:lnTo>
                  <a:pt x="881037" y="827837"/>
                </a:lnTo>
                <a:lnTo>
                  <a:pt x="884925" y="836194"/>
                </a:lnTo>
                <a:lnTo>
                  <a:pt x="881840" y="845856"/>
                </a:lnTo>
                <a:lnTo>
                  <a:pt x="869741" y="853690"/>
                </a:lnTo>
                <a:lnTo>
                  <a:pt x="839845" y="866251"/>
                </a:lnTo>
                <a:lnTo>
                  <a:pt x="837711" y="871356"/>
                </a:lnTo>
                <a:lnTo>
                  <a:pt x="845535" y="893441"/>
                </a:lnTo>
                <a:lnTo>
                  <a:pt x="853894" y="894269"/>
                </a:lnTo>
                <a:lnTo>
                  <a:pt x="898111" y="877202"/>
                </a:lnTo>
                <a:lnTo>
                  <a:pt x="959917" y="854559"/>
                </a:lnTo>
                <a:lnTo>
                  <a:pt x="973376" y="849776"/>
                </a:lnTo>
                <a:lnTo>
                  <a:pt x="1063873" y="820073"/>
                </a:lnTo>
                <a:lnTo>
                  <a:pt x="1065791" y="815451"/>
                </a:lnTo>
                <a:lnTo>
                  <a:pt x="1059101" y="796558"/>
                </a:lnTo>
                <a:lnTo>
                  <a:pt x="1024662" y="796558"/>
                </a:lnTo>
                <a:lnTo>
                  <a:pt x="1011673" y="795922"/>
                </a:lnTo>
                <a:lnTo>
                  <a:pt x="1001501" y="788905"/>
                </a:lnTo>
                <a:lnTo>
                  <a:pt x="988930" y="776754"/>
                </a:lnTo>
                <a:lnTo>
                  <a:pt x="954988" y="739746"/>
                </a:lnTo>
                <a:close/>
              </a:path>
              <a:path w="2085975" h="1131570">
                <a:moveTo>
                  <a:pt x="1048679" y="791846"/>
                </a:moveTo>
                <a:lnTo>
                  <a:pt x="1036638" y="795098"/>
                </a:lnTo>
                <a:lnTo>
                  <a:pt x="1024662" y="796558"/>
                </a:lnTo>
                <a:lnTo>
                  <a:pt x="1059101" y="796558"/>
                </a:lnTo>
                <a:lnTo>
                  <a:pt x="1057840" y="792997"/>
                </a:lnTo>
                <a:lnTo>
                  <a:pt x="1048679" y="791846"/>
                </a:lnTo>
                <a:close/>
              </a:path>
              <a:path w="2085975" h="1131570">
                <a:moveTo>
                  <a:pt x="779392" y="548293"/>
                </a:moveTo>
                <a:lnTo>
                  <a:pt x="636467" y="548293"/>
                </a:lnTo>
                <a:lnTo>
                  <a:pt x="776612" y="705507"/>
                </a:lnTo>
                <a:lnTo>
                  <a:pt x="773711" y="706654"/>
                </a:lnTo>
                <a:lnTo>
                  <a:pt x="730029" y="723061"/>
                </a:lnTo>
                <a:lnTo>
                  <a:pt x="687120" y="738327"/>
                </a:lnTo>
                <a:lnTo>
                  <a:pt x="650050" y="750955"/>
                </a:lnTo>
                <a:lnTo>
                  <a:pt x="629647" y="757539"/>
                </a:lnTo>
                <a:lnTo>
                  <a:pt x="756123" y="757539"/>
                </a:lnTo>
                <a:lnTo>
                  <a:pt x="808070" y="739746"/>
                </a:lnTo>
                <a:lnTo>
                  <a:pt x="954988" y="739746"/>
                </a:lnTo>
                <a:lnTo>
                  <a:pt x="779392" y="548293"/>
                </a:lnTo>
                <a:close/>
              </a:path>
              <a:path w="2085975" h="1131570">
                <a:moveTo>
                  <a:pt x="1503809" y="560435"/>
                </a:moveTo>
                <a:lnTo>
                  <a:pt x="1405833" y="560435"/>
                </a:lnTo>
                <a:lnTo>
                  <a:pt x="1424064" y="618728"/>
                </a:lnTo>
                <a:lnTo>
                  <a:pt x="1426254" y="631678"/>
                </a:lnTo>
                <a:lnTo>
                  <a:pt x="1395457" y="667127"/>
                </a:lnTo>
                <a:lnTo>
                  <a:pt x="1358932" y="683218"/>
                </a:lnTo>
                <a:lnTo>
                  <a:pt x="1356430" y="688451"/>
                </a:lnTo>
                <a:lnTo>
                  <a:pt x="1364139" y="710193"/>
                </a:lnTo>
                <a:lnTo>
                  <a:pt x="1373204" y="711158"/>
                </a:lnTo>
                <a:lnTo>
                  <a:pt x="1451790" y="680816"/>
                </a:lnTo>
                <a:lnTo>
                  <a:pt x="1481986" y="669675"/>
                </a:lnTo>
                <a:lnTo>
                  <a:pt x="1516621" y="657589"/>
                </a:lnTo>
                <a:lnTo>
                  <a:pt x="1553381" y="645409"/>
                </a:lnTo>
                <a:lnTo>
                  <a:pt x="1576707" y="638059"/>
                </a:lnTo>
                <a:lnTo>
                  <a:pt x="1599089" y="631326"/>
                </a:lnTo>
                <a:lnTo>
                  <a:pt x="1601451" y="625751"/>
                </a:lnTo>
                <a:lnTo>
                  <a:pt x="1596939" y="613013"/>
                </a:lnTo>
                <a:lnTo>
                  <a:pt x="1539199" y="613013"/>
                </a:lnTo>
                <a:lnTo>
                  <a:pt x="1529848" y="611422"/>
                </a:lnTo>
                <a:lnTo>
                  <a:pt x="1506526" y="567514"/>
                </a:lnTo>
                <a:lnTo>
                  <a:pt x="1503809" y="560435"/>
                </a:lnTo>
                <a:close/>
              </a:path>
              <a:path w="2085975" h="1131570">
                <a:moveTo>
                  <a:pt x="1362552" y="162899"/>
                </a:moveTo>
                <a:lnTo>
                  <a:pt x="1280603" y="211957"/>
                </a:lnTo>
                <a:lnTo>
                  <a:pt x="1268755" y="252984"/>
                </a:lnTo>
                <a:lnTo>
                  <a:pt x="1258773" y="297706"/>
                </a:lnTo>
                <a:lnTo>
                  <a:pt x="1250880" y="338927"/>
                </a:lnTo>
                <a:lnTo>
                  <a:pt x="1242557" y="387257"/>
                </a:lnTo>
                <a:lnTo>
                  <a:pt x="1234119" y="441145"/>
                </a:lnTo>
                <a:lnTo>
                  <a:pt x="1227523" y="488807"/>
                </a:lnTo>
                <a:lnTo>
                  <a:pt x="1222750" y="529751"/>
                </a:lnTo>
                <a:lnTo>
                  <a:pt x="1219398" y="572084"/>
                </a:lnTo>
                <a:lnTo>
                  <a:pt x="1219029" y="595804"/>
                </a:lnTo>
                <a:lnTo>
                  <a:pt x="1244213" y="619331"/>
                </a:lnTo>
                <a:lnTo>
                  <a:pt x="1280706" y="605589"/>
                </a:lnTo>
                <a:lnTo>
                  <a:pt x="1359542" y="576830"/>
                </a:lnTo>
                <a:lnTo>
                  <a:pt x="1405833" y="560435"/>
                </a:lnTo>
                <a:lnTo>
                  <a:pt x="1503809" y="560435"/>
                </a:lnTo>
                <a:lnTo>
                  <a:pt x="1499832" y="550076"/>
                </a:lnTo>
                <a:lnTo>
                  <a:pt x="1498596" y="546670"/>
                </a:lnTo>
                <a:lnTo>
                  <a:pt x="1259815" y="546670"/>
                </a:lnTo>
                <a:lnTo>
                  <a:pt x="1261500" y="528179"/>
                </a:lnTo>
                <a:lnTo>
                  <a:pt x="1266147" y="479278"/>
                </a:lnTo>
                <a:lnTo>
                  <a:pt x="1270215" y="440013"/>
                </a:lnTo>
                <a:lnTo>
                  <a:pt x="1274811" y="402170"/>
                </a:lnTo>
                <a:lnTo>
                  <a:pt x="1282987" y="353926"/>
                </a:lnTo>
                <a:lnTo>
                  <a:pt x="1290427" y="316217"/>
                </a:lnTo>
                <a:lnTo>
                  <a:pt x="1299638" y="272741"/>
                </a:lnTo>
                <a:lnTo>
                  <a:pt x="1303103" y="256968"/>
                </a:lnTo>
                <a:lnTo>
                  <a:pt x="1397652" y="256968"/>
                </a:lnTo>
                <a:lnTo>
                  <a:pt x="1393170" y="242941"/>
                </a:lnTo>
                <a:lnTo>
                  <a:pt x="1380353" y="200874"/>
                </a:lnTo>
                <a:lnTo>
                  <a:pt x="1370972" y="166620"/>
                </a:lnTo>
                <a:lnTo>
                  <a:pt x="1362552" y="162899"/>
                </a:lnTo>
                <a:close/>
              </a:path>
              <a:path w="2085975" h="1131570">
                <a:moveTo>
                  <a:pt x="1593996" y="604707"/>
                </a:moveTo>
                <a:lnTo>
                  <a:pt x="1580228" y="604769"/>
                </a:lnTo>
                <a:lnTo>
                  <a:pt x="1568454" y="607519"/>
                </a:lnTo>
                <a:lnTo>
                  <a:pt x="1552778" y="611365"/>
                </a:lnTo>
                <a:lnTo>
                  <a:pt x="1539199" y="613013"/>
                </a:lnTo>
                <a:lnTo>
                  <a:pt x="1596939" y="613013"/>
                </a:lnTo>
                <a:lnTo>
                  <a:pt x="1593996" y="604707"/>
                </a:lnTo>
                <a:close/>
              </a:path>
              <a:path w="2085975" h="1131570">
                <a:moveTo>
                  <a:pt x="1397652" y="256968"/>
                </a:moveTo>
                <a:lnTo>
                  <a:pt x="1303103" y="256968"/>
                </a:lnTo>
                <a:lnTo>
                  <a:pt x="1385691" y="502434"/>
                </a:lnTo>
                <a:lnTo>
                  <a:pt x="1259815" y="546670"/>
                </a:lnTo>
                <a:lnTo>
                  <a:pt x="1498596" y="546670"/>
                </a:lnTo>
                <a:lnTo>
                  <a:pt x="1492460" y="529751"/>
                </a:lnTo>
                <a:lnTo>
                  <a:pt x="1543082" y="511832"/>
                </a:lnTo>
                <a:lnTo>
                  <a:pt x="1549089" y="509838"/>
                </a:lnTo>
                <a:lnTo>
                  <a:pt x="1552912" y="508746"/>
                </a:lnTo>
                <a:lnTo>
                  <a:pt x="1554483" y="500281"/>
                </a:lnTo>
                <a:lnTo>
                  <a:pt x="1550790" y="490801"/>
                </a:lnTo>
                <a:lnTo>
                  <a:pt x="1546627" y="479278"/>
                </a:lnTo>
                <a:lnTo>
                  <a:pt x="1544105" y="471890"/>
                </a:lnTo>
                <a:lnTo>
                  <a:pt x="1471975" y="471890"/>
                </a:lnTo>
                <a:lnTo>
                  <a:pt x="1440240" y="382290"/>
                </a:lnTo>
                <a:lnTo>
                  <a:pt x="1423866" y="335358"/>
                </a:lnTo>
                <a:lnTo>
                  <a:pt x="1409423" y="292821"/>
                </a:lnTo>
                <a:lnTo>
                  <a:pt x="1400867" y="266904"/>
                </a:lnTo>
                <a:lnTo>
                  <a:pt x="1397652" y="256968"/>
                </a:lnTo>
                <a:close/>
              </a:path>
              <a:path w="2085975" h="1131570">
                <a:moveTo>
                  <a:pt x="1530050" y="449440"/>
                </a:moveTo>
                <a:lnTo>
                  <a:pt x="1492145" y="464624"/>
                </a:lnTo>
                <a:lnTo>
                  <a:pt x="1471975" y="471890"/>
                </a:lnTo>
                <a:lnTo>
                  <a:pt x="1544105" y="471890"/>
                </a:lnTo>
                <a:lnTo>
                  <a:pt x="1542173" y="466231"/>
                </a:lnTo>
                <a:lnTo>
                  <a:pt x="1537253" y="451138"/>
                </a:lnTo>
                <a:lnTo>
                  <a:pt x="1530050" y="449440"/>
                </a:lnTo>
                <a:close/>
              </a:path>
              <a:path w="2085975" h="1131570">
                <a:moveTo>
                  <a:pt x="1700411" y="484863"/>
                </a:moveTo>
                <a:lnTo>
                  <a:pt x="1662784" y="494780"/>
                </a:lnTo>
                <a:lnTo>
                  <a:pt x="1638769" y="529050"/>
                </a:lnTo>
                <a:lnTo>
                  <a:pt x="1637139" y="540701"/>
                </a:lnTo>
                <a:lnTo>
                  <a:pt x="1638096" y="553089"/>
                </a:lnTo>
                <a:lnTo>
                  <a:pt x="1665692" y="592846"/>
                </a:lnTo>
                <a:lnTo>
                  <a:pt x="1692396" y="602452"/>
                </a:lnTo>
                <a:lnTo>
                  <a:pt x="1704671" y="601770"/>
                </a:lnTo>
                <a:lnTo>
                  <a:pt x="1744160" y="574666"/>
                </a:lnTo>
                <a:lnTo>
                  <a:pt x="1753734" y="547968"/>
                </a:lnTo>
                <a:lnTo>
                  <a:pt x="1753032" y="535646"/>
                </a:lnTo>
                <a:lnTo>
                  <a:pt x="1726451" y="494775"/>
                </a:lnTo>
                <a:lnTo>
                  <a:pt x="1700411" y="484863"/>
                </a:lnTo>
                <a:close/>
              </a:path>
              <a:path w="2085975" h="1131570">
                <a:moveTo>
                  <a:pt x="1881464" y="0"/>
                </a:moveTo>
                <a:lnTo>
                  <a:pt x="1842457" y="4583"/>
                </a:lnTo>
                <a:lnTo>
                  <a:pt x="1801901" y="17817"/>
                </a:lnTo>
                <a:lnTo>
                  <a:pt x="1760358" y="45207"/>
                </a:lnTo>
                <a:lnTo>
                  <a:pt x="1734208" y="76231"/>
                </a:lnTo>
                <a:lnTo>
                  <a:pt x="1716403" y="120131"/>
                </a:lnTo>
                <a:lnTo>
                  <a:pt x="1711216" y="160670"/>
                </a:lnTo>
                <a:lnTo>
                  <a:pt x="1711052" y="176035"/>
                </a:lnTo>
                <a:lnTo>
                  <a:pt x="1711618" y="185405"/>
                </a:lnTo>
                <a:lnTo>
                  <a:pt x="1717697" y="227417"/>
                </a:lnTo>
                <a:lnTo>
                  <a:pt x="1726594" y="264599"/>
                </a:lnTo>
                <a:lnTo>
                  <a:pt x="1739564" y="307619"/>
                </a:lnTo>
                <a:lnTo>
                  <a:pt x="1756554" y="355425"/>
                </a:lnTo>
                <a:lnTo>
                  <a:pt x="1774547" y="397052"/>
                </a:lnTo>
                <a:lnTo>
                  <a:pt x="1793192" y="432325"/>
                </a:lnTo>
                <a:lnTo>
                  <a:pt x="1819083" y="469383"/>
                </a:lnTo>
                <a:lnTo>
                  <a:pt x="1848726" y="496881"/>
                </a:lnTo>
                <a:lnTo>
                  <a:pt x="1889447" y="515917"/>
                </a:lnTo>
                <a:lnTo>
                  <a:pt x="1924088" y="519910"/>
                </a:lnTo>
                <a:lnTo>
                  <a:pt x="1936566" y="519224"/>
                </a:lnTo>
                <a:lnTo>
                  <a:pt x="1977192" y="510963"/>
                </a:lnTo>
                <a:lnTo>
                  <a:pt x="2015454" y="494061"/>
                </a:lnTo>
                <a:lnTo>
                  <a:pt x="2041307" y="473439"/>
                </a:lnTo>
                <a:lnTo>
                  <a:pt x="1964541" y="473439"/>
                </a:lnTo>
                <a:lnTo>
                  <a:pt x="1953084" y="473240"/>
                </a:lnTo>
                <a:lnTo>
                  <a:pt x="1918981" y="456230"/>
                </a:lnTo>
                <a:lnTo>
                  <a:pt x="1888000" y="415054"/>
                </a:lnTo>
                <a:lnTo>
                  <a:pt x="1869048" y="380601"/>
                </a:lnTo>
                <a:lnTo>
                  <a:pt x="1849061" y="337350"/>
                </a:lnTo>
                <a:lnTo>
                  <a:pt x="1833163" y="298497"/>
                </a:lnTo>
                <a:lnTo>
                  <a:pt x="1816576" y="254348"/>
                </a:lnTo>
                <a:lnTo>
                  <a:pt x="1800856" y="207812"/>
                </a:lnTo>
                <a:lnTo>
                  <a:pt x="1789999" y="167434"/>
                </a:lnTo>
                <a:lnTo>
                  <a:pt x="1783192" y="122810"/>
                </a:lnTo>
                <a:lnTo>
                  <a:pt x="1782998" y="117095"/>
                </a:lnTo>
                <a:lnTo>
                  <a:pt x="1783094" y="104170"/>
                </a:lnTo>
                <a:lnTo>
                  <a:pt x="1798417" y="67405"/>
                </a:lnTo>
                <a:lnTo>
                  <a:pt x="1842554" y="50359"/>
                </a:lnTo>
                <a:lnTo>
                  <a:pt x="1979033" y="50359"/>
                </a:lnTo>
                <a:lnTo>
                  <a:pt x="1975331" y="45885"/>
                </a:lnTo>
                <a:lnTo>
                  <a:pt x="1946063" y="19338"/>
                </a:lnTo>
                <a:lnTo>
                  <a:pt x="1904919" y="2247"/>
                </a:lnTo>
                <a:lnTo>
                  <a:pt x="1893440" y="595"/>
                </a:lnTo>
                <a:lnTo>
                  <a:pt x="1881464" y="0"/>
                </a:lnTo>
                <a:close/>
              </a:path>
              <a:path w="2085975" h="1131570">
                <a:moveTo>
                  <a:pt x="1979033" y="50359"/>
                </a:moveTo>
                <a:lnTo>
                  <a:pt x="1842554" y="50359"/>
                </a:lnTo>
                <a:lnTo>
                  <a:pt x="1853081" y="52362"/>
                </a:lnTo>
                <a:lnTo>
                  <a:pt x="1863502" y="56805"/>
                </a:lnTo>
                <a:lnTo>
                  <a:pt x="1894574" y="85355"/>
                </a:lnTo>
                <a:lnTo>
                  <a:pt x="1920108" y="126579"/>
                </a:lnTo>
                <a:lnTo>
                  <a:pt x="1941568" y="170707"/>
                </a:lnTo>
                <a:lnTo>
                  <a:pt x="1958265" y="210307"/>
                </a:lnTo>
                <a:lnTo>
                  <a:pt x="1975480" y="255480"/>
                </a:lnTo>
                <a:lnTo>
                  <a:pt x="1991553" y="301905"/>
                </a:lnTo>
                <a:lnTo>
                  <a:pt x="2002591" y="338747"/>
                </a:lnTo>
                <a:lnTo>
                  <a:pt x="2013770" y="389598"/>
                </a:lnTo>
                <a:lnTo>
                  <a:pt x="2014990" y="405113"/>
                </a:lnTo>
                <a:lnTo>
                  <a:pt x="2014538" y="419095"/>
                </a:lnTo>
                <a:lnTo>
                  <a:pt x="1995793" y="459745"/>
                </a:lnTo>
                <a:lnTo>
                  <a:pt x="1964541" y="473439"/>
                </a:lnTo>
                <a:lnTo>
                  <a:pt x="2041307" y="473439"/>
                </a:lnTo>
                <a:lnTo>
                  <a:pt x="2066402" y="438795"/>
                </a:lnTo>
                <a:lnTo>
                  <a:pt x="2080964" y="399208"/>
                </a:lnTo>
                <a:lnTo>
                  <a:pt x="2085754" y="355326"/>
                </a:lnTo>
                <a:lnTo>
                  <a:pt x="2085406" y="344957"/>
                </a:lnTo>
                <a:lnTo>
                  <a:pt x="2079694" y="298497"/>
                </a:lnTo>
                <a:lnTo>
                  <a:pt x="2070887" y="258839"/>
                </a:lnTo>
                <a:lnTo>
                  <a:pt x="2058201" y="215055"/>
                </a:lnTo>
                <a:lnTo>
                  <a:pt x="2040491" y="164294"/>
                </a:lnTo>
                <a:lnTo>
                  <a:pt x="2022113" y="120943"/>
                </a:lnTo>
                <a:lnTo>
                  <a:pt x="2002742" y="84309"/>
                </a:lnTo>
                <a:lnTo>
                  <a:pt x="1982356" y="54376"/>
                </a:lnTo>
                <a:lnTo>
                  <a:pt x="1979033" y="5035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ct val="100000"/>
              </a:lnSpc>
            </a:pPr>
            <a:r>
              <a:rPr dirty="0"/>
              <a:t>举一反三</a:t>
            </a:r>
          </a:p>
        </p:txBody>
      </p:sp>
      <p:sp>
        <p:nvSpPr>
          <p:cNvPr id="9" name="object 9"/>
          <p:cNvSpPr/>
          <p:nvPr/>
        </p:nvSpPr>
        <p:spPr>
          <a:xfrm>
            <a:off x="6363461" y="2416301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9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63461" y="2415539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0" y="7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63461" y="2415541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9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3165" y="1767839"/>
            <a:ext cx="0" cy="648970"/>
          </a:xfrm>
          <a:custGeom>
            <a:avLst/>
            <a:gdLst/>
            <a:ahLst/>
            <a:cxnLst/>
            <a:rect l="l" t="t" r="r" b="b"/>
            <a:pathLst>
              <a:path h="648969">
                <a:moveTo>
                  <a:pt x="0" y="0"/>
                </a:moveTo>
                <a:lnTo>
                  <a:pt x="0" y="6484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3080" y="2415920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7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2405" y="1781175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4974"/>
                </a:lnTo>
              </a:path>
            </a:pathLst>
          </a:custGeom>
          <a:ln w="25146">
            <a:solidFill>
              <a:srgbClr val="1DB4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12785" y="2416301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9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12405" y="1781556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47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12785" y="2415541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9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2104" y="2415541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0" y="0"/>
                </a:moveTo>
                <a:lnTo>
                  <a:pt x="0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12405" y="2415920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77" y="0"/>
                </a:lnTo>
              </a:path>
            </a:pathLst>
          </a:custGeom>
          <a:ln w="25146">
            <a:solidFill>
              <a:srgbClr val="9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83170" y="1774310"/>
            <a:ext cx="0" cy="641985"/>
          </a:xfrm>
          <a:custGeom>
            <a:avLst/>
            <a:gdLst/>
            <a:ahLst/>
            <a:cxnLst/>
            <a:rect l="l" t="t" r="r" b="b"/>
            <a:pathLst>
              <a:path h="641985">
                <a:moveTo>
                  <a:pt x="0" y="641642"/>
                </a:moveTo>
                <a:lnTo>
                  <a:pt x="0" y="0"/>
                </a:lnTo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64615" y="1603177"/>
            <a:ext cx="6597650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997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绘制条件的扩展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55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修改分形几何绘制阶数</a:t>
            </a:r>
            <a:endParaRPr sz="2400" dirty="0">
              <a:latin typeface="Heiti SC"/>
              <a:cs typeface="Heiti SC"/>
            </a:endParaRPr>
          </a:p>
          <a:p>
            <a:pPr marR="5080" algn="r">
              <a:lnSpc>
                <a:spcPts val="2275"/>
              </a:lnSpc>
            </a:pPr>
            <a:r>
              <a:rPr sz="2000" b="1" spc="114" dirty="0">
                <a:latin typeface="Arial"/>
                <a:cs typeface="Arial"/>
              </a:rPr>
              <a:t>90</a:t>
            </a:r>
            <a:r>
              <a:rPr sz="2000" b="1" spc="-5" dirty="0">
                <a:latin typeface="Heiti SC"/>
                <a:cs typeface="Heiti SC"/>
              </a:rPr>
              <a:t>度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修改科赫曲线的基本定义及旋转角度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修改绘制科赫雪花的基础框架图形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08658" y="2407208"/>
            <a:ext cx="166370" cy="278765"/>
          </a:xfrm>
          <a:custGeom>
            <a:avLst/>
            <a:gdLst/>
            <a:ahLst/>
            <a:cxnLst/>
            <a:rect l="l" t="t" r="r" b="b"/>
            <a:pathLst>
              <a:path w="166370" h="278764">
                <a:moveTo>
                  <a:pt x="166268" y="278739"/>
                </a:moveTo>
                <a:lnTo>
                  <a:pt x="0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76132" y="2352672"/>
            <a:ext cx="71755" cy="85090"/>
          </a:xfrm>
          <a:custGeom>
            <a:avLst/>
            <a:gdLst/>
            <a:ahLst/>
            <a:cxnLst/>
            <a:rect l="l" t="t" r="r" b="b"/>
            <a:pathLst>
              <a:path w="71754" h="85089">
                <a:moveTo>
                  <a:pt x="0" y="0"/>
                </a:moveTo>
                <a:lnTo>
                  <a:pt x="6311" y="84962"/>
                </a:lnTo>
                <a:lnTo>
                  <a:pt x="71754" y="45935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4493" y="2105137"/>
            <a:ext cx="30480" cy="465455"/>
          </a:xfrm>
          <a:custGeom>
            <a:avLst/>
            <a:gdLst/>
            <a:ahLst/>
            <a:cxnLst/>
            <a:rect l="l" t="t" r="r" b="b"/>
            <a:pathLst>
              <a:path w="30479" h="465455">
                <a:moveTo>
                  <a:pt x="30378" y="465328"/>
                </a:moveTo>
                <a:lnTo>
                  <a:pt x="0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27301" y="2041772"/>
            <a:ext cx="76200" cy="78740"/>
          </a:xfrm>
          <a:custGeom>
            <a:avLst/>
            <a:gdLst/>
            <a:ahLst/>
            <a:cxnLst/>
            <a:rect l="l" t="t" r="r" b="b"/>
            <a:pathLst>
              <a:path w="76200" h="78739">
                <a:moveTo>
                  <a:pt x="33058" y="0"/>
                </a:moveTo>
                <a:lnTo>
                  <a:pt x="0" y="78524"/>
                </a:lnTo>
                <a:lnTo>
                  <a:pt x="76034" y="73558"/>
                </a:lnTo>
                <a:lnTo>
                  <a:pt x="3305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33334" y="2478773"/>
            <a:ext cx="61594" cy="227965"/>
          </a:xfrm>
          <a:custGeom>
            <a:avLst/>
            <a:gdLst/>
            <a:ahLst/>
            <a:cxnLst/>
            <a:rect l="l" t="t" r="r" b="b"/>
            <a:pathLst>
              <a:path w="61595" h="227964">
                <a:moveTo>
                  <a:pt x="0" y="227647"/>
                </a:moveTo>
                <a:lnTo>
                  <a:pt x="61048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54294" y="2417447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59" h="83819">
                <a:moveTo>
                  <a:pt x="56527" y="0"/>
                </a:moveTo>
                <a:lnTo>
                  <a:pt x="0" y="63728"/>
                </a:lnTo>
                <a:lnTo>
                  <a:pt x="73596" y="83464"/>
                </a:lnTo>
                <a:lnTo>
                  <a:pt x="5652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3552" y="1768601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9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83552" y="1767841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9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02869" y="1767841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0" y="0"/>
                </a:moveTo>
                <a:lnTo>
                  <a:pt x="0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83170" y="1768220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77" y="0"/>
                </a:lnTo>
              </a:path>
            </a:pathLst>
          </a:custGeom>
          <a:ln w="25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ct val="100000"/>
              </a:lnSpc>
            </a:pPr>
            <a:r>
              <a:rPr dirty="0"/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615" y="1603177"/>
            <a:ext cx="6028055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997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分形几何千千万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康托尔集、谢尔宾斯基三角形、门格海绵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龙形曲线、空间填充曲线、科赫曲线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函数递归的深入应用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36772" y="1996584"/>
            <a:ext cx="387032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第</a:t>
            </a:r>
            <a:r>
              <a:rPr sz="4400" spc="130" dirty="0">
                <a:latin typeface="Microsoft Sans Serif"/>
                <a:cs typeface="Microsoft Sans Serif"/>
              </a:rPr>
              <a:t>5</a:t>
            </a:r>
            <a:r>
              <a:rPr sz="4400" spc="-5" dirty="0">
                <a:latin typeface="Arial Unicode MS"/>
                <a:cs typeface="Arial Unicode MS"/>
              </a:rPr>
              <a:t>章</a:t>
            </a:r>
            <a:r>
              <a:rPr sz="4400" spc="75" dirty="0">
                <a:latin typeface="Arial Unicode MS"/>
                <a:cs typeface="Arial Unicode MS"/>
              </a:rPr>
              <a:t> </a:t>
            </a:r>
            <a:r>
              <a:rPr sz="4400" spc="-5" dirty="0">
                <a:latin typeface="Arial Unicode MS"/>
                <a:cs typeface="Arial Unicode MS"/>
              </a:rPr>
              <a:t>课程导学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41529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5116" y="1996584"/>
            <a:ext cx="449389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函数的定义与使用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41529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9126" y="726554"/>
            <a:ext cx="255016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720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dirty="0">
                <a:latin typeface="Heiti SC"/>
                <a:cs typeface="Heiti SC"/>
              </a:rPr>
              <a:t>函数的理解与定义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126" y="1296489"/>
            <a:ext cx="3109595" cy="258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720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dirty="0">
                <a:latin typeface="Heiti SC"/>
                <a:cs typeface="Heiti SC"/>
              </a:rPr>
              <a:t>函数的使用及调用过程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99720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dirty="0">
                <a:latin typeface="Heiti SC"/>
                <a:cs typeface="Heiti SC"/>
              </a:rPr>
              <a:t>函数的参数传递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99720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dirty="0">
                <a:latin typeface="Heiti SC"/>
                <a:cs typeface="Heiti SC"/>
              </a:rPr>
              <a:t>函数的返回值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99720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dirty="0">
                <a:latin typeface="Heiti SC"/>
                <a:cs typeface="Heiti SC"/>
              </a:rPr>
              <a:t>局部变量和全局变量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99720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40" dirty="0">
                <a:latin typeface="Arial"/>
                <a:cs typeface="Arial"/>
              </a:rPr>
              <a:t>l</a:t>
            </a:r>
            <a:r>
              <a:rPr sz="2200" b="1" spc="45" dirty="0">
                <a:latin typeface="Arial"/>
                <a:cs typeface="Arial"/>
              </a:rPr>
              <a:t>a</a:t>
            </a:r>
            <a:r>
              <a:rPr sz="2200" b="1" spc="150" dirty="0">
                <a:latin typeface="Arial"/>
                <a:cs typeface="Arial"/>
              </a:rPr>
              <a:t>mb</a:t>
            </a:r>
            <a:r>
              <a:rPr sz="2200" b="1" spc="125" dirty="0">
                <a:latin typeface="Arial"/>
                <a:cs typeface="Arial"/>
              </a:rPr>
              <a:t>d</a:t>
            </a:r>
            <a:r>
              <a:rPr sz="2200" b="1" spc="40" dirty="0">
                <a:latin typeface="Arial"/>
                <a:cs typeface="Arial"/>
              </a:rPr>
              <a:t>a</a:t>
            </a:r>
            <a:r>
              <a:rPr sz="2200" b="1" dirty="0">
                <a:latin typeface="Heiti SC"/>
                <a:cs typeface="Heiti SC"/>
              </a:rPr>
              <a:t>函数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0060" y="2032501"/>
            <a:ext cx="1188085" cy="1258570"/>
          </a:xfrm>
          <a:custGeom>
            <a:avLst/>
            <a:gdLst/>
            <a:ahLst/>
            <a:cxnLst/>
            <a:rect l="l" t="t" r="r" b="b"/>
            <a:pathLst>
              <a:path w="1188085" h="1258570">
                <a:moveTo>
                  <a:pt x="312077" y="896620"/>
                </a:moveTo>
                <a:lnTo>
                  <a:pt x="247722" y="919480"/>
                </a:lnTo>
                <a:lnTo>
                  <a:pt x="225880" y="925830"/>
                </a:lnTo>
                <a:lnTo>
                  <a:pt x="161500" y="948690"/>
                </a:lnTo>
                <a:lnTo>
                  <a:pt x="121191" y="966470"/>
                </a:lnTo>
                <a:lnTo>
                  <a:pt x="84518" y="988060"/>
                </a:lnTo>
                <a:lnTo>
                  <a:pt x="52805" y="1012190"/>
                </a:lnTo>
                <a:lnTo>
                  <a:pt x="27377" y="1043940"/>
                </a:lnTo>
                <a:lnTo>
                  <a:pt x="9559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30" y="1210310"/>
                </a:lnTo>
                <a:lnTo>
                  <a:pt x="26052" y="1234440"/>
                </a:lnTo>
                <a:lnTo>
                  <a:pt x="32432" y="1247140"/>
                </a:lnTo>
                <a:lnTo>
                  <a:pt x="39383" y="1258570"/>
                </a:lnTo>
                <a:lnTo>
                  <a:pt x="312077" y="1258570"/>
                </a:lnTo>
                <a:lnTo>
                  <a:pt x="312077" y="896620"/>
                </a:lnTo>
                <a:close/>
              </a:path>
              <a:path w="1188085" h="1258570">
                <a:moveTo>
                  <a:pt x="312077" y="580390"/>
                </a:moveTo>
                <a:lnTo>
                  <a:pt x="312077" y="624840"/>
                </a:lnTo>
                <a:lnTo>
                  <a:pt x="317081" y="628650"/>
                </a:lnTo>
                <a:lnTo>
                  <a:pt x="322085" y="629920"/>
                </a:lnTo>
                <a:lnTo>
                  <a:pt x="329655" y="638810"/>
                </a:lnTo>
                <a:lnTo>
                  <a:pt x="334496" y="648970"/>
                </a:lnTo>
                <a:lnTo>
                  <a:pt x="339712" y="659130"/>
                </a:lnTo>
                <a:lnTo>
                  <a:pt x="345433" y="669290"/>
                </a:lnTo>
                <a:lnTo>
                  <a:pt x="351786" y="680720"/>
                </a:lnTo>
                <a:lnTo>
                  <a:pt x="358903" y="693420"/>
                </a:lnTo>
                <a:lnTo>
                  <a:pt x="366911" y="706120"/>
                </a:lnTo>
                <a:lnTo>
                  <a:pt x="372399" y="716280"/>
                </a:lnTo>
                <a:lnTo>
                  <a:pt x="378409" y="726440"/>
                </a:lnTo>
                <a:lnTo>
                  <a:pt x="384874" y="737870"/>
                </a:lnTo>
                <a:lnTo>
                  <a:pt x="391729" y="748030"/>
                </a:lnTo>
                <a:lnTo>
                  <a:pt x="398908" y="759460"/>
                </a:lnTo>
                <a:lnTo>
                  <a:pt x="406346" y="769620"/>
                </a:lnTo>
                <a:lnTo>
                  <a:pt x="413978" y="781050"/>
                </a:lnTo>
                <a:lnTo>
                  <a:pt x="421737" y="792480"/>
                </a:lnTo>
                <a:lnTo>
                  <a:pt x="418552" y="803910"/>
                </a:lnTo>
                <a:lnTo>
                  <a:pt x="414379" y="815340"/>
                </a:lnTo>
                <a:lnTo>
                  <a:pt x="386207" y="855980"/>
                </a:lnTo>
                <a:lnTo>
                  <a:pt x="350791" y="881380"/>
                </a:lnTo>
                <a:lnTo>
                  <a:pt x="335839" y="887730"/>
                </a:lnTo>
                <a:lnTo>
                  <a:pt x="328333" y="891540"/>
                </a:lnTo>
                <a:lnTo>
                  <a:pt x="320827" y="894080"/>
                </a:lnTo>
                <a:lnTo>
                  <a:pt x="312077" y="896620"/>
                </a:lnTo>
                <a:lnTo>
                  <a:pt x="312077" y="1258570"/>
                </a:lnTo>
                <a:lnTo>
                  <a:pt x="593522" y="1258570"/>
                </a:lnTo>
                <a:lnTo>
                  <a:pt x="593522" y="1214120"/>
                </a:lnTo>
                <a:lnTo>
                  <a:pt x="584771" y="1212850"/>
                </a:lnTo>
                <a:lnTo>
                  <a:pt x="578510" y="1205230"/>
                </a:lnTo>
                <a:lnTo>
                  <a:pt x="578510" y="1186180"/>
                </a:lnTo>
                <a:lnTo>
                  <a:pt x="584771" y="1178560"/>
                </a:lnTo>
                <a:lnTo>
                  <a:pt x="593522" y="1178560"/>
                </a:lnTo>
                <a:lnTo>
                  <a:pt x="593522" y="1165860"/>
                </a:lnTo>
                <a:lnTo>
                  <a:pt x="584771" y="1164590"/>
                </a:lnTo>
                <a:lnTo>
                  <a:pt x="578510" y="1156970"/>
                </a:lnTo>
                <a:lnTo>
                  <a:pt x="578510" y="1137920"/>
                </a:lnTo>
                <a:lnTo>
                  <a:pt x="584771" y="1129030"/>
                </a:lnTo>
                <a:lnTo>
                  <a:pt x="593522" y="1129030"/>
                </a:lnTo>
                <a:lnTo>
                  <a:pt x="593522" y="1109980"/>
                </a:lnTo>
                <a:lnTo>
                  <a:pt x="555282" y="1096010"/>
                </a:lnTo>
                <a:lnTo>
                  <a:pt x="519962" y="1078230"/>
                </a:lnTo>
                <a:lnTo>
                  <a:pt x="486769" y="1056640"/>
                </a:lnTo>
                <a:lnTo>
                  <a:pt x="444443" y="1018540"/>
                </a:lnTo>
                <a:lnTo>
                  <a:pt x="413117" y="982980"/>
                </a:lnTo>
                <a:lnTo>
                  <a:pt x="391991" y="953770"/>
                </a:lnTo>
                <a:lnTo>
                  <a:pt x="381267" y="938530"/>
                </a:lnTo>
                <a:lnTo>
                  <a:pt x="370397" y="922020"/>
                </a:lnTo>
                <a:lnTo>
                  <a:pt x="381987" y="916940"/>
                </a:lnTo>
                <a:lnTo>
                  <a:pt x="392871" y="910590"/>
                </a:lnTo>
                <a:lnTo>
                  <a:pt x="421938" y="885190"/>
                </a:lnTo>
                <a:lnTo>
                  <a:pt x="447001" y="855980"/>
                </a:lnTo>
                <a:lnTo>
                  <a:pt x="462355" y="834390"/>
                </a:lnTo>
                <a:lnTo>
                  <a:pt x="469822" y="824230"/>
                </a:lnTo>
                <a:lnTo>
                  <a:pt x="592997" y="824230"/>
                </a:lnTo>
                <a:lnTo>
                  <a:pt x="592369" y="769620"/>
                </a:lnTo>
                <a:lnTo>
                  <a:pt x="551964" y="769620"/>
                </a:lnTo>
                <a:lnTo>
                  <a:pt x="538790" y="767080"/>
                </a:lnTo>
                <a:lnTo>
                  <a:pt x="501585" y="745490"/>
                </a:lnTo>
                <a:lnTo>
                  <a:pt x="476074" y="703580"/>
                </a:lnTo>
                <a:lnTo>
                  <a:pt x="474296" y="690880"/>
                </a:lnTo>
                <a:lnTo>
                  <a:pt x="474446" y="678180"/>
                </a:lnTo>
                <a:lnTo>
                  <a:pt x="504397" y="643890"/>
                </a:lnTo>
                <a:lnTo>
                  <a:pt x="545491" y="628650"/>
                </a:lnTo>
                <a:lnTo>
                  <a:pt x="593522" y="623570"/>
                </a:lnTo>
                <a:lnTo>
                  <a:pt x="593522" y="622300"/>
                </a:lnTo>
                <a:lnTo>
                  <a:pt x="427971" y="622300"/>
                </a:lnTo>
                <a:lnTo>
                  <a:pt x="418971" y="619760"/>
                </a:lnTo>
                <a:lnTo>
                  <a:pt x="410753" y="614680"/>
                </a:lnTo>
                <a:lnTo>
                  <a:pt x="403290" y="607060"/>
                </a:lnTo>
                <a:lnTo>
                  <a:pt x="396553" y="596900"/>
                </a:lnTo>
                <a:lnTo>
                  <a:pt x="332350" y="596900"/>
                </a:lnTo>
                <a:lnTo>
                  <a:pt x="321650" y="589280"/>
                </a:lnTo>
                <a:lnTo>
                  <a:pt x="312077" y="580390"/>
                </a:lnTo>
                <a:close/>
              </a:path>
              <a:path w="1188085" h="1258570">
                <a:moveTo>
                  <a:pt x="774124" y="815340"/>
                </a:moveTo>
                <a:lnTo>
                  <a:pt x="733245" y="815340"/>
                </a:lnTo>
                <a:lnTo>
                  <a:pt x="738023" y="828040"/>
                </a:lnTo>
                <a:lnTo>
                  <a:pt x="756130" y="864870"/>
                </a:lnTo>
                <a:lnTo>
                  <a:pt x="780232" y="895350"/>
                </a:lnTo>
                <a:lnTo>
                  <a:pt x="822439" y="923290"/>
                </a:lnTo>
                <a:lnTo>
                  <a:pt x="810807" y="937260"/>
                </a:lnTo>
                <a:lnTo>
                  <a:pt x="799515" y="951230"/>
                </a:lnTo>
                <a:lnTo>
                  <a:pt x="788510" y="965200"/>
                </a:lnTo>
                <a:lnTo>
                  <a:pt x="777738" y="976630"/>
                </a:lnTo>
                <a:lnTo>
                  <a:pt x="725513" y="1031240"/>
                </a:lnTo>
                <a:lnTo>
                  <a:pt x="693557" y="1056640"/>
                </a:lnTo>
                <a:lnTo>
                  <a:pt x="659372" y="1079500"/>
                </a:lnTo>
                <a:lnTo>
                  <a:pt x="621514" y="1098550"/>
                </a:lnTo>
                <a:lnTo>
                  <a:pt x="593522" y="1109980"/>
                </a:lnTo>
                <a:lnTo>
                  <a:pt x="593522" y="1129030"/>
                </a:lnTo>
                <a:lnTo>
                  <a:pt x="604787" y="1129030"/>
                </a:lnTo>
                <a:lnTo>
                  <a:pt x="612280" y="1136650"/>
                </a:lnTo>
                <a:lnTo>
                  <a:pt x="612280" y="1156970"/>
                </a:lnTo>
                <a:lnTo>
                  <a:pt x="604787" y="1165860"/>
                </a:lnTo>
                <a:lnTo>
                  <a:pt x="593522" y="1165860"/>
                </a:lnTo>
                <a:lnTo>
                  <a:pt x="593522" y="1178560"/>
                </a:lnTo>
                <a:lnTo>
                  <a:pt x="604787" y="1178560"/>
                </a:lnTo>
                <a:lnTo>
                  <a:pt x="612280" y="1184910"/>
                </a:lnTo>
                <a:lnTo>
                  <a:pt x="612280" y="1205230"/>
                </a:lnTo>
                <a:lnTo>
                  <a:pt x="604787" y="1214120"/>
                </a:lnTo>
                <a:lnTo>
                  <a:pt x="593522" y="1214120"/>
                </a:lnTo>
                <a:lnTo>
                  <a:pt x="593522" y="1258570"/>
                </a:lnTo>
                <a:lnTo>
                  <a:pt x="876224" y="1258570"/>
                </a:lnTo>
                <a:lnTo>
                  <a:pt x="875987" y="897890"/>
                </a:lnTo>
                <a:lnTo>
                  <a:pt x="866950" y="894080"/>
                </a:lnTo>
                <a:lnTo>
                  <a:pt x="855848" y="890270"/>
                </a:lnTo>
                <a:lnTo>
                  <a:pt x="840682" y="882650"/>
                </a:lnTo>
                <a:lnTo>
                  <a:pt x="827185" y="876300"/>
                </a:lnTo>
                <a:lnTo>
                  <a:pt x="815201" y="867410"/>
                </a:lnTo>
                <a:lnTo>
                  <a:pt x="804658" y="859790"/>
                </a:lnTo>
                <a:lnTo>
                  <a:pt x="795484" y="849630"/>
                </a:lnTo>
                <a:lnTo>
                  <a:pt x="787606" y="839470"/>
                </a:lnTo>
                <a:lnTo>
                  <a:pt x="780952" y="829310"/>
                </a:lnTo>
                <a:lnTo>
                  <a:pt x="775451" y="819150"/>
                </a:lnTo>
                <a:lnTo>
                  <a:pt x="774124" y="815340"/>
                </a:lnTo>
                <a:close/>
              </a:path>
              <a:path w="1188085" h="1258570">
                <a:moveTo>
                  <a:pt x="876224" y="897890"/>
                </a:moveTo>
                <a:lnTo>
                  <a:pt x="876224" y="1258570"/>
                </a:lnTo>
                <a:lnTo>
                  <a:pt x="1153745" y="1248410"/>
                </a:lnTo>
                <a:lnTo>
                  <a:pt x="1171285" y="1211580"/>
                </a:lnTo>
                <a:lnTo>
                  <a:pt x="1185281" y="1164590"/>
                </a:lnTo>
                <a:lnTo>
                  <a:pt x="1187691" y="1140460"/>
                </a:lnTo>
                <a:lnTo>
                  <a:pt x="1187100" y="1116330"/>
                </a:lnTo>
                <a:lnTo>
                  <a:pt x="1178363" y="1074420"/>
                </a:lnTo>
                <a:lnTo>
                  <a:pt x="1160661" y="1038860"/>
                </a:lnTo>
                <a:lnTo>
                  <a:pt x="1135323" y="1009650"/>
                </a:lnTo>
                <a:lnTo>
                  <a:pt x="1103676" y="985520"/>
                </a:lnTo>
                <a:lnTo>
                  <a:pt x="1067050" y="966470"/>
                </a:lnTo>
                <a:lnTo>
                  <a:pt x="1026772" y="948690"/>
                </a:lnTo>
                <a:lnTo>
                  <a:pt x="984171" y="933450"/>
                </a:lnTo>
                <a:lnTo>
                  <a:pt x="962415" y="927100"/>
                </a:lnTo>
                <a:lnTo>
                  <a:pt x="940576" y="919480"/>
                </a:lnTo>
                <a:lnTo>
                  <a:pt x="918820" y="913130"/>
                </a:lnTo>
                <a:lnTo>
                  <a:pt x="876224" y="897890"/>
                </a:lnTo>
                <a:close/>
              </a:path>
              <a:path w="1188085" h="1258570">
                <a:moveTo>
                  <a:pt x="592997" y="824230"/>
                </a:moveTo>
                <a:lnTo>
                  <a:pt x="469822" y="824230"/>
                </a:lnTo>
                <a:lnTo>
                  <a:pt x="506806" y="847090"/>
                </a:lnTo>
                <a:lnTo>
                  <a:pt x="519072" y="852170"/>
                </a:lnTo>
                <a:lnTo>
                  <a:pt x="542999" y="862330"/>
                </a:lnTo>
                <a:lnTo>
                  <a:pt x="554486" y="866140"/>
                </a:lnTo>
                <a:lnTo>
                  <a:pt x="565542" y="868680"/>
                </a:lnTo>
                <a:lnTo>
                  <a:pt x="576081" y="869950"/>
                </a:lnTo>
                <a:lnTo>
                  <a:pt x="593522" y="869950"/>
                </a:lnTo>
                <a:lnTo>
                  <a:pt x="592997" y="824230"/>
                </a:lnTo>
                <a:close/>
              </a:path>
              <a:path w="1188085" h="1258570">
                <a:moveTo>
                  <a:pt x="594779" y="750570"/>
                </a:moveTo>
                <a:lnTo>
                  <a:pt x="593522" y="750570"/>
                </a:lnTo>
                <a:lnTo>
                  <a:pt x="593522" y="869950"/>
                </a:lnTo>
                <a:lnTo>
                  <a:pt x="614177" y="869950"/>
                </a:lnTo>
                <a:lnTo>
                  <a:pt x="635924" y="864870"/>
                </a:lnTo>
                <a:lnTo>
                  <a:pt x="695968" y="839470"/>
                </a:lnTo>
                <a:lnTo>
                  <a:pt x="733245" y="815340"/>
                </a:lnTo>
                <a:lnTo>
                  <a:pt x="774124" y="815340"/>
                </a:lnTo>
                <a:lnTo>
                  <a:pt x="771029" y="806450"/>
                </a:lnTo>
                <a:lnTo>
                  <a:pt x="767615" y="795020"/>
                </a:lnTo>
                <a:lnTo>
                  <a:pt x="765136" y="782320"/>
                </a:lnTo>
                <a:lnTo>
                  <a:pt x="773596" y="773430"/>
                </a:lnTo>
                <a:lnTo>
                  <a:pt x="777125" y="769620"/>
                </a:lnTo>
                <a:lnTo>
                  <a:pt x="635812" y="769620"/>
                </a:lnTo>
                <a:lnTo>
                  <a:pt x="625098" y="767080"/>
                </a:lnTo>
                <a:lnTo>
                  <a:pt x="615153" y="759460"/>
                </a:lnTo>
                <a:lnTo>
                  <a:pt x="605280" y="753110"/>
                </a:lnTo>
                <a:lnTo>
                  <a:pt x="594779" y="750570"/>
                </a:lnTo>
                <a:close/>
              </a:path>
              <a:path w="1188085" h="1258570">
                <a:moveTo>
                  <a:pt x="592151" y="750570"/>
                </a:moveTo>
                <a:lnTo>
                  <a:pt x="582456" y="753110"/>
                </a:lnTo>
                <a:lnTo>
                  <a:pt x="573035" y="759460"/>
                </a:lnTo>
                <a:lnTo>
                  <a:pt x="563126" y="765810"/>
                </a:lnTo>
                <a:lnTo>
                  <a:pt x="551964" y="769620"/>
                </a:lnTo>
                <a:lnTo>
                  <a:pt x="592369" y="769620"/>
                </a:lnTo>
                <a:lnTo>
                  <a:pt x="592151" y="750570"/>
                </a:lnTo>
                <a:close/>
              </a:path>
              <a:path w="1188085" h="1258570">
                <a:moveTo>
                  <a:pt x="641140" y="579120"/>
                </a:moveTo>
                <a:lnTo>
                  <a:pt x="610400" y="579120"/>
                </a:lnTo>
                <a:lnTo>
                  <a:pt x="593522" y="581660"/>
                </a:lnTo>
                <a:lnTo>
                  <a:pt x="606978" y="624840"/>
                </a:lnTo>
                <a:lnTo>
                  <a:pt x="622932" y="626110"/>
                </a:lnTo>
                <a:lnTo>
                  <a:pt x="638334" y="628650"/>
                </a:lnTo>
                <a:lnTo>
                  <a:pt x="678549" y="643890"/>
                </a:lnTo>
                <a:lnTo>
                  <a:pt x="708213" y="683260"/>
                </a:lnTo>
                <a:lnTo>
                  <a:pt x="709569" y="697230"/>
                </a:lnTo>
                <a:lnTo>
                  <a:pt x="707716" y="707390"/>
                </a:lnTo>
                <a:lnTo>
                  <a:pt x="680583" y="748030"/>
                </a:lnTo>
                <a:lnTo>
                  <a:pt x="635812" y="769620"/>
                </a:lnTo>
                <a:lnTo>
                  <a:pt x="777125" y="769620"/>
                </a:lnTo>
                <a:lnTo>
                  <a:pt x="804780" y="734060"/>
                </a:lnTo>
                <a:lnTo>
                  <a:pt x="824263" y="699770"/>
                </a:lnTo>
                <a:lnTo>
                  <a:pt x="829801" y="688340"/>
                </a:lnTo>
                <a:lnTo>
                  <a:pt x="849437" y="655320"/>
                </a:lnTo>
                <a:lnTo>
                  <a:pt x="861212" y="632460"/>
                </a:lnTo>
                <a:lnTo>
                  <a:pt x="876224" y="624840"/>
                </a:lnTo>
                <a:lnTo>
                  <a:pt x="876099" y="622300"/>
                </a:lnTo>
                <a:lnTo>
                  <a:pt x="753505" y="622300"/>
                </a:lnTo>
                <a:lnTo>
                  <a:pt x="744500" y="621030"/>
                </a:lnTo>
                <a:lnTo>
                  <a:pt x="734873" y="615950"/>
                </a:lnTo>
                <a:lnTo>
                  <a:pt x="733628" y="613410"/>
                </a:lnTo>
                <a:lnTo>
                  <a:pt x="731126" y="612140"/>
                </a:lnTo>
                <a:lnTo>
                  <a:pt x="726792" y="609600"/>
                </a:lnTo>
                <a:lnTo>
                  <a:pt x="719140" y="603250"/>
                </a:lnTo>
                <a:lnTo>
                  <a:pt x="710656" y="598170"/>
                </a:lnTo>
                <a:lnTo>
                  <a:pt x="667989" y="582930"/>
                </a:lnTo>
                <a:lnTo>
                  <a:pt x="655041" y="580390"/>
                </a:lnTo>
                <a:lnTo>
                  <a:pt x="641140" y="579120"/>
                </a:lnTo>
                <a:close/>
              </a:path>
              <a:path w="1188085" h="1258570">
                <a:moveTo>
                  <a:pt x="311163" y="163830"/>
                </a:moveTo>
                <a:lnTo>
                  <a:pt x="306140" y="176530"/>
                </a:lnTo>
                <a:lnTo>
                  <a:pt x="301437" y="187960"/>
                </a:lnTo>
                <a:lnTo>
                  <a:pt x="297045" y="199390"/>
                </a:lnTo>
                <a:lnTo>
                  <a:pt x="292956" y="212090"/>
                </a:lnTo>
                <a:lnTo>
                  <a:pt x="289160" y="224790"/>
                </a:lnTo>
                <a:lnTo>
                  <a:pt x="285650" y="236220"/>
                </a:lnTo>
                <a:lnTo>
                  <a:pt x="276736" y="274320"/>
                </a:lnTo>
                <a:lnTo>
                  <a:pt x="270066" y="312420"/>
                </a:lnTo>
                <a:lnTo>
                  <a:pt x="265400" y="350520"/>
                </a:lnTo>
                <a:lnTo>
                  <a:pt x="263284" y="374650"/>
                </a:lnTo>
                <a:lnTo>
                  <a:pt x="260031" y="381000"/>
                </a:lnTo>
                <a:lnTo>
                  <a:pt x="245721" y="427990"/>
                </a:lnTo>
                <a:lnTo>
                  <a:pt x="241528" y="471170"/>
                </a:lnTo>
                <a:lnTo>
                  <a:pt x="241844" y="481330"/>
                </a:lnTo>
                <a:lnTo>
                  <a:pt x="247186" y="519430"/>
                </a:lnTo>
                <a:lnTo>
                  <a:pt x="257773" y="556260"/>
                </a:lnTo>
                <a:lnTo>
                  <a:pt x="283235" y="600710"/>
                </a:lnTo>
                <a:lnTo>
                  <a:pt x="312077" y="624840"/>
                </a:lnTo>
                <a:lnTo>
                  <a:pt x="310946" y="579120"/>
                </a:lnTo>
                <a:lnTo>
                  <a:pt x="304665" y="570230"/>
                </a:lnTo>
                <a:lnTo>
                  <a:pt x="298994" y="561340"/>
                </a:lnTo>
                <a:lnTo>
                  <a:pt x="282809" y="515620"/>
                </a:lnTo>
                <a:lnTo>
                  <a:pt x="277998" y="469900"/>
                </a:lnTo>
                <a:lnTo>
                  <a:pt x="277967" y="464820"/>
                </a:lnTo>
                <a:lnTo>
                  <a:pt x="278677" y="452120"/>
                </a:lnTo>
                <a:lnTo>
                  <a:pt x="285731" y="412750"/>
                </a:lnTo>
                <a:lnTo>
                  <a:pt x="304309" y="375920"/>
                </a:lnTo>
                <a:lnTo>
                  <a:pt x="312077" y="370840"/>
                </a:lnTo>
                <a:lnTo>
                  <a:pt x="311163" y="163830"/>
                </a:lnTo>
                <a:close/>
              </a:path>
              <a:path w="1188085" h="1258570">
                <a:moveTo>
                  <a:pt x="565698" y="577850"/>
                </a:moveTo>
                <a:lnTo>
                  <a:pt x="550393" y="577850"/>
                </a:lnTo>
                <a:lnTo>
                  <a:pt x="522754" y="580390"/>
                </a:lnTo>
                <a:lnTo>
                  <a:pt x="510371" y="584200"/>
                </a:lnTo>
                <a:lnTo>
                  <a:pt x="498913" y="586740"/>
                </a:lnTo>
                <a:lnTo>
                  <a:pt x="461861" y="605790"/>
                </a:lnTo>
                <a:lnTo>
                  <a:pt x="454673" y="610870"/>
                </a:lnTo>
                <a:lnTo>
                  <a:pt x="452171" y="612140"/>
                </a:lnTo>
                <a:lnTo>
                  <a:pt x="448424" y="615950"/>
                </a:lnTo>
                <a:lnTo>
                  <a:pt x="437779" y="621030"/>
                </a:lnTo>
                <a:lnTo>
                  <a:pt x="427971" y="622300"/>
                </a:lnTo>
                <a:lnTo>
                  <a:pt x="593522" y="622300"/>
                </a:lnTo>
                <a:lnTo>
                  <a:pt x="593522" y="581660"/>
                </a:lnTo>
                <a:lnTo>
                  <a:pt x="582024" y="580390"/>
                </a:lnTo>
                <a:lnTo>
                  <a:pt x="565698" y="577850"/>
                </a:lnTo>
                <a:close/>
              </a:path>
              <a:path w="1188085" h="1258570">
                <a:moveTo>
                  <a:pt x="652349" y="0"/>
                </a:moveTo>
                <a:lnTo>
                  <a:pt x="633423" y="0"/>
                </a:lnTo>
                <a:lnTo>
                  <a:pt x="613816" y="1270"/>
                </a:lnTo>
                <a:lnTo>
                  <a:pt x="593522" y="3810"/>
                </a:lnTo>
                <a:lnTo>
                  <a:pt x="593522" y="278130"/>
                </a:lnTo>
                <a:lnTo>
                  <a:pt x="613309" y="290830"/>
                </a:lnTo>
                <a:lnTo>
                  <a:pt x="633089" y="304800"/>
                </a:lnTo>
                <a:lnTo>
                  <a:pt x="643068" y="312420"/>
                </a:lnTo>
                <a:lnTo>
                  <a:pt x="663386" y="325120"/>
                </a:lnTo>
                <a:lnTo>
                  <a:pt x="673799" y="332740"/>
                </a:lnTo>
                <a:lnTo>
                  <a:pt x="684429" y="339090"/>
                </a:lnTo>
                <a:lnTo>
                  <a:pt x="695314" y="344170"/>
                </a:lnTo>
                <a:lnTo>
                  <a:pt x="706489" y="350520"/>
                </a:lnTo>
                <a:lnTo>
                  <a:pt x="742125" y="365760"/>
                </a:lnTo>
                <a:lnTo>
                  <a:pt x="781695" y="377190"/>
                </a:lnTo>
                <a:lnTo>
                  <a:pt x="826186" y="382270"/>
                </a:lnTo>
                <a:lnTo>
                  <a:pt x="825827" y="398780"/>
                </a:lnTo>
                <a:lnTo>
                  <a:pt x="822575" y="452120"/>
                </a:lnTo>
                <a:lnTo>
                  <a:pt x="815742" y="505460"/>
                </a:lnTo>
                <a:lnTo>
                  <a:pt x="804923" y="554990"/>
                </a:lnTo>
                <a:lnTo>
                  <a:pt x="789712" y="594360"/>
                </a:lnTo>
                <a:lnTo>
                  <a:pt x="761902" y="621030"/>
                </a:lnTo>
                <a:lnTo>
                  <a:pt x="753505" y="622300"/>
                </a:lnTo>
                <a:lnTo>
                  <a:pt x="876099" y="622300"/>
                </a:lnTo>
                <a:lnTo>
                  <a:pt x="874667" y="593090"/>
                </a:lnTo>
                <a:lnTo>
                  <a:pt x="854980" y="593090"/>
                </a:lnTo>
                <a:lnTo>
                  <a:pt x="844140" y="590550"/>
                </a:lnTo>
                <a:lnTo>
                  <a:pt x="841641" y="544830"/>
                </a:lnTo>
                <a:lnTo>
                  <a:pt x="840965" y="515620"/>
                </a:lnTo>
                <a:lnTo>
                  <a:pt x="841064" y="490220"/>
                </a:lnTo>
                <a:lnTo>
                  <a:pt x="843450" y="444500"/>
                </a:lnTo>
                <a:lnTo>
                  <a:pt x="850904" y="397510"/>
                </a:lnTo>
                <a:lnTo>
                  <a:pt x="876224" y="368300"/>
                </a:lnTo>
                <a:lnTo>
                  <a:pt x="876224" y="173990"/>
                </a:lnTo>
                <a:lnTo>
                  <a:pt x="858954" y="138430"/>
                </a:lnTo>
                <a:lnTo>
                  <a:pt x="828712" y="91440"/>
                </a:lnTo>
                <a:lnTo>
                  <a:pt x="793108" y="54610"/>
                </a:lnTo>
                <a:lnTo>
                  <a:pt x="751964" y="25400"/>
                </a:lnTo>
                <a:lnTo>
                  <a:pt x="705104" y="7620"/>
                </a:lnTo>
                <a:lnTo>
                  <a:pt x="670599" y="1270"/>
                </a:lnTo>
                <a:lnTo>
                  <a:pt x="652349" y="0"/>
                </a:lnTo>
                <a:close/>
              </a:path>
              <a:path w="1188085" h="1258570">
                <a:moveTo>
                  <a:pt x="876224" y="173990"/>
                </a:moveTo>
                <a:lnTo>
                  <a:pt x="882080" y="372110"/>
                </a:lnTo>
                <a:lnTo>
                  <a:pt x="888696" y="381000"/>
                </a:lnTo>
                <a:lnTo>
                  <a:pt x="895450" y="393700"/>
                </a:lnTo>
                <a:lnTo>
                  <a:pt x="907790" y="435610"/>
                </a:lnTo>
                <a:lnTo>
                  <a:pt x="910230" y="462280"/>
                </a:lnTo>
                <a:lnTo>
                  <a:pt x="910212" y="474980"/>
                </a:lnTo>
                <a:lnTo>
                  <a:pt x="905427" y="514350"/>
                </a:lnTo>
                <a:lnTo>
                  <a:pt x="888695" y="560070"/>
                </a:lnTo>
                <a:lnTo>
                  <a:pt x="876224" y="579120"/>
                </a:lnTo>
                <a:lnTo>
                  <a:pt x="883260" y="621030"/>
                </a:lnTo>
                <a:lnTo>
                  <a:pt x="910882" y="591820"/>
                </a:lnTo>
                <a:lnTo>
                  <a:pt x="931814" y="549910"/>
                </a:lnTo>
                <a:lnTo>
                  <a:pt x="943083" y="508000"/>
                </a:lnTo>
                <a:lnTo>
                  <a:pt x="945573" y="474980"/>
                </a:lnTo>
                <a:lnTo>
                  <a:pt x="945455" y="462280"/>
                </a:lnTo>
                <a:lnTo>
                  <a:pt x="940418" y="419100"/>
                </a:lnTo>
                <a:lnTo>
                  <a:pt x="924493" y="370840"/>
                </a:lnTo>
                <a:lnTo>
                  <a:pt x="922746" y="356870"/>
                </a:lnTo>
                <a:lnTo>
                  <a:pt x="920829" y="342900"/>
                </a:lnTo>
                <a:lnTo>
                  <a:pt x="918744" y="328930"/>
                </a:lnTo>
                <a:lnTo>
                  <a:pt x="916488" y="316230"/>
                </a:lnTo>
                <a:lnTo>
                  <a:pt x="914064" y="302260"/>
                </a:lnTo>
                <a:lnTo>
                  <a:pt x="911470" y="289560"/>
                </a:lnTo>
                <a:lnTo>
                  <a:pt x="908706" y="276860"/>
                </a:lnTo>
                <a:lnTo>
                  <a:pt x="905774" y="264160"/>
                </a:lnTo>
                <a:lnTo>
                  <a:pt x="902672" y="252730"/>
                </a:lnTo>
                <a:lnTo>
                  <a:pt x="899401" y="240030"/>
                </a:lnTo>
                <a:lnTo>
                  <a:pt x="884626" y="194310"/>
                </a:lnTo>
                <a:lnTo>
                  <a:pt x="880509" y="184150"/>
                </a:lnTo>
                <a:lnTo>
                  <a:pt x="876224" y="173990"/>
                </a:lnTo>
                <a:close/>
              </a:path>
              <a:path w="1188085" h="1258570">
                <a:moveTo>
                  <a:pt x="583893" y="5080"/>
                </a:moveTo>
                <a:lnTo>
                  <a:pt x="573115" y="7620"/>
                </a:lnTo>
                <a:lnTo>
                  <a:pt x="561153" y="10160"/>
                </a:lnTo>
                <a:lnTo>
                  <a:pt x="547561" y="12700"/>
                </a:lnTo>
                <a:lnTo>
                  <a:pt x="531890" y="16510"/>
                </a:lnTo>
                <a:lnTo>
                  <a:pt x="508442" y="21590"/>
                </a:lnTo>
                <a:lnTo>
                  <a:pt x="495538" y="24130"/>
                </a:lnTo>
                <a:lnTo>
                  <a:pt x="481276" y="27940"/>
                </a:lnTo>
                <a:lnTo>
                  <a:pt x="440244" y="35560"/>
                </a:lnTo>
                <a:lnTo>
                  <a:pt x="404456" y="52070"/>
                </a:lnTo>
                <a:lnTo>
                  <a:pt x="373540" y="74930"/>
                </a:lnTo>
                <a:lnTo>
                  <a:pt x="347123" y="104140"/>
                </a:lnTo>
                <a:lnTo>
                  <a:pt x="324831" y="137160"/>
                </a:lnTo>
                <a:lnTo>
                  <a:pt x="312077" y="162560"/>
                </a:lnTo>
                <a:lnTo>
                  <a:pt x="316854" y="370840"/>
                </a:lnTo>
                <a:lnTo>
                  <a:pt x="323945" y="374650"/>
                </a:lnTo>
                <a:lnTo>
                  <a:pt x="330682" y="382270"/>
                </a:lnTo>
                <a:lnTo>
                  <a:pt x="343661" y="426720"/>
                </a:lnTo>
                <a:lnTo>
                  <a:pt x="346451" y="464820"/>
                </a:lnTo>
                <a:lnTo>
                  <a:pt x="346541" y="482600"/>
                </a:lnTo>
                <a:lnTo>
                  <a:pt x="346415" y="487680"/>
                </a:lnTo>
                <a:lnTo>
                  <a:pt x="342708" y="537210"/>
                </a:lnTo>
                <a:lnTo>
                  <a:pt x="335606" y="581660"/>
                </a:lnTo>
                <a:lnTo>
                  <a:pt x="332350" y="596900"/>
                </a:lnTo>
                <a:lnTo>
                  <a:pt x="396553" y="596900"/>
                </a:lnTo>
                <a:lnTo>
                  <a:pt x="380435" y="553720"/>
                </a:lnTo>
                <a:lnTo>
                  <a:pt x="369883" y="497840"/>
                </a:lnTo>
                <a:lnTo>
                  <a:pt x="365576" y="457200"/>
                </a:lnTo>
                <a:lnTo>
                  <a:pt x="363199" y="416560"/>
                </a:lnTo>
                <a:lnTo>
                  <a:pt x="362648" y="394970"/>
                </a:lnTo>
                <a:lnTo>
                  <a:pt x="362773" y="360680"/>
                </a:lnTo>
                <a:lnTo>
                  <a:pt x="365467" y="318770"/>
                </a:lnTo>
                <a:lnTo>
                  <a:pt x="378202" y="270510"/>
                </a:lnTo>
                <a:lnTo>
                  <a:pt x="396811" y="234950"/>
                </a:lnTo>
                <a:lnTo>
                  <a:pt x="444956" y="217170"/>
                </a:lnTo>
                <a:lnTo>
                  <a:pt x="591372" y="217170"/>
                </a:lnTo>
                <a:lnTo>
                  <a:pt x="583893" y="5080"/>
                </a:lnTo>
                <a:close/>
              </a:path>
              <a:path w="1188085" h="1258570">
                <a:moveTo>
                  <a:pt x="874107" y="581660"/>
                </a:moveTo>
                <a:lnTo>
                  <a:pt x="865068" y="589280"/>
                </a:lnTo>
                <a:lnTo>
                  <a:pt x="854980" y="593090"/>
                </a:lnTo>
                <a:lnTo>
                  <a:pt x="874667" y="593090"/>
                </a:lnTo>
                <a:lnTo>
                  <a:pt x="874107" y="581660"/>
                </a:lnTo>
                <a:close/>
              </a:path>
              <a:path w="1188085" h="1258570">
                <a:moveTo>
                  <a:pt x="591372" y="217170"/>
                </a:moveTo>
                <a:lnTo>
                  <a:pt x="444956" y="217170"/>
                </a:lnTo>
                <a:lnTo>
                  <a:pt x="470570" y="219710"/>
                </a:lnTo>
                <a:lnTo>
                  <a:pt x="498476" y="227330"/>
                </a:lnTo>
                <a:lnTo>
                  <a:pt x="539362" y="243840"/>
                </a:lnTo>
                <a:lnTo>
                  <a:pt x="593522" y="278130"/>
                </a:lnTo>
                <a:lnTo>
                  <a:pt x="591372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03725" y="3821239"/>
            <a:ext cx="875360" cy="8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2746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函数的定义与使用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6283" y="2302361"/>
            <a:ext cx="40919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函数的理解和定义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299" y="377626"/>
            <a:ext cx="17830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6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1800" b="1" spc="-380" dirty="0">
                <a:solidFill>
                  <a:srgbClr val="DF0000"/>
                </a:solidFill>
                <a:latin typeface="FZLTZHB--B51-0"/>
                <a:cs typeface="FZLTZHB--B51-0"/>
              </a:rPr>
              <a:t>D</a:t>
            </a:r>
            <a:r>
              <a:rPr sz="1800" b="1" spc="-320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1800" b="1" spc="-270" dirty="0">
                <a:solidFill>
                  <a:srgbClr val="DF0000"/>
                </a:solidFill>
                <a:latin typeface="FZLTZHB--B51-0"/>
                <a:cs typeface="FZLTZHB--B51-0"/>
              </a:rPr>
              <a:t>yD</a:t>
            </a:r>
            <a:r>
              <a:rPr sz="1800" b="1" spc="-260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1800" b="1" spc="-295" dirty="0">
                <a:solidFill>
                  <a:srgbClr val="DF0000"/>
                </a:solidFill>
                <a:latin typeface="FZLTZHB--B51-0"/>
                <a:cs typeface="FZLTZHB--B51-0"/>
              </a:rPr>
              <a:t>yU</a:t>
            </a:r>
            <a:r>
              <a:rPr sz="1800" b="1" spc="-280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1800" b="1" spc="-409" dirty="0">
                <a:solidFill>
                  <a:srgbClr val="DF0000"/>
                </a:solidFill>
                <a:latin typeface="FZLTZHB--B51-0"/>
                <a:cs typeface="FZLTZHB--B51-0"/>
              </a:rPr>
              <a:t>Q4</a:t>
            </a:r>
            <a:r>
              <a:rPr sz="1800" b="1" spc="50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1800" b="1" spc="110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1800" b="1" spc="-100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859" y="664083"/>
            <a:ext cx="4945380" cy="2621280"/>
          </a:xfrm>
          <a:prstGeom prst="rect">
            <a:avLst/>
          </a:prstGeom>
          <a:solidFill>
            <a:srgbClr val="FDFDF9"/>
          </a:solidFill>
          <a:ln w="25146">
            <a:solidFill>
              <a:srgbClr val="FF6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6290" marR="2860675" indent="-502284">
              <a:lnSpc>
                <a:spcPct val="120000"/>
              </a:lnSpc>
            </a:pP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def</a:t>
            </a:r>
            <a:r>
              <a:rPr sz="1800" b="1" i="1" spc="-100" dirty="0">
                <a:solidFill>
                  <a:srgbClr val="FF7B1F"/>
                </a:solidFill>
                <a:latin typeface="Menlo"/>
                <a:cs typeface="Menlo"/>
              </a:rPr>
              <a:t> </a:t>
            </a:r>
            <a:r>
              <a:rPr sz="1800" b="1" spc="-204" dirty="0">
                <a:solidFill>
                  <a:srgbClr val="0020FF"/>
                </a:solidFill>
                <a:latin typeface="FZLTZHB--B51-0"/>
                <a:cs typeface="FZLTZHB--B51-0"/>
              </a:rPr>
              <a:t>d</a:t>
            </a:r>
            <a:r>
              <a:rPr sz="1800" b="1" spc="-215" dirty="0">
                <a:solidFill>
                  <a:srgbClr val="0020FF"/>
                </a:solidFill>
                <a:latin typeface="FZLTZHB--B51-0"/>
                <a:cs typeface="FZLTZHB--B51-0"/>
              </a:rPr>
              <a:t>a</a:t>
            </a:r>
            <a:r>
              <a:rPr sz="1800" b="1" spc="-335" dirty="0">
                <a:solidFill>
                  <a:srgbClr val="0020FF"/>
                </a:solidFill>
                <a:latin typeface="FZLTZHB--B51-0"/>
                <a:cs typeface="FZLTZHB--B51-0"/>
              </a:rPr>
              <a:t>yU</a:t>
            </a:r>
            <a:r>
              <a:rPr sz="1800" b="1" spc="-360" dirty="0">
                <a:solidFill>
                  <a:srgbClr val="0020FF"/>
                </a:solidFill>
                <a:latin typeface="FZLTZHB--B51-0"/>
                <a:cs typeface="FZLTZHB--B51-0"/>
              </a:rPr>
              <a:t>P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95" dirty="0">
                <a:latin typeface="FZLTZHB--B51-0"/>
                <a:cs typeface="FZLTZHB--B51-0"/>
              </a:rPr>
              <a:t>d</a:t>
            </a:r>
            <a:r>
              <a:rPr sz="1800" b="1" spc="45" dirty="0">
                <a:latin typeface="FZLTZHB--B51-0"/>
                <a:cs typeface="FZLTZHB--B51-0"/>
              </a:rPr>
              <a:t>f</a:t>
            </a:r>
            <a:r>
              <a:rPr sz="1800" b="1" spc="330" dirty="0">
                <a:latin typeface="FZLTZHB--B51-0"/>
                <a:cs typeface="FZLTZHB--B51-0"/>
              </a:rPr>
              <a:t>):</a:t>
            </a:r>
            <a:r>
              <a:rPr sz="1800" b="1" spc="250" dirty="0">
                <a:latin typeface="FZLTZHB--B51-0"/>
                <a:cs typeface="FZLTZHB--B51-0"/>
              </a:rPr>
              <a:t> </a:t>
            </a: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215" dirty="0">
                <a:latin typeface="FZLTZHB--B51-0"/>
                <a:cs typeface="FZLTZHB--B51-0"/>
              </a:rPr>
              <a:t>a</a:t>
            </a:r>
            <a:r>
              <a:rPr sz="1800" b="1" spc="-175" dirty="0">
                <a:latin typeface="FZLTZHB--B51-0"/>
                <a:cs typeface="FZLTZHB--B51-0"/>
              </a:rPr>
              <a:t>yup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5" dirty="0">
                <a:latin typeface="FZLTZHB--B51-0"/>
                <a:cs typeface="FZLTZHB--B51-0"/>
              </a:rPr>
              <a:t>1</a:t>
            </a:r>
            <a:endParaRPr sz="1800">
              <a:latin typeface="FZLTZHB--B51-0"/>
              <a:cs typeface="FZLTZHB--B51-0"/>
            </a:endParaRPr>
          </a:p>
          <a:p>
            <a:pPr marL="79629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r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1800" b="1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1800" b="1" spc="-215" dirty="0">
                <a:solidFill>
                  <a:srgbClr val="900090"/>
                </a:solidFill>
                <a:latin typeface="FZLTZHB--B51-0"/>
                <a:cs typeface="FZLTZHB--B51-0"/>
              </a:rPr>
              <a:t>ng</a:t>
            </a:r>
            <a:r>
              <a:rPr sz="18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800" b="1" spc="-40" dirty="0">
                <a:latin typeface="FZLTZHB--B51-0"/>
                <a:cs typeface="FZLTZHB--B51-0"/>
              </a:rPr>
              <a:t>(3</a:t>
            </a:r>
            <a:r>
              <a:rPr sz="1800" b="1" spc="-60" dirty="0">
                <a:latin typeface="FZLTZHB--B51-0"/>
                <a:cs typeface="FZLTZHB--B51-0"/>
              </a:rPr>
              <a:t>6</a:t>
            </a:r>
            <a:r>
              <a:rPr sz="1800" b="1" spc="155" dirty="0">
                <a:latin typeface="FZLTZHB--B51-0"/>
                <a:cs typeface="FZLTZHB--B51-0"/>
              </a:rPr>
              <a:t>5):</a:t>
            </a:r>
            <a:endParaRPr sz="1800">
              <a:latin typeface="FZLTZHB--B51-0"/>
              <a:cs typeface="FZLTZHB--B51-0"/>
            </a:endParaRPr>
          </a:p>
          <a:p>
            <a:pPr marL="1172845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800" dirty="0">
                <a:latin typeface="FZLTZHB--B51-0"/>
                <a:cs typeface="FZLTZHB--B51-0"/>
              </a:rPr>
              <a:t>%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195" dirty="0">
                <a:latin typeface="FZLTZHB--B51-0"/>
                <a:cs typeface="FZLTZHB--B51-0"/>
              </a:rPr>
              <a:t>7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0" dirty="0">
                <a:latin typeface="FZLTZHB--B51-0"/>
                <a:cs typeface="FZLTZHB--B51-0"/>
              </a:rPr>
              <a:t>[</a:t>
            </a:r>
            <a:r>
              <a:rPr sz="1800" b="1" spc="85" dirty="0">
                <a:latin typeface="FZLTZHB--B51-0"/>
                <a:cs typeface="FZLTZHB--B51-0"/>
              </a:rPr>
              <a:t>6</a:t>
            </a:r>
            <a:r>
              <a:rPr sz="1800" b="1" spc="200" dirty="0">
                <a:latin typeface="FZLTZHB--B51-0"/>
                <a:cs typeface="FZLTZHB--B51-0"/>
              </a:rPr>
              <a:t>,0</a:t>
            </a:r>
            <a:r>
              <a:rPr sz="1800" b="1" spc="130" dirty="0">
                <a:latin typeface="FZLTZHB--B51-0"/>
                <a:cs typeface="FZLTZHB--B51-0"/>
              </a:rPr>
              <a:t>]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endParaRPr sz="1800">
              <a:latin typeface="FZLTZHB--B51-0"/>
              <a:cs typeface="FZLTZHB--B51-0"/>
            </a:endParaRPr>
          </a:p>
          <a:p>
            <a:pPr marL="1675130">
              <a:lnSpc>
                <a:spcPct val="100000"/>
              </a:lnSpc>
              <a:spcBef>
                <a:spcPts val="430"/>
              </a:spcBef>
            </a:pP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a</a:t>
            </a:r>
            <a:r>
              <a:rPr sz="1800" b="1" spc="-100" dirty="0">
                <a:latin typeface="FZLTZHB--B51-0"/>
                <a:cs typeface="FZLTZHB--B51-0"/>
              </a:rPr>
              <a:t>y</a:t>
            </a:r>
            <a:r>
              <a:rPr sz="1800" b="1" spc="-220" dirty="0">
                <a:latin typeface="FZLTZHB--B51-0"/>
                <a:cs typeface="FZLTZHB--B51-0"/>
              </a:rPr>
              <a:t>u</a:t>
            </a:r>
            <a:r>
              <a:rPr sz="1800" b="1" spc="-215" dirty="0">
                <a:latin typeface="FZLTZHB--B51-0"/>
                <a:cs typeface="FZLTZHB--B51-0"/>
              </a:rPr>
              <a:t>p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215" dirty="0">
                <a:latin typeface="FZLTZHB--B51-0"/>
                <a:cs typeface="FZLTZHB--B51-0"/>
              </a:rPr>
              <a:t>a</a:t>
            </a:r>
            <a:r>
              <a:rPr sz="1800" b="1" spc="-175" dirty="0">
                <a:latin typeface="FZLTZHB--B51-0"/>
                <a:cs typeface="FZLTZHB--B51-0"/>
              </a:rPr>
              <a:t>yu</a:t>
            </a:r>
            <a:r>
              <a:rPr sz="1800" b="1" spc="-195" dirty="0">
                <a:latin typeface="FZLTZHB--B51-0"/>
                <a:cs typeface="FZLTZHB--B51-0"/>
              </a:rPr>
              <a:t>p</a:t>
            </a:r>
            <a:r>
              <a:rPr sz="1800" b="1" spc="155" dirty="0">
                <a:latin typeface="FZLTZHB--B51-0"/>
                <a:cs typeface="FZLTZHB--B51-0"/>
              </a:rPr>
              <a:t>*(1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-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0.</a:t>
            </a:r>
            <a:r>
              <a:rPr sz="1800" b="1" spc="-35" dirty="0">
                <a:latin typeface="FZLTZHB--B51-0"/>
                <a:cs typeface="FZLTZHB--B51-0"/>
              </a:rPr>
              <a:t>0</a:t>
            </a:r>
            <a:r>
              <a:rPr sz="1800" b="1" spc="160" dirty="0">
                <a:latin typeface="FZLTZHB--B51-0"/>
                <a:cs typeface="FZLTZHB--B51-0"/>
              </a:rPr>
              <a:t>1)</a:t>
            </a:r>
            <a:endParaRPr sz="1800">
              <a:latin typeface="FZLTZHB--B51-0"/>
              <a:cs typeface="FZLTZHB--B51-0"/>
            </a:endParaRPr>
          </a:p>
          <a:p>
            <a:pPr marL="1172845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se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endParaRPr sz="1800">
              <a:latin typeface="FZLTZHB--B51-0"/>
              <a:cs typeface="FZLTZHB--B51-0"/>
            </a:endParaRPr>
          </a:p>
          <a:p>
            <a:pPr marL="1675130">
              <a:lnSpc>
                <a:spcPct val="100000"/>
              </a:lnSpc>
              <a:spcBef>
                <a:spcPts val="430"/>
              </a:spcBef>
            </a:pP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a</a:t>
            </a:r>
            <a:r>
              <a:rPr sz="1800" b="1" spc="-100" dirty="0">
                <a:latin typeface="FZLTZHB--B51-0"/>
                <a:cs typeface="FZLTZHB--B51-0"/>
              </a:rPr>
              <a:t>y</a:t>
            </a:r>
            <a:r>
              <a:rPr sz="1800" b="1" spc="-220" dirty="0">
                <a:latin typeface="FZLTZHB--B51-0"/>
                <a:cs typeface="FZLTZHB--B51-0"/>
              </a:rPr>
              <a:t>u</a:t>
            </a:r>
            <a:r>
              <a:rPr sz="1800" b="1" spc="-215" dirty="0">
                <a:latin typeface="FZLTZHB--B51-0"/>
                <a:cs typeface="FZLTZHB--B51-0"/>
              </a:rPr>
              <a:t>p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215" dirty="0">
                <a:latin typeface="FZLTZHB--B51-0"/>
                <a:cs typeface="FZLTZHB--B51-0"/>
              </a:rPr>
              <a:t>a</a:t>
            </a:r>
            <a:r>
              <a:rPr sz="1800" b="1" spc="-175" dirty="0">
                <a:latin typeface="FZLTZHB--B51-0"/>
                <a:cs typeface="FZLTZHB--B51-0"/>
              </a:rPr>
              <a:t>yu</a:t>
            </a:r>
            <a:r>
              <a:rPr sz="1800" b="1" spc="-195" dirty="0">
                <a:latin typeface="FZLTZHB--B51-0"/>
                <a:cs typeface="FZLTZHB--B51-0"/>
              </a:rPr>
              <a:t>p</a:t>
            </a:r>
            <a:r>
              <a:rPr sz="1800" b="1" spc="155" dirty="0">
                <a:latin typeface="FZLTZHB--B51-0"/>
                <a:cs typeface="FZLTZHB--B51-0"/>
              </a:rPr>
              <a:t>*(1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+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75" dirty="0">
                <a:latin typeface="FZLTZHB--B51-0"/>
                <a:cs typeface="FZLTZHB--B51-0"/>
              </a:rPr>
              <a:t>df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  <a:p>
            <a:pPr marL="79629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r</a:t>
            </a:r>
            <a:r>
              <a:rPr sz="1800" b="1" i="1" spc="-105" dirty="0">
                <a:solidFill>
                  <a:srgbClr val="FF7B1F"/>
                </a:solidFill>
                <a:latin typeface="Menlo"/>
                <a:cs typeface="Menlo"/>
              </a:rPr>
              <a:t>e</a:t>
            </a: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tu</a:t>
            </a:r>
            <a:r>
              <a:rPr sz="1800" b="1" i="1" spc="-105" dirty="0">
                <a:solidFill>
                  <a:srgbClr val="FF7B1F"/>
                </a:solidFill>
                <a:latin typeface="Menlo"/>
                <a:cs typeface="Menlo"/>
              </a:rPr>
              <a:t>r</a:t>
            </a: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n 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a</a:t>
            </a:r>
            <a:r>
              <a:rPr sz="1800" b="1" spc="-100" dirty="0">
                <a:latin typeface="FZLTZHB--B51-0"/>
                <a:cs typeface="FZLTZHB--B51-0"/>
              </a:rPr>
              <a:t>y</a:t>
            </a:r>
            <a:r>
              <a:rPr sz="1800" b="1" spc="-220" dirty="0">
                <a:latin typeface="FZLTZHB--B51-0"/>
                <a:cs typeface="FZLTZHB--B51-0"/>
              </a:rPr>
              <a:t>up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0071" y="3340282"/>
            <a:ext cx="6520815" cy="160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75" dirty="0">
                <a:latin typeface="FZLTZHB--B51-0"/>
                <a:cs typeface="FZLTZHB--B51-0"/>
              </a:rPr>
              <a:t>da</a:t>
            </a:r>
            <a:r>
              <a:rPr sz="1800" b="1" spc="-170" dirty="0">
                <a:latin typeface="FZLTZHB--B51-0"/>
                <a:cs typeface="FZLTZHB--B51-0"/>
              </a:rPr>
              <a:t>y</a:t>
            </a:r>
            <a:r>
              <a:rPr sz="1800" b="1" dirty="0">
                <a:latin typeface="FZLTZHB--B51-0"/>
                <a:cs typeface="FZLTZHB--B51-0"/>
              </a:rPr>
              <a:t>fa</a:t>
            </a:r>
            <a:r>
              <a:rPr sz="1800" b="1" spc="-10" dirty="0">
                <a:latin typeface="FZLTZHB--B51-0"/>
                <a:cs typeface="FZLTZHB--B51-0"/>
              </a:rPr>
              <a:t>c</a:t>
            </a:r>
            <a:r>
              <a:rPr sz="1800" b="1" spc="110" dirty="0">
                <a:latin typeface="FZLTZHB--B51-0"/>
                <a:cs typeface="FZLTZHB--B51-0"/>
              </a:rPr>
              <a:t>tor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0.</a:t>
            </a:r>
            <a:r>
              <a:rPr sz="1800" b="1" spc="-35" dirty="0">
                <a:latin typeface="FZLTZHB--B51-0"/>
                <a:cs typeface="FZLTZHB--B51-0"/>
              </a:rPr>
              <a:t>0</a:t>
            </a:r>
            <a:r>
              <a:rPr sz="1800" b="1" spc="45" dirty="0">
                <a:latin typeface="FZLTZHB--B51-0"/>
                <a:cs typeface="FZLTZHB--B51-0"/>
              </a:rPr>
              <a:t>1</a:t>
            </a:r>
            <a:endParaRPr sz="1800" dirty="0">
              <a:latin typeface="FZLTZHB--B51-0"/>
              <a:cs typeface="FZLTZHB--B51-0"/>
            </a:endParaRPr>
          </a:p>
          <a:p>
            <a:pPr marL="514350" marR="2609850" indent="-502284">
              <a:lnSpc>
                <a:spcPct val="120000"/>
              </a:lnSpc>
            </a:pP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wh</a:t>
            </a:r>
            <a:r>
              <a:rPr sz="1800" b="1" i="1" spc="-105" dirty="0">
                <a:solidFill>
                  <a:srgbClr val="FF7B1F"/>
                </a:solidFill>
                <a:latin typeface="Menlo"/>
                <a:cs typeface="Menlo"/>
              </a:rPr>
              <a:t>i</a:t>
            </a: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le</a:t>
            </a:r>
            <a:r>
              <a:rPr sz="1800" b="1" i="1" spc="-100" dirty="0">
                <a:solidFill>
                  <a:srgbClr val="FF7B1F"/>
                </a:solidFill>
                <a:latin typeface="Menlo"/>
                <a:cs typeface="Menlo"/>
              </a:rPr>
              <a:t> </a:t>
            </a:r>
            <a:r>
              <a:rPr sz="1800" b="1" spc="-175" dirty="0">
                <a:latin typeface="FZLTZHB--B51-0"/>
                <a:cs typeface="FZLTZHB--B51-0"/>
              </a:rPr>
              <a:t>da</a:t>
            </a:r>
            <a:r>
              <a:rPr sz="1800" b="1" spc="-170" dirty="0">
                <a:latin typeface="FZLTZHB--B51-0"/>
                <a:cs typeface="FZLTZHB--B51-0"/>
              </a:rPr>
              <a:t>y</a:t>
            </a:r>
            <a:r>
              <a:rPr sz="1800" b="1" spc="-459" dirty="0">
                <a:latin typeface="FZLTZHB--B51-0"/>
                <a:cs typeface="FZLTZHB--B51-0"/>
              </a:rPr>
              <a:t>UP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-175" dirty="0">
                <a:latin typeface="FZLTZHB--B51-0"/>
                <a:cs typeface="FZLTZHB--B51-0"/>
              </a:rPr>
              <a:t>da</a:t>
            </a:r>
            <a:r>
              <a:rPr sz="1800" b="1" spc="-170" dirty="0">
                <a:latin typeface="FZLTZHB--B51-0"/>
                <a:cs typeface="FZLTZHB--B51-0"/>
              </a:rPr>
              <a:t>y</a:t>
            </a:r>
            <a:r>
              <a:rPr sz="1800" b="1" dirty="0">
                <a:latin typeface="FZLTZHB--B51-0"/>
                <a:cs typeface="FZLTZHB--B51-0"/>
              </a:rPr>
              <a:t>fa</a:t>
            </a:r>
            <a:r>
              <a:rPr sz="1800" b="1" spc="-10" dirty="0">
                <a:latin typeface="FZLTZHB--B51-0"/>
                <a:cs typeface="FZLTZHB--B51-0"/>
              </a:rPr>
              <a:t>c</a:t>
            </a:r>
            <a:r>
              <a:rPr sz="1800" b="1" spc="114" dirty="0">
                <a:latin typeface="FZLTZHB--B51-0"/>
                <a:cs typeface="FZLTZHB--B51-0"/>
              </a:rPr>
              <a:t>to</a:t>
            </a:r>
            <a:r>
              <a:rPr sz="1800" b="1" spc="85" dirty="0">
                <a:latin typeface="FZLTZHB--B51-0"/>
                <a:cs typeface="FZLTZHB--B51-0"/>
              </a:rPr>
              <a:t>r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50" dirty="0">
                <a:latin typeface="FZLTZHB--B51-0"/>
                <a:cs typeface="FZLTZHB--B51-0"/>
              </a:rPr>
              <a:t>&lt;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0" dirty="0">
                <a:latin typeface="FZLTZHB--B51-0"/>
                <a:cs typeface="FZLTZHB--B51-0"/>
              </a:rPr>
              <a:t>3</a:t>
            </a:r>
            <a:r>
              <a:rPr sz="1800" b="1" spc="-204" dirty="0">
                <a:latin typeface="FZLTZHB--B51-0"/>
                <a:cs typeface="FZLTZHB--B51-0"/>
              </a:rPr>
              <a:t>7</a:t>
            </a:r>
            <a:r>
              <a:rPr sz="1800" b="1" spc="-10" dirty="0">
                <a:latin typeface="FZLTZHB--B51-0"/>
                <a:cs typeface="FZLTZHB--B51-0"/>
              </a:rPr>
              <a:t>.7</a:t>
            </a:r>
            <a:r>
              <a:rPr sz="1800" b="1" spc="-25" dirty="0">
                <a:latin typeface="FZLTZHB--B51-0"/>
                <a:cs typeface="FZLTZHB--B51-0"/>
              </a:rPr>
              <a:t>8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r>
              <a:rPr sz="1800" b="1" spc="315" dirty="0">
                <a:latin typeface="FZLTZHB--B51-0"/>
                <a:cs typeface="FZLTZHB--B51-0"/>
              </a:rPr>
              <a:t> </a:t>
            </a: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215" dirty="0">
                <a:latin typeface="FZLTZHB--B51-0"/>
                <a:cs typeface="FZLTZHB--B51-0"/>
              </a:rPr>
              <a:t>a</a:t>
            </a:r>
            <a:r>
              <a:rPr sz="1800" b="1" spc="15" dirty="0">
                <a:latin typeface="FZLTZHB--B51-0"/>
                <a:cs typeface="FZLTZHB--B51-0"/>
              </a:rPr>
              <a:t>yf</a:t>
            </a:r>
            <a:r>
              <a:rPr sz="1800" b="1" spc="10" dirty="0">
                <a:latin typeface="FZLTZHB--B51-0"/>
                <a:cs typeface="FZLTZHB--B51-0"/>
              </a:rPr>
              <a:t>a</a:t>
            </a:r>
            <a:r>
              <a:rPr sz="1800" b="1" spc="-15" dirty="0">
                <a:latin typeface="FZLTZHB--B51-0"/>
                <a:cs typeface="FZLTZHB--B51-0"/>
              </a:rPr>
              <a:t>ct</a:t>
            </a:r>
            <a:r>
              <a:rPr sz="1800" b="1" spc="-25" dirty="0">
                <a:latin typeface="FZLTZHB--B51-0"/>
                <a:cs typeface="FZLTZHB--B51-0"/>
              </a:rPr>
              <a:t>o</a:t>
            </a:r>
            <a:r>
              <a:rPr sz="1800" b="1" spc="215" dirty="0">
                <a:latin typeface="FZLTZHB--B51-0"/>
                <a:cs typeface="FZLTZHB--B51-0"/>
              </a:rPr>
              <a:t>r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+</a:t>
            </a:r>
            <a:r>
              <a:rPr sz="1800" b="1" spc="-22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105" dirty="0">
                <a:latin typeface="FZLTZHB--B51-0"/>
                <a:cs typeface="FZLTZHB--B51-0"/>
              </a:rPr>
              <a:t>0</a:t>
            </a:r>
            <a:r>
              <a:rPr sz="1800" b="1" spc="55" dirty="0">
                <a:latin typeface="FZLTZHB--B51-0"/>
                <a:cs typeface="FZLTZHB--B51-0"/>
              </a:rPr>
              <a:t>.</a:t>
            </a:r>
            <a:r>
              <a:rPr sz="1800" b="1" spc="-220" dirty="0">
                <a:latin typeface="FZLTZHB--B51-0"/>
                <a:cs typeface="FZLTZHB--B51-0"/>
              </a:rPr>
              <a:t>0</a:t>
            </a:r>
            <a:r>
              <a:rPr sz="1800" b="1" spc="-95" dirty="0">
                <a:latin typeface="FZLTZHB--B51-0"/>
                <a:cs typeface="FZLTZHB--B51-0"/>
              </a:rPr>
              <a:t>01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12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spc="250" dirty="0">
                <a:solidFill>
                  <a:srgbClr val="1DB41D"/>
                </a:solidFill>
                <a:latin typeface="Arial Unicode MS"/>
                <a:cs typeface="Arial Unicode MS"/>
              </a:rPr>
              <a:t>工作日的努力参数是：</a:t>
            </a:r>
            <a:r>
              <a:rPr sz="18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800" b="1" spc="37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38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8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310" dirty="0">
                <a:solidFill>
                  <a:srgbClr val="1DB41D"/>
                </a:solidFill>
                <a:latin typeface="FZLTZHB--B51-0"/>
                <a:cs typeface="FZLTZHB--B51-0"/>
              </a:rPr>
              <a:t>f}</a:t>
            </a:r>
            <a:r>
              <a:rPr sz="18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0" dirty="0">
                <a:latin typeface="FZLTZHB--B51-0"/>
                <a:cs typeface="FZLTZHB--B51-0"/>
              </a:rPr>
              <a:t>.format</a:t>
            </a:r>
            <a:r>
              <a:rPr sz="1800" b="1" spc="25" dirty="0">
                <a:latin typeface="FZLTZHB--B51-0"/>
                <a:cs typeface="FZLTZHB--B51-0"/>
              </a:rPr>
              <a:t>(</a:t>
            </a:r>
            <a:r>
              <a:rPr sz="1800" b="1" spc="-175" dirty="0" err="1">
                <a:latin typeface="FZLTZHB--B51-0"/>
                <a:cs typeface="FZLTZHB--B51-0"/>
              </a:rPr>
              <a:t>da</a:t>
            </a:r>
            <a:r>
              <a:rPr sz="1800" b="1" spc="-170" dirty="0" err="1">
                <a:latin typeface="FZLTZHB--B51-0"/>
                <a:cs typeface="FZLTZHB--B51-0"/>
              </a:rPr>
              <a:t>y</a:t>
            </a:r>
            <a:r>
              <a:rPr sz="1800" b="1" spc="50" dirty="0" err="1">
                <a:latin typeface="FZLTZHB--B51-0"/>
                <a:cs typeface="FZLTZHB--B51-0"/>
              </a:rPr>
              <a:t>f</a:t>
            </a:r>
            <a:r>
              <a:rPr sz="1800" b="1" spc="90" dirty="0" err="1">
                <a:latin typeface="FZLTZHB--B51-0"/>
                <a:cs typeface="FZLTZHB--B51-0"/>
              </a:rPr>
              <a:t>a</a:t>
            </a:r>
            <a:r>
              <a:rPr sz="1800" b="1" spc="-15" dirty="0" err="1">
                <a:latin typeface="FZLTZHB--B51-0"/>
                <a:cs typeface="FZLTZHB--B51-0"/>
              </a:rPr>
              <a:t>ct</a:t>
            </a:r>
            <a:r>
              <a:rPr sz="1800" b="1" spc="-25" dirty="0" err="1">
                <a:latin typeface="FZLTZHB--B51-0"/>
                <a:cs typeface="FZLTZHB--B51-0"/>
              </a:rPr>
              <a:t>o</a:t>
            </a:r>
            <a:r>
              <a:rPr sz="1800" b="1" spc="215" dirty="0" err="1">
                <a:latin typeface="FZLTZHB--B51-0"/>
                <a:cs typeface="FZLTZHB--B51-0"/>
              </a:rPr>
              <a:t>r</a:t>
            </a:r>
            <a:r>
              <a:rPr sz="1800" b="1" spc="270" dirty="0">
                <a:latin typeface="FZLTZHB--B51-0"/>
                <a:cs typeface="FZLTZHB--B51-0"/>
              </a:rPr>
              <a:t>))</a:t>
            </a:r>
            <a:endParaRPr sz="1800" dirty="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3434" y="675328"/>
            <a:ext cx="180213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400" spc="-14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f..w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400" spc="12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spc="13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spc="-14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..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9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spc="-10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2000" b="1" spc="-5" dirty="0">
                <a:latin typeface="Heiti SC"/>
                <a:cs typeface="Heiti SC"/>
              </a:rPr>
              <a:t>笨</a:t>
            </a:r>
            <a:r>
              <a:rPr sz="2000" b="1" dirty="0">
                <a:latin typeface="Heiti SC"/>
                <a:cs typeface="Heiti SC"/>
              </a:rPr>
              <a:t>办</a:t>
            </a:r>
            <a:r>
              <a:rPr sz="2000" b="1" spc="-5" dirty="0">
                <a:latin typeface="Heiti SC"/>
                <a:cs typeface="Heiti SC"/>
              </a:rPr>
              <a:t>法</a:t>
            </a:r>
            <a:r>
              <a:rPr sz="2000" spc="-105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2000" b="1" dirty="0">
                <a:latin typeface="Heiti SC"/>
                <a:cs typeface="Heiti SC"/>
              </a:rPr>
              <a:t>试</a:t>
            </a:r>
            <a:r>
              <a:rPr sz="2000" b="1" spc="-10" dirty="0">
                <a:latin typeface="Heiti SC"/>
                <a:cs typeface="Heiti SC"/>
              </a:rPr>
              <a:t>错</a:t>
            </a:r>
            <a:r>
              <a:rPr sz="2400" spc="9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函数的定义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48" y="1529255"/>
            <a:ext cx="6649084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01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函数是一段代码的表示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函数是一段具有特定功能的、可重用的语句组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函数是一种功能的抽象，一般函数表达特定功能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两个作用：降低编程难度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代码复用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函数的定义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9252" y="1529255"/>
            <a:ext cx="5461000" cy="2099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函数是一段代码的表示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840740" algn="l"/>
                <a:tab pos="5267325" algn="l"/>
              </a:tabLst>
            </a:pP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def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函数名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spc="370" dirty="0">
                <a:solidFill>
                  <a:srgbClr val="C00000"/>
                </a:solidFill>
                <a:latin typeface="FZLTZHB--B51-0"/>
                <a:cs typeface="FZLTZHB--B51-0"/>
              </a:rPr>
              <a:t>(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参数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-295" dirty="0">
                <a:latin typeface="FZLTZHB--B51-0"/>
                <a:cs typeface="FZLTZHB--B51-0"/>
              </a:rPr>
              <a:t>0</a:t>
            </a:r>
            <a:r>
              <a:rPr sz="2400" b="1" spc="-295" dirty="0">
                <a:latin typeface="Heiti SC"/>
                <a:cs typeface="Heiti SC"/>
              </a:rPr>
              <a:t>个或多</a:t>
            </a:r>
            <a:r>
              <a:rPr sz="2400" b="1" spc="5" dirty="0">
                <a:latin typeface="Heiti SC"/>
                <a:cs typeface="Heiti SC"/>
              </a:rPr>
              <a:t>个</a:t>
            </a:r>
            <a:r>
              <a:rPr sz="2400" b="1" spc="375" dirty="0">
                <a:latin typeface="FZLTZHB--B51-0"/>
                <a:cs typeface="FZLTZHB--B51-0"/>
              </a:rPr>
              <a:t>)</a:t>
            </a:r>
            <a:r>
              <a:rPr sz="2400" b="1" spc="-320" dirty="0">
                <a:latin typeface="FZLTZHB--B51-0"/>
                <a:cs typeface="FZLTZHB--B51-0"/>
              </a:rPr>
              <a:t>&gt;</a:t>
            </a:r>
            <a:r>
              <a:rPr sz="2400" b="1" spc="370" dirty="0">
                <a:solidFill>
                  <a:srgbClr val="C00000"/>
                </a:solidFill>
                <a:latin typeface="FZLTZHB--B51-0"/>
                <a:cs typeface="FZLTZHB--B51-0"/>
              </a:rPr>
              <a:t>)</a:t>
            </a:r>
            <a:r>
              <a:rPr sz="2400" b="1" dirty="0">
                <a:solidFill>
                  <a:srgbClr val="C00000"/>
                </a:solidFill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C0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5344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函数体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0500" y="4029944"/>
            <a:ext cx="10312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return</a:t>
            </a:r>
            <a:endParaRPr sz="24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7106" y="4011953"/>
            <a:ext cx="12750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返回值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函数的定义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37853" y="1745269"/>
            <a:ext cx="4183379" cy="216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44420" algn="l"/>
              </a:tabLst>
            </a:pPr>
            <a:r>
              <a:rPr sz="1800" b="1" dirty="0">
                <a:latin typeface="Heiti SC"/>
                <a:cs typeface="Heiti SC"/>
              </a:rPr>
              <a:t>函数名	参数</a:t>
            </a:r>
            <a:endParaRPr sz="1800">
              <a:latin typeface="Heiti SC"/>
              <a:cs typeface="Heiti SC"/>
            </a:endParaRPr>
          </a:p>
          <a:p>
            <a:pPr marL="955675" marR="1962150" indent="-558800">
              <a:lnSpc>
                <a:spcPct val="150000"/>
              </a:lnSpc>
              <a:spcBef>
                <a:spcPts val="480"/>
              </a:spcBef>
              <a:tabLst>
                <a:tab pos="1235075" algn="l"/>
                <a:tab pos="1514475" algn="l"/>
                <a:tab pos="2073275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0" dirty="0">
                <a:latin typeface="FZLTZHB--B51-0"/>
                <a:cs typeface="FZLTZHB--B51-0"/>
              </a:rPr>
              <a:t>ac</a:t>
            </a:r>
            <a:r>
              <a:rPr sz="2000" b="1" spc="-1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374775" marR="5080" indent="-419734">
              <a:lnSpc>
                <a:spcPct val="150000"/>
              </a:lnSpc>
              <a:tabLst>
                <a:tab pos="1654175" algn="l"/>
                <a:tab pos="1794510" algn="l"/>
                <a:tab pos="2073275" algn="l"/>
                <a:tab pos="347091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r 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-254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15" dirty="0">
                <a:latin typeface="FZLTZHB--B51-0"/>
                <a:cs typeface="FZLTZHB--B51-0"/>
              </a:rPr>
              <a:t>1</a:t>
            </a:r>
            <a:r>
              <a:rPr sz="2000" b="1" spc="19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spc="210" dirty="0">
                <a:latin typeface="FZLTZHB--B51-0"/>
                <a:cs typeface="FZLTZHB--B51-0"/>
              </a:rPr>
              <a:t>1</a:t>
            </a:r>
            <a:r>
              <a:rPr sz="2000" b="1" spc="15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1296" y="4084164"/>
            <a:ext cx="11436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911" y="3048747"/>
            <a:ext cx="12903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Heiti SC"/>
                <a:cs typeface="Heiti SC"/>
              </a:rPr>
              <a:t>计算</a:t>
            </a:r>
            <a:r>
              <a:rPr sz="2800" b="1" spc="130" dirty="0">
                <a:latin typeface="Heiti SC"/>
                <a:cs typeface="Heiti SC"/>
              </a:rPr>
              <a:t> </a:t>
            </a:r>
            <a:r>
              <a:rPr sz="3200" b="1" spc="125" dirty="0">
                <a:latin typeface="FZLTZHB--B51-0"/>
                <a:cs typeface="FZLTZHB--B51-0"/>
              </a:rPr>
              <a:t>n!</a:t>
            </a:r>
            <a:endParaRPr sz="32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6726" y="4269265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返回值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7004" y="4305632"/>
            <a:ext cx="447040" cy="88900"/>
          </a:xfrm>
          <a:custGeom>
            <a:avLst/>
            <a:gdLst/>
            <a:ahLst/>
            <a:cxnLst/>
            <a:rect l="l" t="t" r="r" b="b"/>
            <a:pathLst>
              <a:path w="447039" h="88900">
                <a:moveTo>
                  <a:pt x="447001" y="88480"/>
                </a:moveTo>
                <a:lnTo>
                  <a:pt x="0" y="0"/>
                </a:lnTo>
              </a:path>
            </a:pathLst>
          </a:custGeom>
          <a:ln w="2514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7168" y="4273204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82156" y="0"/>
                </a:moveTo>
                <a:lnTo>
                  <a:pt x="0" y="22567"/>
                </a:lnTo>
                <a:lnTo>
                  <a:pt x="67348" y="74739"/>
                </a:lnTo>
                <a:lnTo>
                  <a:pt x="49834" y="32435"/>
                </a:lnTo>
                <a:lnTo>
                  <a:pt x="8215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函数的定义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891" y="1547247"/>
            <a:ext cx="8442325" cy="279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65125" algn="ctr">
              <a:lnSpc>
                <a:spcPct val="100000"/>
              </a:lnSpc>
              <a:tabLst>
                <a:tab pos="336550" algn="l"/>
                <a:tab pos="672465" algn="l"/>
              </a:tabLst>
            </a:pPr>
            <a:r>
              <a:rPr sz="2400" b="1" spc="-135" dirty="0">
                <a:solidFill>
                  <a:srgbClr val="006FC0"/>
                </a:solidFill>
                <a:latin typeface="FZLTZHB--B51-0"/>
                <a:cs typeface="FZLTZHB--B51-0"/>
              </a:rPr>
              <a:t>y	</a:t>
            </a:r>
            <a:r>
              <a:rPr sz="2400" b="1" spc="-285" dirty="0">
                <a:solidFill>
                  <a:srgbClr val="006FC0"/>
                </a:solidFill>
                <a:latin typeface="FZLTZHB--B51-0"/>
                <a:cs typeface="FZLTZHB--B51-0"/>
              </a:rPr>
              <a:t>=	</a:t>
            </a:r>
            <a:r>
              <a:rPr sz="2400" b="1" i="1" spc="-125" dirty="0">
                <a:solidFill>
                  <a:srgbClr val="006FC0"/>
                </a:solidFill>
                <a:latin typeface="Menlo"/>
                <a:cs typeface="Menlo"/>
              </a:rPr>
              <a:t>f</a:t>
            </a:r>
            <a:r>
              <a:rPr sz="2400" b="1" spc="375" dirty="0">
                <a:solidFill>
                  <a:srgbClr val="006FC0"/>
                </a:solidFill>
                <a:latin typeface="FZLTZHB--B51-0"/>
                <a:cs typeface="FZLTZHB--B51-0"/>
              </a:rPr>
              <a:t>(</a:t>
            </a:r>
            <a:r>
              <a:rPr sz="2400" b="1" spc="95" dirty="0">
                <a:solidFill>
                  <a:srgbClr val="006FC0"/>
                </a:solidFill>
                <a:latin typeface="FZLTZHB--B51-0"/>
                <a:cs typeface="FZLTZHB--B51-0"/>
              </a:rPr>
              <a:t>x)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函数定义时，所指定的参数是一种</a:t>
            </a:r>
            <a:r>
              <a:rPr sz="2400" b="1" dirty="0">
                <a:solidFill>
                  <a:srgbClr val="C00000"/>
                </a:solidFill>
                <a:latin typeface="Heiti SC"/>
                <a:cs typeface="Heiti SC"/>
              </a:rPr>
              <a:t>占位符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函数定义后，如果不经过</a:t>
            </a:r>
            <a:r>
              <a:rPr sz="2400" b="1" dirty="0">
                <a:solidFill>
                  <a:srgbClr val="C00000"/>
                </a:solidFill>
                <a:latin typeface="Heiti SC"/>
                <a:cs typeface="Heiti SC"/>
              </a:rPr>
              <a:t>调用</a:t>
            </a:r>
            <a:r>
              <a:rPr sz="2400" b="1" dirty="0">
                <a:latin typeface="Heiti SC"/>
                <a:cs typeface="Heiti SC"/>
              </a:rPr>
              <a:t>，不会被执行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" dirty="0">
                <a:latin typeface="Heiti SC"/>
                <a:cs typeface="Heiti SC"/>
              </a:rPr>
              <a:t>函</a:t>
            </a:r>
            <a:r>
              <a:rPr sz="2400" b="1" dirty="0">
                <a:latin typeface="Heiti SC"/>
                <a:cs typeface="Heiti SC"/>
              </a:rPr>
              <a:t>数定义时，参数是输入、函数体是处理、结果是输出</a:t>
            </a:r>
            <a:r>
              <a:rPr sz="2400" b="1" spc="110" dirty="0">
                <a:latin typeface="Heiti SC"/>
                <a:cs typeface="Heiti SC"/>
              </a:rPr>
              <a:t> </a:t>
            </a:r>
            <a:r>
              <a:rPr sz="2400" b="1" spc="145" dirty="0">
                <a:latin typeface="Arial"/>
                <a:cs typeface="Arial"/>
              </a:rPr>
              <a:t>(</a:t>
            </a:r>
            <a:r>
              <a:rPr sz="2400" b="1" spc="110" dirty="0">
                <a:latin typeface="Arial"/>
                <a:cs typeface="Arial"/>
              </a:rPr>
              <a:t>I</a:t>
            </a:r>
            <a:r>
              <a:rPr sz="2400" b="1" spc="30" dirty="0">
                <a:latin typeface="Arial"/>
                <a:cs typeface="Arial"/>
              </a:rPr>
              <a:t>PO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18029" y="2302361"/>
            <a:ext cx="51079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函数的使用及调用过程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前课复习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函数的调用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39384" y="1529255"/>
            <a:ext cx="3683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调用是运行函数代码的方式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016" y="2110386"/>
            <a:ext cx="3773170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165" marR="1948814" indent="-558800">
              <a:lnSpc>
                <a:spcPct val="150000"/>
              </a:lnSpc>
              <a:tabLst>
                <a:tab pos="837565" algn="l"/>
                <a:tab pos="1116965" algn="l"/>
                <a:tab pos="16764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0" dirty="0">
                <a:latin typeface="FZLTZHB--B51-0"/>
                <a:cs typeface="FZLTZHB--B51-0"/>
              </a:rPr>
              <a:t>ac</a:t>
            </a:r>
            <a:r>
              <a:rPr sz="2000" b="1" spc="-1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977265" indent="-419734">
              <a:lnSpc>
                <a:spcPct val="150000"/>
              </a:lnSpc>
              <a:tabLst>
                <a:tab pos="1257300" algn="l"/>
                <a:tab pos="1397000" algn="l"/>
                <a:tab pos="1676400" algn="l"/>
                <a:tab pos="30734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-254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spc="210" dirty="0">
                <a:latin typeface="FZLTZHB--B51-0"/>
                <a:cs typeface="FZLTZHB--B51-0"/>
              </a:rPr>
              <a:t>1</a:t>
            </a:r>
            <a:r>
              <a:rPr sz="2000" b="1" spc="15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endParaRPr sz="2000">
              <a:latin typeface="FZLTZHB--B51-0"/>
              <a:cs typeface="FZLTZHB--B51-0"/>
            </a:endParaRPr>
          </a:p>
          <a:p>
            <a:pPr marL="558165">
              <a:lnSpc>
                <a:spcPct val="100000"/>
              </a:lnSpc>
              <a:spcBef>
                <a:spcPts val="120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570" y="4383937"/>
            <a:ext cx="1143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200" dirty="0">
                <a:latin typeface="FZLTZHB--B51-0"/>
                <a:cs typeface="FZLTZHB--B51-0"/>
              </a:rPr>
              <a:t>ac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0" dirty="0">
                <a:latin typeface="FZLTZHB--B51-0"/>
                <a:cs typeface="FZLTZHB--B51-0"/>
              </a:rPr>
              <a:t>0)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3143" y="2012823"/>
            <a:ext cx="4032885" cy="2244090"/>
          </a:xfrm>
          <a:custGeom>
            <a:avLst/>
            <a:gdLst/>
            <a:ahLst/>
            <a:cxnLst/>
            <a:rect l="l" t="t" r="r" b="b"/>
            <a:pathLst>
              <a:path w="4032885" h="2244090">
                <a:moveTo>
                  <a:pt x="0" y="0"/>
                </a:moveTo>
                <a:lnTo>
                  <a:pt x="4032504" y="0"/>
                </a:lnTo>
                <a:lnTo>
                  <a:pt x="4032504" y="2244090"/>
                </a:lnTo>
                <a:lnTo>
                  <a:pt x="0" y="2244090"/>
                </a:lnTo>
                <a:lnTo>
                  <a:pt x="0" y="0"/>
                </a:lnTo>
                <a:close/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143" y="4804028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72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87232" y="2243331"/>
            <a:ext cx="12687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5"/>
              </a:lnSpc>
            </a:pPr>
            <a:r>
              <a:rPr sz="2000" b="1" spc="-5" dirty="0">
                <a:latin typeface="Heiti SC"/>
                <a:cs typeface="Heiti SC"/>
              </a:rPr>
              <a:t>函数的定义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4007" y="4474507"/>
            <a:ext cx="12941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函数的调用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1655" y="2489567"/>
            <a:ext cx="30257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20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Heiti SC"/>
                <a:cs typeface="Heiti SC"/>
              </a:rPr>
              <a:t>调用时要给出实际参数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1655" y="3160177"/>
            <a:ext cx="35845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20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Heiti SC"/>
                <a:cs typeface="Heiti SC"/>
              </a:rPr>
              <a:t>实际参数替换定义中</a:t>
            </a:r>
            <a:r>
              <a:rPr sz="2200" b="1" spc="-10" dirty="0">
                <a:latin typeface="Heiti SC"/>
                <a:cs typeface="Heiti SC"/>
              </a:rPr>
              <a:t>的</a:t>
            </a:r>
            <a:r>
              <a:rPr sz="2200" b="1" dirty="0">
                <a:latin typeface="Heiti SC"/>
                <a:cs typeface="Heiti SC"/>
              </a:rPr>
              <a:t>参数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1655" y="3830787"/>
            <a:ext cx="30257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20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Heiti SC"/>
                <a:cs typeface="Heiti SC"/>
              </a:rPr>
              <a:t>函数调用后得到返回值</a:t>
            </a:r>
            <a:endParaRPr sz="22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224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函数的调用过程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8233" y="2133597"/>
            <a:ext cx="3798570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 marR="1682114" indent="-558800">
              <a:lnSpc>
                <a:spcPct val="150000"/>
              </a:lnSpc>
              <a:tabLst>
                <a:tab pos="850265" algn="l"/>
                <a:tab pos="1129665" algn="l"/>
                <a:tab pos="1409700" algn="l"/>
                <a:tab pos="1689100" algn="l"/>
                <a:tab pos="19685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0" dirty="0">
                <a:latin typeface="FZLTZHB--B51-0"/>
                <a:cs typeface="FZLTZHB--B51-0"/>
              </a:rPr>
              <a:t>ac</a:t>
            </a:r>
            <a:r>
              <a:rPr sz="2000" b="1" spc="-15" dirty="0"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989965" marR="5080" indent="-419734">
              <a:lnSpc>
                <a:spcPct val="150000"/>
              </a:lnSpc>
              <a:tabLst>
                <a:tab pos="1270000" algn="l"/>
                <a:tab pos="1409700" algn="l"/>
                <a:tab pos="1689100" algn="l"/>
                <a:tab pos="30867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r 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-254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15" dirty="0">
                <a:latin typeface="FZLTZHB--B51-0"/>
                <a:cs typeface="FZLTZHB--B51-0"/>
              </a:rPr>
              <a:t>1</a:t>
            </a:r>
            <a:r>
              <a:rPr sz="2000" b="1" spc="19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spc="210" dirty="0">
                <a:latin typeface="FZLTZHB--B51-0"/>
                <a:cs typeface="FZLTZHB--B51-0"/>
              </a:rPr>
              <a:t>1</a:t>
            </a:r>
            <a:r>
              <a:rPr sz="2000" b="1" spc="15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endParaRPr sz="200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0532" y="1720218"/>
            <a:ext cx="2827020" cy="247015"/>
          </a:xfrm>
          <a:custGeom>
            <a:avLst/>
            <a:gdLst/>
            <a:ahLst/>
            <a:cxnLst/>
            <a:rect l="l" t="t" r="r" b="b"/>
            <a:pathLst>
              <a:path w="2827020" h="247014">
                <a:moveTo>
                  <a:pt x="0" y="246494"/>
                </a:moveTo>
                <a:lnTo>
                  <a:pt x="53847" y="227941"/>
                </a:lnTo>
                <a:lnTo>
                  <a:pt x="107788" y="209483"/>
                </a:lnTo>
                <a:lnTo>
                  <a:pt x="161916" y="191211"/>
                </a:lnTo>
                <a:lnTo>
                  <a:pt x="216325" y="173221"/>
                </a:lnTo>
                <a:lnTo>
                  <a:pt x="271108" y="155605"/>
                </a:lnTo>
                <a:lnTo>
                  <a:pt x="326359" y="138457"/>
                </a:lnTo>
                <a:lnTo>
                  <a:pt x="382172" y="121871"/>
                </a:lnTo>
                <a:lnTo>
                  <a:pt x="438639" y="105941"/>
                </a:lnTo>
                <a:lnTo>
                  <a:pt x="495855" y="90760"/>
                </a:lnTo>
                <a:lnTo>
                  <a:pt x="553913" y="76422"/>
                </a:lnTo>
                <a:lnTo>
                  <a:pt x="612907" y="63020"/>
                </a:lnTo>
                <a:lnTo>
                  <a:pt x="672929" y="50649"/>
                </a:lnTo>
                <a:lnTo>
                  <a:pt x="734075" y="39401"/>
                </a:lnTo>
                <a:lnTo>
                  <a:pt x="796436" y="29370"/>
                </a:lnTo>
                <a:lnTo>
                  <a:pt x="860107" y="20651"/>
                </a:lnTo>
                <a:lnTo>
                  <a:pt x="925181" y="13337"/>
                </a:lnTo>
                <a:lnTo>
                  <a:pt x="991752" y="7521"/>
                </a:lnTo>
                <a:lnTo>
                  <a:pt x="1059914" y="3297"/>
                </a:lnTo>
                <a:lnTo>
                  <a:pt x="1129759" y="758"/>
                </a:lnTo>
                <a:lnTo>
                  <a:pt x="1201381" y="0"/>
                </a:lnTo>
                <a:lnTo>
                  <a:pt x="1271797" y="1003"/>
                </a:lnTo>
                <a:lnTo>
                  <a:pt x="1343850" y="3647"/>
                </a:lnTo>
                <a:lnTo>
                  <a:pt x="1417459" y="7848"/>
                </a:lnTo>
                <a:lnTo>
                  <a:pt x="1492541" y="13523"/>
                </a:lnTo>
                <a:lnTo>
                  <a:pt x="1569014" y="20591"/>
                </a:lnTo>
                <a:lnTo>
                  <a:pt x="1646794" y="28968"/>
                </a:lnTo>
                <a:lnTo>
                  <a:pt x="1725801" y="38573"/>
                </a:lnTo>
                <a:lnTo>
                  <a:pt x="1805950" y="49321"/>
                </a:lnTo>
                <a:lnTo>
                  <a:pt x="1887161" y="61132"/>
                </a:lnTo>
                <a:lnTo>
                  <a:pt x="1969349" y="73921"/>
                </a:lnTo>
                <a:lnTo>
                  <a:pt x="2052433" y="87608"/>
                </a:lnTo>
                <a:lnTo>
                  <a:pt x="2136330" y="102108"/>
                </a:lnTo>
                <a:lnTo>
                  <a:pt x="2220958" y="117339"/>
                </a:lnTo>
                <a:lnTo>
                  <a:pt x="2306233" y="133220"/>
                </a:lnTo>
                <a:lnTo>
                  <a:pt x="2392075" y="149666"/>
                </a:lnTo>
                <a:lnTo>
                  <a:pt x="2478400" y="166597"/>
                </a:lnTo>
                <a:lnTo>
                  <a:pt x="2565125" y="183928"/>
                </a:lnTo>
                <a:lnTo>
                  <a:pt x="2652168" y="201578"/>
                </a:lnTo>
                <a:lnTo>
                  <a:pt x="2739447" y="219463"/>
                </a:lnTo>
                <a:lnTo>
                  <a:pt x="2826880" y="237502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5000" y="1885275"/>
            <a:ext cx="137795" cy="124460"/>
          </a:xfrm>
          <a:custGeom>
            <a:avLst/>
            <a:gdLst/>
            <a:ahLst/>
            <a:cxnLst/>
            <a:rect l="l" t="t" r="r" b="b"/>
            <a:pathLst>
              <a:path w="137795" h="124460">
                <a:moveTo>
                  <a:pt x="25730" y="0"/>
                </a:moveTo>
                <a:lnTo>
                  <a:pt x="62611" y="72478"/>
                </a:lnTo>
                <a:lnTo>
                  <a:pt x="0" y="124358"/>
                </a:lnTo>
                <a:lnTo>
                  <a:pt x="137223" y="87922"/>
                </a:lnTo>
                <a:lnTo>
                  <a:pt x="2573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8648" y="2629410"/>
            <a:ext cx="932815" cy="1063625"/>
          </a:xfrm>
          <a:custGeom>
            <a:avLst/>
            <a:gdLst/>
            <a:ahLst/>
            <a:cxnLst/>
            <a:rect l="l" t="t" r="r" b="b"/>
            <a:pathLst>
              <a:path w="932814" h="1063625">
                <a:moveTo>
                  <a:pt x="932573" y="1063040"/>
                </a:moveTo>
                <a:lnTo>
                  <a:pt x="0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8395" y="2572125"/>
            <a:ext cx="132080" cy="137795"/>
          </a:xfrm>
          <a:custGeom>
            <a:avLst/>
            <a:gdLst/>
            <a:ahLst/>
            <a:cxnLst/>
            <a:rect l="l" t="t" r="r" b="b"/>
            <a:pathLst>
              <a:path w="132079" h="137794">
                <a:moveTo>
                  <a:pt x="0" y="0"/>
                </a:moveTo>
                <a:lnTo>
                  <a:pt x="36017" y="137350"/>
                </a:lnTo>
                <a:lnTo>
                  <a:pt x="50253" y="57289"/>
                </a:lnTo>
                <a:lnTo>
                  <a:pt x="131495" y="53606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2560" y="2123313"/>
            <a:ext cx="576580" cy="273050"/>
          </a:xfrm>
          <a:custGeom>
            <a:avLst/>
            <a:gdLst/>
            <a:ahLst/>
            <a:cxnLst/>
            <a:rect l="l" t="t" r="r" b="b"/>
            <a:pathLst>
              <a:path w="576580" h="273050">
                <a:moveTo>
                  <a:pt x="0" y="0"/>
                </a:moveTo>
                <a:lnTo>
                  <a:pt x="576072" y="0"/>
                </a:lnTo>
                <a:lnTo>
                  <a:pt x="576072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ln w="1295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09869" y="2132457"/>
            <a:ext cx="245745" cy="273685"/>
          </a:xfrm>
          <a:custGeom>
            <a:avLst/>
            <a:gdLst/>
            <a:ahLst/>
            <a:cxnLst/>
            <a:rect l="l" t="t" r="r" b="b"/>
            <a:pathLst>
              <a:path w="245745" h="273685">
                <a:moveTo>
                  <a:pt x="0" y="0"/>
                </a:moveTo>
                <a:lnTo>
                  <a:pt x="245363" y="0"/>
                </a:lnTo>
                <a:lnTo>
                  <a:pt x="245363" y="273557"/>
                </a:lnTo>
                <a:lnTo>
                  <a:pt x="0" y="273557"/>
                </a:lnTo>
                <a:lnTo>
                  <a:pt x="0" y="0"/>
                </a:lnTo>
                <a:close/>
              </a:path>
            </a:pathLst>
          </a:custGeom>
          <a:ln w="1295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8015" y="2134359"/>
            <a:ext cx="2550160" cy="152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3405">
              <a:lnSpc>
                <a:spcPct val="150000"/>
              </a:lnSpc>
              <a:tabLst>
                <a:tab pos="291465" algn="l"/>
                <a:tab pos="570865" algn="l"/>
                <a:tab pos="1410335" algn="l"/>
                <a:tab pos="1828800" algn="l"/>
              </a:tabLst>
            </a:pPr>
            <a:r>
              <a:rPr sz="2000" b="1" spc="-225" dirty="0">
                <a:latin typeface="FZLTZHB--B51-0"/>
                <a:cs typeface="FZLTZHB--B51-0"/>
              </a:rPr>
              <a:t>a	</a:t>
            </a:r>
            <a:r>
              <a:rPr sz="2000" b="1" spc="-240" dirty="0">
                <a:latin typeface="FZLTZHB--B51-0"/>
                <a:cs typeface="FZLTZHB--B51-0"/>
              </a:rPr>
              <a:t>=	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110" dirty="0">
                <a:latin typeface="FZLTZHB--B51-0"/>
                <a:cs typeface="FZLTZHB--B51-0"/>
              </a:rPr>
              <a:t>c</a:t>
            </a:r>
            <a:r>
              <a:rPr sz="2000" b="1" spc="60" dirty="0"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00" dirty="0">
                <a:latin typeface="FZLTZHB--B51-0"/>
                <a:cs typeface="FZLTZHB--B51-0"/>
              </a:rPr>
              <a:t>10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505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30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5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40" dirty="0">
                <a:latin typeface="FZLTZHB--B51-0"/>
                <a:cs typeface="FZLTZHB--B51-0"/>
              </a:rPr>
              <a:t>a)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657985">
              <a:lnSpc>
                <a:spcPct val="100000"/>
              </a:lnSpc>
              <a:spcBef>
                <a:spcPts val="1730"/>
              </a:spcBef>
            </a:pP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36</a:t>
            </a:r>
            <a:r>
              <a:rPr sz="1800" spc="-105" dirty="0">
                <a:solidFill>
                  <a:srgbClr val="0010FF"/>
                </a:solidFill>
                <a:latin typeface="Andale Mono"/>
                <a:cs typeface="Andale Mono"/>
              </a:rPr>
              <a:t>2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88</a:t>
            </a:r>
            <a:r>
              <a:rPr sz="1800" spc="-105" dirty="0">
                <a:solidFill>
                  <a:srgbClr val="0010FF"/>
                </a:solidFill>
                <a:latin typeface="Andale Mono"/>
                <a:cs typeface="Andale Mono"/>
              </a:rPr>
              <a:t>0</a:t>
            </a:r>
            <a:r>
              <a:rPr sz="1800" spc="-95" dirty="0">
                <a:solidFill>
                  <a:srgbClr val="0010FF"/>
                </a:solidFill>
                <a:latin typeface="Andale Mono"/>
                <a:cs typeface="Andale Mono"/>
              </a:rPr>
              <a:t>0</a:t>
            </a:r>
            <a:endParaRPr sz="1800"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0029" y="2302361"/>
            <a:ext cx="35833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函数的参数传递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参数个数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5682" y="1529255"/>
            <a:ext cx="6788784" cy="144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6195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函数可以有参数，也可以没有，但必须保留括号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53440" algn="l"/>
                <a:tab pos="2609215" algn="l"/>
              </a:tabLst>
            </a:pP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def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函数名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spc="370" dirty="0">
                <a:solidFill>
                  <a:srgbClr val="C00000"/>
                </a:solidFill>
                <a:latin typeface="FZLTZHB--B51-0"/>
                <a:cs typeface="FZLTZHB--B51-0"/>
              </a:rPr>
              <a:t>()	</a:t>
            </a:r>
            <a:r>
              <a:rPr sz="2400" b="1" spc="509" dirty="0">
                <a:solidFill>
                  <a:srgbClr val="C0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6930" y="3352671"/>
            <a:ext cx="12750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函数体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6930" y="4102182"/>
            <a:ext cx="10312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return</a:t>
            </a:r>
            <a:endParaRPr sz="24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3232" y="4084191"/>
            <a:ext cx="12750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返回值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2827" y="3085289"/>
            <a:ext cx="310832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494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0" dirty="0">
                <a:latin typeface="FZLTZHB--B51-0"/>
                <a:cs typeface="FZLTZHB--B51-0"/>
              </a:rPr>
              <a:t>ac</a:t>
            </a:r>
            <a:r>
              <a:rPr sz="2000" b="1" spc="-1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</a:pP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505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30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6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我也是函数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3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可选参数传递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0584" y="1529255"/>
            <a:ext cx="7340600" cy="2099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1505" indent="-59944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函数定义时可以为某些参数指定默认值，构成可选参数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  <a:tabLst>
                <a:tab pos="1464310" algn="l"/>
                <a:tab pos="5142230" algn="l"/>
                <a:tab pos="7066280" algn="l"/>
              </a:tabLst>
            </a:pPr>
            <a:r>
              <a:rPr sz="2400" b="1" i="1" spc="-125" dirty="0">
                <a:solidFill>
                  <a:srgbClr val="FF921A"/>
                </a:solidFill>
                <a:latin typeface="Menlo"/>
                <a:cs typeface="Menlo"/>
              </a:rPr>
              <a:t>de</a:t>
            </a: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f</a:t>
            </a:r>
            <a:r>
              <a:rPr sz="2400" b="1" i="1" dirty="0">
                <a:solidFill>
                  <a:srgbClr val="FF921A"/>
                </a:solidFill>
                <a:latin typeface="Menlo"/>
                <a:cs typeface="Menlo"/>
              </a:rPr>
              <a:t>	</a:t>
            </a:r>
            <a:r>
              <a:rPr sz="2400" b="1" spc="-295" dirty="0">
                <a:latin typeface="FZLTZHB--B51-0"/>
                <a:cs typeface="FZLTZHB--B51-0"/>
              </a:rPr>
              <a:t>&lt;</a:t>
            </a:r>
            <a:r>
              <a:rPr sz="2400" b="1" spc="45" dirty="0">
                <a:latin typeface="Heiti SC"/>
                <a:cs typeface="Heiti SC"/>
              </a:rPr>
              <a:t>函</a:t>
            </a:r>
            <a:r>
              <a:rPr sz="2400" b="1" spc="40" dirty="0">
                <a:latin typeface="Heiti SC"/>
                <a:cs typeface="Heiti SC"/>
              </a:rPr>
              <a:t>数</a:t>
            </a:r>
            <a:r>
              <a:rPr sz="2400" b="1" spc="45" dirty="0">
                <a:latin typeface="Heiti SC"/>
                <a:cs typeface="Heiti SC"/>
              </a:rPr>
              <a:t>名</a:t>
            </a:r>
            <a:r>
              <a:rPr sz="2400" b="1" spc="-320" dirty="0">
                <a:latin typeface="FZLTZHB--B51-0"/>
                <a:cs typeface="FZLTZHB--B51-0"/>
              </a:rPr>
              <a:t>&gt;</a:t>
            </a:r>
            <a:r>
              <a:rPr sz="2400" b="1" spc="375" dirty="0">
                <a:solidFill>
                  <a:srgbClr val="C00000"/>
                </a:solidFill>
                <a:latin typeface="FZLTZHB--B51-0"/>
                <a:cs typeface="FZLTZHB--B51-0"/>
              </a:rPr>
              <a:t>(</a:t>
            </a:r>
            <a:r>
              <a:rPr sz="2400" b="1" spc="-290" dirty="0">
                <a:latin typeface="FZLTZHB--B51-0"/>
                <a:cs typeface="FZLTZHB--B51-0"/>
              </a:rPr>
              <a:t>&lt;</a:t>
            </a:r>
            <a:r>
              <a:rPr sz="2400" b="1" spc="40" dirty="0">
                <a:latin typeface="Heiti SC"/>
                <a:cs typeface="Heiti SC"/>
              </a:rPr>
              <a:t>非</a:t>
            </a:r>
            <a:r>
              <a:rPr sz="2400" b="1" spc="45" dirty="0">
                <a:latin typeface="Heiti SC"/>
                <a:cs typeface="Heiti SC"/>
              </a:rPr>
              <a:t>可</a:t>
            </a:r>
            <a:r>
              <a:rPr sz="2400" b="1" spc="40" dirty="0">
                <a:latin typeface="Heiti SC"/>
                <a:cs typeface="Heiti SC"/>
              </a:rPr>
              <a:t>选</a:t>
            </a:r>
            <a:r>
              <a:rPr sz="2400" b="1" spc="45" dirty="0">
                <a:latin typeface="Heiti SC"/>
                <a:cs typeface="Heiti SC"/>
              </a:rPr>
              <a:t>参</a:t>
            </a:r>
            <a:r>
              <a:rPr sz="2400" b="1" spc="40" dirty="0">
                <a:latin typeface="Heiti SC"/>
                <a:cs typeface="Heiti SC"/>
              </a:rPr>
              <a:t>数</a:t>
            </a:r>
            <a:r>
              <a:rPr sz="2400" b="1" spc="-320" dirty="0">
                <a:latin typeface="FZLTZHB--B51-0"/>
                <a:cs typeface="FZLTZHB--B51-0"/>
              </a:rPr>
              <a:t>&gt;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95" dirty="0">
                <a:latin typeface="FZLTZHB--B51-0"/>
                <a:cs typeface="FZLTZHB--B51-0"/>
              </a:rPr>
              <a:t>&lt;</a:t>
            </a:r>
            <a:r>
              <a:rPr sz="2400" b="1" spc="45" dirty="0">
                <a:latin typeface="Heiti SC"/>
                <a:cs typeface="Heiti SC"/>
              </a:rPr>
              <a:t>可</a:t>
            </a:r>
            <a:r>
              <a:rPr sz="2400" b="1" spc="40" dirty="0">
                <a:latin typeface="Heiti SC"/>
                <a:cs typeface="Heiti SC"/>
              </a:rPr>
              <a:t>选参数</a:t>
            </a:r>
            <a:r>
              <a:rPr sz="2400" b="1" spc="-320" dirty="0">
                <a:latin typeface="FZLTZHB--B51-0"/>
                <a:cs typeface="FZLTZHB--B51-0"/>
              </a:rPr>
              <a:t>&gt;</a:t>
            </a:r>
            <a:r>
              <a:rPr sz="2400" b="1" spc="370" dirty="0">
                <a:solidFill>
                  <a:srgbClr val="C00000"/>
                </a:solidFill>
                <a:latin typeface="FZLTZHB--B51-0"/>
                <a:cs typeface="FZLTZHB--B51-0"/>
              </a:rPr>
              <a:t>)</a:t>
            </a:r>
            <a:r>
              <a:rPr sz="2400" b="1" dirty="0">
                <a:solidFill>
                  <a:srgbClr val="C00000"/>
                </a:solidFill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C0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452245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函数体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0155" y="4029944"/>
            <a:ext cx="10312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return</a:t>
            </a:r>
            <a:endParaRPr sz="24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6761" y="4011953"/>
            <a:ext cx="12750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返回值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6697" y="2183154"/>
            <a:ext cx="3798570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 marR="1263015" indent="-558800">
              <a:lnSpc>
                <a:spcPct val="150000"/>
              </a:lnSpc>
              <a:tabLst>
                <a:tab pos="850265" algn="l"/>
                <a:tab pos="1129665" algn="l"/>
                <a:tab pos="1688464" algn="l"/>
                <a:tab pos="23876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0" dirty="0">
                <a:latin typeface="FZLTZHB--B51-0"/>
                <a:cs typeface="FZLTZHB--B51-0"/>
              </a:rPr>
              <a:t>ac</a:t>
            </a:r>
            <a:r>
              <a:rPr sz="2000" b="1" spc="-1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910" dirty="0">
                <a:latin typeface="FZLTZHB--B51-0"/>
                <a:cs typeface="FZLTZHB--B51-0"/>
              </a:rPr>
              <a:t>m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989965" marR="5080" indent="-419734">
              <a:lnSpc>
                <a:spcPct val="150000"/>
              </a:lnSpc>
              <a:tabLst>
                <a:tab pos="1270000" algn="l"/>
                <a:tab pos="1409700" algn="l"/>
                <a:tab pos="1689100" algn="l"/>
                <a:tab pos="30867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-254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15" dirty="0">
                <a:latin typeface="FZLTZHB--B51-0"/>
                <a:cs typeface="FZLTZHB--B51-0"/>
              </a:rPr>
              <a:t>1</a:t>
            </a:r>
            <a:r>
              <a:rPr sz="2000" b="1" spc="19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spc="210" dirty="0">
                <a:latin typeface="FZLTZHB--B51-0"/>
                <a:cs typeface="FZLTZHB--B51-0"/>
              </a:rPr>
              <a:t>1</a:t>
            </a:r>
            <a:r>
              <a:rPr sz="2000" b="1" spc="15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endParaRPr sz="200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5" dirty="0">
                <a:latin typeface="FZLTZHB--B51-0"/>
                <a:cs typeface="FZLTZHB--B51-0"/>
              </a:rPr>
              <a:t>s</a:t>
            </a:r>
            <a:r>
              <a:rPr sz="2000" b="1" spc="480" dirty="0">
                <a:latin typeface="FZLTZHB--B51-0"/>
                <a:cs typeface="FZLTZHB--B51-0"/>
              </a:rPr>
              <a:t>/</a:t>
            </a:r>
            <a:r>
              <a:rPr sz="2000" b="1" spc="484" dirty="0">
                <a:latin typeface="FZLTZHB--B51-0"/>
                <a:cs typeface="FZLTZHB--B51-0"/>
              </a:rPr>
              <a:t>/</a:t>
            </a:r>
            <a:r>
              <a:rPr sz="2000" b="1" spc="-905" dirty="0">
                <a:latin typeface="FZLTZHB--B51-0"/>
                <a:cs typeface="FZLTZHB--B51-0"/>
              </a:rPr>
              <a:t>m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65" y="3038091"/>
            <a:ext cx="170497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计算</a:t>
            </a:r>
            <a:r>
              <a:rPr sz="2400" b="1" spc="110" dirty="0">
                <a:latin typeface="Heiti SC"/>
                <a:cs typeface="Heiti SC"/>
              </a:rPr>
              <a:t> </a:t>
            </a:r>
            <a:r>
              <a:rPr sz="2800" b="1" spc="-345" dirty="0">
                <a:latin typeface="FZLTZHB--B51-0"/>
                <a:cs typeface="FZLTZHB--B51-0"/>
              </a:rPr>
              <a:t>n</a:t>
            </a:r>
            <a:r>
              <a:rPr sz="2800" b="1" spc="565" dirty="0">
                <a:latin typeface="FZLTZHB--B51-0"/>
                <a:cs typeface="FZLTZHB--B51-0"/>
              </a:rPr>
              <a:t>!</a:t>
            </a:r>
            <a:r>
              <a:rPr sz="2800" b="1" spc="675" dirty="0">
                <a:latin typeface="FZLTZHB--B51-0"/>
                <a:cs typeface="FZLTZHB--B51-0"/>
              </a:rPr>
              <a:t>//</a:t>
            </a:r>
            <a:r>
              <a:rPr sz="2800" b="1" spc="-1260" dirty="0">
                <a:latin typeface="FZLTZHB--B51-0"/>
                <a:cs typeface="FZLTZHB--B51-0"/>
              </a:rPr>
              <a:t>m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2144" y="1659785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可选参数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381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可选参数传递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94956" y="2375163"/>
            <a:ext cx="1981200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83845">
              <a:lnSpc>
                <a:spcPct val="15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395" dirty="0">
                <a:solidFill>
                  <a:srgbClr val="900090"/>
                </a:solidFill>
                <a:latin typeface="FZLTZHB--B51-0"/>
                <a:cs typeface="FZLTZHB--B51-0"/>
              </a:rPr>
              <a:t>f</a:t>
            </a:r>
            <a:r>
              <a:rPr sz="2000" b="1" spc="-20" dirty="0">
                <a:solidFill>
                  <a:srgbClr val="900090"/>
                </a:solidFill>
                <a:latin typeface="FZLTZHB--B51-0"/>
                <a:cs typeface="FZLTZHB--B51-0"/>
              </a:rPr>
              <a:t>ac</a:t>
            </a:r>
            <a:r>
              <a:rPr sz="2000" b="1" spc="-1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25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88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2000">
              <a:latin typeface="FZLTZHB--B51-0"/>
              <a:cs typeface="FZLTZHB--B51-0"/>
            </a:endParaRPr>
          </a:p>
          <a:p>
            <a:pPr marL="12700" marR="5080" indent="-635">
              <a:lnSpc>
                <a:spcPct val="15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395" dirty="0">
                <a:solidFill>
                  <a:srgbClr val="900090"/>
                </a:solidFill>
                <a:latin typeface="FZLTZHB--B51-0"/>
                <a:cs typeface="FZLTZHB--B51-0"/>
              </a:rPr>
              <a:t>f</a:t>
            </a:r>
            <a:r>
              <a:rPr sz="2000" b="1" spc="-20" dirty="0">
                <a:solidFill>
                  <a:srgbClr val="900090"/>
                </a:solidFill>
                <a:latin typeface="FZLTZHB--B51-0"/>
                <a:cs typeface="FZLTZHB--B51-0"/>
              </a:rPr>
              <a:t>ac</a:t>
            </a:r>
            <a:r>
              <a:rPr sz="2000" b="1" spc="-1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25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5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3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可变参数传递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8184" y="1529255"/>
            <a:ext cx="7645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函数定义时可以设计可变数量参数，既不确定参数总数量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9821" y="2548913"/>
            <a:ext cx="339661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3440" algn="l"/>
              </a:tabLst>
            </a:pP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def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函数名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spc="370" dirty="0">
                <a:solidFill>
                  <a:srgbClr val="C00000"/>
                </a:solidFill>
                <a:latin typeface="FZLTZHB--B51-0"/>
                <a:cs typeface="FZLTZHB--B51-0"/>
              </a:rPr>
              <a:t>(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参数</a:t>
            </a:r>
            <a:r>
              <a:rPr sz="2400" b="1" spc="110" dirty="0">
                <a:latin typeface="FZLTZHB--B51-0"/>
                <a:cs typeface="FZLTZHB--B51-0"/>
              </a:rPr>
              <a:t>&gt;,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1676" y="2566904"/>
            <a:ext cx="12033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5165" algn="l"/>
                <a:tab pos="1022350" algn="l"/>
              </a:tabLst>
            </a:pPr>
            <a:r>
              <a:rPr sz="2400" b="1" spc="190" dirty="0">
                <a:latin typeface="FZLTZHB--B51-0"/>
                <a:cs typeface="FZLTZHB--B51-0"/>
              </a:rPr>
              <a:t>*</a:t>
            </a:r>
            <a:r>
              <a:rPr sz="2400" b="1" spc="-285" dirty="0">
                <a:latin typeface="FZLTZHB--B51-0"/>
                <a:cs typeface="FZLTZHB--B51-0"/>
              </a:rPr>
              <a:t>b	</a:t>
            </a:r>
            <a:r>
              <a:rPr sz="2400" b="1" spc="370" dirty="0">
                <a:solidFill>
                  <a:srgbClr val="C00000"/>
                </a:solidFill>
                <a:latin typeface="FZLTZHB--B51-0"/>
                <a:cs typeface="FZLTZHB--B51-0"/>
              </a:rPr>
              <a:t>)	</a:t>
            </a:r>
            <a:r>
              <a:rPr sz="2400" b="1" spc="509" dirty="0">
                <a:solidFill>
                  <a:srgbClr val="C0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1374" y="3280433"/>
            <a:ext cx="12750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函数体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1374" y="4029944"/>
            <a:ext cx="10312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return</a:t>
            </a:r>
            <a:endParaRPr sz="24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7980" y="4011953"/>
            <a:ext cx="12750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返回值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1178" y="1389633"/>
            <a:ext cx="3798570" cy="329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6185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可变参数</a:t>
            </a:r>
            <a:endParaRPr sz="1800">
              <a:latin typeface="Heiti SC"/>
              <a:cs typeface="Heiti SC"/>
            </a:endParaRPr>
          </a:p>
          <a:p>
            <a:pPr marL="570865" indent="-558800">
              <a:lnSpc>
                <a:spcPct val="100000"/>
              </a:lnSpc>
              <a:spcBef>
                <a:spcPts val="60"/>
              </a:spcBef>
              <a:tabLst>
                <a:tab pos="1688464" algn="l"/>
                <a:tab pos="22479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0" dirty="0">
                <a:latin typeface="FZLTZHB--B51-0"/>
                <a:cs typeface="FZLTZHB--B51-0"/>
              </a:rPr>
              <a:t>ac</a:t>
            </a:r>
            <a:r>
              <a:rPr sz="2000" b="1" spc="-1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55" dirty="0">
                <a:latin typeface="FZLTZHB--B51-0"/>
                <a:cs typeface="FZLTZHB--B51-0"/>
              </a:rPr>
              <a:t>*</a:t>
            </a:r>
            <a:r>
              <a:rPr sz="2000" b="1" spc="-235" dirty="0">
                <a:latin typeface="FZLTZHB--B51-0"/>
                <a:cs typeface="FZLTZHB--B51-0"/>
              </a:rPr>
              <a:t>b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  <a:tabLst>
                <a:tab pos="850265" algn="l"/>
                <a:tab pos="1129030" algn="l"/>
              </a:tabLst>
            </a:pPr>
            <a:r>
              <a:rPr sz="2000" b="1" spc="-120" dirty="0">
                <a:latin typeface="FZLTZHB--B51-0"/>
                <a:cs typeface="FZLTZHB--B51-0"/>
              </a:rPr>
              <a:t>s	</a:t>
            </a:r>
            <a:r>
              <a:rPr sz="2000" b="1" spc="-240" dirty="0">
                <a:latin typeface="FZLTZHB--B51-0"/>
                <a:cs typeface="FZLTZHB--B51-0"/>
              </a:rPr>
              <a:t>=	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989965" marR="5080" indent="-419734">
              <a:lnSpc>
                <a:spcPct val="150000"/>
              </a:lnSpc>
              <a:tabLst>
                <a:tab pos="1269365" algn="l"/>
                <a:tab pos="1409700" algn="l"/>
                <a:tab pos="1688464" algn="l"/>
                <a:tab pos="30861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-254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spc="210" dirty="0">
                <a:latin typeface="FZLTZHB--B51-0"/>
                <a:cs typeface="FZLTZHB--B51-0"/>
              </a:rPr>
              <a:t>1</a:t>
            </a:r>
            <a:r>
              <a:rPr sz="2000" b="1" spc="15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endParaRPr sz="2000">
              <a:latin typeface="FZLTZHB--B51-0"/>
              <a:cs typeface="FZLTZHB--B51-0"/>
            </a:endParaRPr>
          </a:p>
          <a:p>
            <a:pPr marL="989965" marR="1263015" indent="-419100">
              <a:lnSpc>
                <a:spcPct val="150000"/>
              </a:lnSpc>
              <a:tabLst>
                <a:tab pos="1269365" algn="l"/>
                <a:tab pos="1688464" algn="l"/>
                <a:tab pos="1828164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570" dirty="0">
                <a:latin typeface="FZLTZHB--B51-0"/>
                <a:cs typeface="FZLTZHB--B51-0"/>
              </a:rPr>
              <a:t>em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245" dirty="0">
                <a:latin typeface="FZLTZHB--B51-0"/>
                <a:cs typeface="FZLTZHB--B51-0"/>
              </a:rPr>
              <a:t>b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905" dirty="0">
                <a:latin typeface="FZLTZHB--B51-0"/>
                <a:cs typeface="FZLTZHB--B51-0"/>
              </a:rPr>
              <a:t>m</a:t>
            </a:r>
            <a:endParaRPr sz="200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311" y="2999011"/>
            <a:ext cx="1638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计算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80" dirty="0">
                <a:latin typeface="Arial"/>
                <a:cs typeface="Arial"/>
              </a:rPr>
              <a:t>n</a:t>
            </a:r>
            <a:r>
              <a:rPr sz="2400" b="1" spc="30" dirty="0">
                <a:latin typeface="Arial"/>
                <a:cs typeface="Arial"/>
              </a:rPr>
              <a:t>!</a:t>
            </a:r>
            <a:r>
              <a:rPr sz="2400" b="1" dirty="0">
                <a:latin typeface="Heiti SC"/>
                <a:cs typeface="Heiti SC"/>
              </a:rPr>
              <a:t>乘数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9060" y="1564005"/>
            <a:ext cx="423545" cy="81915"/>
          </a:xfrm>
          <a:custGeom>
            <a:avLst/>
            <a:gdLst/>
            <a:ahLst/>
            <a:cxnLst/>
            <a:rect l="l" t="t" r="r" b="b"/>
            <a:pathLst>
              <a:path w="423545" h="81914">
                <a:moveTo>
                  <a:pt x="423024" y="0"/>
                </a:moveTo>
                <a:lnTo>
                  <a:pt x="0" y="81343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9178" y="1603133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30">
                <a:moveTo>
                  <a:pt x="67627" y="0"/>
                </a:moveTo>
                <a:lnTo>
                  <a:pt x="0" y="51816"/>
                </a:lnTo>
                <a:lnTo>
                  <a:pt x="82029" y="74828"/>
                </a:lnTo>
                <a:lnTo>
                  <a:pt x="49885" y="42214"/>
                </a:lnTo>
                <a:lnTo>
                  <a:pt x="6762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3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可变参数传递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50939" y="2375162"/>
            <a:ext cx="2541270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64515" indent="-635">
              <a:lnSpc>
                <a:spcPct val="15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395" dirty="0">
                <a:solidFill>
                  <a:srgbClr val="900090"/>
                </a:solidFill>
                <a:latin typeface="FZLTZHB--B51-0"/>
                <a:cs typeface="FZLTZHB--B51-0"/>
              </a:rPr>
              <a:t>f</a:t>
            </a:r>
            <a:r>
              <a:rPr sz="2000" b="1" spc="-20" dirty="0">
                <a:solidFill>
                  <a:srgbClr val="900090"/>
                </a:solidFill>
                <a:latin typeface="FZLTZHB--B51-0"/>
                <a:cs typeface="FZLTZHB--B51-0"/>
              </a:rPr>
              <a:t>ac</a:t>
            </a:r>
            <a:r>
              <a:rPr sz="2000" b="1" spc="-1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25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4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60" dirty="0">
                <a:solidFill>
                  <a:srgbClr val="0010FF"/>
                </a:solidFill>
                <a:latin typeface="FZLTZHB--B51-0"/>
                <a:cs typeface="FZLTZHB--B51-0"/>
              </a:rPr>
              <a:t>8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8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00</a:t>
            </a:r>
            <a:endParaRPr sz="2000">
              <a:latin typeface="FZLTZHB--B51-0"/>
              <a:cs typeface="FZLTZHB--B51-0"/>
            </a:endParaRPr>
          </a:p>
          <a:p>
            <a:pPr marL="13335" marR="5080" indent="-1270">
              <a:lnSpc>
                <a:spcPct val="15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395" dirty="0">
                <a:solidFill>
                  <a:srgbClr val="900090"/>
                </a:solidFill>
                <a:latin typeface="FZLTZHB--B51-0"/>
                <a:cs typeface="FZLTZHB--B51-0"/>
              </a:rPr>
              <a:t>f</a:t>
            </a:r>
            <a:r>
              <a:rPr sz="2000" b="1" spc="-20" dirty="0">
                <a:solidFill>
                  <a:srgbClr val="900090"/>
                </a:solidFill>
                <a:latin typeface="FZLTZHB--B51-0"/>
                <a:cs typeface="FZLTZHB--B51-0"/>
              </a:rPr>
              <a:t>ac</a:t>
            </a:r>
            <a:r>
              <a:rPr sz="2000" b="1" spc="-1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25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5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254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4610904" cy="2066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参数传递的两种方式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7784" y="1529255"/>
            <a:ext cx="7252334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函数调用时，参数可以按照位置或名称方式传递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位置传递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67" y="2399179"/>
            <a:ext cx="3798570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 marR="1263015" indent="-558800">
              <a:lnSpc>
                <a:spcPct val="150000"/>
              </a:lnSpc>
              <a:tabLst>
                <a:tab pos="850265" algn="l"/>
                <a:tab pos="1129665" algn="l"/>
                <a:tab pos="1688464" algn="l"/>
                <a:tab pos="23876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0" dirty="0">
                <a:latin typeface="FZLTZHB--B51-0"/>
                <a:cs typeface="FZLTZHB--B51-0"/>
              </a:rPr>
              <a:t>ac</a:t>
            </a:r>
            <a:r>
              <a:rPr sz="2000" b="1" spc="-1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910" dirty="0">
                <a:latin typeface="FZLTZHB--B51-0"/>
                <a:cs typeface="FZLTZHB--B51-0"/>
              </a:rPr>
              <a:t>m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989965" marR="5080" indent="-419734">
              <a:lnSpc>
                <a:spcPct val="150000"/>
              </a:lnSpc>
              <a:tabLst>
                <a:tab pos="1270000" algn="l"/>
                <a:tab pos="1409700" algn="l"/>
                <a:tab pos="1689100" algn="l"/>
                <a:tab pos="30867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-254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15" dirty="0">
                <a:latin typeface="FZLTZHB--B51-0"/>
                <a:cs typeface="FZLTZHB--B51-0"/>
              </a:rPr>
              <a:t>1</a:t>
            </a:r>
            <a:r>
              <a:rPr sz="2000" b="1" spc="19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spc="210" dirty="0">
                <a:latin typeface="FZLTZHB--B51-0"/>
                <a:cs typeface="FZLTZHB--B51-0"/>
              </a:rPr>
              <a:t>1</a:t>
            </a:r>
            <a:r>
              <a:rPr sz="2000" b="1" spc="15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endParaRPr sz="200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5" dirty="0">
                <a:latin typeface="FZLTZHB--B51-0"/>
                <a:cs typeface="FZLTZHB--B51-0"/>
              </a:rPr>
              <a:t>s</a:t>
            </a:r>
            <a:r>
              <a:rPr sz="2000" b="1" spc="480" dirty="0">
                <a:latin typeface="FZLTZHB--B51-0"/>
                <a:cs typeface="FZLTZHB--B51-0"/>
              </a:rPr>
              <a:t>/</a:t>
            </a:r>
            <a:r>
              <a:rPr sz="2000" b="1" spc="484" dirty="0">
                <a:latin typeface="FZLTZHB--B51-0"/>
                <a:cs typeface="FZLTZHB--B51-0"/>
              </a:rPr>
              <a:t>/</a:t>
            </a:r>
            <a:r>
              <a:rPr sz="2000" b="1" spc="-905" dirty="0">
                <a:latin typeface="FZLTZHB--B51-0"/>
                <a:cs typeface="FZLTZHB--B51-0"/>
              </a:rPr>
              <a:t>m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8992" y="2591264"/>
            <a:ext cx="2820035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63245">
              <a:lnSpc>
                <a:spcPct val="150000"/>
              </a:lnSpc>
              <a:tabLst>
                <a:tab pos="570865" algn="l"/>
                <a:tab pos="1409700" algn="l"/>
                <a:tab pos="21088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395" dirty="0">
                <a:solidFill>
                  <a:srgbClr val="900090"/>
                </a:solidFill>
                <a:latin typeface="FZLTZHB--B51-0"/>
                <a:cs typeface="FZLTZHB--B51-0"/>
              </a:rPr>
              <a:t>f</a:t>
            </a:r>
            <a:r>
              <a:rPr sz="2000" b="1" spc="-20" dirty="0">
                <a:solidFill>
                  <a:srgbClr val="900090"/>
                </a:solidFill>
                <a:latin typeface="FZLTZHB--B51-0"/>
                <a:cs typeface="FZLTZHB--B51-0"/>
              </a:rPr>
              <a:t>ac</a:t>
            </a:r>
            <a:r>
              <a:rPr sz="2000" b="1" spc="-1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445" dirty="0">
                <a:latin typeface="FZLTZHB--B51-0"/>
                <a:cs typeface="FZLTZHB--B51-0"/>
              </a:rPr>
              <a:t>,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5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2000">
              <a:latin typeface="FZLTZHB--B51-0"/>
              <a:cs typeface="FZLTZHB--B51-0"/>
            </a:endParaRPr>
          </a:p>
          <a:p>
            <a:pPr marL="12700" marR="5080">
              <a:lnSpc>
                <a:spcPct val="150000"/>
              </a:lnSpc>
              <a:tabLst>
                <a:tab pos="570865" algn="l"/>
                <a:tab pos="1409700" algn="l"/>
                <a:tab pos="26670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395" dirty="0">
                <a:solidFill>
                  <a:srgbClr val="900090"/>
                </a:solidFill>
                <a:latin typeface="FZLTZHB--B51-0"/>
                <a:cs typeface="FZLTZHB--B51-0"/>
              </a:rPr>
              <a:t>f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110" dirty="0">
                <a:solidFill>
                  <a:srgbClr val="900090"/>
                </a:solidFill>
                <a:latin typeface="FZLTZHB--B51-0"/>
                <a:cs typeface="FZLTZHB--B51-0"/>
              </a:rPr>
              <a:t>c</a:t>
            </a:r>
            <a:r>
              <a:rPr sz="2000" b="1" spc="6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910" dirty="0">
                <a:latin typeface="FZLTZHB--B51-0"/>
                <a:cs typeface="FZLTZHB--B51-0"/>
              </a:rPr>
              <a:t>m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5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spc="-245" dirty="0">
                <a:latin typeface="FZLTZHB--B51-0"/>
                <a:cs typeface="FZLTZHB--B51-0"/>
              </a:rPr>
              <a:t>n=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1958" y="3036231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名称传递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4538" y="2302361"/>
            <a:ext cx="30753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函数的返回值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2958" y="1396892"/>
            <a:ext cx="6439535" cy="247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整数类型的无限范围及</a:t>
            </a:r>
            <a:r>
              <a:rPr sz="2000" b="1" spc="114" dirty="0">
                <a:latin typeface="Arial"/>
                <a:cs typeface="Arial"/>
              </a:rPr>
              <a:t>4</a:t>
            </a:r>
            <a:r>
              <a:rPr sz="2000" b="1" spc="-5" dirty="0">
                <a:latin typeface="Heiti SC"/>
                <a:cs typeface="Heiti SC"/>
              </a:rPr>
              <a:t>种进</a:t>
            </a:r>
            <a:r>
              <a:rPr sz="2000" b="1" dirty="0">
                <a:latin typeface="Heiti SC"/>
                <a:cs typeface="Heiti SC"/>
              </a:rPr>
              <a:t>制</a:t>
            </a:r>
            <a:r>
              <a:rPr sz="2000" b="1" spc="-5" dirty="0">
                <a:latin typeface="Heiti SC"/>
                <a:cs typeface="Heiti SC"/>
              </a:rPr>
              <a:t>表示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浮点数类型的近似无限范围、小尾</a:t>
            </a:r>
            <a:r>
              <a:rPr sz="2000" b="1" dirty="0">
                <a:latin typeface="Heiti SC"/>
                <a:cs typeface="Heiti SC"/>
              </a:rPr>
              <a:t>数</a:t>
            </a:r>
            <a:r>
              <a:rPr sz="2000" b="1" spc="-5" dirty="0">
                <a:latin typeface="Heiti SC"/>
                <a:cs typeface="Heiti SC"/>
              </a:rPr>
              <a:t>及科</a:t>
            </a:r>
            <a:r>
              <a:rPr sz="2000" b="1" dirty="0">
                <a:latin typeface="Heiti SC"/>
                <a:cs typeface="Heiti SC"/>
              </a:rPr>
              <a:t>学</a:t>
            </a:r>
            <a:r>
              <a:rPr sz="2000" b="1" spc="-5" dirty="0">
                <a:latin typeface="Heiti SC"/>
                <a:cs typeface="Heiti SC"/>
              </a:rPr>
              <a:t>计数法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345" dirty="0">
                <a:latin typeface="Arial"/>
                <a:cs typeface="Arial"/>
              </a:rPr>
              <a:t>+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200" dirty="0">
                <a:latin typeface="Arial"/>
                <a:cs typeface="Arial"/>
              </a:rPr>
              <a:t>-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90" dirty="0">
                <a:latin typeface="Arial"/>
                <a:cs typeface="Arial"/>
              </a:rPr>
              <a:t>*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380" dirty="0">
                <a:latin typeface="Arial"/>
                <a:cs typeface="Arial"/>
              </a:rPr>
              <a:t>/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85" dirty="0">
                <a:latin typeface="Arial"/>
                <a:cs typeface="Arial"/>
              </a:rPr>
              <a:t>//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85" dirty="0">
                <a:latin typeface="Arial"/>
                <a:cs typeface="Arial"/>
              </a:rPr>
              <a:t>%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95" dirty="0">
                <a:latin typeface="Arial"/>
                <a:cs typeface="Arial"/>
              </a:rPr>
              <a:t>*</a:t>
            </a:r>
            <a:r>
              <a:rPr sz="2000" b="1" spc="190" dirty="0">
                <a:latin typeface="Arial"/>
                <a:cs typeface="Arial"/>
              </a:rPr>
              <a:t>*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dirty="0">
                <a:latin typeface="Heiti SC"/>
                <a:cs typeface="Heiti SC"/>
              </a:rPr>
              <a:t>二</a:t>
            </a:r>
            <a:r>
              <a:rPr sz="2000" b="1" spc="-5" dirty="0">
                <a:latin typeface="Heiti SC"/>
                <a:cs typeface="Heiti SC"/>
              </a:rPr>
              <a:t>元增</a:t>
            </a:r>
            <a:r>
              <a:rPr sz="2000" b="1" dirty="0">
                <a:latin typeface="Heiti SC"/>
                <a:cs typeface="Heiti SC"/>
              </a:rPr>
              <a:t>强</a:t>
            </a:r>
            <a:r>
              <a:rPr sz="2000" b="1" spc="-5" dirty="0">
                <a:latin typeface="Heiti SC"/>
                <a:cs typeface="Heiti SC"/>
              </a:rPr>
              <a:t>赋值</a:t>
            </a:r>
            <a:r>
              <a:rPr sz="2000" b="1" dirty="0">
                <a:latin typeface="Heiti SC"/>
                <a:cs typeface="Heiti SC"/>
              </a:rPr>
              <a:t>操</a:t>
            </a:r>
            <a:r>
              <a:rPr sz="2000" b="1" spc="-5" dirty="0">
                <a:latin typeface="Heiti SC"/>
                <a:cs typeface="Heiti SC"/>
              </a:rPr>
              <a:t>作符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75" dirty="0">
                <a:latin typeface="Arial"/>
                <a:cs typeface="Arial"/>
              </a:rPr>
              <a:t>b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90" dirty="0">
                <a:latin typeface="Arial"/>
                <a:cs typeface="Arial"/>
              </a:rPr>
              <a:t>d</a:t>
            </a:r>
            <a:r>
              <a:rPr sz="2000" b="1" spc="40" dirty="0">
                <a:latin typeface="Arial"/>
                <a:cs typeface="Arial"/>
              </a:rPr>
              <a:t>i</a:t>
            </a:r>
            <a:r>
              <a:rPr sz="2000" b="1" spc="35" dirty="0">
                <a:latin typeface="Arial"/>
                <a:cs typeface="Arial"/>
              </a:rPr>
              <a:t>v</a:t>
            </a:r>
            <a:r>
              <a:rPr sz="2000" b="1" spc="180" dirty="0">
                <a:latin typeface="Arial"/>
                <a:cs typeface="Arial"/>
              </a:rPr>
              <a:t>m</a:t>
            </a:r>
            <a:r>
              <a:rPr sz="2000" b="1" spc="90" dirty="0">
                <a:latin typeface="Arial"/>
                <a:cs typeface="Arial"/>
              </a:rPr>
              <a:t>o</a:t>
            </a:r>
            <a:r>
              <a:rPr sz="2000" b="1" spc="100" dirty="0">
                <a:latin typeface="Arial"/>
                <a:cs typeface="Arial"/>
              </a:rPr>
              <a:t>d</a:t>
            </a:r>
            <a:r>
              <a:rPr sz="2000" b="1" spc="1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10" dirty="0">
                <a:latin typeface="Arial"/>
                <a:cs typeface="Arial"/>
              </a:rPr>
              <a:t>pow(</a:t>
            </a:r>
            <a:r>
              <a:rPr sz="2000" b="1" spc="100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50" dirty="0">
                <a:latin typeface="Arial"/>
                <a:cs typeface="Arial"/>
              </a:rPr>
              <a:t>r</a:t>
            </a:r>
            <a:r>
              <a:rPr sz="2000" b="1" spc="85" dirty="0">
                <a:latin typeface="Arial"/>
                <a:cs typeface="Arial"/>
              </a:rPr>
              <a:t>oun</a:t>
            </a:r>
            <a:r>
              <a:rPr sz="2000" b="1" spc="80" dirty="0">
                <a:latin typeface="Arial"/>
                <a:cs typeface="Arial"/>
              </a:rPr>
              <a:t>d</a:t>
            </a:r>
            <a:r>
              <a:rPr sz="2000" b="1" spc="1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80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80" dirty="0">
                <a:latin typeface="Arial"/>
                <a:cs typeface="Arial"/>
              </a:rPr>
              <a:t>x(</a:t>
            </a:r>
            <a:r>
              <a:rPr sz="2000" b="1" spc="110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80" dirty="0">
                <a:latin typeface="Arial"/>
                <a:cs typeface="Arial"/>
              </a:rPr>
              <a:t>m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90" dirty="0">
                <a:latin typeface="Arial"/>
                <a:cs typeface="Arial"/>
              </a:rPr>
              <a:t>n(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Clr>
                <a:srgbClr val="007EDE"/>
              </a:buClr>
              <a:buFont typeface="Arial"/>
              <a:buChar char="-"/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95" dirty="0">
                <a:latin typeface="Arial"/>
                <a:cs typeface="Arial"/>
              </a:rPr>
              <a:t>in</a:t>
            </a:r>
            <a:r>
              <a:rPr sz="2000" b="1" spc="65" dirty="0">
                <a:latin typeface="Arial"/>
                <a:cs typeface="Arial"/>
              </a:rPr>
              <a:t>t</a:t>
            </a:r>
            <a:r>
              <a:rPr sz="2000" b="1" spc="110" dirty="0">
                <a:latin typeface="Arial"/>
                <a:cs typeface="Arial"/>
              </a:rPr>
              <a:t>()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50" dirty="0">
                <a:latin typeface="Arial"/>
                <a:cs typeface="Arial"/>
              </a:rPr>
              <a:t>f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6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150" dirty="0">
                <a:latin typeface="Arial"/>
                <a:cs typeface="Arial"/>
              </a:rPr>
              <a:t>t</a:t>
            </a:r>
            <a:r>
              <a:rPr sz="2000" b="1" spc="1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-85" dirty="0">
                <a:latin typeface="Arial"/>
                <a:cs typeface="Arial"/>
              </a:rPr>
              <a:t>c</a:t>
            </a:r>
            <a:r>
              <a:rPr sz="2000" b="1" spc="135" dirty="0">
                <a:latin typeface="Arial"/>
                <a:cs typeface="Arial"/>
              </a:rPr>
              <a:t>om</a:t>
            </a:r>
            <a:r>
              <a:rPr sz="2000" b="1" spc="60" dirty="0">
                <a:latin typeface="Arial"/>
                <a:cs typeface="Arial"/>
              </a:rPr>
              <a:t>plex</a:t>
            </a:r>
            <a:r>
              <a:rPr sz="2000" b="1" spc="1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数字类型及操作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5472" y="1529255"/>
            <a:ext cx="8569325" cy="290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87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函数可以返回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145" dirty="0">
                <a:solidFill>
                  <a:srgbClr val="006FC0"/>
                </a:solidFill>
                <a:latin typeface="Heiti SC"/>
                <a:cs typeface="Heiti SC"/>
              </a:rPr>
              <a:t>个或多个结果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return</a:t>
            </a:r>
            <a:r>
              <a:rPr sz="2400" b="1" dirty="0">
                <a:latin typeface="Heiti SC"/>
                <a:cs typeface="Heiti SC"/>
              </a:rPr>
              <a:t>保留字用来传递返回值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函数可以有返回值，也可以没有，可以有</a:t>
            </a: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return</a:t>
            </a:r>
            <a:r>
              <a:rPr sz="2400" b="1" dirty="0">
                <a:latin typeface="Heiti SC"/>
                <a:cs typeface="Heiti SC"/>
              </a:rPr>
              <a:t>，也可以没有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return</a:t>
            </a:r>
            <a:r>
              <a:rPr sz="2400" b="1" dirty="0">
                <a:latin typeface="Heiti SC"/>
                <a:cs typeface="Heiti SC"/>
              </a:rPr>
              <a:t>可以传递</a:t>
            </a:r>
            <a:r>
              <a:rPr sz="2400" b="1" spc="145" dirty="0">
                <a:latin typeface="Arial"/>
                <a:cs typeface="Arial"/>
              </a:rPr>
              <a:t>0</a:t>
            </a:r>
            <a:r>
              <a:rPr sz="2400" b="1" dirty="0">
                <a:latin typeface="Heiti SC"/>
                <a:cs typeface="Heiti SC"/>
              </a:rPr>
              <a:t>个返回值，也可以传递任意多个返回值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A0308C-0B31-E943-A33F-2CA1F8C3D606}"/>
              </a:ext>
            </a:extLst>
          </p:cNvPr>
          <p:cNvSpPr/>
          <p:nvPr/>
        </p:nvSpPr>
        <p:spPr>
          <a:xfrm>
            <a:off x="609600" y="403248"/>
            <a:ext cx="583108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3810">
              <a:lnSpc>
                <a:spcPts val="4795"/>
              </a:lnSpc>
            </a:pPr>
            <a:r>
              <a:rPr lang="zh-CN" altLang="en-US" sz="4000" dirty="0">
                <a:latin typeface="Arial Unicode MS"/>
                <a:ea typeface="+mj-ea"/>
                <a:cs typeface="Arial Unicode MS"/>
              </a:rPr>
              <a:t>函数的返回值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84" y="1529255"/>
            <a:ext cx="6426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函数调用时，参数可以按照位置或名称方式传递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67" y="2399179"/>
            <a:ext cx="3798570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 marR="1263015" indent="-558800">
              <a:lnSpc>
                <a:spcPct val="150000"/>
              </a:lnSpc>
              <a:tabLst>
                <a:tab pos="850265" algn="l"/>
                <a:tab pos="1129665" algn="l"/>
                <a:tab pos="1689100" algn="l"/>
                <a:tab pos="2388235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0" dirty="0">
                <a:latin typeface="FZLTZHB--B51-0"/>
                <a:cs typeface="FZLTZHB--B51-0"/>
              </a:rPr>
              <a:t>ac</a:t>
            </a:r>
            <a:r>
              <a:rPr sz="2000" b="1" spc="-1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685" dirty="0">
                <a:latin typeface="FZLTZHB--B51-0"/>
                <a:cs typeface="FZLTZHB--B51-0"/>
              </a:rPr>
              <a:t>m</a:t>
            </a:r>
            <a:r>
              <a:rPr sz="2000" b="1" spc="-455" dirty="0">
                <a:latin typeface="FZLTZHB--B51-0"/>
                <a:cs typeface="FZLTZHB--B51-0"/>
              </a:rPr>
              <a:t>=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989965" marR="5080" indent="-419734">
              <a:lnSpc>
                <a:spcPct val="150000"/>
              </a:lnSpc>
              <a:tabLst>
                <a:tab pos="1270000" algn="l"/>
                <a:tab pos="1409700" algn="l"/>
                <a:tab pos="1689100" algn="l"/>
                <a:tab pos="30867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-254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15" dirty="0">
                <a:latin typeface="FZLTZHB--B51-0"/>
                <a:cs typeface="FZLTZHB--B51-0"/>
              </a:rPr>
              <a:t>1</a:t>
            </a:r>
            <a:r>
              <a:rPr sz="2000" b="1" spc="19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spc="210" dirty="0">
                <a:latin typeface="FZLTZHB--B51-0"/>
                <a:cs typeface="FZLTZHB--B51-0"/>
              </a:rPr>
              <a:t>1</a:t>
            </a:r>
            <a:r>
              <a:rPr sz="2000" b="1" spc="15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913" y="4166996"/>
            <a:ext cx="2809240" cy="432434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  <a:tabLst>
                <a:tab pos="1955800" algn="l"/>
                <a:tab pos="23755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5" dirty="0">
                <a:latin typeface="FZLTZHB--B51-0"/>
                <a:cs typeface="FZLTZHB--B51-0"/>
              </a:rPr>
              <a:t>s</a:t>
            </a:r>
            <a:r>
              <a:rPr sz="2000" b="1" spc="480" dirty="0">
                <a:latin typeface="FZLTZHB--B51-0"/>
                <a:cs typeface="FZLTZHB--B51-0"/>
              </a:rPr>
              <a:t>/</a:t>
            </a:r>
            <a:r>
              <a:rPr sz="2000" b="1" spc="484" dirty="0">
                <a:latin typeface="FZLTZHB--B51-0"/>
                <a:cs typeface="FZLTZHB--B51-0"/>
              </a:rPr>
              <a:t>/</a:t>
            </a:r>
            <a:r>
              <a:rPr sz="2000" b="1" spc="-905" dirty="0">
                <a:latin typeface="FZLTZHB--B51-0"/>
                <a:cs typeface="FZLTZHB--B51-0"/>
              </a:rPr>
              <a:t>m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905" dirty="0">
                <a:latin typeface="FZLTZHB--B51-0"/>
                <a:cs typeface="FZLTZHB--B51-0"/>
              </a:rPr>
              <a:t>m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6928" y="2440285"/>
            <a:ext cx="22612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1409700" algn="l"/>
                <a:tab pos="21088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395" dirty="0">
                <a:solidFill>
                  <a:srgbClr val="900090"/>
                </a:solidFill>
                <a:latin typeface="FZLTZHB--B51-0"/>
                <a:cs typeface="FZLTZHB--B51-0"/>
              </a:rPr>
              <a:t>f</a:t>
            </a:r>
            <a:r>
              <a:rPr sz="2000" b="1" spc="-20" dirty="0">
                <a:solidFill>
                  <a:srgbClr val="900090"/>
                </a:solidFill>
                <a:latin typeface="FZLTZHB--B51-0"/>
                <a:cs typeface="FZLTZHB--B51-0"/>
              </a:rPr>
              <a:t>ac</a:t>
            </a:r>
            <a:r>
              <a:rPr sz="2000" b="1" spc="-1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445" dirty="0">
                <a:latin typeface="FZLTZHB--B51-0"/>
                <a:cs typeface="FZLTZHB--B51-0"/>
              </a:rPr>
              <a:t>,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5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1525" y="2787776"/>
            <a:ext cx="2807970" cy="432434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1465">
              <a:lnSpc>
                <a:spcPct val="100000"/>
              </a:lnSpc>
              <a:tabLst>
                <a:tab pos="1548765" algn="l"/>
                <a:tab pos="2107565" algn="l"/>
              </a:tabLst>
            </a:pP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(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72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0,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0,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305" dirty="0">
                <a:solidFill>
                  <a:srgbClr val="0010FF"/>
                </a:solidFill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6928" y="3354786"/>
            <a:ext cx="3100070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1409700" algn="l"/>
                <a:tab pos="1688464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spc="445" dirty="0">
                <a:latin typeface="FZLTZHB--B51-0"/>
                <a:cs typeface="FZLTZHB--B51-0"/>
              </a:rPr>
              <a:t>,</a:t>
            </a:r>
            <a:r>
              <a:rPr sz="2000" b="1" spc="140" dirty="0">
                <a:latin typeface="FZLTZHB--B51-0"/>
                <a:cs typeface="FZLTZHB--B51-0"/>
              </a:rPr>
              <a:t>b</a:t>
            </a:r>
            <a:r>
              <a:rPr sz="2000" b="1" spc="60" dirty="0">
                <a:latin typeface="FZLTZHB--B51-0"/>
                <a:cs typeface="FZLTZHB--B51-0"/>
              </a:rPr>
              <a:t>,</a:t>
            </a:r>
            <a:r>
              <a:rPr sz="2000" b="1" spc="-170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85" dirty="0">
                <a:solidFill>
                  <a:srgbClr val="900090"/>
                </a:solidFill>
                <a:latin typeface="FZLTZHB--B51-0"/>
                <a:cs typeface="FZLTZHB--B51-0"/>
              </a:rPr>
              <a:t>f</a:t>
            </a:r>
            <a:r>
              <a:rPr sz="2000" b="1" spc="-190" dirty="0">
                <a:solidFill>
                  <a:srgbClr val="900090"/>
                </a:solidFill>
                <a:latin typeface="FZLTZHB--B51-0"/>
                <a:cs typeface="FZLTZHB--B51-0"/>
              </a:rPr>
              <a:t>ac</a:t>
            </a:r>
            <a:r>
              <a:rPr sz="2000" b="1" spc="34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5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 marR="842644" indent="-635">
              <a:lnSpc>
                <a:spcPct val="150000"/>
              </a:lnSpc>
              <a:tabLst>
                <a:tab pos="570865" algn="l"/>
                <a:tab pos="990600" algn="l"/>
                <a:tab pos="14103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29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9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229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5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65" dirty="0">
                <a:latin typeface="FZLTZHB--B51-0"/>
                <a:cs typeface="FZLTZHB--B51-0"/>
              </a:rPr>
              <a:t>,</a:t>
            </a:r>
            <a:r>
              <a:rPr sz="2000" b="1" spc="135" dirty="0">
                <a:latin typeface="FZLTZHB--B51-0"/>
                <a:cs typeface="FZLTZHB--B51-0"/>
              </a:rPr>
              <a:t>b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4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3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函数的返回值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924970" y="2334997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元组类型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38020" y="2559939"/>
            <a:ext cx="424815" cy="132080"/>
          </a:xfrm>
          <a:custGeom>
            <a:avLst/>
            <a:gdLst/>
            <a:ahLst/>
            <a:cxnLst/>
            <a:rect l="l" t="t" r="r" b="b"/>
            <a:pathLst>
              <a:path w="424815" h="132080">
                <a:moveTo>
                  <a:pt x="424383" y="0"/>
                </a:moveTo>
                <a:lnTo>
                  <a:pt x="0" y="13147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89492" y="2647488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4" h="73025">
                <a:moveTo>
                  <a:pt x="61518" y="0"/>
                </a:moveTo>
                <a:lnTo>
                  <a:pt x="0" y="58953"/>
                </a:lnTo>
                <a:lnTo>
                  <a:pt x="84061" y="72796"/>
                </a:lnTo>
                <a:lnTo>
                  <a:pt x="48526" y="43916"/>
                </a:lnTo>
                <a:lnTo>
                  <a:pt x="6151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1776" y="2302361"/>
            <a:ext cx="45999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局部变量和全局变量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17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局部变量和全局变量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1989" y="1484277"/>
            <a:ext cx="3736340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60" dirty="0">
                <a:latin typeface="FZLTZHB--B51-0"/>
                <a:cs typeface="FZLTZHB--B51-0"/>
              </a:rPr>
              <a:t>1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53440" algn="l"/>
                <a:tab pos="3555365" algn="l"/>
              </a:tabLst>
            </a:pP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def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函数名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spc="370" dirty="0">
                <a:solidFill>
                  <a:srgbClr val="C00000"/>
                </a:solidFill>
                <a:latin typeface="FZLTZHB--B51-0"/>
                <a:cs typeface="FZLTZHB--B51-0"/>
              </a:rPr>
              <a:t>(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参数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spc="370" dirty="0">
                <a:solidFill>
                  <a:srgbClr val="C00000"/>
                </a:solidFill>
                <a:latin typeface="FZLTZHB--B51-0"/>
                <a:cs typeface="FZLTZHB--B51-0"/>
              </a:rPr>
              <a:t>)	</a:t>
            </a:r>
            <a:r>
              <a:rPr sz="2400" b="1" spc="509" dirty="0">
                <a:solidFill>
                  <a:srgbClr val="C0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3237" y="2947317"/>
            <a:ext cx="12750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函数体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3237" y="3696828"/>
            <a:ext cx="10312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return</a:t>
            </a:r>
            <a:endParaRPr sz="24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9843" y="3678837"/>
            <a:ext cx="12750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返回值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2294" y="4410357"/>
            <a:ext cx="1442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50" dirty="0">
                <a:latin typeface="FZLTZHB--B51-0"/>
                <a:cs typeface="FZLTZHB--B51-0"/>
              </a:rPr>
              <a:t>2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00468" y="2297048"/>
            <a:ext cx="0" cy="1567815"/>
          </a:xfrm>
          <a:custGeom>
            <a:avLst/>
            <a:gdLst/>
            <a:ahLst/>
            <a:cxnLst/>
            <a:rect l="l" t="t" r="r" b="b"/>
            <a:pathLst>
              <a:path h="1567814">
                <a:moveTo>
                  <a:pt x="0" y="0"/>
                </a:moveTo>
                <a:lnTo>
                  <a:pt x="0" y="1567268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6972" y="3813519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0"/>
                </a:moveTo>
                <a:lnTo>
                  <a:pt x="63500" y="126999"/>
                </a:lnTo>
                <a:lnTo>
                  <a:pt x="101600" y="50799"/>
                </a:lnTo>
                <a:lnTo>
                  <a:pt x="63500" y="50799"/>
                </a:lnTo>
                <a:lnTo>
                  <a:pt x="0" y="0"/>
                </a:lnTo>
                <a:close/>
              </a:path>
              <a:path w="127000" h="127000">
                <a:moveTo>
                  <a:pt x="127000" y="0"/>
                </a:moveTo>
                <a:lnTo>
                  <a:pt x="63500" y="50799"/>
                </a:lnTo>
                <a:lnTo>
                  <a:pt x="101600" y="50799"/>
                </a:lnTo>
                <a:lnTo>
                  <a:pt x="127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5910" y="1529714"/>
            <a:ext cx="0" cy="3164205"/>
          </a:xfrm>
          <a:custGeom>
            <a:avLst/>
            <a:gdLst/>
            <a:ahLst/>
            <a:cxnLst/>
            <a:rect l="l" t="t" r="r" b="b"/>
            <a:pathLst>
              <a:path h="3164204">
                <a:moveTo>
                  <a:pt x="0" y="0"/>
                </a:moveTo>
                <a:lnTo>
                  <a:pt x="0" y="3164154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2416" y="464307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0"/>
                </a:moveTo>
                <a:lnTo>
                  <a:pt x="63500" y="127000"/>
                </a:lnTo>
                <a:lnTo>
                  <a:pt x="101600" y="50800"/>
                </a:lnTo>
                <a:lnTo>
                  <a:pt x="63500" y="50800"/>
                </a:lnTo>
                <a:lnTo>
                  <a:pt x="0" y="0"/>
                </a:lnTo>
                <a:close/>
              </a:path>
              <a:path w="127000" h="127000">
                <a:moveTo>
                  <a:pt x="127000" y="0"/>
                </a:moveTo>
                <a:lnTo>
                  <a:pt x="63500" y="50800"/>
                </a:lnTo>
                <a:lnTo>
                  <a:pt x="101600" y="508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18984" y="2800154"/>
            <a:ext cx="104076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3365">
              <a:lnSpc>
                <a:spcPct val="150000"/>
              </a:lnSpc>
            </a:pP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函数 局部变量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4317" y="2731896"/>
            <a:ext cx="104076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3365">
              <a:lnSpc>
                <a:spcPct val="150000"/>
              </a:lnSpc>
            </a:pP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程序 全局变量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675138"/>
            <a:ext cx="3635907" cy="1738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3884" y="1492377"/>
            <a:ext cx="2059939" cy="851535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  <a:tabLst>
                <a:tab pos="502284" algn="l"/>
                <a:tab pos="782955" algn="l"/>
                <a:tab pos="1061720" algn="l"/>
                <a:tab pos="1621155" algn="l"/>
              </a:tabLst>
            </a:pP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50" dirty="0">
                <a:latin typeface="FZLTZHB--B51-0"/>
                <a:cs typeface="FZLTZHB--B51-0"/>
              </a:rPr>
              <a:t>00</a:t>
            </a:r>
            <a:endParaRPr sz="2000">
              <a:latin typeface="FZLTZHB--B51-0"/>
              <a:cs typeface="FZLTZHB--B51-0"/>
            </a:endParaRPr>
          </a:p>
          <a:p>
            <a:pPr marL="84455">
              <a:lnSpc>
                <a:spcPct val="100000"/>
              </a:lnSpc>
              <a:spcBef>
                <a:spcPts val="1200"/>
              </a:spcBef>
              <a:tabLst>
                <a:tab pos="1760855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0" dirty="0">
                <a:latin typeface="FZLTZHB--B51-0"/>
                <a:cs typeface="FZLTZHB--B51-0"/>
              </a:rPr>
              <a:t>ac</a:t>
            </a:r>
            <a:r>
              <a:rPr sz="2000" b="1" spc="-1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614" y="2521592"/>
            <a:ext cx="7239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2100" algn="l"/>
                <a:tab pos="570865" algn="l"/>
              </a:tabLst>
            </a:pPr>
            <a:r>
              <a:rPr sz="2000" b="1" spc="-120" dirty="0">
                <a:latin typeface="FZLTZHB--B51-0"/>
                <a:cs typeface="FZLTZHB--B51-0"/>
              </a:rPr>
              <a:t>s	</a:t>
            </a:r>
            <a:r>
              <a:rPr sz="2000" b="1" spc="-240" dirty="0">
                <a:latin typeface="FZLTZHB--B51-0"/>
                <a:cs typeface="FZLTZHB--B51-0"/>
              </a:rPr>
              <a:t>=	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0614" y="2978842"/>
            <a:ext cx="324040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0" marR="5080" indent="-419734">
              <a:lnSpc>
                <a:spcPct val="150000"/>
              </a:lnSpc>
              <a:tabLst>
                <a:tab pos="711200" algn="l"/>
                <a:tab pos="850900" algn="l"/>
                <a:tab pos="1130300" algn="l"/>
                <a:tab pos="25279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-254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spc="210" dirty="0">
                <a:latin typeface="FZLTZHB--B51-0"/>
                <a:cs typeface="FZLTZHB--B51-0"/>
              </a:rPr>
              <a:t>1</a:t>
            </a:r>
            <a:r>
              <a:rPr sz="2000" b="1" spc="15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373" y="4350593"/>
            <a:ext cx="24015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08835" algn="l"/>
              </a:tabLst>
            </a:pPr>
            <a:r>
              <a:rPr sz="2000" b="1" spc="-245" dirty="0">
                <a:latin typeface="FZLTZHB--B51-0"/>
                <a:cs typeface="FZLTZHB--B51-0"/>
              </a:rPr>
              <a:t>p</a:t>
            </a:r>
            <a:r>
              <a:rPr sz="2000" b="1" spc="505" dirty="0">
                <a:latin typeface="FZLTZHB--B51-0"/>
                <a:cs typeface="FZLTZHB--B51-0"/>
              </a:rPr>
              <a:t>r</a:t>
            </a:r>
            <a:r>
              <a:rPr sz="2000" b="1" spc="300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60" dirty="0">
                <a:latin typeface="FZLTZHB--B51-0"/>
                <a:cs typeface="FZLTZHB--B51-0"/>
              </a:rPr>
              <a:t>f</a:t>
            </a:r>
            <a:r>
              <a:rPr sz="2000" b="1" spc="105" dirty="0">
                <a:latin typeface="FZLTZHB--B51-0"/>
                <a:cs typeface="FZLTZHB--B51-0"/>
              </a:rPr>
              <a:t>a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20" dirty="0">
                <a:latin typeface="FZLTZHB--B51-0"/>
                <a:cs typeface="FZLTZHB--B51-0"/>
              </a:rPr>
              <a:t>(</a:t>
            </a:r>
            <a:r>
              <a:rPr sz="2000" b="1" spc="30" dirty="0">
                <a:latin typeface="FZLTZHB--B51-0"/>
                <a:cs typeface="FZLTZHB--B51-0"/>
              </a:rPr>
              <a:t>n</a:t>
            </a:r>
            <a:r>
              <a:rPr sz="2000" b="1" spc="375" dirty="0">
                <a:latin typeface="FZLTZHB--B51-0"/>
                <a:cs typeface="FZLTZHB--B51-0"/>
              </a:rPr>
              <a:t>),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90" dirty="0">
                <a:latin typeface="FZLTZHB--B51-0"/>
                <a:cs typeface="FZLTZHB--B51-0"/>
              </a:rPr>
              <a:t>s)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17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局部变量和全局变量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42200" y="1572118"/>
            <a:ext cx="16579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6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和</a:t>
            </a:r>
            <a:r>
              <a:rPr sz="1800" b="1" spc="-12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是全局变量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05558" y="1981580"/>
            <a:ext cx="454659" cy="432434"/>
          </a:xfrm>
          <a:custGeom>
            <a:avLst/>
            <a:gdLst/>
            <a:ahLst/>
            <a:cxnLst/>
            <a:rect l="l" t="t" r="r" b="b"/>
            <a:pathLst>
              <a:path w="454660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1295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6899" y="2439542"/>
            <a:ext cx="454659" cy="432434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1295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17255" y="3358221"/>
            <a:ext cx="1562735" cy="117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Heiti SC"/>
                <a:cs typeface="Heiti SC"/>
              </a:rPr>
              <a:t>运行结果</a:t>
            </a:r>
            <a:endParaRPr sz="18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b="1" spc="-27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129665" algn="l"/>
              </a:tabLst>
            </a:pP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88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8888" y="2496301"/>
            <a:ext cx="3187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30" dirty="0">
                <a:latin typeface="Arial"/>
                <a:cs typeface="Arial"/>
              </a:rPr>
              <a:t>f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c</a:t>
            </a:r>
            <a:r>
              <a:rPr sz="1800" b="1" spc="114" dirty="0">
                <a:latin typeface="Arial"/>
                <a:cs typeface="Arial"/>
              </a:rPr>
              <a:t>t</a:t>
            </a:r>
            <a:r>
              <a:rPr sz="1800" b="1" spc="120" dirty="0">
                <a:latin typeface="Arial"/>
                <a:cs typeface="Arial"/>
              </a:rPr>
              <a:t>(</a:t>
            </a:r>
            <a:r>
              <a:rPr sz="1800" b="1" spc="100" dirty="0">
                <a:latin typeface="Arial"/>
                <a:cs typeface="Arial"/>
              </a:rPr>
              <a:t>)</a:t>
            </a:r>
            <a:r>
              <a:rPr sz="1800" b="1" dirty="0">
                <a:latin typeface="Heiti SC"/>
                <a:cs typeface="Heiti SC"/>
              </a:rPr>
              <a:t>函数中的</a:t>
            </a:r>
            <a:r>
              <a:rPr sz="1800" b="1" spc="6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和</a:t>
            </a:r>
            <a:r>
              <a:rPr sz="1800" b="1" spc="-12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是局部变量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8754" y="4315278"/>
            <a:ext cx="16579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6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和</a:t>
            </a:r>
            <a:r>
              <a:rPr sz="1800" b="1" spc="-12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是全局变量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63574" y="4443603"/>
            <a:ext cx="453390" cy="13970"/>
          </a:xfrm>
          <a:custGeom>
            <a:avLst/>
            <a:gdLst/>
            <a:ahLst/>
            <a:cxnLst/>
            <a:rect l="l" t="t" r="r" b="b"/>
            <a:pathLst>
              <a:path w="453389" h="13970">
                <a:moveTo>
                  <a:pt x="453275" y="0"/>
                </a:moveTo>
                <a:lnTo>
                  <a:pt x="0" y="13589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2797" y="4418338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5018" y="0"/>
                </a:moveTo>
                <a:lnTo>
                  <a:pt x="0" y="40373"/>
                </a:lnTo>
                <a:lnTo>
                  <a:pt x="77304" y="76174"/>
                </a:lnTo>
                <a:lnTo>
                  <a:pt x="50774" y="38849"/>
                </a:lnTo>
                <a:lnTo>
                  <a:pt x="7501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局部变量和全局变量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044" y="1529255"/>
            <a:ext cx="8173084" cy="275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88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规则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-114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局部变量和全局变量是不同变量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局部变量是函数内部的占位符，与全局变量可能重名但不同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函数运算结束后，局部变量被释放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可以使用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global</a:t>
            </a:r>
            <a:r>
              <a:rPr sz="2400" b="1" dirty="0">
                <a:latin typeface="Heiti SC"/>
                <a:cs typeface="Heiti SC"/>
              </a:rPr>
              <a:t>保留字在函数内部使用全局变量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331350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2119" y="1607091"/>
            <a:ext cx="19818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530" algn="l"/>
                <a:tab pos="711200" algn="l"/>
                <a:tab pos="989965" algn="l"/>
                <a:tab pos="1549400" algn="l"/>
              </a:tabLst>
            </a:pP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50" dirty="0">
                <a:latin typeface="FZLTZHB--B51-0"/>
                <a:cs typeface="FZLTZHB--B51-0"/>
              </a:rPr>
              <a:t>00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119" y="2064341"/>
            <a:ext cx="18421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0" dirty="0">
                <a:latin typeface="FZLTZHB--B51-0"/>
                <a:cs typeface="FZLTZHB--B51-0"/>
              </a:rPr>
              <a:t>ac</a:t>
            </a:r>
            <a:r>
              <a:rPr sz="2000" b="1" spc="-1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0614" y="2521592"/>
            <a:ext cx="7239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2100" algn="l"/>
                <a:tab pos="570865" algn="l"/>
              </a:tabLst>
            </a:pPr>
            <a:r>
              <a:rPr sz="2000" b="1" spc="-120" dirty="0">
                <a:latin typeface="FZLTZHB--B51-0"/>
                <a:cs typeface="FZLTZHB--B51-0"/>
              </a:rPr>
              <a:t>s	</a:t>
            </a:r>
            <a:r>
              <a:rPr sz="2000" b="1" spc="-240" dirty="0">
                <a:latin typeface="FZLTZHB--B51-0"/>
                <a:cs typeface="FZLTZHB--B51-0"/>
              </a:rPr>
              <a:t>=	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0614" y="2978842"/>
            <a:ext cx="324040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0" marR="5080" indent="-419734">
              <a:lnSpc>
                <a:spcPct val="150000"/>
              </a:lnSpc>
              <a:tabLst>
                <a:tab pos="711200" algn="l"/>
                <a:tab pos="850900" algn="l"/>
                <a:tab pos="1130300" algn="l"/>
                <a:tab pos="25279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-254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spc="210" dirty="0">
                <a:latin typeface="FZLTZHB--B51-0"/>
                <a:cs typeface="FZLTZHB--B51-0"/>
              </a:rPr>
              <a:t>1</a:t>
            </a:r>
            <a:r>
              <a:rPr sz="2000" b="1" spc="15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373" y="3893342"/>
            <a:ext cx="240157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58165">
              <a:lnSpc>
                <a:spcPct val="150000"/>
              </a:lnSpc>
              <a:tabLst>
                <a:tab pos="21088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90" dirty="0">
                <a:latin typeface="FZLTZHB--B51-0"/>
                <a:cs typeface="FZLTZHB--B51-0"/>
              </a:rPr>
              <a:t>s </a:t>
            </a:r>
            <a:r>
              <a:rPr sz="2000" b="1" spc="-245" dirty="0">
                <a:latin typeface="FZLTZHB--B51-0"/>
                <a:cs typeface="FZLTZHB--B51-0"/>
              </a:rPr>
              <a:t>p</a:t>
            </a:r>
            <a:r>
              <a:rPr sz="2000" b="1" spc="505" dirty="0">
                <a:latin typeface="FZLTZHB--B51-0"/>
                <a:cs typeface="FZLTZHB--B51-0"/>
              </a:rPr>
              <a:t>r</a:t>
            </a:r>
            <a:r>
              <a:rPr sz="2000" b="1" spc="300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60" dirty="0">
                <a:latin typeface="FZLTZHB--B51-0"/>
                <a:cs typeface="FZLTZHB--B51-0"/>
              </a:rPr>
              <a:t>f</a:t>
            </a:r>
            <a:r>
              <a:rPr sz="2000" b="1" spc="105" dirty="0">
                <a:latin typeface="FZLTZHB--B51-0"/>
                <a:cs typeface="FZLTZHB--B51-0"/>
              </a:rPr>
              <a:t>a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20" dirty="0">
                <a:latin typeface="FZLTZHB--B51-0"/>
                <a:cs typeface="FZLTZHB--B51-0"/>
              </a:rPr>
              <a:t>(</a:t>
            </a:r>
            <a:r>
              <a:rPr sz="2000" b="1" spc="30" dirty="0">
                <a:latin typeface="FZLTZHB--B51-0"/>
                <a:cs typeface="FZLTZHB--B51-0"/>
              </a:rPr>
              <a:t>n</a:t>
            </a:r>
            <a:r>
              <a:rPr sz="2000" b="1" spc="375" dirty="0">
                <a:latin typeface="FZLTZHB--B51-0"/>
                <a:cs typeface="FZLTZHB--B51-0"/>
              </a:rPr>
              <a:t>),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90" dirty="0">
                <a:latin typeface="FZLTZHB--B51-0"/>
                <a:cs typeface="FZLTZHB--B51-0"/>
              </a:rPr>
              <a:t>s)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17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局部变量和全局变量</a:t>
            </a:r>
          </a:p>
        </p:txBody>
      </p:sp>
      <p:sp>
        <p:nvSpPr>
          <p:cNvPr id="11" name="object 11"/>
          <p:cNvSpPr/>
          <p:nvPr/>
        </p:nvSpPr>
        <p:spPr>
          <a:xfrm>
            <a:off x="1096899" y="2439542"/>
            <a:ext cx="454659" cy="432434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1295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17255" y="3358221"/>
            <a:ext cx="1562735" cy="117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Heiti SC"/>
                <a:cs typeface="Heiti SC"/>
              </a:rPr>
              <a:t>运行结果</a:t>
            </a:r>
            <a:endParaRPr sz="18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b="1" spc="-27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129665" algn="l"/>
              </a:tabLst>
            </a:pP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88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2508" y="2186045"/>
            <a:ext cx="258254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4340" marR="5080" indent="-422275">
              <a:lnSpc>
                <a:spcPct val="150000"/>
              </a:lnSpc>
            </a:pPr>
            <a:r>
              <a:rPr sz="1800" b="1" spc="130" dirty="0">
                <a:latin typeface="Arial"/>
                <a:cs typeface="Arial"/>
              </a:rPr>
              <a:t>f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c</a:t>
            </a:r>
            <a:r>
              <a:rPr sz="1800" b="1" spc="114" dirty="0">
                <a:latin typeface="Arial"/>
                <a:cs typeface="Arial"/>
              </a:rPr>
              <a:t>t</a:t>
            </a:r>
            <a:r>
              <a:rPr sz="1800" b="1" spc="120" dirty="0">
                <a:latin typeface="Arial"/>
                <a:cs typeface="Arial"/>
              </a:rPr>
              <a:t>(</a:t>
            </a:r>
            <a:r>
              <a:rPr sz="1800" b="1" spc="100" dirty="0">
                <a:latin typeface="Arial"/>
                <a:cs typeface="Arial"/>
              </a:rPr>
              <a:t>)</a:t>
            </a:r>
            <a:r>
              <a:rPr sz="1800" b="1" dirty="0">
                <a:latin typeface="Heiti SC"/>
                <a:cs typeface="Heiti SC"/>
              </a:rPr>
              <a:t>函数中</a:t>
            </a:r>
            <a:r>
              <a:rPr sz="1800" b="1" spc="-12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是局部变量 与全局变量</a:t>
            </a:r>
            <a:r>
              <a:rPr sz="1800" b="1" spc="-12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不同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1706" y="3794104"/>
            <a:ext cx="27260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此处局部变量</a:t>
            </a:r>
            <a:r>
              <a:rPr sz="1800" b="1" spc="-12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是</a:t>
            </a:r>
            <a:r>
              <a:rPr sz="1800" b="1" spc="105" dirty="0">
                <a:latin typeface="Arial"/>
                <a:cs typeface="Arial"/>
              </a:rPr>
              <a:t>3628800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28700" y="4458080"/>
            <a:ext cx="453390" cy="13970"/>
          </a:xfrm>
          <a:custGeom>
            <a:avLst/>
            <a:gdLst/>
            <a:ahLst/>
            <a:cxnLst/>
            <a:rect l="l" t="t" r="r" b="b"/>
            <a:pathLst>
              <a:path w="453389" h="13970">
                <a:moveTo>
                  <a:pt x="453275" y="0"/>
                </a:moveTo>
                <a:lnTo>
                  <a:pt x="0" y="13589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7923" y="4432817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5018" y="0"/>
                </a:moveTo>
                <a:lnTo>
                  <a:pt x="0" y="40373"/>
                </a:lnTo>
                <a:lnTo>
                  <a:pt x="77304" y="76174"/>
                </a:lnTo>
                <a:lnTo>
                  <a:pt x="50774" y="38849"/>
                </a:lnTo>
                <a:lnTo>
                  <a:pt x="7501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98287" y="4337392"/>
            <a:ext cx="2161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此处全局变量</a:t>
            </a:r>
            <a:r>
              <a:rPr sz="1800" b="1" spc="-12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是</a:t>
            </a:r>
            <a:r>
              <a:rPr sz="1800" b="1" spc="105" dirty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331350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2119" y="1607091"/>
            <a:ext cx="198183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530" algn="l"/>
                <a:tab pos="711200" algn="l"/>
                <a:tab pos="989965" algn="l"/>
                <a:tab pos="1549400" algn="l"/>
              </a:tabLst>
            </a:pP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50" dirty="0">
                <a:latin typeface="FZLTZHB--B51-0"/>
                <a:cs typeface="FZLTZHB--B51-0"/>
              </a:rPr>
              <a:t>00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6891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0" dirty="0">
                <a:latin typeface="FZLTZHB--B51-0"/>
                <a:cs typeface="FZLTZHB--B51-0"/>
              </a:rPr>
              <a:t>ac</a:t>
            </a:r>
            <a:r>
              <a:rPr sz="2000" b="1" spc="-1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905" y="2454020"/>
            <a:ext cx="1576705" cy="432434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g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lo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b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0614" y="2978842"/>
            <a:ext cx="324040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0" marR="5080" indent="-419734">
              <a:lnSpc>
                <a:spcPct val="150000"/>
              </a:lnSpc>
              <a:tabLst>
                <a:tab pos="711200" algn="l"/>
                <a:tab pos="850900" algn="l"/>
                <a:tab pos="1130300" algn="l"/>
                <a:tab pos="25279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-254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n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spc="210" dirty="0">
                <a:latin typeface="FZLTZHB--B51-0"/>
                <a:cs typeface="FZLTZHB--B51-0"/>
              </a:rPr>
              <a:t>1</a:t>
            </a:r>
            <a:r>
              <a:rPr sz="2000" b="1" spc="15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373" y="3893342"/>
            <a:ext cx="240157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58165">
              <a:lnSpc>
                <a:spcPct val="150000"/>
              </a:lnSpc>
              <a:tabLst>
                <a:tab pos="21088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90" dirty="0">
                <a:latin typeface="FZLTZHB--B51-0"/>
                <a:cs typeface="FZLTZHB--B51-0"/>
              </a:rPr>
              <a:t>s </a:t>
            </a:r>
            <a:r>
              <a:rPr sz="2000" b="1" spc="-245" dirty="0">
                <a:latin typeface="FZLTZHB--B51-0"/>
                <a:cs typeface="FZLTZHB--B51-0"/>
              </a:rPr>
              <a:t>p</a:t>
            </a:r>
            <a:r>
              <a:rPr sz="2000" b="1" spc="505" dirty="0">
                <a:latin typeface="FZLTZHB--B51-0"/>
                <a:cs typeface="FZLTZHB--B51-0"/>
              </a:rPr>
              <a:t>r</a:t>
            </a:r>
            <a:r>
              <a:rPr sz="2000" b="1" spc="300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60" dirty="0">
                <a:latin typeface="FZLTZHB--B51-0"/>
                <a:cs typeface="FZLTZHB--B51-0"/>
              </a:rPr>
              <a:t>f</a:t>
            </a:r>
            <a:r>
              <a:rPr sz="2000" b="1" spc="105" dirty="0">
                <a:latin typeface="FZLTZHB--B51-0"/>
                <a:cs typeface="FZLTZHB--B51-0"/>
              </a:rPr>
              <a:t>a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20" dirty="0">
                <a:latin typeface="FZLTZHB--B51-0"/>
                <a:cs typeface="FZLTZHB--B51-0"/>
              </a:rPr>
              <a:t>(</a:t>
            </a:r>
            <a:r>
              <a:rPr sz="2000" b="1" spc="30" dirty="0">
                <a:latin typeface="FZLTZHB--B51-0"/>
                <a:cs typeface="FZLTZHB--B51-0"/>
              </a:rPr>
              <a:t>n</a:t>
            </a:r>
            <a:r>
              <a:rPr sz="2000" b="1" spc="375" dirty="0">
                <a:latin typeface="FZLTZHB--B51-0"/>
                <a:cs typeface="FZLTZHB--B51-0"/>
              </a:rPr>
              <a:t>),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90" dirty="0">
                <a:latin typeface="FZLTZHB--B51-0"/>
                <a:cs typeface="FZLTZHB--B51-0"/>
              </a:rPr>
              <a:t>s)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17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局部变量和全局变量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34545" y="3225631"/>
            <a:ext cx="2680335" cy="117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Heiti SC"/>
                <a:cs typeface="Heiti SC"/>
              </a:rPr>
              <a:t>运行结果</a:t>
            </a:r>
            <a:endParaRPr sz="18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b="1" spc="-27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410335" algn="l"/>
              </a:tabLst>
            </a:pP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88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28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80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00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9507" y="2078197"/>
            <a:ext cx="364553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9319" marR="5080" indent="-897255">
              <a:lnSpc>
                <a:spcPct val="150000"/>
              </a:lnSpc>
            </a:pPr>
            <a:r>
              <a:rPr sz="1800" b="1" spc="130" dirty="0">
                <a:latin typeface="Arial"/>
                <a:cs typeface="Arial"/>
              </a:rPr>
              <a:t>f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c</a:t>
            </a:r>
            <a:r>
              <a:rPr sz="1800" b="1" spc="114" dirty="0">
                <a:latin typeface="Arial"/>
                <a:cs typeface="Arial"/>
              </a:rPr>
              <a:t>t</a:t>
            </a:r>
            <a:r>
              <a:rPr sz="1800" b="1" spc="120" dirty="0">
                <a:latin typeface="Arial"/>
                <a:cs typeface="Arial"/>
              </a:rPr>
              <a:t>(</a:t>
            </a:r>
            <a:r>
              <a:rPr sz="1800" b="1" spc="100" dirty="0">
                <a:latin typeface="Arial"/>
                <a:cs typeface="Arial"/>
              </a:rPr>
              <a:t>)</a:t>
            </a:r>
            <a:r>
              <a:rPr sz="1800" b="1" dirty="0">
                <a:latin typeface="Heiti SC"/>
                <a:cs typeface="Heiti SC"/>
              </a:rPr>
              <a:t>函数中使用</a:t>
            </a:r>
            <a:r>
              <a:rPr sz="1800" b="1" spc="90" dirty="0">
                <a:latin typeface="Arial"/>
                <a:cs typeface="Arial"/>
              </a:rPr>
              <a:t>g</a:t>
            </a:r>
            <a:r>
              <a:rPr sz="1800" b="1" spc="30" dirty="0">
                <a:latin typeface="Arial"/>
                <a:cs typeface="Arial"/>
              </a:rPr>
              <a:t>l</a:t>
            </a:r>
            <a:r>
              <a:rPr sz="1800" b="1" spc="75" dirty="0">
                <a:latin typeface="Arial"/>
                <a:cs typeface="Arial"/>
              </a:rPr>
              <a:t>o</a:t>
            </a:r>
            <a:r>
              <a:rPr sz="1800" b="1" spc="70" dirty="0">
                <a:latin typeface="Arial"/>
                <a:cs typeface="Arial"/>
              </a:rPr>
              <a:t>b</a:t>
            </a:r>
            <a:r>
              <a:rPr sz="1800" b="1" spc="40" dirty="0">
                <a:latin typeface="Arial"/>
                <a:cs typeface="Arial"/>
              </a:rPr>
              <a:t>a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dirty="0">
                <a:latin typeface="Heiti SC"/>
                <a:cs typeface="Heiti SC"/>
              </a:rPr>
              <a:t>保留字声明 此处</a:t>
            </a:r>
            <a:r>
              <a:rPr sz="1800" b="1" spc="-12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是全局变量</a:t>
            </a:r>
            <a:r>
              <a:rPr sz="1800" b="1" spc="-114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2435" y="3751002"/>
            <a:ext cx="18516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此处</a:t>
            </a:r>
            <a:r>
              <a:rPr sz="1800" b="1" spc="-12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指全局变量</a:t>
            </a:r>
            <a:r>
              <a:rPr sz="1800" b="1" spc="-114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28558" y="4452746"/>
            <a:ext cx="205104" cy="17145"/>
          </a:xfrm>
          <a:custGeom>
            <a:avLst/>
            <a:gdLst/>
            <a:ahLst/>
            <a:cxnLst/>
            <a:rect l="l" t="t" r="r" b="b"/>
            <a:pathLst>
              <a:path w="205104" h="17145">
                <a:moveTo>
                  <a:pt x="204685" y="0"/>
                </a:moveTo>
                <a:lnTo>
                  <a:pt x="0" y="16624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7918" y="4429339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72859" y="0"/>
                </a:moveTo>
                <a:lnTo>
                  <a:pt x="0" y="44145"/>
                </a:lnTo>
                <a:lnTo>
                  <a:pt x="79032" y="75945"/>
                </a:lnTo>
                <a:lnTo>
                  <a:pt x="50634" y="40030"/>
                </a:lnTo>
                <a:lnTo>
                  <a:pt x="728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18712" y="4325018"/>
            <a:ext cx="26530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此处全局变量</a:t>
            </a:r>
            <a:r>
              <a:rPr sz="1800" b="1" spc="-12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被函数修改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62948" cy="126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局部变量和全局变量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5304" y="1529255"/>
            <a:ext cx="80105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规则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spc="-114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局部变量为组合数据类型且未创建，等同于全局变量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339" y="2255163"/>
            <a:ext cx="2263140" cy="256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530" algn="l"/>
                <a:tab pos="711200" algn="l"/>
                <a:tab pos="1549400" algn="l"/>
              </a:tabLst>
            </a:pP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0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9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6891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25" dirty="0">
                <a:latin typeface="FZLTZHB--B51-0"/>
                <a:cs typeface="FZLTZHB--B51-0"/>
              </a:rPr>
              <a:t>un</a:t>
            </a:r>
            <a:r>
              <a:rPr sz="2000" b="1" spc="-215" dirty="0">
                <a:latin typeface="FZLTZHB--B51-0"/>
                <a:cs typeface="FZLTZHB--B51-0"/>
              </a:rPr>
              <a:t>c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latin typeface="FZLTZHB--B51-0"/>
                <a:cs typeface="FZLTZHB--B51-0"/>
              </a:rPr>
              <a:t>a</a:t>
            </a:r>
            <a:r>
              <a:rPr sz="2000" b="1" spc="3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1200"/>
              </a:spcBef>
            </a:pP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25" dirty="0">
                <a:latin typeface="FZLTZHB--B51-0"/>
                <a:cs typeface="FZLTZHB--B51-0"/>
              </a:rPr>
              <a:t>s.</a:t>
            </a:r>
            <a:r>
              <a:rPr sz="2000" b="1" spc="30" dirty="0">
                <a:latin typeface="FZLTZHB--B51-0"/>
                <a:cs typeface="FZLTZHB--B51-0"/>
              </a:rPr>
              <a:t>a</a:t>
            </a:r>
            <a:r>
              <a:rPr sz="2000" b="1" spc="-235" dirty="0">
                <a:latin typeface="FZLTZHB--B51-0"/>
                <a:cs typeface="FZLTZHB--B51-0"/>
              </a:rPr>
              <a:t>pp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45" dirty="0">
                <a:latin typeface="FZLTZHB--B51-0"/>
                <a:cs typeface="FZLTZHB--B51-0"/>
              </a:rPr>
              <a:t>a)</a:t>
            </a:r>
            <a:endParaRPr sz="2000">
              <a:latin typeface="FZLTZHB--B51-0"/>
              <a:cs typeface="FZLTZHB--B51-0"/>
            </a:endParaRPr>
          </a:p>
          <a:p>
            <a:pPr marL="12700" marR="844550" indent="558165">
              <a:lnSpc>
                <a:spcPct val="150000"/>
              </a:lnSpc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2000" b="1" spc="390" dirty="0">
                <a:latin typeface="FZLTZHB--B51-0"/>
                <a:cs typeface="FZLTZHB--B51-0"/>
              </a:rPr>
              <a:t>f</a:t>
            </a:r>
            <a:r>
              <a:rPr sz="2000" b="1" spc="-245" dirty="0">
                <a:latin typeface="FZLTZHB--B51-0"/>
                <a:cs typeface="FZLTZHB--B51-0"/>
              </a:rPr>
              <a:t>u</a:t>
            </a:r>
            <a:r>
              <a:rPr sz="2000" b="1" spc="-215" dirty="0">
                <a:latin typeface="FZLTZHB--B51-0"/>
                <a:cs typeface="FZLTZHB--B51-0"/>
              </a:rPr>
              <a:t>n</a:t>
            </a:r>
            <a:r>
              <a:rPr sz="2000" b="1" spc="-200" dirty="0">
                <a:latin typeface="FZLTZHB--B51-0"/>
                <a:cs typeface="FZLTZHB--B51-0"/>
              </a:rPr>
              <a:t>c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55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45" dirty="0">
                <a:latin typeface="FZLTZHB--B51-0"/>
                <a:cs typeface="FZLTZHB--B51-0"/>
              </a:rPr>
              <a:t>p</a:t>
            </a:r>
            <a:r>
              <a:rPr sz="2000" b="1" spc="505" dirty="0">
                <a:latin typeface="FZLTZHB--B51-0"/>
                <a:cs typeface="FZLTZHB--B51-0"/>
              </a:rPr>
              <a:t>r</a:t>
            </a:r>
            <a:r>
              <a:rPr sz="2000" b="1" spc="300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135" dirty="0"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s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4915" y="3726683"/>
            <a:ext cx="2121535" cy="117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Heiti SC"/>
                <a:cs typeface="Heiti SC"/>
              </a:rPr>
              <a:t>运行结果</a:t>
            </a:r>
            <a:endParaRPr sz="18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b="1" spc="-27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850900" algn="l"/>
                <a:tab pos="1549400" algn="l"/>
              </a:tabLst>
            </a:pPr>
            <a:r>
              <a:rPr sz="2000" b="1" spc="385" dirty="0">
                <a:solidFill>
                  <a:srgbClr val="0010FF"/>
                </a:solidFill>
                <a:latin typeface="FZLTZHB--B51-0"/>
                <a:cs typeface="FZLTZHB--B51-0"/>
              </a:rPr>
              <a:t>[</a:t>
            </a:r>
            <a:r>
              <a:rPr sz="2000" b="1" spc="8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265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40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645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85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2000" b="1" spc="2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90" dirty="0">
                <a:solidFill>
                  <a:srgbClr val="0010FF"/>
                </a:solidFill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7115" y="2829139"/>
            <a:ext cx="317817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735" marR="5080" indent="-661670">
              <a:lnSpc>
                <a:spcPct val="150000"/>
              </a:lnSpc>
            </a:pPr>
            <a:r>
              <a:rPr sz="1800" b="1" dirty="0">
                <a:latin typeface="Heiti SC"/>
                <a:cs typeface="Heiti SC"/>
              </a:rPr>
              <a:t>此处</a:t>
            </a:r>
            <a:r>
              <a:rPr sz="1800" b="1" spc="-30" dirty="0">
                <a:latin typeface="Arial"/>
                <a:cs typeface="Arial"/>
              </a:rPr>
              <a:t>l</a:t>
            </a:r>
            <a:r>
              <a:rPr sz="1800" b="1" spc="-6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是列表类型，未真实创建 则等同于全局变量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9836" y="2224783"/>
            <a:ext cx="42710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通过使用</a:t>
            </a:r>
            <a:r>
              <a:rPr sz="1800" b="1" spc="100" dirty="0">
                <a:latin typeface="Arial"/>
                <a:cs typeface="Arial"/>
              </a:rPr>
              <a:t>[]</a:t>
            </a:r>
            <a:r>
              <a:rPr sz="1800" b="1" spc="100" dirty="0">
                <a:latin typeface="Heiti SC"/>
                <a:cs typeface="Heiti SC"/>
              </a:rPr>
              <a:t>真实创建了一个全局变量列表</a:t>
            </a:r>
            <a:r>
              <a:rPr sz="1800" b="1" spc="-40" dirty="0">
                <a:latin typeface="Arial"/>
                <a:cs typeface="Arial"/>
              </a:rPr>
              <a:t>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6848" y="4113237"/>
            <a:ext cx="18065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全局变量</a:t>
            </a:r>
            <a:r>
              <a:rPr sz="1800" b="1" spc="-30" dirty="0">
                <a:latin typeface="Arial"/>
                <a:cs typeface="Arial"/>
              </a:rPr>
              <a:t>l</a:t>
            </a:r>
            <a:r>
              <a:rPr sz="1800" b="1" spc="-6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被修改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238386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55148"/>
            <a:ext cx="3635907" cy="1658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17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局部变量和全局变量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0339" y="1679099"/>
            <a:ext cx="2263140" cy="302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530" algn="l"/>
                <a:tab pos="711200" algn="l"/>
                <a:tab pos="1549400" algn="l"/>
              </a:tabLst>
            </a:pP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0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9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6891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25" dirty="0">
                <a:latin typeface="FZLTZHB--B51-0"/>
                <a:cs typeface="FZLTZHB--B51-0"/>
              </a:rPr>
              <a:t>un</a:t>
            </a:r>
            <a:r>
              <a:rPr sz="2000" b="1" spc="-215" dirty="0">
                <a:latin typeface="FZLTZHB--B51-0"/>
                <a:cs typeface="FZLTZHB--B51-0"/>
              </a:rPr>
              <a:t>c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latin typeface="FZLTZHB--B51-0"/>
                <a:cs typeface="FZLTZHB--B51-0"/>
              </a:rPr>
              <a:t>a</a:t>
            </a:r>
            <a:r>
              <a:rPr sz="2000" b="1" spc="3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1500" marR="5080">
              <a:lnSpc>
                <a:spcPct val="150000"/>
              </a:lnSpc>
              <a:tabLst>
                <a:tab pos="990600" algn="l"/>
                <a:tab pos="1270000" algn="l"/>
              </a:tabLst>
            </a:pP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r>
              <a:rPr sz="2000" b="1" spc="310" dirty="0">
                <a:latin typeface="FZLTZHB--B51-0"/>
                <a:cs typeface="FZLTZHB--B51-0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25" dirty="0">
                <a:latin typeface="FZLTZHB--B51-0"/>
                <a:cs typeface="FZLTZHB--B51-0"/>
              </a:rPr>
              <a:t>s.</a:t>
            </a:r>
            <a:r>
              <a:rPr sz="2000" b="1" spc="30" dirty="0">
                <a:latin typeface="FZLTZHB--B51-0"/>
                <a:cs typeface="FZLTZHB--B51-0"/>
              </a:rPr>
              <a:t>a</a:t>
            </a:r>
            <a:r>
              <a:rPr sz="2000" b="1" spc="-235" dirty="0">
                <a:latin typeface="FZLTZHB--B51-0"/>
                <a:cs typeface="FZLTZHB--B51-0"/>
              </a:rPr>
              <a:t>pp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45" dirty="0">
                <a:latin typeface="FZLTZHB--B51-0"/>
                <a:cs typeface="FZLTZHB--B51-0"/>
              </a:rPr>
              <a:t>a)</a:t>
            </a:r>
            <a:r>
              <a:rPr sz="2000" b="1" spc="25" dirty="0">
                <a:latin typeface="FZLTZHB--B51-0"/>
                <a:cs typeface="FZLTZHB--B51-0"/>
              </a:rPr>
              <a:t> 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endParaRPr sz="2000">
              <a:latin typeface="Menlo"/>
              <a:cs typeface="Menlo"/>
            </a:endParaRPr>
          </a:p>
          <a:p>
            <a:pPr marL="13335" marR="984250" indent="-1270">
              <a:lnSpc>
                <a:spcPct val="150000"/>
              </a:lnSpc>
            </a:pPr>
            <a:r>
              <a:rPr sz="2000" b="1" spc="390" dirty="0">
                <a:latin typeface="FZLTZHB--B51-0"/>
                <a:cs typeface="FZLTZHB--B51-0"/>
              </a:rPr>
              <a:t>f</a:t>
            </a:r>
            <a:r>
              <a:rPr sz="2000" b="1" spc="-245" dirty="0">
                <a:latin typeface="FZLTZHB--B51-0"/>
                <a:cs typeface="FZLTZHB--B51-0"/>
              </a:rPr>
              <a:t>u</a:t>
            </a:r>
            <a:r>
              <a:rPr sz="2000" b="1" spc="-215" dirty="0">
                <a:latin typeface="FZLTZHB--B51-0"/>
                <a:cs typeface="FZLTZHB--B51-0"/>
              </a:rPr>
              <a:t>n</a:t>
            </a:r>
            <a:r>
              <a:rPr sz="2000" b="1" spc="-200" dirty="0">
                <a:latin typeface="FZLTZHB--B51-0"/>
                <a:cs typeface="FZLTZHB--B51-0"/>
              </a:rPr>
              <a:t>c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55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45" dirty="0">
                <a:latin typeface="FZLTZHB--B51-0"/>
                <a:cs typeface="FZLTZHB--B51-0"/>
              </a:rPr>
              <a:t>p</a:t>
            </a:r>
            <a:r>
              <a:rPr sz="2000" b="1" spc="505" dirty="0">
                <a:latin typeface="FZLTZHB--B51-0"/>
                <a:cs typeface="FZLTZHB--B51-0"/>
              </a:rPr>
              <a:t>r</a:t>
            </a:r>
            <a:r>
              <a:rPr sz="2000" b="1" spc="300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135" dirty="0"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s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2947" y="3501707"/>
            <a:ext cx="1423035" cy="117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Heiti SC"/>
                <a:cs typeface="Heiti SC"/>
              </a:rPr>
              <a:t>运行结果</a:t>
            </a:r>
            <a:endParaRPr sz="18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b="1" spc="-27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850900" algn="l"/>
              </a:tabLst>
            </a:pPr>
            <a:r>
              <a:rPr sz="2000" b="1" spc="385" dirty="0">
                <a:solidFill>
                  <a:srgbClr val="0010FF"/>
                </a:solidFill>
                <a:latin typeface="FZLTZHB--B51-0"/>
                <a:cs typeface="FZLTZHB--B51-0"/>
              </a:rPr>
              <a:t>[</a:t>
            </a:r>
            <a:r>
              <a:rPr sz="2000" b="1" spc="8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265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40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645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90" dirty="0">
                <a:solidFill>
                  <a:srgbClr val="0010FF"/>
                </a:solidFill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6060" y="2298511"/>
            <a:ext cx="294957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此处</a:t>
            </a:r>
            <a:r>
              <a:rPr sz="1800" b="1" spc="-30" dirty="0">
                <a:latin typeface="Arial"/>
                <a:cs typeface="Arial"/>
              </a:rPr>
              <a:t>l</a:t>
            </a:r>
            <a:r>
              <a:rPr sz="1800" b="1" spc="-6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是列表类型，真实创建</a:t>
            </a:r>
            <a:endParaRPr sz="180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800" b="1" spc="-30" dirty="0">
                <a:latin typeface="Arial"/>
                <a:cs typeface="Arial"/>
              </a:rPr>
              <a:t>l</a:t>
            </a:r>
            <a:r>
              <a:rPr sz="1800" b="1" spc="-6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是局部变量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9836" y="1648718"/>
            <a:ext cx="42710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通过使用</a:t>
            </a:r>
            <a:r>
              <a:rPr sz="1800" b="1" spc="100" dirty="0">
                <a:latin typeface="Arial"/>
                <a:cs typeface="Arial"/>
              </a:rPr>
              <a:t>[]</a:t>
            </a:r>
            <a:r>
              <a:rPr sz="1800" b="1" spc="100" dirty="0">
                <a:latin typeface="Heiti SC"/>
                <a:cs typeface="Heiti SC"/>
              </a:rPr>
              <a:t>真实创建了一个全局变量列表</a:t>
            </a:r>
            <a:r>
              <a:rPr sz="1800" b="1" spc="-40" dirty="0">
                <a:latin typeface="Arial"/>
                <a:cs typeface="Arial"/>
              </a:rPr>
              <a:t>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1551" y="3874105"/>
            <a:ext cx="18065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局部变量</a:t>
            </a:r>
            <a:r>
              <a:rPr sz="1800" b="1" spc="-30" dirty="0">
                <a:latin typeface="Arial"/>
                <a:cs typeface="Arial"/>
              </a:rPr>
              <a:t>l</a:t>
            </a:r>
            <a:r>
              <a:rPr sz="1800" b="1" spc="-60" dirty="0">
                <a:latin typeface="Arial"/>
                <a:cs typeface="Arial"/>
              </a:rPr>
              <a:t>s</a:t>
            </a:r>
            <a:r>
              <a:rPr sz="1800" b="1" dirty="0">
                <a:latin typeface="Heiti SC"/>
                <a:cs typeface="Heiti SC"/>
              </a:rPr>
              <a:t>被修改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855" y="470916"/>
            <a:ext cx="7566659" cy="4116070"/>
          </a:xfrm>
          <a:custGeom>
            <a:avLst/>
            <a:gdLst/>
            <a:ahLst/>
            <a:cxnLst/>
            <a:rect l="l" t="t" r="r" b="b"/>
            <a:pathLst>
              <a:path w="7566659" h="4116070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4113352"/>
                </a:lnTo>
                <a:lnTo>
                  <a:pt x="342" y="4114126"/>
                </a:lnTo>
                <a:lnTo>
                  <a:pt x="1435" y="4115219"/>
                </a:lnTo>
                <a:lnTo>
                  <a:pt x="2209" y="4115562"/>
                </a:lnTo>
                <a:lnTo>
                  <a:pt x="7564450" y="4115562"/>
                </a:lnTo>
                <a:lnTo>
                  <a:pt x="7565224" y="4115219"/>
                </a:lnTo>
                <a:lnTo>
                  <a:pt x="7566317" y="4114126"/>
                </a:lnTo>
                <a:lnTo>
                  <a:pt x="7566660" y="4113352"/>
                </a:lnTo>
                <a:lnTo>
                  <a:pt x="7566660" y="4112514"/>
                </a:lnTo>
                <a:lnTo>
                  <a:pt x="3048" y="4112514"/>
                </a:lnTo>
                <a:lnTo>
                  <a:pt x="3048" y="4111904"/>
                </a:lnTo>
                <a:lnTo>
                  <a:pt x="3657" y="4111904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7566659" h="4116070">
                <a:moveTo>
                  <a:pt x="3213" y="4111904"/>
                </a:moveTo>
                <a:lnTo>
                  <a:pt x="3048" y="4111904"/>
                </a:lnTo>
                <a:lnTo>
                  <a:pt x="3048" y="4112514"/>
                </a:lnTo>
                <a:lnTo>
                  <a:pt x="3479" y="4112082"/>
                </a:lnTo>
                <a:lnTo>
                  <a:pt x="3213" y="4111904"/>
                </a:lnTo>
                <a:close/>
              </a:path>
              <a:path w="7566659" h="4116070">
                <a:moveTo>
                  <a:pt x="3479" y="4112082"/>
                </a:moveTo>
                <a:lnTo>
                  <a:pt x="3048" y="4112514"/>
                </a:lnTo>
                <a:lnTo>
                  <a:pt x="3657" y="4112514"/>
                </a:lnTo>
                <a:lnTo>
                  <a:pt x="3479" y="4112082"/>
                </a:lnTo>
                <a:close/>
              </a:path>
              <a:path w="7566659" h="4116070">
                <a:moveTo>
                  <a:pt x="3657" y="4111904"/>
                </a:moveTo>
                <a:lnTo>
                  <a:pt x="3213" y="4111904"/>
                </a:lnTo>
                <a:lnTo>
                  <a:pt x="3479" y="4112082"/>
                </a:lnTo>
                <a:lnTo>
                  <a:pt x="3657" y="4112514"/>
                </a:lnTo>
                <a:lnTo>
                  <a:pt x="3657" y="4111904"/>
                </a:lnTo>
                <a:close/>
              </a:path>
              <a:path w="7566659" h="4116070">
                <a:moveTo>
                  <a:pt x="7563002" y="4111904"/>
                </a:moveTo>
                <a:lnTo>
                  <a:pt x="3657" y="4111904"/>
                </a:lnTo>
                <a:lnTo>
                  <a:pt x="3657" y="4112514"/>
                </a:lnTo>
                <a:lnTo>
                  <a:pt x="7563002" y="4112514"/>
                </a:lnTo>
                <a:lnTo>
                  <a:pt x="7563002" y="4111904"/>
                </a:lnTo>
                <a:close/>
              </a:path>
              <a:path w="7566659" h="4116070">
                <a:moveTo>
                  <a:pt x="7563180" y="4112082"/>
                </a:moveTo>
                <a:lnTo>
                  <a:pt x="7563002" y="4112348"/>
                </a:lnTo>
                <a:lnTo>
                  <a:pt x="7563002" y="4112514"/>
                </a:lnTo>
                <a:lnTo>
                  <a:pt x="7563612" y="4112514"/>
                </a:lnTo>
                <a:lnTo>
                  <a:pt x="7563180" y="4112082"/>
                </a:lnTo>
                <a:close/>
              </a:path>
              <a:path w="7566659" h="4116070">
                <a:moveTo>
                  <a:pt x="7563612" y="4111904"/>
                </a:moveTo>
                <a:lnTo>
                  <a:pt x="7563180" y="4112082"/>
                </a:lnTo>
                <a:lnTo>
                  <a:pt x="7563612" y="4112514"/>
                </a:lnTo>
                <a:lnTo>
                  <a:pt x="7563612" y="4111904"/>
                </a:lnTo>
                <a:close/>
              </a:path>
              <a:path w="7566659" h="4116070">
                <a:moveTo>
                  <a:pt x="7566660" y="4111904"/>
                </a:moveTo>
                <a:lnTo>
                  <a:pt x="7563612" y="4111904"/>
                </a:lnTo>
                <a:lnTo>
                  <a:pt x="7563612" y="4112514"/>
                </a:lnTo>
                <a:lnTo>
                  <a:pt x="7566660" y="4112514"/>
                </a:lnTo>
                <a:lnTo>
                  <a:pt x="7566660" y="4111904"/>
                </a:lnTo>
                <a:close/>
              </a:path>
              <a:path w="7566659" h="4116070">
                <a:moveTo>
                  <a:pt x="7563002" y="3048"/>
                </a:moveTo>
                <a:lnTo>
                  <a:pt x="7563002" y="4112348"/>
                </a:lnTo>
                <a:lnTo>
                  <a:pt x="7563180" y="4112082"/>
                </a:lnTo>
                <a:lnTo>
                  <a:pt x="7563612" y="4111904"/>
                </a:lnTo>
                <a:lnTo>
                  <a:pt x="7566660" y="4111904"/>
                </a:lnTo>
                <a:lnTo>
                  <a:pt x="7566660" y="3657"/>
                </a:lnTo>
                <a:lnTo>
                  <a:pt x="7563446" y="3657"/>
                </a:lnTo>
                <a:lnTo>
                  <a:pt x="7563180" y="3479"/>
                </a:lnTo>
                <a:lnTo>
                  <a:pt x="7563002" y="3048"/>
                </a:lnTo>
                <a:close/>
              </a:path>
              <a:path w="7566659" h="4116070">
                <a:moveTo>
                  <a:pt x="7561338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4110507"/>
                </a:lnTo>
                <a:lnTo>
                  <a:pt x="5321" y="4110685"/>
                </a:lnTo>
                <a:lnTo>
                  <a:pt x="7561605" y="4110507"/>
                </a:lnTo>
                <a:lnTo>
                  <a:pt x="7561783" y="4110240"/>
                </a:lnTo>
                <a:lnTo>
                  <a:pt x="7561783" y="4110075"/>
                </a:lnTo>
                <a:lnTo>
                  <a:pt x="5486" y="4110075"/>
                </a:lnTo>
                <a:lnTo>
                  <a:pt x="5486" y="4109466"/>
                </a:lnTo>
                <a:lnTo>
                  <a:pt x="6096" y="4109466"/>
                </a:lnTo>
                <a:lnTo>
                  <a:pt x="6096" y="6096"/>
                </a:lnTo>
                <a:lnTo>
                  <a:pt x="5486" y="6096"/>
                </a:lnTo>
                <a:lnTo>
                  <a:pt x="5486" y="5486"/>
                </a:lnTo>
                <a:lnTo>
                  <a:pt x="7561605" y="5486"/>
                </a:lnTo>
                <a:lnTo>
                  <a:pt x="7561605" y="5054"/>
                </a:lnTo>
                <a:lnTo>
                  <a:pt x="7561338" y="4876"/>
                </a:lnTo>
                <a:close/>
              </a:path>
              <a:path w="7566659" h="4116070">
                <a:moveTo>
                  <a:pt x="6096" y="4109466"/>
                </a:moveTo>
                <a:lnTo>
                  <a:pt x="5486" y="4109466"/>
                </a:lnTo>
                <a:lnTo>
                  <a:pt x="5486" y="4110075"/>
                </a:lnTo>
                <a:lnTo>
                  <a:pt x="6096" y="4110075"/>
                </a:lnTo>
                <a:lnTo>
                  <a:pt x="6096" y="4109466"/>
                </a:lnTo>
                <a:close/>
              </a:path>
              <a:path w="7566659" h="4116070">
                <a:moveTo>
                  <a:pt x="7560564" y="4109466"/>
                </a:moveTo>
                <a:lnTo>
                  <a:pt x="6096" y="4109466"/>
                </a:lnTo>
                <a:lnTo>
                  <a:pt x="6096" y="4110075"/>
                </a:lnTo>
                <a:lnTo>
                  <a:pt x="7560564" y="4110075"/>
                </a:lnTo>
                <a:lnTo>
                  <a:pt x="7560564" y="4109466"/>
                </a:lnTo>
                <a:close/>
              </a:path>
              <a:path w="7566659" h="4116070">
                <a:moveTo>
                  <a:pt x="7561173" y="5486"/>
                </a:moveTo>
                <a:lnTo>
                  <a:pt x="7560564" y="5486"/>
                </a:lnTo>
                <a:lnTo>
                  <a:pt x="7560564" y="4110075"/>
                </a:lnTo>
                <a:lnTo>
                  <a:pt x="7561173" y="4110075"/>
                </a:lnTo>
                <a:lnTo>
                  <a:pt x="7561173" y="4109466"/>
                </a:lnTo>
                <a:lnTo>
                  <a:pt x="7561783" y="4109466"/>
                </a:lnTo>
                <a:lnTo>
                  <a:pt x="7561605" y="6096"/>
                </a:lnTo>
                <a:lnTo>
                  <a:pt x="7561173" y="6096"/>
                </a:lnTo>
                <a:lnTo>
                  <a:pt x="7561173" y="5486"/>
                </a:lnTo>
                <a:close/>
              </a:path>
              <a:path w="7566659" h="4116070">
                <a:moveTo>
                  <a:pt x="7561783" y="4109466"/>
                </a:moveTo>
                <a:lnTo>
                  <a:pt x="7561173" y="4109466"/>
                </a:lnTo>
                <a:lnTo>
                  <a:pt x="7561173" y="4110075"/>
                </a:lnTo>
                <a:lnTo>
                  <a:pt x="7561783" y="4110075"/>
                </a:lnTo>
                <a:lnTo>
                  <a:pt x="7561783" y="4109466"/>
                </a:lnTo>
                <a:close/>
              </a:path>
              <a:path w="7566659" h="4116070">
                <a:moveTo>
                  <a:pt x="6096" y="5486"/>
                </a:moveTo>
                <a:lnTo>
                  <a:pt x="5486" y="5486"/>
                </a:lnTo>
                <a:lnTo>
                  <a:pt x="5486" y="6096"/>
                </a:lnTo>
                <a:lnTo>
                  <a:pt x="6096" y="6096"/>
                </a:lnTo>
                <a:lnTo>
                  <a:pt x="6096" y="5486"/>
                </a:lnTo>
                <a:close/>
              </a:path>
              <a:path w="7566659" h="4116070">
                <a:moveTo>
                  <a:pt x="7560564" y="5486"/>
                </a:moveTo>
                <a:lnTo>
                  <a:pt x="6096" y="5486"/>
                </a:lnTo>
                <a:lnTo>
                  <a:pt x="6096" y="6096"/>
                </a:lnTo>
                <a:lnTo>
                  <a:pt x="7560564" y="6096"/>
                </a:lnTo>
                <a:lnTo>
                  <a:pt x="7560564" y="5486"/>
                </a:lnTo>
                <a:close/>
              </a:path>
              <a:path w="7566659" h="4116070">
                <a:moveTo>
                  <a:pt x="7561605" y="5486"/>
                </a:moveTo>
                <a:lnTo>
                  <a:pt x="7561173" y="5486"/>
                </a:lnTo>
                <a:lnTo>
                  <a:pt x="7561173" y="6096"/>
                </a:lnTo>
                <a:lnTo>
                  <a:pt x="7561605" y="6096"/>
                </a:lnTo>
                <a:lnTo>
                  <a:pt x="7561605" y="5486"/>
                </a:lnTo>
                <a:close/>
              </a:path>
              <a:path w="7566659" h="4116070">
                <a:moveTo>
                  <a:pt x="3048" y="3048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8"/>
                </a:lnTo>
                <a:close/>
              </a:path>
              <a:path w="7566659" h="4116070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7566659" h="4116070">
                <a:moveTo>
                  <a:pt x="7563002" y="3048"/>
                </a:moveTo>
                <a:lnTo>
                  <a:pt x="3657" y="3048"/>
                </a:lnTo>
                <a:lnTo>
                  <a:pt x="3657" y="3657"/>
                </a:lnTo>
                <a:lnTo>
                  <a:pt x="7563002" y="3657"/>
                </a:lnTo>
                <a:lnTo>
                  <a:pt x="7563002" y="3048"/>
                </a:lnTo>
                <a:close/>
              </a:path>
              <a:path w="7566659" h="4116070">
                <a:moveTo>
                  <a:pt x="7563612" y="3048"/>
                </a:moveTo>
                <a:lnTo>
                  <a:pt x="7563180" y="3479"/>
                </a:lnTo>
                <a:lnTo>
                  <a:pt x="7563446" y="3657"/>
                </a:lnTo>
                <a:lnTo>
                  <a:pt x="7563612" y="3657"/>
                </a:lnTo>
                <a:lnTo>
                  <a:pt x="7563612" y="3048"/>
                </a:lnTo>
                <a:close/>
              </a:path>
              <a:path w="7566659" h="4116070">
                <a:moveTo>
                  <a:pt x="7566660" y="3048"/>
                </a:moveTo>
                <a:lnTo>
                  <a:pt x="7563612" y="3048"/>
                </a:lnTo>
                <a:lnTo>
                  <a:pt x="7563612" y="3657"/>
                </a:lnTo>
                <a:lnTo>
                  <a:pt x="7566660" y="3657"/>
                </a:lnTo>
                <a:lnTo>
                  <a:pt x="7566660" y="3048"/>
                </a:lnTo>
                <a:close/>
              </a:path>
              <a:path w="7566659" h="4116070">
                <a:moveTo>
                  <a:pt x="7564450" y="0"/>
                </a:moveTo>
                <a:lnTo>
                  <a:pt x="3048" y="0"/>
                </a:lnTo>
                <a:lnTo>
                  <a:pt x="3048" y="3048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8"/>
                </a:lnTo>
                <a:lnTo>
                  <a:pt x="7566660" y="3048"/>
                </a:lnTo>
                <a:lnTo>
                  <a:pt x="7566660" y="2209"/>
                </a:lnTo>
                <a:lnTo>
                  <a:pt x="7566317" y="1435"/>
                </a:lnTo>
                <a:lnTo>
                  <a:pt x="7565224" y="342"/>
                </a:lnTo>
                <a:lnTo>
                  <a:pt x="7564450" y="0"/>
                </a:lnTo>
                <a:close/>
              </a:path>
              <a:path w="7566659" h="4116070">
                <a:moveTo>
                  <a:pt x="7563612" y="3048"/>
                </a:moveTo>
                <a:lnTo>
                  <a:pt x="7563002" y="3048"/>
                </a:lnTo>
                <a:lnTo>
                  <a:pt x="7563180" y="3479"/>
                </a:lnTo>
                <a:lnTo>
                  <a:pt x="7563612" y="304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697" rIns="0" bIns="0" rtlCol="0">
            <a:spAutoFit/>
          </a:bodyPr>
          <a:lstStyle/>
          <a:p>
            <a:pPr marL="343535">
              <a:lnSpc>
                <a:spcPct val="100000"/>
              </a:lnSpc>
            </a:pPr>
            <a:r>
              <a:rPr sz="2400" b="1" spc="-21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2400" b="1" spc="-645" dirty="0">
                <a:solidFill>
                  <a:srgbClr val="DF0000"/>
                </a:solidFill>
                <a:latin typeface="FZLTZHB--B51-0"/>
                <a:cs typeface="FZLTZHB--B51-0"/>
              </a:rPr>
              <a:t>D</a:t>
            </a:r>
            <a:r>
              <a:rPr sz="2400" b="1" spc="-265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2400" b="1" spc="-130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r>
              <a:rPr sz="2400" b="1" spc="-645" dirty="0">
                <a:solidFill>
                  <a:srgbClr val="DF0000"/>
                </a:solidFill>
                <a:latin typeface="FZLTZHB--B51-0"/>
                <a:cs typeface="FZLTZHB--B51-0"/>
              </a:rPr>
              <a:t>D</a:t>
            </a:r>
            <a:r>
              <a:rPr sz="2400" b="1" spc="-260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2400" b="1" spc="-135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r>
              <a:rPr sz="2400" b="1" spc="-715" dirty="0">
                <a:solidFill>
                  <a:srgbClr val="DF0000"/>
                </a:solidFill>
                <a:latin typeface="FZLTZHB--B51-0"/>
                <a:cs typeface="FZLTZHB--B51-0"/>
              </a:rPr>
              <a:t>U</a:t>
            </a:r>
            <a:r>
              <a:rPr sz="2400" b="1" spc="-280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2400" b="1" spc="-785" dirty="0">
                <a:solidFill>
                  <a:srgbClr val="DF0000"/>
                </a:solidFill>
                <a:latin typeface="FZLTZHB--B51-0"/>
                <a:cs typeface="FZLTZHB--B51-0"/>
              </a:rPr>
              <a:t>Q</a:t>
            </a:r>
            <a:r>
              <a:rPr sz="2400" b="1" spc="-270" dirty="0">
                <a:solidFill>
                  <a:srgbClr val="DF0000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2400" b="1" spc="-280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2400" b="1" spc="-135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011" y="1061616"/>
            <a:ext cx="3557904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350" algn="l"/>
                <a:tab pos="1358265" algn="l"/>
              </a:tabLst>
            </a:pPr>
            <a:r>
              <a:rPr sz="2400" b="1" spc="-270" dirty="0">
                <a:latin typeface="FZLTZHB--B51-0"/>
                <a:cs typeface="FZLTZHB--B51-0"/>
              </a:rPr>
              <a:t>d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35" dirty="0">
                <a:latin typeface="FZLTZHB--B51-0"/>
                <a:cs typeface="FZLTZHB--B51-0"/>
              </a:rPr>
              <a:t>y</a:t>
            </a:r>
            <a:r>
              <a:rPr sz="2400" b="1" spc="-280" dirty="0">
                <a:latin typeface="FZLTZHB--B51-0"/>
                <a:cs typeface="FZLTZHB--B51-0"/>
              </a:rPr>
              <a:t>u</a:t>
            </a:r>
            <a:r>
              <a:rPr sz="2400" b="1" spc="-285" dirty="0">
                <a:latin typeface="FZLTZHB--B51-0"/>
                <a:cs typeface="FZLTZHB--B51-0"/>
              </a:rPr>
              <a:t>p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65" dirty="0">
                <a:latin typeface="FZLTZHB--B51-0"/>
                <a:cs typeface="FZLTZHB--B51-0"/>
              </a:rPr>
              <a:t>1</a:t>
            </a:r>
            <a:r>
              <a:rPr sz="2400" b="1" spc="515" dirty="0">
                <a:latin typeface="FZLTZHB--B51-0"/>
                <a:cs typeface="FZLTZHB--B51-0"/>
              </a:rPr>
              <a:t>.</a:t>
            </a:r>
            <a:r>
              <a:rPr sz="2400" b="1" spc="-295" dirty="0">
                <a:latin typeface="FZLTZHB--B51-0"/>
                <a:cs typeface="FZLTZHB--B51-0"/>
              </a:rPr>
              <a:t>0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694814" algn="l"/>
                <a:tab pos="2030730" algn="l"/>
              </a:tabLst>
            </a:pPr>
            <a:r>
              <a:rPr sz="2400" b="1" spc="-270" dirty="0">
                <a:latin typeface="FZLTZHB--B51-0"/>
                <a:cs typeface="FZLTZHB--B51-0"/>
              </a:rPr>
              <a:t>d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35" dirty="0">
                <a:latin typeface="FZLTZHB--B51-0"/>
                <a:cs typeface="FZLTZHB--B51-0"/>
              </a:rPr>
              <a:t>y</a:t>
            </a:r>
            <a:r>
              <a:rPr sz="2400" b="1" spc="475" dirty="0">
                <a:latin typeface="FZLTZHB--B51-0"/>
                <a:cs typeface="FZLTZHB--B51-0"/>
              </a:rPr>
              <a:t>f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95" dirty="0">
                <a:latin typeface="FZLTZHB--B51-0"/>
                <a:cs typeface="FZLTZHB--B51-0"/>
              </a:rPr>
              <a:t>c</a:t>
            </a:r>
            <a:r>
              <a:rPr sz="2400" b="1" spc="415" dirty="0">
                <a:latin typeface="FZLTZHB--B51-0"/>
                <a:cs typeface="FZLTZHB--B51-0"/>
              </a:rPr>
              <a:t>t</a:t>
            </a:r>
            <a:r>
              <a:rPr sz="2400" b="1" spc="-260" dirty="0">
                <a:latin typeface="FZLTZHB--B51-0"/>
                <a:cs typeface="FZLTZHB--B51-0"/>
              </a:rPr>
              <a:t>o</a:t>
            </a:r>
            <a:r>
              <a:rPr sz="2400" b="1" spc="285" dirty="0">
                <a:latin typeface="FZLTZHB--B51-0"/>
                <a:cs typeface="FZLTZHB--B51-0"/>
              </a:rPr>
              <a:t>r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90" dirty="0">
                <a:latin typeface="FZLTZHB--B51-0"/>
                <a:cs typeface="FZLTZHB--B51-0"/>
              </a:rPr>
              <a:t>0</a:t>
            </a:r>
            <a:r>
              <a:rPr sz="2400" b="1" spc="515" dirty="0">
                <a:latin typeface="FZLTZHB--B51-0"/>
                <a:cs typeface="FZLTZHB--B51-0"/>
              </a:rPr>
              <a:t>.</a:t>
            </a:r>
            <a:r>
              <a:rPr sz="2400" b="1" spc="-295" dirty="0">
                <a:latin typeface="FZLTZHB--B51-0"/>
                <a:cs typeface="FZLTZHB--B51-0"/>
              </a:rPr>
              <a:t>0</a:t>
            </a:r>
            <a:r>
              <a:rPr sz="2400" b="1" spc="60" dirty="0">
                <a:latin typeface="FZLTZHB--B51-0"/>
                <a:cs typeface="FZLTZHB--B51-0"/>
              </a:rPr>
              <a:t>1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022350" algn="l"/>
              </a:tabLst>
            </a:pP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690" dirty="0">
                <a:latin typeface="FZLTZHB--B51-0"/>
                <a:cs typeface="FZLTZHB--B51-0"/>
              </a:rPr>
              <a:t>i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29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400" b="1" spc="-265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400" b="1" spc="-29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400" b="1" spc="-270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-260" dirty="0">
                <a:latin typeface="FZLTZHB--B51-0"/>
                <a:cs typeface="FZLTZHB--B51-0"/>
              </a:rPr>
              <a:t>3</a:t>
            </a:r>
            <a:r>
              <a:rPr sz="2400" b="1" spc="-270" dirty="0">
                <a:latin typeface="FZLTZHB--B51-0"/>
                <a:cs typeface="FZLTZHB--B51-0"/>
              </a:rPr>
              <a:t>6</a:t>
            </a:r>
            <a:r>
              <a:rPr sz="2400" b="1" spc="-260" dirty="0">
                <a:latin typeface="FZLTZHB--B51-0"/>
                <a:cs typeface="FZLTZHB--B51-0"/>
              </a:rPr>
              <a:t>5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r>
              <a:rPr sz="2400" b="1" spc="509" dirty="0"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516890">
              <a:lnSpc>
                <a:spcPct val="100000"/>
              </a:lnSpc>
              <a:spcBef>
                <a:spcPts val="575"/>
              </a:spcBef>
              <a:tabLst>
                <a:tab pos="1358265" algn="l"/>
                <a:tab pos="1694814" algn="l"/>
                <a:tab pos="2030730" algn="l"/>
              </a:tabLst>
            </a:pP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690" dirty="0">
                <a:latin typeface="FZLTZHB--B51-0"/>
                <a:cs typeface="FZLTZHB--B51-0"/>
              </a:rPr>
              <a:t>i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1065" dirty="0">
                <a:latin typeface="FZLTZHB--B51-0"/>
                <a:cs typeface="FZLTZHB--B51-0"/>
              </a:rPr>
              <a:t>%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54" dirty="0">
                <a:latin typeface="FZLTZHB--B51-0"/>
                <a:cs typeface="FZLTZHB--B51-0"/>
              </a:rPr>
              <a:t>7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475" dirty="0">
                <a:latin typeface="FZLTZHB--B51-0"/>
                <a:cs typeface="FZLTZHB--B51-0"/>
              </a:rPr>
              <a:t>[</a:t>
            </a:r>
            <a:r>
              <a:rPr sz="2400" b="1" spc="-270" dirty="0">
                <a:latin typeface="FZLTZHB--B51-0"/>
                <a:cs typeface="FZLTZHB--B51-0"/>
              </a:rPr>
              <a:t>6</a:t>
            </a:r>
            <a:r>
              <a:rPr sz="2400" b="1" spc="545" dirty="0">
                <a:latin typeface="FZLTZHB--B51-0"/>
                <a:cs typeface="FZLTZHB--B51-0"/>
              </a:rPr>
              <a:t>,</a:t>
            </a:r>
            <a:r>
              <a:rPr sz="2400" b="1" spc="-295" dirty="0">
                <a:latin typeface="FZLTZHB--B51-0"/>
                <a:cs typeface="FZLTZHB--B51-0"/>
              </a:rPr>
              <a:t>0</a:t>
            </a:r>
            <a:r>
              <a:rPr sz="2400" b="1" spc="475" dirty="0">
                <a:latin typeface="FZLTZHB--B51-0"/>
                <a:cs typeface="FZLTZHB--B51-0"/>
              </a:rPr>
              <a:t>]</a:t>
            </a:r>
            <a:r>
              <a:rPr sz="2400" b="1" spc="509" dirty="0"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4011" y="2804564"/>
            <a:ext cx="7125970" cy="2009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9990">
              <a:lnSpc>
                <a:spcPct val="100000"/>
              </a:lnSpc>
              <a:tabLst>
                <a:tab pos="2199640" algn="l"/>
                <a:tab pos="2535555" algn="l"/>
              </a:tabLst>
            </a:pPr>
            <a:r>
              <a:rPr sz="2400" b="1" spc="-270" dirty="0">
                <a:latin typeface="FZLTZHB--B51-0"/>
                <a:cs typeface="FZLTZHB--B51-0"/>
              </a:rPr>
              <a:t>d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30" dirty="0">
                <a:latin typeface="FZLTZHB--B51-0"/>
                <a:cs typeface="FZLTZHB--B51-0"/>
              </a:rPr>
              <a:t>y</a:t>
            </a:r>
            <a:r>
              <a:rPr sz="2400" b="1" spc="-285" dirty="0">
                <a:latin typeface="FZLTZHB--B51-0"/>
                <a:cs typeface="FZLTZHB--B51-0"/>
              </a:rPr>
              <a:t>up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70" dirty="0">
                <a:latin typeface="FZLTZHB--B51-0"/>
                <a:cs typeface="FZLTZHB--B51-0"/>
              </a:rPr>
              <a:t>d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30" dirty="0">
                <a:latin typeface="FZLTZHB--B51-0"/>
                <a:cs typeface="FZLTZHB--B51-0"/>
              </a:rPr>
              <a:t>y</a:t>
            </a:r>
            <a:r>
              <a:rPr sz="2400" b="1" spc="-285" dirty="0">
                <a:latin typeface="FZLTZHB--B51-0"/>
                <a:cs typeface="FZLTZHB--B51-0"/>
              </a:rPr>
              <a:t>u</a:t>
            </a:r>
            <a:r>
              <a:rPr sz="2400" b="1" spc="-280" dirty="0">
                <a:latin typeface="FZLTZHB--B51-0"/>
                <a:cs typeface="FZLTZHB--B51-0"/>
              </a:rPr>
              <a:t>p</a:t>
            </a:r>
            <a:r>
              <a:rPr sz="2400" b="1" spc="195" dirty="0">
                <a:latin typeface="FZLTZHB--B51-0"/>
                <a:cs typeface="FZLTZHB--B51-0"/>
              </a:rPr>
              <a:t>*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60" dirty="0">
                <a:latin typeface="FZLTZHB--B51-0"/>
                <a:cs typeface="FZLTZHB--B51-0"/>
              </a:rPr>
              <a:t>1</a:t>
            </a:r>
            <a:r>
              <a:rPr sz="2400" b="1" spc="-310" dirty="0">
                <a:latin typeface="FZLTZHB--B51-0"/>
                <a:cs typeface="FZLTZHB--B51-0"/>
              </a:rPr>
              <a:t>-</a:t>
            </a:r>
            <a:r>
              <a:rPr sz="2400" b="1" spc="-270" dirty="0">
                <a:latin typeface="FZLTZHB--B51-0"/>
                <a:cs typeface="FZLTZHB--B51-0"/>
              </a:rPr>
              <a:t>d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35" dirty="0">
                <a:latin typeface="FZLTZHB--B51-0"/>
                <a:cs typeface="FZLTZHB--B51-0"/>
              </a:rPr>
              <a:t>y</a:t>
            </a:r>
            <a:r>
              <a:rPr sz="2400" b="1" spc="475" dirty="0">
                <a:latin typeface="FZLTZHB--B51-0"/>
                <a:cs typeface="FZLTZHB--B51-0"/>
              </a:rPr>
              <a:t>f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95" dirty="0">
                <a:latin typeface="FZLTZHB--B51-0"/>
                <a:cs typeface="FZLTZHB--B51-0"/>
              </a:rPr>
              <a:t>c</a:t>
            </a:r>
            <a:r>
              <a:rPr sz="2400" b="1" spc="415" dirty="0">
                <a:latin typeface="FZLTZHB--B51-0"/>
                <a:cs typeface="FZLTZHB--B51-0"/>
              </a:rPr>
              <a:t>t</a:t>
            </a:r>
            <a:r>
              <a:rPr sz="2400" b="1" spc="-260" dirty="0">
                <a:latin typeface="FZLTZHB--B51-0"/>
                <a:cs typeface="FZLTZHB--B51-0"/>
              </a:rPr>
              <a:t>o</a:t>
            </a:r>
            <a:r>
              <a:rPr sz="2400" b="1" spc="290" dirty="0">
                <a:latin typeface="FZLTZHB--B51-0"/>
                <a:cs typeface="FZLTZHB--B51-0"/>
              </a:rPr>
              <a:t>r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 dirty="0">
              <a:latin typeface="FZLTZHB--B51-0"/>
              <a:cs typeface="FZLTZHB--B51-0"/>
            </a:endParaRPr>
          </a:p>
          <a:p>
            <a:pPr marL="516890">
              <a:lnSpc>
                <a:spcPct val="100000"/>
              </a:lnSpc>
              <a:spcBef>
                <a:spcPts val="575"/>
              </a:spcBef>
            </a:pP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spc="509" dirty="0">
                <a:latin typeface="FZLTZHB--B51-0"/>
                <a:cs typeface="FZLTZHB--B51-0"/>
              </a:rPr>
              <a:t>:</a:t>
            </a:r>
            <a:endParaRPr sz="2400" dirty="0">
              <a:latin typeface="FZLTZHB--B51-0"/>
              <a:cs typeface="FZLTZHB--B51-0"/>
            </a:endParaRPr>
          </a:p>
          <a:p>
            <a:pPr marL="12700" marR="5080" indent="1177290">
              <a:lnSpc>
                <a:spcPct val="120000"/>
              </a:lnSpc>
              <a:tabLst>
                <a:tab pos="2199640" algn="l"/>
                <a:tab pos="2535555" algn="l"/>
              </a:tabLst>
            </a:pPr>
            <a:r>
              <a:rPr sz="2400" b="1" spc="-270" dirty="0">
                <a:latin typeface="FZLTZHB--B51-0"/>
                <a:cs typeface="FZLTZHB--B51-0"/>
              </a:rPr>
              <a:t>d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30" dirty="0">
                <a:latin typeface="FZLTZHB--B51-0"/>
                <a:cs typeface="FZLTZHB--B51-0"/>
              </a:rPr>
              <a:t>y</a:t>
            </a:r>
            <a:r>
              <a:rPr sz="2400" b="1" spc="-285" dirty="0">
                <a:latin typeface="FZLTZHB--B51-0"/>
                <a:cs typeface="FZLTZHB--B51-0"/>
              </a:rPr>
              <a:t>up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70" dirty="0">
                <a:latin typeface="FZLTZHB--B51-0"/>
                <a:cs typeface="FZLTZHB--B51-0"/>
              </a:rPr>
              <a:t>d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30" dirty="0">
                <a:latin typeface="FZLTZHB--B51-0"/>
                <a:cs typeface="FZLTZHB--B51-0"/>
              </a:rPr>
              <a:t>y</a:t>
            </a:r>
            <a:r>
              <a:rPr sz="2400" b="1" spc="-285" dirty="0">
                <a:latin typeface="FZLTZHB--B51-0"/>
                <a:cs typeface="FZLTZHB--B51-0"/>
              </a:rPr>
              <a:t>u</a:t>
            </a:r>
            <a:r>
              <a:rPr sz="2400" b="1" spc="-280" dirty="0">
                <a:latin typeface="FZLTZHB--B51-0"/>
                <a:cs typeface="FZLTZHB--B51-0"/>
              </a:rPr>
              <a:t>p</a:t>
            </a:r>
            <a:r>
              <a:rPr sz="2400" b="1" spc="195" dirty="0">
                <a:latin typeface="FZLTZHB--B51-0"/>
                <a:cs typeface="FZLTZHB--B51-0"/>
              </a:rPr>
              <a:t>*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60" dirty="0">
                <a:latin typeface="FZLTZHB--B51-0"/>
                <a:cs typeface="FZLTZHB--B51-0"/>
              </a:rPr>
              <a:t>1</a:t>
            </a:r>
            <a:r>
              <a:rPr sz="2400" b="1" spc="-310" dirty="0">
                <a:latin typeface="FZLTZHB--B51-0"/>
                <a:cs typeface="FZLTZHB--B51-0"/>
              </a:rPr>
              <a:t>+</a:t>
            </a:r>
            <a:r>
              <a:rPr sz="2400" b="1" spc="-270" dirty="0">
                <a:latin typeface="FZLTZHB--B51-0"/>
                <a:cs typeface="FZLTZHB--B51-0"/>
              </a:rPr>
              <a:t>d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35" dirty="0">
                <a:latin typeface="FZLTZHB--B51-0"/>
                <a:cs typeface="FZLTZHB--B51-0"/>
              </a:rPr>
              <a:t>y</a:t>
            </a:r>
            <a:r>
              <a:rPr sz="2400" b="1" spc="475" dirty="0">
                <a:latin typeface="FZLTZHB--B51-0"/>
                <a:cs typeface="FZLTZHB--B51-0"/>
              </a:rPr>
              <a:t>f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95" dirty="0">
                <a:latin typeface="FZLTZHB--B51-0"/>
                <a:cs typeface="FZLTZHB--B51-0"/>
              </a:rPr>
              <a:t>c</a:t>
            </a:r>
            <a:r>
              <a:rPr sz="2400" b="1" spc="415" dirty="0">
                <a:latin typeface="FZLTZHB--B51-0"/>
                <a:cs typeface="FZLTZHB--B51-0"/>
              </a:rPr>
              <a:t>t</a:t>
            </a:r>
            <a:r>
              <a:rPr sz="2400" b="1" spc="-260" dirty="0">
                <a:latin typeface="FZLTZHB--B51-0"/>
                <a:cs typeface="FZLTZHB--B51-0"/>
              </a:rPr>
              <a:t>o</a:t>
            </a:r>
            <a:r>
              <a:rPr sz="2400" b="1" spc="290" dirty="0">
                <a:latin typeface="FZLTZHB--B51-0"/>
                <a:cs typeface="FZLTZHB--B51-0"/>
              </a:rPr>
              <a:t>r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r>
              <a:rPr sz="2400" b="1" spc="260" dirty="0">
                <a:latin typeface="FZLTZHB--B51-0"/>
                <a:cs typeface="FZLTZHB--B51-0"/>
              </a:rPr>
              <a:t> </a:t>
            </a:r>
            <a:r>
              <a:rPr sz="2400" b="1" spc="16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dirty="0">
                <a:solidFill>
                  <a:srgbClr val="1DB41D"/>
                </a:solidFill>
                <a:latin typeface="Arial Unicode MS"/>
                <a:cs typeface="Arial Unicode MS"/>
              </a:rPr>
              <a:t>工作日的力量：</a:t>
            </a:r>
            <a:r>
              <a:rPr sz="2400" b="1" spc="36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400" b="1" spc="509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400" b="1" spc="51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4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4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4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400" b="1" spc="7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-55" dirty="0">
                <a:latin typeface="FZLTZHB--B51-0"/>
                <a:cs typeface="FZLTZHB--B51-0"/>
              </a:rPr>
              <a:t>.form</a:t>
            </a:r>
            <a:r>
              <a:rPr sz="2400" b="1" spc="-60" dirty="0">
                <a:latin typeface="FZLTZHB--B51-0"/>
                <a:cs typeface="FZLTZHB--B51-0"/>
              </a:rPr>
              <a:t>a</a:t>
            </a:r>
            <a:r>
              <a:rPr sz="2400" b="1" spc="420" dirty="0">
                <a:latin typeface="FZLTZHB--B51-0"/>
                <a:cs typeface="FZLTZHB--B51-0"/>
              </a:rPr>
              <a:t>t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-270" dirty="0">
                <a:latin typeface="FZLTZHB--B51-0"/>
                <a:cs typeface="FZLTZHB--B51-0"/>
              </a:rPr>
              <a:t>d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35" dirty="0">
                <a:latin typeface="FZLTZHB--B51-0"/>
                <a:cs typeface="FZLTZHB--B51-0"/>
              </a:rPr>
              <a:t>y</a:t>
            </a:r>
            <a:r>
              <a:rPr sz="2400" b="1" spc="-280" dirty="0">
                <a:latin typeface="FZLTZHB--B51-0"/>
                <a:cs typeface="FZLTZHB--B51-0"/>
              </a:rPr>
              <a:t>up</a:t>
            </a:r>
            <a:r>
              <a:rPr sz="2400" b="1" spc="375" dirty="0">
                <a:latin typeface="FZLTZHB--B51-0"/>
                <a:cs typeface="FZLTZHB--B51-0"/>
              </a:rPr>
              <a:t>)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5769" y="1108038"/>
            <a:ext cx="274637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10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2800" spc="15" dirty="0">
                <a:solidFill>
                  <a:srgbClr val="C00000"/>
                </a:solidFill>
                <a:latin typeface="Arial"/>
                <a:cs typeface="Arial"/>
              </a:rPr>
              <a:t>..</a:t>
            </a:r>
            <a:r>
              <a:rPr sz="2800" spc="16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spc="1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-2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计算思维</a:t>
            </a:r>
            <a:r>
              <a:rPr sz="2800" spc="11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70369" y="1788414"/>
            <a:ext cx="1379218" cy="1997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局部变量和全局变量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48" y="1529255"/>
            <a:ext cx="7868284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66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使用规则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基本数据类型，无论是否重名，局部变量与全局变量不同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可以通过</a:t>
            </a:r>
            <a:r>
              <a:rPr sz="2400" b="1" spc="114" dirty="0">
                <a:latin typeface="Arial"/>
                <a:cs typeface="Arial"/>
              </a:rPr>
              <a:t>g</a:t>
            </a:r>
            <a:r>
              <a:rPr sz="2400" b="1" spc="45" dirty="0">
                <a:latin typeface="Arial"/>
                <a:cs typeface="Arial"/>
              </a:rPr>
              <a:t>l</a:t>
            </a:r>
            <a:r>
              <a:rPr sz="2400" b="1" spc="114" dirty="0">
                <a:latin typeface="Arial"/>
                <a:cs typeface="Arial"/>
              </a:rPr>
              <a:t>o</a:t>
            </a:r>
            <a:r>
              <a:rPr sz="2400" b="1" spc="85" dirty="0">
                <a:latin typeface="Arial"/>
                <a:cs typeface="Arial"/>
              </a:rPr>
              <a:t>b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dirty="0">
                <a:latin typeface="Heiti SC"/>
                <a:cs typeface="Heiti SC"/>
              </a:rPr>
              <a:t>保留字在函数内部声明全局变量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组合数据类型，如果局部变量未真实创建，则是全局变量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38932" y="2302361"/>
            <a:ext cx="28651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10" dirty="0">
                <a:latin typeface="Microsoft Sans Serif"/>
                <a:cs typeface="Microsoft Sans Serif"/>
              </a:rPr>
              <a:t>ambda</a:t>
            </a:r>
            <a:r>
              <a:rPr dirty="0">
                <a:latin typeface="Arial Unicode MS"/>
                <a:cs typeface="Arial Unicode MS"/>
              </a:rPr>
              <a:t>函数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0">
              <a:lnSpc>
                <a:spcPts val="4795"/>
              </a:lnSpc>
            </a:pP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10" dirty="0">
                <a:latin typeface="Microsoft Sans Serif"/>
                <a:cs typeface="Microsoft Sans Serif"/>
              </a:rPr>
              <a:t>ambda</a:t>
            </a:r>
            <a:r>
              <a:rPr dirty="0">
                <a:latin typeface="Arial Unicode MS"/>
                <a:cs typeface="Arial Unicode MS"/>
              </a:rPr>
              <a:t>函数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7795259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0">
              <a:lnSpc>
                <a:spcPct val="100000"/>
              </a:lnSpc>
            </a:pP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220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bd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函数返回函数名作为结果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spc="220" dirty="0">
                <a:latin typeface="Arial"/>
                <a:cs typeface="Arial"/>
              </a:rPr>
              <a:t>m</a:t>
            </a:r>
            <a:r>
              <a:rPr sz="2400" b="1" spc="125" dirty="0">
                <a:latin typeface="Arial"/>
                <a:cs typeface="Arial"/>
              </a:rPr>
              <a:t>bd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dirty="0">
                <a:latin typeface="Heiti SC"/>
                <a:cs typeface="Heiti SC"/>
              </a:rPr>
              <a:t>函数是一种匿名函数，即没有名字的函数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lambda</a:t>
            </a:r>
            <a:r>
              <a:rPr sz="2400" b="1" dirty="0">
                <a:latin typeface="Heiti SC"/>
                <a:cs typeface="Heiti SC"/>
              </a:rPr>
              <a:t>保留字定义，函数名是返回结果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70" dirty="0">
                <a:latin typeface="Arial"/>
                <a:cs typeface="Arial"/>
              </a:rPr>
              <a:t>la</a:t>
            </a:r>
            <a:r>
              <a:rPr sz="2400" b="1" spc="160" dirty="0">
                <a:latin typeface="Arial"/>
                <a:cs typeface="Arial"/>
              </a:rPr>
              <a:t>m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spc="130" dirty="0">
                <a:latin typeface="Arial"/>
                <a:cs typeface="Arial"/>
              </a:rPr>
              <a:t>d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dirty="0">
                <a:latin typeface="Heiti SC"/>
                <a:cs typeface="Heiti SC"/>
              </a:rPr>
              <a:t>函数用于定义简单的、能够在一行内表示的函数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0">
              <a:lnSpc>
                <a:spcPct val="100000"/>
              </a:lnSpc>
            </a:pP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10" dirty="0">
                <a:latin typeface="Microsoft Sans Serif"/>
                <a:cs typeface="Microsoft Sans Serif"/>
              </a:rPr>
              <a:t>ambda</a:t>
            </a:r>
            <a:r>
              <a:rPr dirty="0">
                <a:latin typeface="Arial Unicode MS"/>
                <a:cs typeface="Arial Unicode MS"/>
              </a:rPr>
              <a:t>函数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17933" y="2915906"/>
            <a:ext cx="3736340" cy="89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3440" algn="l"/>
                <a:tab pos="3555365" algn="l"/>
              </a:tabLst>
            </a:pP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def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函数名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spc="370" dirty="0">
                <a:solidFill>
                  <a:srgbClr val="C00000"/>
                </a:solidFill>
                <a:latin typeface="FZLTZHB--B51-0"/>
                <a:cs typeface="FZLTZHB--B51-0"/>
              </a:rPr>
              <a:t>(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参数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spc="370" dirty="0">
                <a:solidFill>
                  <a:srgbClr val="C00000"/>
                </a:solidFill>
                <a:latin typeface="FZLTZHB--B51-0"/>
                <a:cs typeface="FZLTZHB--B51-0"/>
              </a:rPr>
              <a:t>)	</a:t>
            </a:r>
            <a:r>
              <a:rPr sz="2400" b="1" spc="509" dirty="0">
                <a:solidFill>
                  <a:srgbClr val="C0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853440">
              <a:lnSpc>
                <a:spcPct val="100000"/>
              </a:lnSpc>
              <a:spcBef>
                <a:spcPts val="1440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函数体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9181" y="4031177"/>
            <a:ext cx="10312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return</a:t>
            </a:r>
            <a:endParaRPr sz="24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5787" y="4013186"/>
            <a:ext cx="12750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返回值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4130" y="1829904"/>
            <a:ext cx="549084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1925" algn="l"/>
                <a:tab pos="1767839" algn="l"/>
                <a:tab pos="4227830" algn="l"/>
              </a:tabLst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函数名</a:t>
            </a:r>
            <a:r>
              <a:rPr sz="2400" b="1" spc="-325" dirty="0">
                <a:latin typeface="FZLTZHB--B51-0"/>
                <a:cs typeface="FZLTZHB--B51-0"/>
              </a:rPr>
              <a:t>&gt;	</a:t>
            </a:r>
            <a:r>
              <a:rPr sz="2400" b="1" spc="-285" dirty="0">
                <a:latin typeface="FZLTZHB--B51-0"/>
                <a:cs typeface="FZLTZHB--B51-0"/>
              </a:rPr>
              <a:t>=	</a:t>
            </a:r>
            <a:r>
              <a:rPr sz="2400" b="1" i="1" spc="-130" dirty="0">
                <a:solidFill>
                  <a:srgbClr val="FF921A"/>
                </a:solidFill>
                <a:latin typeface="Menlo"/>
                <a:cs typeface="Menlo"/>
              </a:rPr>
              <a:t>lambda</a:t>
            </a:r>
            <a:r>
              <a:rPr sz="2400" b="1" i="1" spc="-90" dirty="0">
                <a:solidFill>
                  <a:srgbClr val="FF921A"/>
                </a:solidFill>
                <a:latin typeface="Menlo"/>
                <a:cs typeface="Menlo"/>
              </a:rPr>
              <a:t> 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dirty="0">
                <a:latin typeface="Heiti SC"/>
                <a:cs typeface="Heiti SC"/>
              </a:rPr>
              <a:t>参数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spc="509" dirty="0">
                <a:latin typeface="FZLTZHB--B51-0"/>
                <a:cs typeface="FZLTZHB--B51-0"/>
              </a:rPr>
              <a:t>: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dirty="0">
                <a:latin typeface="Heiti SC"/>
                <a:cs typeface="Heiti SC"/>
              </a:rPr>
              <a:t>表达式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6834" y="3464321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Heiti SC"/>
                <a:cs typeface="Heiti SC"/>
              </a:rPr>
              <a:t>等价于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18491" y="1851360"/>
            <a:ext cx="4098290" cy="256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850265" algn="l"/>
                <a:tab pos="1129030" algn="l"/>
                <a:tab pos="2526665" algn="l"/>
                <a:tab pos="2807335" algn="l"/>
                <a:tab pos="3086100" algn="l"/>
                <a:tab pos="3366135" algn="l"/>
                <a:tab pos="36455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390" dirty="0">
                <a:latin typeface="FZLTZHB--B51-0"/>
                <a:cs typeface="FZLTZHB--B51-0"/>
              </a:rPr>
              <a:t>f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la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b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da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0" dirty="0">
                <a:latin typeface="FZLTZHB--B51-0"/>
                <a:cs typeface="FZLTZHB--B51-0"/>
              </a:rPr>
              <a:t>x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14" dirty="0">
                <a:latin typeface="FZLTZHB--B51-0"/>
                <a:cs typeface="FZLTZHB--B51-0"/>
              </a:rPr>
              <a:t>y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55" dirty="0">
                <a:latin typeface="FZLTZHB--B51-0"/>
                <a:cs typeface="FZLTZHB--B51-0"/>
              </a:rPr>
              <a:t>x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5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14" dirty="0">
                <a:latin typeface="FZLTZHB--B51-0"/>
                <a:cs typeface="FZLTZHB--B51-0"/>
              </a:rPr>
              <a:t>y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0865" algn="l"/>
                <a:tab pos="14103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395" dirty="0">
                <a:solidFill>
                  <a:srgbClr val="900090"/>
                </a:solidFill>
                <a:latin typeface="FZLTZHB--B51-0"/>
                <a:cs typeface="FZLTZHB--B51-0"/>
              </a:rPr>
              <a:t>f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85" dirty="0">
                <a:latin typeface="FZLTZHB--B51-0"/>
                <a:cs typeface="FZLTZHB--B51-0"/>
              </a:rPr>
              <a:t>1</a:t>
            </a:r>
            <a:r>
              <a:rPr sz="2000" b="1" spc="-114" dirty="0">
                <a:latin typeface="FZLTZHB--B51-0"/>
                <a:cs typeface="FZLTZHB--B51-0"/>
              </a:rPr>
              <a:t>0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25" dirty="0">
                <a:latin typeface="FZLTZHB--B51-0"/>
                <a:cs typeface="FZLTZHB--B51-0"/>
              </a:rPr>
              <a:t>5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0865" algn="l"/>
                <a:tab pos="850265" algn="l"/>
                <a:tab pos="1130300" algn="l"/>
                <a:tab pos="23876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390" dirty="0">
                <a:latin typeface="FZLTZHB--B51-0"/>
                <a:cs typeface="FZLTZHB--B51-0"/>
              </a:rPr>
              <a:t>f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am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b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75" dirty="0">
                <a:solidFill>
                  <a:srgbClr val="1DB41D"/>
                </a:solidFill>
                <a:latin typeface="Microsoft Sans Serif"/>
                <a:cs typeface="Microsoft Sans Serif"/>
              </a:rPr>
              <a:t>l</a:t>
            </a:r>
            <a:r>
              <a:rPr sz="2000" spc="-15" dirty="0">
                <a:solidFill>
                  <a:srgbClr val="1DB41D"/>
                </a:solidFill>
                <a:latin typeface="Microsoft Sans Serif"/>
                <a:cs typeface="Microsoft Sans Serif"/>
              </a:rPr>
              <a:t>a</a:t>
            </a:r>
            <a:r>
              <a:rPr sz="2000" spc="185" dirty="0">
                <a:solidFill>
                  <a:srgbClr val="1DB41D"/>
                </a:solidFill>
                <a:latin typeface="Microsoft Sans Serif"/>
                <a:cs typeface="Microsoft Sans Serif"/>
              </a:rPr>
              <a:t>mb</a:t>
            </a:r>
            <a:r>
              <a:rPr sz="2000" spc="75" dirty="0">
                <a:solidFill>
                  <a:srgbClr val="1DB41D"/>
                </a:solidFill>
                <a:latin typeface="Microsoft Sans Serif"/>
                <a:cs typeface="Microsoft Sans Serif"/>
              </a:rPr>
              <a:t>da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函数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 marL="12700" marR="2121535">
              <a:lnSpc>
                <a:spcPct val="15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140" dirty="0">
                <a:latin typeface="FZLTZHB--B51-0"/>
                <a:cs typeface="FZLTZHB--B51-0"/>
              </a:rPr>
              <a:t>ri</a:t>
            </a:r>
            <a:r>
              <a:rPr sz="2000" b="1" spc="270" dirty="0">
                <a:latin typeface="FZLTZHB--B51-0"/>
                <a:cs typeface="FZLTZHB--B51-0"/>
              </a:rPr>
              <a:t>n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30" dirty="0">
                <a:latin typeface="FZLTZHB--B51-0"/>
                <a:cs typeface="FZLTZHB--B51-0"/>
              </a:rPr>
              <a:t>f</a:t>
            </a:r>
            <a:r>
              <a:rPr sz="2000" b="1" spc="365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565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-45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-685" dirty="0">
                <a:solidFill>
                  <a:srgbClr val="0010FF"/>
                </a:solidFill>
                <a:latin typeface="FZLTZHB--B51-0"/>
                <a:cs typeface="FZLTZHB--B51-0"/>
              </a:rPr>
              <a:t>m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b</a:t>
            </a: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d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-5" dirty="0">
                <a:solidFill>
                  <a:srgbClr val="0010FF"/>
                </a:solidFill>
                <a:latin typeface="Heiti SC"/>
                <a:cs typeface="Heiti SC"/>
              </a:rPr>
              <a:t>函数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0">
              <a:lnSpc>
                <a:spcPct val="100000"/>
              </a:lnSpc>
            </a:pP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10" dirty="0">
                <a:latin typeface="Microsoft Sans Serif"/>
                <a:cs typeface="Microsoft Sans Serif"/>
              </a:rPr>
              <a:t>ambda</a:t>
            </a:r>
            <a:r>
              <a:rPr dirty="0">
                <a:latin typeface="Arial Unicode MS"/>
                <a:cs typeface="Arial Unicode MS"/>
              </a:rPr>
              <a:t>函数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>
              <a:lnSpc>
                <a:spcPts val="4795"/>
              </a:lnSpc>
            </a:pPr>
            <a:r>
              <a:rPr spc="145" dirty="0">
                <a:latin typeface="Microsoft Sans Serif"/>
                <a:cs typeface="Microsoft Sans Serif"/>
              </a:rPr>
              <a:t>l</a:t>
            </a:r>
            <a:r>
              <a:rPr spc="210" dirty="0">
                <a:latin typeface="Microsoft Sans Serif"/>
                <a:cs typeface="Microsoft Sans Serif"/>
              </a:rPr>
              <a:t>ambda</a:t>
            </a:r>
            <a:r>
              <a:rPr dirty="0">
                <a:latin typeface="Arial Unicode MS"/>
                <a:cs typeface="Arial Unicode MS"/>
              </a:rPr>
              <a:t>函数的应用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6881495" cy="275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635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谨慎使用</a:t>
            </a: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la</a:t>
            </a:r>
            <a:r>
              <a:rPr sz="2400" b="1" spc="160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400" b="1" spc="130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spc="220" dirty="0">
                <a:latin typeface="Arial"/>
                <a:cs typeface="Arial"/>
              </a:rPr>
              <a:t>m</a:t>
            </a:r>
            <a:r>
              <a:rPr sz="2400" b="1" spc="125" dirty="0">
                <a:latin typeface="Arial"/>
                <a:cs typeface="Arial"/>
              </a:rPr>
              <a:t>bd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dirty="0">
                <a:latin typeface="Heiti SC"/>
                <a:cs typeface="Heiti SC"/>
              </a:rPr>
              <a:t>函数主要用作一些特定函数或方法的参数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70" dirty="0">
                <a:latin typeface="Arial"/>
                <a:cs typeface="Arial"/>
              </a:rPr>
              <a:t>la</a:t>
            </a:r>
            <a:r>
              <a:rPr sz="2400" b="1" spc="160" dirty="0">
                <a:latin typeface="Arial"/>
                <a:cs typeface="Arial"/>
              </a:rPr>
              <a:t>m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spc="130" dirty="0">
                <a:latin typeface="Arial"/>
                <a:cs typeface="Arial"/>
              </a:rPr>
              <a:t>d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dirty="0">
                <a:latin typeface="Heiti SC"/>
                <a:cs typeface="Heiti SC"/>
              </a:rPr>
              <a:t>函数有一些固定使用方式，建议逐步掌握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一般情况，建议使用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2400" b="1" dirty="0">
                <a:latin typeface="Heiti SC"/>
                <a:cs typeface="Heiti SC"/>
              </a:rPr>
              <a:t>定义的普通函数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3725" y="3821239"/>
            <a:ext cx="875360" cy="805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8549" y="1654513"/>
            <a:ext cx="6741795" cy="232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使用保留字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2400" b="1" dirty="0">
                <a:latin typeface="Heiti SC"/>
                <a:cs typeface="Heiti SC"/>
              </a:rPr>
              <a:t>定义函数，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lam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bd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2400" b="1" dirty="0">
                <a:latin typeface="Heiti SC"/>
                <a:cs typeface="Heiti SC"/>
              </a:rPr>
              <a:t>定义匿名函数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可选参数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赋初值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、可变参数</a:t>
            </a:r>
            <a:r>
              <a:rPr sz="2400" b="1" spc="135" dirty="0">
                <a:latin typeface="Arial"/>
                <a:cs typeface="Arial"/>
              </a:rPr>
              <a:t>(*</a:t>
            </a:r>
            <a:r>
              <a:rPr sz="2400" b="1" spc="225" dirty="0">
                <a:latin typeface="Arial"/>
                <a:cs typeface="Arial"/>
              </a:rPr>
              <a:t>b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、名称传递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保留字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return</a:t>
            </a:r>
            <a:r>
              <a:rPr sz="2400" b="1" dirty="0">
                <a:latin typeface="Heiti SC"/>
                <a:cs typeface="Heiti SC"/>
              </a:rPr>
              <a:t>可以返回任意多个结果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保留字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global</a:t>
            </a:r>
            <a:r>
              <a:rPr sz="2400" b="1" dirty="0">
                <a:latin typeface="Heiti SC"/>
                <a:cs typeface="Heiti SC"/>
              </a:rPr>
              <a:t>声明使用全局变量，一些隐式规则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2746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函数的定义与使用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6538" y="2302361"/>
            <a:ext cx="1550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6987" y="1580062"/>
            <a:ext cx="7477125" cy="310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spc="75" dirty="0">
                <a:solidFill>
                  <a:srgbClr val="006FC0"/>
                </a:solidFill>
                <a:latin typeface="Arial"/>
                <a:cs typeface="Arial"/>
              </a:rPr>
              <a:t>"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函数式编程</a:t>
            </a:r>
            <a:r>
              <a:rPr sz="1800" b="1" spc="75" dirty="0">
                <a:solidFill>
                  <a:srgbClr val="006FC0"/>
                </a:solidFill>
                <a:latin typeface="Arial"/>
                <a:cs typeface="Arial"/>
              </a:rPr>
              <a:t>"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用函数将程序组织起来，貌似很流行，为何不早学呢？</a:t>
            </a:r>
            <a:endParaRPr sz="18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第一，函数式编程主要源于</a:t>
            </a:r>
            <a:r>
              <a:rPr sz="1800" b="1" spc="-95" dirty="0">
                <a:latin typeface="Arial"/>
                <a:cs typeface="Arial"/>
              </a:rPr>
              <a:t>C</a:t>
            </a:r>
            <a:r>
              <a:rPr sz="1800" b="1" dirty="0">
                <a:latin typeface="Heiti SC"/>
                <a:cs typeface="Heiti SC"/>
              </a:rPr>
              <a:t>语言，</a:t>
            </a:r>
            <a:r>
              <a:rPr sz="1800" b="1" spc="-25" dirty="0">
                <a:latin typeface="Arial"/>
                <a:cs typeface="Arial"/>
              </a:rPr>
              <a:t>P</a:t>
            </a:r>
            <a:r>
              <a:rPr sz="1800" b="1" spc="30" dirty="0">
                <a:latin typeface="Arial"/>
                <a:cs typeface="Arial"/>
              </a:rPr>
              <a:t>y</a:t>
            </a:r>
            <a:r>
              <a:rPr sz="1800" b="1" spc="65" dirty="0">
                <a:latin typeface="Arial"/>
                <a:cs typeface="Arial"/>
              </a:rPr>
              <a:t>t</a:t>
            </a:r>
            <a:r>
              <a:rPr sz="1800" b="1" spc="130" dirty="0">
                <a:latin typeface="Arial"/>
                <a:cs typeface="Arial"/>
              </a:rPr>
              <a:t>h</a:t>
            </a:r>
            <a:r>
              <a:rPr sz="1800" b="1" spc="75" dirty="0">
                <a:latin typeface="Arial"/>
                <a:cs typeface="Arial"/>
              </a:rPr>
              <a:t>o</a:t>
            </a:r>
            <a:r>
              <a:rPr sz="1800" b="1" spc="6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不是</a:t>
            </a:r>
            <a:r>
              <a:rPr sz="1800" b="1" spc="-95" dirty="0">
                <a:latin typeface="Arial"/>
                <a:cs typeface="Arial"/>
              </a:rPr>
              <a:t>C</a:t>
            </a:r>
            <a:r>
              <a:rPr sz="1800" b="1" dirty="0">
                <a:latin typeface="Heiti SC"/>
                <a:cs typeface="Heiti SC"/>
              </a:rPr>
              <a:t>，这说法不流行</a:t>
            </a:r>
            <a:endParaRPr sz="18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第二，不要纠结于名字，关键在于按照</a:t>
            </a:r>
            <a:r>
              <a:rPr sz="1800" b="1" spc="75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1800" b="1" dirty="0">
                <a:latin typeface="Heiti SC"/>
                <a:cs typeface="Heiti SC"/>
              </a:rPr>
              <a:t>控制流</a:t>
            </a:r>
            <a:r>
              <a:rPr sz="1800" b="1" spc="75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1800" b="1" dirty="0">
                <a:latin typeface="Heiti SC"/>
                <a:cs typeface="Heiti SC"/>
              </a:rPr>
              <a:t>编程的过程式编程思维</a:t>
            </a:r>
            <a:endParaRPr sz="18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indent="7874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第三，</a:t>
            </a:r>
            <a:r>
              <a:rPr sz="1800" b="1" spc="-25" dirty="0">
                <a:latin typeface="Arial"/>
                <a:cs typeface="Arial"/>
              </a:rPr>
              <a:t>P</a:t>
            </a:r>
            <a:r>
              <a:rPr sz="1800" b="1" spc="30" dirty="0">
                <a:latin typeface="Arial"/>
                <a:cs typeface="Arial"/>
              </a:rPr>
              <a:t>y</a:t>
            </a:r>
            <a:r>
              <a:rPr sz="1800" b="1" spc="65" dirty="0">
                <a:latin typeface="Arial"/>
                <a:cs typeface="Arial"/>
              </a:rPr>
              <a:t>t</a:t>
            </a:r>
            <a:r>
              <a:rPr sz="1800" b="1" spc="130" dirty="0">
                <a:latin typeface="Arial"/>
                <a:cs typeface="Arial"/>
              </a:rPr>
              <a:t>h</a:t>
            </a:r>
            <a:r>
              <a:rPr sz="1800" b="1" spc="75" dirty="0">
                <a:latin typeface="Arial"/>
                <a:cs typeface="Arial"/>
              </a:rPr>
              <a:t>o</a:t>
            </a:r>
            <a:r>
              <a:rPr sz="1800" b="1" spc="6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编程中函数不必须，因此更灵活，更探寻本质</a:t>
            </a:r>
            <a:endParaRPr sz="18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如果您学过其他编程语言，不要被束缚，从本质上看待</a:t>
            </a:r>
            <a:r>
              <a:rPr sz="1800" b="1" spc="-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800" b="1" spc="3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800" b="1" spc="6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7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才更有趣！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8136" y="794001"/>
            <a:ext cx="28873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404040"/>
                </a:solidFill>
                <a:latin typeface="Heiti SC"/>
                <a:cs typeface="Heiti SC"/>
              </a:rPr>
              <a:t>小议</a:t>
            </a:r>
            <a:r>
              <a:rPr sz="2800" b="1" spc="125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2800" b="1" dirty="0">
                <a:solidFill>
                  <a:srgbClr val="404040"/>
                </a:solidFill>
                <a:latin typeface="Heiti SC"/>
                <a:cs typeface="Heiti SC"/>
              </a:rPr>
              <a:t>函数式编程</a:t>
            </a:r>
            <a:r>
              <a:rPr sz="2800" b="1" spc="130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837" y="264413"/>
            <a:ext cx="7638415" cy="4342765"/>
          </a:xfrm>
          <a:custGeom>
            <a:avLst/>
            <a:gdLst/>
            <a:ahLst/>
            <a:cxnLst/>
            <a:rect l="l" t="t" r="r" b="b"/>
            <a:pathLst>
              <a:path w="7638415" h="4342765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4340428"/>
                </a:lnTo>
                <a:lnTo>
                  <a:pt x="342" y="4341202"/>
                </a:lnTo>
                <a:lnTo>
                  <a:pt x="1435" y="4342295"/>
                </a:lnTo>
                <a:lnTo>
                  <a:pt x="2209" y="4342638"/>
                </a:lnTo>
                <a:lnTo>
                  <a:pt x="7636078" y="4342638"/>
                </a:lnTo>
                <a:lnTo>
                  <a:pt x="7636852" y="4342295"/>
                </a:lnTo>
                <a:lnTo>
                  <a:pt x="7637945" y="4341202"/>
                </a:lnTo>
                <a:lnTo>
                  <a:pt x="7638288" y="4340428"/>
                </a:lnTo>
                <a:lnTo>
                  <a:pt x="7638288" y="4339590"/>
                </a:lnTo>
                <a:lnTo>
                  <a:pt x="3048" y="4339590"/>
                </a:lnTo>
                <a:lnTo>
                  <a:pt x="3048" y="4338980"/>
                </a:lnTo>
                <a:lnTo>
                  <a:pt x="3657" y="4338980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7638415" h="4342765">
                <a:moveTo>
                  <a:pt x="3213" y="4338980"/>
                </a:moveTo>
                <a:lnTo>
                  <a:pt x="3048" y="4338980"/>
                </a:lnTo>
                <a:lnTo>
                  <a:pt x="3048" y="4339590"/>
                </a:lnTo>
                <a:lnTo>
                  <a:pt x="3479" y="4339158"/>
                </a:lnTo>
                <a:lnTo>
                  <a:pt x="3213" y="4338980"/>
                </a:lnTo>
                <a:close/>
              </a:path>
              <a:path w="7638415" h="4342765">
                <a:moveTo>
                  <a:pt x="3479" y="4339158"/>
                </a:moveTo>
                <a:lnTo>
                  <a:pt x="3048" y="4339590"/>
                </a:lnTo>
                <a:lnTo>
                  <a:pt x="3657" y="4339590"/>
                </a:lnTo>
                <a:lnTo>
                  <a:pt x="3479" y="4339158"/>
                </a:lnTo>
                <a:close/>
              </a:path>
              <a:path w="7638415" h="4342765">
                <a:moveTo>
                  <a:pt x="3657" y="4338980"/>
                </a:moveTo>
                <a:lnTo>
                  <a:pt x="3213" y="4338980"/>
                </a:lnTo>
                <a:lnTo>
                  <a:pt x="3479" y="4339158"/>
                </a:lnTo>
                <a:lnTo>
                  <a:pt x="3657" y="4339590"/>
                </a:lnTo>
                <a:lnTo>
                  <a:pt x="3657" y="4338980"/>
                </a:lnTo>
                <a:close/>
              </a:path>
              <a:path w="7638415" h="4342765">
                <a:moveTo>
                  <a:pt x="7634630" y="4338980"/>
                </a:moveTo>
                <a:lnTo>
                  <a:pt x="3657" y="4338980"/>
                </a:lnTo>
                <a:lnTo>
                  <a:pt x="3657" y="4339590"/>
                </a:lnTo>
                <a:lnTo>
                  <a:pt x="7634630" y="4339590"/>
                </a:lnTo>
                <a:lnTo>
                  <a:pt x="7634630" y="4338980"/>
                </a:lnTo>
                <a:close/>
              </a:path>
              <a:path w="7638415" h="4342765">
                <a:moveTo>
                  <a:pt x="7634808" y="4339158"/>
                </a:moveTo>
                <a:lnTo>
                  <a:pt x="7634630" y="4339424"/>
                </a:lnTo>
                <a:lnTo>
                  <a:pt x="7634630" y="4339590"/>
                </a:lnTo>
                <a:lnTo>
                  <a:pt x="7635240" y="4339590"/>
                </a:lnTo>
                <a:lnTo>
                  <a:pt x="7634808" y="4339158"/>
                </a:lnTo>
                <a:close/>
              </a:path>
              <a:path w="7638415" h="4342765">
                <a:moveTo>
                  <a:pt x="7635240" y="4338980"/>
                </a:moveTo>
                <a:lnTo>
                  <a:pt x="7634808" y="4339158"/>
                </a:lnTo>
                <a:lnTo>
                  <a:pt x="7635240" y="4339590"/>
                </a:lnTo>
                <a:lnTo>
                  <a:pt x="7635240" y="4338980"/>
                </a:lnTo>
                <a:close/>
              </a:path>
              <a:path w="7638415" h="4342765">
                <a:moveTo>
                  <a:pt x="7638288" y="4338980"/>
                </a:moveTo>
                <a:lnTo>
                  <a:pt x="7635240" y="4338980"/>
                </a:lnTo>
                <a:lnTo>
                  <a:pt x="7635240" y="4339590"/>
                </a:lnTo>
                <a:lnTo>
                  <a:pt x="7638288" y="4339590"/>
                </a:lnTo>
                <a:lnTo>
                  <a:pt x="7638288" y="4338980"/>
                </a:lnTo>
                <a:close/>
              </a:path>
              <a:path w="7638415" h="4342765">
                <a:moveTo>
                  <a:pt x="7634630" y="3048"/>
                </a:moveTo>
                <a:lnTo>
                  <a:pt x="7634630" y="4339424"/>
                </a:lnTo>
                <a:lnTo>
                  <a:pt x="7634808" y="4339158"/>
                </a:lnTo>
                <a:lnTo>
                  <a:pt x="7635240" y="4338980"/>
                </a:lnTo>
                <a:lnTo>
                  <a:pt x="7638288" y="4338980"/>
                </a:lnTo>
                <a:lnTo>
                  <a:pt x="7638288" y="3657"/>
                </a:lnTo>
                <a:lnTo>
                  <a:pt x="7635074" y="3657"/>
                </a:lnTo>
                <a:lnTo>
                  <a:pt x="7634808" y="3479"/>
                </a:lnTo>
                <a:lnTo>
                  <a:pt x="7634630" y="3048"/>
                </a:lnTo>
                <a:close/>
              </a:path>
              <a:path w="7638415" h="4342765">
                <a:moveTo>
                  <a:pt x="7632966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4337583"/>
                </a:lnTo>
                <a:lnTo>
                  <a:pt x="5321" y="4337761"/>
                </a:lnTo>
                <a:lnTo>
                  <a:pt x="7633233" y="4337583"/>
                </a:lnTo>
                <a:lnTo>
                  <a:pt x="7633411" y="4337316"/>
                </a:lnTo>
                <a:lnTo>
                  <a:pt x="7633411" y="4337151"/>
                </a:lnTo>
                <a:lnTo>
                  <a:pt x="5486" y="4337151"/>
                </a:lnTo>
                <a:lnTo>
                  <a:pt x="5486" y="4336542"/>
                </a:lnTo>
                <a:lnTo>
                  <a:pt x="6096" y="4336542"/>
                </a:lnTo>
                <a:lnTo>
                  <a:pt x="6096" y="6095"/>
                </a:lnTo>
                <a:lnTo>
                  <a:pt x="5486" y="6096"/>
                </a:lnTo>
                <a:lnTo>
                  <a:pt x="5486" y="5486"/>
                </a:lnTo>
                <a:lnTo>
                  <a:pt x="7633233" y="5486"/>
                </a:lnTo>
                <a:lnTo>
                  <a:pt x="7633233" y="5054"/>
                </a:lnTo>
                <a:lnTo>
                  <a:pt x="7632966" y="4876"/>
                </a:lnTo>
                <a:close/>
              </a:path>
              <a:path w="7638415" h="4342765">
                <a:moveTo>
                  <a:pt x="6096" y="4336542"/>
                </a:moveTo>
                <a:lnTo>
                  <a:pt x="5486" y="4336542"/>
                </a:lnTo>
                <a:lnTo>
                  <a:pt x="5486" y="4337151"/>
                </a:lnTo>
                <a:lnTo>
                  <a:pt x="6096" y="4337151"/>
                </a:lnTo>
                <a:lnTo>
                  <a:pt x="6096" y="4336542"/>
                </a:lnTo>
                <a:close/>
              </a:path>
              <a:path w="7638415" h="4342765">
                <a:moveTo>
                  <a:pt x="7632192" y="4336542"/>
                </a:moveTo>
                <a:lnTo>
                  <a:pt x="6096" y="4336542"/>
                </a:lnTo>
                <a:lnTo>
                  <a:pt x="6096" y="4337151"/>
                </a:lnTo>
                <a:lnTo>
                  <a:pt x="7632192" y="4337151"/>
                </a:lnTo>
                <a:lnTo>
                  <a:pt x="7632192" y="4336542"/>
                </a:lnTo>
                <a:close/>
              </a:path>
              <a:path w="7638415" h="4342765">
                <a:moveTo>
                  <a:pt x="7632801" y="5486"/>
                </a:moveTo>
                <a:lnTo>
                  <a:pt x="7632192" y="5486"/>
                </a:lnTo>
                <a:lnTo>
                  <a:pt x="7632192" y="4337151"/>
                </a:lnTo>
                <a:lnTo>
                  <a:pt x="7632801" y="4337151"/>
                </a:lnTo>
                <a:lnTo>
                  <a:pt x="7632801" y="4336542"/>
                </a:lnTo>
                <a:lnTo>
                  <a:pt x="7633411" y="4336542"/>
                </a:lnTo>
                <a:lnTo>
                  <a:pt x="7633233" y="6096"/>
                </a:lnTo>
                <a:lnTo>
                  <a:pt x="7632801" y="6096"/>
                </a:lnTo>
                <a:lnTo>
                  <a:pt x="7632801" y="5486"/>
                </a:lnTo>
                <a:close/>
              </a:path>
              <a:path w="7638415" h="4342765">
                <a:moveTo>
                  <a:pt x="7633411" y="4336542"/>
                </a:moveTo>
                <a:lnTo>
                  <a:pt x="7632801" y="4336542"/>
                </a:lnTo>
                <a:lnTo>
                  <a:pt x="7632801" y="4337151"/>
                </a:lnTo>
                <a:lnTo>
                  <a:pt x="7633411" y="4337151"/>
                </a:lnTo>
                <a:lnTo>
                  <a:pt x="7633411" y="4336542"/>
                </a:lnTo>
                <a:close/>
              </a:path>
              <a:path w="7638415" h="4342765">
                <a:moveTo>
                  <a:pt x="6096" y="5486"/>
                </a:moveTo>
                <a:lnTo>
                  <a:pt x="5486" y="5486"/>
                </a:lnTo>
                <a:lnTo>
                  <a:pt x="5486" y="6096"/>
                </a:lnTo>
                <a:lnTo>
                  <a:pt x="6096" y="6095"/>
                </a:lnTo>
                <a:lnTo>
                  <a:pt x="6096" y="5486"/>
                </a:lnTo>
                <a:close/>
              </a:path>
              <a:path w="7638415" h="4342765">
                <a:moveTo>
                  <a:pt x="7632192" y="5486"/>
                </a:moveTo>
                <a:lnTo>
                  <a:pt x="6096" y="5486"/>
                </a:lnTo>
                <a:lnTo>
                  <a:pt x="6096" y="6095"/>
                </a:lnTo>
                <a:lnTo>
                  <a:pt x="7632192" y="6096"/>
                </a:lnTo>
                <a:lnTo>
                  <a:pt x="7632192" y="5486"/>
                </a:lnTo>
                <a:close/>
              </a:path>
              <a:path w="7638415" h="4342765">
                <a:moveTo>
                  <a:pt x="7633233" y="5486"/>
                </a:moveTo>
                <a:lnTo>
                  <a:pt x="7632801" y="5486"/>
                </a:lnTo>
                <a:lnTo>
                  <a:pt x="7632801" y="6096"/>
                </a:lnTo>
                <a:lnTo>
                  <a:pt x="7633233" y="6096"/>
                </a:lnTo>
                <a:lnTo>
                  <a:pt x="7633233" y="5486"/>
                </a:lnTo>
                <a:close/>
              </a:path>
              <a:path w="7638415" h="4342765">
                <a:moveTo>
                  <a:pt x="3048" y="3048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8"/>
                </a:lnTo>
                <a:close/>
              </a:path>
              <a:path w="7638415" h="4342765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7638415" h="4342765">
                <a:moveTo>
                  <a:pt x="7634630" y="3048"/>
                </a:moveTo>
                <a:lnTo>
                  <a:pt x="3657" y="3048"/>
                </a:lnTo>
                <a:lnTo>
                  <a:pt x="3657" y="3657"/>
                </a:lnTo>
                <a:lnTo>
                  <a:pt x="7634630" y="3657"/>
                </a:lnTo>
                <a:lnTo>
                  <a:pt x="7634630" y="3048"/>
                </a:lnTo>
                <a:close/>
              </a:path>
              <a:path w="7638415" h="4342765">
                <a:moveTo>
                  <a:pt x="7635240" y="3048"/>
                </a:moveTo>
                <a:lnTo>
                  <a:pt x="7634808" y="3479"/>
                </a:lnTo>
                <a:lnTo>
                  <a:pt x="7635074" y="3657"/>
                </a:lnTo>
                <a:lnTo>
                  <a:pt x="7635240" y="3657"/>
                </a:lnTo>
                <a:lnTo>
                  <a:pt x="7635240" y="3048"/>
                </a:lnTo>
                <a:close/>
              </a:path>
              <a:path w="7638415" h="4342765">
                <a:moveTo>
                  <a:pt x="7638288" y="3048"/>
                </a:moveTo>
                <a:lnTo>
                  <a:pt x="7635240" y="3048"/>
                </a:lnTo>
                <a:lnTo>
                  <a:pt x="7635240" y="3657"/>
                </a:lnTo>
                <a:lnTo>
                  <a:pt x="7638288" y="3657"/>
                </a:lnTo>
                <a:lnTo>
                  <a:pt x="7638288" y="3048"/>
                </a:lnTo>
                <a:close/>
              </a:path>
              <a:path w="7638415" h="4342765">
                <a:moveTo>
                  <a:pt x="7636078" y="0"/>
                </a:moveTo>
                <a:lnTo>
                  <a:pt x="3048" y="0"/>
                </a:lnTo>
                <a:lnTo>
                  <a:pt x="3048" y="3048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8"/>
                </a:lnTo>
                <a:lnTo>
                  <a:pt x="7638288" y="3048"/>
                </a:lnTo>
                <a:lnTo>
                  <a:pt x="7638288" y="2209"/>
                </a:lnTo>
                <a:lnTo>
                  <a:pt x="7637945" y="1435"/>
                </a:lnTo>
                <a:lnTo>
                  <a:pt x="7636852" y="342"/>
                </a:lnTo>
                <a:lnTo>
                  <a:pt x="7636078" y="0"/>
                </a:lnTo>
                <a:close/>
              </a:path>
              <a:path w="7638415" h="4342765">
                <a:moveTo>
                  <a:pt x="7635240" y="3048"/>
                </a:moveTo>
                <a:lnTo>
                  <a:pt x="7634630" y="3048"/>
                </a:lnTo>
                <a:lnTo>
                  <a:pt x="7634808" y="3479"/>
                </a:lnTo>
                <a:lnTo>
                  <a:pt x="7635240" y="304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299" y="390326"/>
            <a:ext cx="17830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6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1800" b="1" spc="-380" dirty="0">
                <a:solidFill>
                  <a:srgbClr val="DF0000"/>
                </a:solidFill>
                <a:latin typeface="FZLTZHB--B51-0"/>
                <a:cs typeface="FZLTZHB--B51-0"/>
              </a:rPr>
              <a:t>D</a:t>
            </a:r>
            <a:r>
              <a:rPr sz="1800" b="1" spc="-320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1800" b="1" spc="-270" dirty="0">
                <a:solidFill>
                  <a:srgbClr val="DF0000"/>
                </a:solidFill>
                <a:latin typeface="FZLTZHB--B51-0"/>
                <a:cs typeface="FZLTZHB--B51-0"/>
              </a:rPr>
              <a:t>yD</a:t>
            </a:r>
            <a:r>
              <a:rPr sz="1800" b="1" spc="-260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1800" b="1" spc="-295" dirty="0">
                <a:solidFill>
                  <a:srgbClr val="DF0000"/>
                </a:solidFill>
                <a:latin typeface="FZLTZHB--B51-0"/>
                <a:cs typeface="FZLTZHB--B51-0"/>
              </a:rPr>
              <a:t>yU</a:t>
            </a:r>
            <a:r>
              <a:rPr sz="1800" b="1" spc="-280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1800" b="1" spc="-409" dirty="0">
                <a:solidFill>
                  <a:srgbClr val="DF0000"/>
                </a:solidFill>
                <a:latin typeface="FZLTZHB--B51-0"/>
                <a:cs typeface="FZLTZHB--B51-0"/>
              </a:rPr>
              <a:t>Q4</a:t>
            </a:r>
            <a:r>
              <a:rPr sz="1800" b="1" spc="50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1800" b="1" spc="110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1800" b="1" spc="-100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299" y="719510"/>
            <a:ext cx="4417695" cy="352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0" marR="2639695" indent="-502284">
              <a:lnSpc>
                <a:spcPct val="120000"/>
              </a:lnSpc>
            </a:pP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def</a:t>
            </a:r>
            <a:r>
              <a:rPr sz="1800" b="1" i="1" spc="-100" dirty="0">
                <a:solidFill>
                  <a:srgbClr val="FF7B1F"/>
                </a:solidFill>
                <a:latin typeface="Menlo"/>
                <a:cs typeface="Menlo"/>
              </a:rPr>
              <a:t> </a:t>
            </a:r>
            <a:r>
              <a:rPr sz="1800" b="1" spc="-204" dirty="0">
                <a:solidFill>
                  <a:srgbClr val="0020FF"/>
                </a:solidFill>
                <a:latin typeface="FZLTZHB--B51-0"/>
                <a:cs typeface="FZLTZHB--B51-0"/>
              </a:rPr>
              <a:t>d</a:t>
            </a:r>
            <a:r>
              <a:rPr sz="1800" b="1" spc="-215" dirty="0">
                <a:solidFill>
                  <a:srgbClr val="0020FF"/>
                </a:solidFill>
                <a:latin typeface="FZLTZHB--B51-0"/>
                <a:cs typeface="FZLTZHB--B51-0"/>
              </a:rPr>
              <a:t>a</a:t>
            </a:r>
            <a:r>
              <a:rPr sz="1800" b="1" spc="-335" dirty="0">
                <a:solidFill>
                  <a:srgbClr val="0020FF"/>
                </a:solidFill>
                <a:latin typeface="FZLTZHB--B51-0"/>
                <a:cs typeface="FZLTZHB--B51-0"/>
              </a:rPr>
              <a:t>yU</a:t>
            </a:r>
            <a:r>
              <a:rPr sz="1800" b="1" spc="-360" dirty="0">
                <a:solidFill>
                  <a:srgbClr val="0020FF"/>
                </a:solidFill>
                <a:latin typeface="FZLTZHB--B51-0"/>
                <a:cs typeface="FZLTZHB--B51-0"/>
              </a:rPr>
              <a:t>P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95" dirty="0">
                <a:latin typeface="FZLTZHB--B51-0"/>
                <a:cs typeface="FZLTZHB--B51-0"/>
              </a:rPr>
              <a:t>d</a:t>
            </a:r>
            <a:r>
              <a:rPr sz="1800" b="1" spc="45" dirty="0">
                <a:latin typeface="FZLTZHB--B51-0"/>
                <a:cs typeface="FZLTZHB--B51-0"/>
              </a:rPr>
              <a:t>f</a:t>
            </a:r>
            <a:r>
              <a:rPr sz="1800" b="1" spc="330" dirty="0">
                <a:latin typeface="FZLTZHB--B51-0"/>
                <a:cs typeface="FZLTZHB--B51-0"/>
              </a:rPr>
              <a:t>):</a:t>
            </a:r>
            <a:r>
              <a:rPr sz="1800" b="1" spc="250" dirty="0">
                <a:latin typeface="FZLTZHB--B51-0"/>
                <a:cs typeface="FZLTZHB--B51-0"/>
              </a:rPr>
              <a:t> </a:t>
            </a: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215" dirty="0">
                <a:latin typeface="FZLTZHB--B51-0"/>
                <a:cs typeface="FZLTZHB--B51-0"/>
              </a:rPr>
              <a:t>a</a:t>
            </a:r>
            <a:r>
              <a:rPr sz="1800" b="1" spc="-175" dirty="0">
                <a:latin typeface="FZLTZHB--B51-0"/>
                <a:cs typeface="FZLTZHB--B51-0"/>
              </a:rPr>
              <a:t>yup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5" dirty="0">
                <a:latin typeface="FZLTZHB--B51-0"/>
                <a:cs typeface="FZLTZHB--B51-0"/>
              </a:rPr>
              <a:t>1</a:t>
            </a:r>
            <a:endParaRPr sz="1800">
              <a:latin typeface="FZLTZHB--B51-0"/>
              <a:cs typeface="FZLTZHB--B51-0"/>
            </a:endParaRPr>
          </a:p>
          <a:p>
            <a:pPr marL="514350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r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1800" b="1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1800" b="1" spc="-215" dirty="0">
                <a:solidFill>
                  <a:srgbClr val="900090"/>
                </a:solidFill>
                <a:latin typeface="FZLTZHB--B51-0"/>
                <a:cs typeface="FZLTZHB--B51-0"/>
              </a:rPr>
              <a:t>ng</a:t>
            </a:r>
            <a:r>
              <a:rPr sz="1800" b="1" spc="-220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800" b="1" spc="-40" dirty="0">
                <a:latin typeface="FZLTZHB--B51-0"/>
                <a:cs typeface="FZLTZHB--B51-0"/>
              </a:rPr>
              <a:t>(3</a:t>
            </a:r>
            <a:r>
              <a:rPr sz="1800" b="1" spc="-60" dirty="0">
                <a:latin typeface="FZLTZHB--B51-0"/>
                <a:cs typeface="FZLTZHB--B51-0"/>
              </a:rPr>
              <a:t>6</a:t>
            </a:r>
            <a:r>
              <a:rPr sz="1800" b="1" spc="155" dirty="0">
                <a:latin typeface="FZLTZHB--B51-0"/>
                <a:cs typeface="FZLTZHB--B51-0"/>
              </a:rPr>
              <a:t>5):</a:t>
            </a:r>
            <a:endParaRPr sz="1800">
              <a:latin typeface="FZLTZHB--B51-0"/>
              <a:cs typeface="FZLTZHB--B51-0"/>
            </a:endParaRPr>
          </a:p>
          <a:p>
            <a:pPr marL="890905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800" dirty="0">
                <a:latin typeface="FZLTZHB--B51-0"/>
                <a:cs typeface="FZLTZHB--B51-0"/>
              </a:rPr>
              <a:t>%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195" dirty="0">
                <a:latin typeface="FZLTZHB--B51-0"/>
                <a:cs typeface="FZLTZHB--B51-0"/>
              </a:rPr>
              <a:t>7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0" dirty="0">
                <a:latin typeface="FZLTZHB--B51-0"/>
                <a:cs typeface="FZLTZHB--B51-0"/>
              </a:rPr>
              <a:t>[</a:t>
            </a:r>
            <a:r>
              <a:rPr sz="1800" b="1" spc="85" dirty="0">
                <a:latin typeface="FZLTZHB--B51-0"/>
                <a:cs typeface="FZLTZHB--B51-0"/>
              </a:rPr>
              <a:t>6</a:t>
            </a:r>
            <a:r>
              <a:rPr sz="1800" b="1" spc="200" dirty="0">
                <a:latin typeface="FZLTZHB--B51-0"/>
                <a:cs typeface="FZLTZHB--B51-0"/>
              </a:rPr>
              <a:t>,0</a:t>
            </a:r>
            <a:r>
              <a:rPr sz="1800" b="1" spc="130" dirty="0">
                <a:latin typeface="FZLTZHB--B51-0"/>
                <a:cs typeface="FZLTZHB--B51-0"/>
              </a:rPr>
              <a:t>]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endParaRPr sz="1800">
              <a:latin typeface="FZLTZHB--B51-0"/>
              <a:cs typeface="FZLTZHB--B51-0"/>
            </a:endParaRPr>
          </a:p>
          <a:p>
            <a:pPr marL="1393190">
              <a:lnSpc>
                <a:spcPct val="100000"/>
              </a:lnSpc>
              <a:spcBef>
                <a:spcPts val="430"/>
              </a:spcBef>
            </a:pP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a</a:t>
            </a:r>
            <a:r>
              <a:rPr sz="1800" b="1" spc="-100" dirty="0">
                <a:latin typeface="FZLTZHB--B51-0"/>
                <a:cs typeface="FZLTZHB--B51-0"/>
              </a:rPr>
              <a:t>y</a:t>
            </a:r>
            <a:r>
              <a:rPr sz="1800" b="1" spc="-220" dirty="0">
                <a:latin typeface="FZLTZHB--B51-0"/>
                <a:cs typeface="FZLTZHB--B51-0"/>
              </a:rPr>
              <a:t>u</a:t>
            </a:r>
            <a:r>
              <a:rPr sz="1800" b="1" spc="-215" dirty="0">
                <a:latin typeface="FZLTZHB--B51-0"/>
                <a:cs typeface="FZLTZHB--B51-0"/>
              </a:rPr>
              <a:t>p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215" dirty="0">
                <a:latin typeface="FZLTZHB--B51-0"/>
                <a:cs typeface="FZLTZHB--B51-0"/>
              </a:rPr>
              <a:t>a</a:t>
            </a:r>
            <a:r>
              <a:rPr sz="1800" b="1" spc="-175" dirty="0">
                <a:latin typeface="FZLTZHB--B51-0"/>
                <a:cs typeface="FZLTZHB--B51-0"/>
              </a:rPr>
              <a:t>yu</a:t>
            </a:r>
            <a:r>
              <a:rPr sz="1800" b="1" spc="-195" dirty="0">
                <a:latin typeface="FZLTZHB--B51-0"/>
                <a:cs typeface="FZLTZHB--B51-0"/>
              </a:rPr>
              <a:t>p</a:t>
            </a:r>
            <a:r>
              <a:rPr sz="1800" b="1" spc="155" dirty="0">
                <a:latin typeface="FZLTZHB--B51-0"/>
                <a:cs typeface="FZLTZHB--B51-0"/>
              </a:rPr>
              <a:t>*(1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-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0.</a:t>
            </a:r>
            <a:r>
              <a:rPr sz="1800" b="1" spc="-35" dirty="0">
                <a:latin typeface="FZLTZHB--B51-0"/>
                <a:cs typeface="FZLTZHB--B51-0"/>
              </a:rPr>
              <a:t>0</a:t>
            </a:r>
            <a:r>
              <a:rPr sz="1800" b="1" spc="160" dirty="0">
                <a:latin typeface="FZLTZHB--B51-0"/>
                <a:cs typeface="FZLTZHB--B51-0"/>
              </a:rPr>
              <a:t>1)</a:t>
            </a:r>
            <a:endParaRPr sz="1800">
              <a:latin typeface="FZLTZHB--B51-0"/>
              <a:cs typeface="FZLTZHB--B51-0"/>
            </a:endParaRPr>
          </a:p>
          <a:p>
            <a:pPr marL="890905">
              <a:lnSpc>
                <a:spcPct val="100000"/>
              </a:lnSpc>
              <a:spcBef>
                <a:spcPts val="430"/>
              </a:spcBef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se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endParaRPr sz="1800">
              <a:latin typeface="FZLTZHB--B51-0"/>
              <a:cs typeface="FZLTZHB--B51-0"/>
            </a:endParaRPr>
          </a:p>
          <a:p>
            <a:pPr marL="1393190">
              <a:lnSpc>
                <a:spcPct val="100000"/>
              </a:lnSpc>
              <a:spcBef>
                <a:spcPts val="430"/>
              </a:spcBef>
            </a:pP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a</a:t>
            </a:r>
            <a:r>
              <a:rPr sz="1800" b="1" spc="-100" dirty="0">
                <a:latin typeface="FZLTZHB--B51-0"/>
                <a:cs typeface="FZLTZHB--B51-0"/>
              </a:rPr>
              <a:t>y</a:t>
            </a:r>
            <a:r>
              <a:rPr sz="1800" b="1" spc="-220" dirty="0">
                <a:latin typeface="FZLTZHB--B51-0"/>
                <a:cs typeface="FZLTZHB--B51-0"/>
              </a:rPr>
              <a:t>u</a:t>
            </a:r>
            <a:r>
              <a:rPr sz="1800" b="1" spc="-215" dirty="0">
                <a:latin typeface="FZLTZHB--B51-0"/>
                <a:cs typeface="FZLTZHB--B51-0"/>
              </a:rPr>
              <a:t>p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215" dirty="0">
                <a:latin typeface="FZLTZHB--B51-0"/>
                <a:cs typeface="FZLTZHB--B51-0"/>
              </a:rPr>
              <a:t>a</a:t>
            </a:r>
            <a:r>
              <a:rPr sz="1800" b="1" spc="-175" dirty="0">
                <a:latin typeface="FZLTZHB--B51-0"/>
                <a:cs typeface="FZLTZHB--B51-0"/>
              </a:rPr>
              <a:t>yu</a:t>
            </a:r>
            <a:r>
              <a:rPr sz="1800" b="1" spc="-195" dirty="0">
                <a:latin typeface="FZLTZHB--B51-0"/>
                <a:cs typeface="FZLTZHB--B51-0"/>
              </a:rPr>
              <a:t>p</a:t>
            </a:r>
            <a:r>
              <a:rPr sz="1800" b="1" spc="155" dirty="0">
                <a:latin typeface="FZLTZHB--B51-0"/>
                <a:cs typeface="FZLTZHB--B51-0"/>
              </a:rPr>
              <a:t>*(1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+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75" dirty="0">
                <a:latin typeface="FZLTZHB--B51-0"/>
                <a:cs typeface="FZLTZHB--B51-0"/>
              </a:rPr>
              <a:t>df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  <a:p>
            <a:pPr marL="12700" marR="2388870" indent="501650">
              <a:lnSpc>
                <a:spcPct val="120000"/>
              </a:lnSpc>
            </a:pP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r</a:t>
            </a:r>
            <a:r>
              <a:rPr sz="1800" b="1" i="1" spc="-105" dirty="0">
                <a:solidFill>
                  <a:srgbClr val="FF7B1F"/>
                </a:solidFill>
                <a:latin typeface="Menlo"/>
                <a:cs typeface="Menlo"/>
              </a:rPr>
              <a:t>e</a:t>
            </a: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tu</a:t>
            </a:r>
            <a:r>
              <a:rPr sz="1800" b="1" i="1" spc="-105" dirty="0">
                <a:solidFill>
                  <a:srgbClr val="FF7B1F"/>
                </a:solidFill>
                <a:latin typeface="Menlo"/>
                <a:cs typeface="Menlo"/>
              </a:rPr>
              <a:t>r</a:t>
            </a: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n 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a</a:t>
            </a:r>
            <a:r>
              <a:rPr sz="1800" b="1" spc="-100" dirty="0">
                <a:latin typeface="FZLTZHB--B51-0"/>
                <a:cs typeface="FZLTZHB--B51-0"/>
              </a:rPr>
              <a:t>y</a:t>
            </a:r>
            <a:r>
              <a:rPr sz="1800" b="1" spc="-220" dirty="0">
                <a:latin typeface="FZLTZHB--B51-0"/>
                <a:cs typeface="FZLTZHB--B51-0"/>
              </a:rPr>
              <a:t>up</a:t>
            </a:r>
            <a:r>
              <a:rPr sz="1800" b="1" spc="-95" dirty="0">
                <a:latin typeface="FZLTZHB--B51-0"/>
                <a:cs typeface="FZLTZHB--B51-0"/>
              </a:rPr>
              <a:t> </a:t>
            </a:r>
            <a:r>
              <a:rPr sz="1800" b="1" spc="-175" dirty="0">
                <a:latin typeface="FZLTZHB--B51-0"/>
                <a:cs typeface="FZLTZHB--B51-0"/>
              </a:rPr>
              <a:t>da</a:t>
            </a:r>
            <a:r>
              <a:rPr sz="1800" b="1" spc="-170" dirty="0">
                <a:latin typeface="FZLTZHB--B51-0"/>
                <a:cs typeface="FZLTZHB--B51-0"/>
              </a:rPr>
              <a:t>y</a:t>
            </a:r>
            <a:r>
              <a:rPr sz="1800" b="1" dirty="0">
                <a:latin typeface="FZLTZHB--B51-0"/>
                <a:cs typeface="FZLTZHB--B51-0"/>
              </a:rPr>
              <a:t>fa</a:t>
            </a:r>
            <a:r>
              <a:rPr sz="1800" b="1" spc="-10" dirty="0">
                <a:latin typeface="FZLTZHB--B51-0"/>
                <a:cs typeface="FZLTZHB--B51-0"/>
              </a:rPr>
              <a:t>c</a:t>
            </a:r>
            <a:r>
              <a:rPr sz="1800" b="1" spc="110" dirty="0">
                <a:latin typeface="FZLTZHB--B51-0"/>
                <a:cs typeface="FZLTZHB--B51-0"/>
              </a:rPr>
              <a:t>tor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0.</a:t>
            </a:r>
            <a:r>
              <a:rPr sz="1800" b="1" spc="-35" dirty="0">
                <a:latin typeface="FZLTZHB--B51-0"/>
                <a:cs typeface="FZLTZHB--B51-0"/>
              </a:rPr>
              <a:t>0</a:t>
            </a:r>
            <a:r>
              <a:rPr sz="1800" b="1" spc="45" dirty="0">
                <a:latin typeface="FZLTZHB--B51-0"/>
                <a:cs typeface="FZLTZHB--B51-0"/>
              </a:rPr>
              <a:t>1</a:t>
            </a:r>
            <a:endParaRPr sz="1800">
              <a:latin typeface="FZLTZHB--B51-0"/>
              <a:cs typeface="FZLTZHB--B51-0"/>
            </a:endParaRPr>
          </a:p>
          <a:p>
            <a:pPr marL="514350" marR="507365" indent="-502284">
              <a:lnSpc>
                <a:spcPct val="120000"/>
              </a:lnSpc>
            </a:pP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wh</a:t>
            </a:r>
            <a:r>
              <a:rPr sz="1800" b="1" i="1" spc="-105" dirty="0">
                <a:solidFill>
                  <a:srgbClr val="FF7B1F"/>
                </a:solidFill>
                <a:latin typeface="Menlo"/>
                <a:cs typeface="Menlo"/>
              </a:rPr>
              <a:t>i</a:t>
            </a: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le</a:t>
            </a:r>
            <a:r>
              <a:rPr sz="1800" b="1" i="1" spc="-100" dirty="0">
                <a:solidFill>
                  <a:srgbClr val="FF7B1F"/>
                </a:solidFill>
                <a:latin typeface="Menlo"/>
                <a:cs typeface="Menlo"/>
              </a:rPr>
              <a:t> </a:t>
            </a:r>
            <a:r>
              <a:rPr sz="1800" b="1" spc="-175" dirty="0">
                <a:latin typeface="FZLTZHB--B51-0"/>
                <a:cs typeface="FZLTZHB--B51-0"/>
              </a:rPr>
              <a:t>da</a:t>
            </a:r>
            <a:r>
              <a:rPr sz="1800" b="1" spc="-170" dirty="0">
                <a:latin typeface="FZLTZHB--B51-0"/>
                <a:cs typeface="FZLTZHB--B51-0"/>
              </a:rPr>
              <a:t>y</a:t>
            </a:r>
            <a:r>
              <a:rPr sz="1800" b="1" spc="-459" dirty="0">
                <a:latin typeface="FZLTZHB--B51-0"/>
                <a:cs typeface="FZLTZHB--B51-0"/>
              </a:rPr>
              <a:t>UP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-175" dirty="0">
                <a:latin typeface="FZLTZHB--B51-0"/>
                <a:cs typeface="FZLTZHB--B51-0"/>
              </a:rPr>
              <a:t>da</a:t>
            </a:r>
            <a:r>
              <a:rPr sz="1800" b="1" spc="-170" dirty="0">
                <a:latin typeface="FZLTZHB--B51-0"/>
                <a:cs typeface="FZLTZHB--B51-0"/>
              </a:rPr>
              <a:t>y</a:t>
            </a:r>
            <a:r>
              <a:rPr sz="1800" b="1" dirty="0">
                <a:latin typeface="FZLTZHB--B51-0"/>
                <a:cs typeface="FZLTZHB--B51-0"/>
              </a:rPr>
              <a:t>fa</a:t>
            </a:r>
            <a:r>
              <a:rPr sz="1800" b="1" spc="-10" dirty="0">
                <a:latin typeface="FZLTZHB--B51-0"/>
                <a:cs typeface="FZLTZHB--B51-0"/>
              </a:rPr>
              <a:t>c</a:t>
            </a:r>
            <a:r>
              <a:rPr sz="1800" b="1" spc="114" dirty="0">
                <a:latin typeface="FZLTZHB--B51-0"/>
                <a:cs typeface="FZLTZHB--B51-0"/>
              </a:rPr>
              <a:t>to</a:t>
            </a:r>
            <a:r>
              <a:rPr sz="1800" b="1" spc="85" dirty="0">
                <a:latin typeface="FZLTZHB--B51-0"/>
                <a:cs typeface="FZLTZHB--B51-0"/>
              </a:rPr>
              <a:t>r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50" dirty="0">
                <a:latin typeface="FZLTZHB--B51-0"/>
                <a:cs typeface="FZLTZHB--B51-0"/>
              </a:rPr>
              <a:t>&lt;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00" dirty="0">
                <a:latin typeface="FZLTZHB--B51-0"/>
                <a:cs typeface="FZLTZHB--B51-0"/>
              </a:rPr>
              <a:t>3</a:t>
            </a:r>
            <a:r>
              <a:rPr sz="1800" b="1" spc="-204" dirty="0">
                <a:latin typeface="FZLTZHB--B51-0"/>
                <a:cs typeface="FZLTZHB--B51-0"/>
              </a:rPr>
              <a:t>7</a:t>
            </a:r>
            <a:r>
              <a:rPr sz="1800" b="1" spc="-10" dirty="0">
                <a:latin typeface="FZLTZHB--B51-0"/>
                <a:cs typeface="FZLTZHB--B51-0"/>
              </a:rPr>
              <a:t>.7</a:t>
            </a:r>
            <a:r>
              <a:rPr sz="1800" b="1" spc="-25" dirty="0">
                <a:latin typeface="FZLTZHB--B51-0"/>
                <a:cs typeface="FZLTZHB--B51-0"/>
              </a:rPr>
              <a:t>8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r>
              <a:rPr sz="1800" b="1" spc="315" dirty="0">
                <a:latin typeface="FZLTZHB--B51-0"/>
                <a:cs typeface="FZLTZHB--B51-0"/>
              </a:rPr>
              <a:t> </a:t>
            </a: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215" dirty="0">
                <a:latin typeface="FZLTZHB--B51-0"/>
                <a:cs typeface="FZLTZHB--B51-0"/>
              </a:rPr>
              <a:t>a</a:t>
            </a:r>
            <a:r>
              <a:rPr sz="1800" b="1" spc="15" dirty="0">
                <a:latin typeface="FZLTZHB--B51-0"/>
                <a:cs typeface="FZLTZHB--B51-0"/>
              </a:rPr>
              <a:t>yf</a:t>
            </a:r>
            <a:r>
              <a:rPr sz="1800" b="1" spc="10" dirty="0">
                <a:latin typeface="FZLTZHB--B51-0"/>
                <a:cs typeface="FZLTZHB--B51-0"/>
              </a:rPr>
              <a:t>a</a:t>
            </a:r>
            <a:r>
              <a:rPr sz="1800" b="1" spc="-15" dirty="0">
                <a:latin typeface="FZLTZHB--B51-0"/>
                <a:cs typeface="FZLTZHB--B51-0"/>
              </a:rPr>
              <a:t>ct</a:t>
            </a:r>
            <a:r>
              <a:rPr sz="1800" b="1" spc="-25" dirty="0">
                <a:latin typeface="FZLTZHB--B51-0"/>
                <a:cs typeface="FZLTZHB--B51-0"/>
              </a:rPr>
              <a:t>o</a:t>
            </a:r>
            <a:r>
              <a:rPr sz="1800" b="1" spc="215" dirty="0">
                <a:latin typeface="FZLTZHB--B51-0"/>
                <a:cs typeface="FZLTZHB--B51-0"/>
              </a:rPr>
              <a:t>r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+</a:t>
            </a:r>
            <a:r>
              <a:rPr sz="1800" b="1" spc="-22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105" dirty="0">
                <a:latin typeface="FZLTZHB--B51-0"/>
                <a:cs typeface="FZLTZHB--B51-0"/>
              </a:rPr>
              <a:t>0</a:t>
            </a:r>
            <a:r>
              <a:rPr sz="1800" b="1" spc="55" dirty="0">
                <a:latin typeface="FZLTZHB--B51-0"/>
                <a:cs typeface="FZLTZHB--B51-0"/>
              </a:rPr>
              <a:t>.</a:t>
            </a:r>
            <a:r>
              <a:rPr sz="1800" b="1" spc="-220" dirty="0">
                <a:latin typeface="FZLTZHB--B51-0"/>
                <a:cs typeface="FZLTZHB--B51-0"/>
              </a:rPr>
              <a:t>0</a:t>
            </a:r>
            <a:r>
              <a:rPr sz="1800" b="1" spc="-95" dirty="0">
                <a:latin typeface="FZLTZHB--B51-0"/>
                <a:cs typeface="FZLTZHB--B51-0"/>
              </a:rPr>
              <a:t>01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0071" y="4314340"/>
            <a:ext cx="65208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2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spc="250" dirty="0">
                <a:solidFill>
                  <a:srgbClr val="1DB41D"/>
                </a:solidFill>
                <a:latin typeface="Arial Unicode MS"/>
                <a:cs typeface="Arial Unicode MS"/>
              </a:rPr>
              <a:t>工作日的努力参数是：</a:t>
            </a:r>
            <a:r>
              <a:rPr sz="18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800" b="1" spc="37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38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8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310" dirty="0">
                <a:solidFill>
                  <a:srgbClr val="1DB41D"/>
                </a:solidFill>
                <a:latin typeface="FZLTZHB--B51-0"/>
                <a:cs typeface="FZLTZHB--B51-0"/>
              </a:rPr>
              <a:t>f}</a:t>
            </a:r>
            <a:r>
              <a:rPr sz="18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0" dirty="0">
                <a:latin typeface="FZLTZHB--B51-0"/>
                <a:cs typeface="FZLTZHB--B51-0"/>
              </a:rPr>
              <a:t>.format</a:t>
            </a:r>
            <a:r>
              <a:rPr sz="1800" b="1" spc="25" dirty="0">
                <a:latin typeface="FZLTZHB--B51-0"/>
                <a:cs typeface="FZLTZHB--B51-0"/>
              </a:rPr>
              <a:t>(</a:t>
            </a:r>
            <a:r>
              <a:rPr sz="1800" b="1" spc="-175" dirty="0" err="1">
                <a:latin typeface="FZLTZHB--B51-0"/>
                <a:cs typeface="FZLTZHB--B51-0"/>
              </a:rPr>
              <a:t>da</a:t>
            </a:r>
            <a:r>
              <a:rPr sz="1800" b="1" spc="-170" dirty="0" err="1">
                <a:latin typeface="FZLTZHB--B51-0"/>
                <a:cs typeface="FZLTZHB--B51-0"/>
              </a:rPr>
              <a:t>y</a:t>
            </a:r>
            <a:r>
              <a:rPr sz="1800" b="1" spc="50" dirty="0" err="1">
                <a:latin typeface="FZLTZHB--B51-0"/>
                <a:cs typeface="FZLTZHB--B51-0"/>
              </a:rPr>
              <a:t>f</a:t>
            </a:r>
            <a:r>
              <a:rPr sz="1800" b="1" spc="90" dirty="0" err="1">
                <a:latin typeface="FZLTZHB--B51-0"/>
                <a:cs typeface="FZLTZHB--B51-0"/>
              </a:rPr>
              <a:t>a</a:t>
            </a:r>
            <a:r>
              <a:rPr sz="1800" b="1" spc="-15" dirty="0" err="1">
                <a:latin typeface="FZLTZHB--B51-0"/>
                <a:cs typeface="FZLTZHB--B51-0"/>
              </a:rPr>
              <a:t>ct</a:t>
            </a:r>
            <a:r>
              <a:rPr sz="1800" b="1" spc="-25" dirty="0" err="1">
                <a:latin typeface="FZLTZHB--B51-0"/>
                <a:cs typeface="FZLTZHB--B51-0"/>
              </a:rPr>
              <a:t>o</a:t>
            </a:r>
            <a:r>
              <a:rPr sz="1800" b="1" spc="215" dirty="0" err="1">
                <a:latin typeface="FZLTZHB--B51-0"/>
                <a:cs typeface="FZLTZHB--B51-0"/>
              </a:rPr>
              <a:t>r</a:t>
            </a:r>
            <a:r>
              <a:rPr sz="1800" b="1" spc="270" dirty="0">
                <a:latin typeface="FZLTZHB--B51-0"/>
                <a:cs typeface="FZLTZHB--B51-0"/>
              </a:rPr>
              <a:t>))</a:t>
            </a:r>
            <a:endParaRPr sz="1800" dirty="0">
              <a:latin typeface="FZLTZHB--B51-0"/>
              <a:cs typeface="FZLTZHB--B51-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3434" y="675328"/>
            <a:ext cx="180213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400" spc="-14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f..w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400" spc="12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spc="13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spc="-14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..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9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spc="-1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Heiti SC"/>
                <a:cs typeface="Heiti SC"/>
              </a:rPr>
              <a:t>笨</a:t>
            </a:r>
            <a:r>
              <a:rPr sz="2000" b="1" dirty="0">
                <a:latin typeface="Heiti SC"/>
                <a:cs typeface="Heiti SC"/>
              </a:rPr>
              <a:t>办</a:t>
            </a:r>
            <a:r>
              <a:rPr sz="2000" b="1" spc="-5" dirty="0">
                <a:latin typeface="Heiti SC"/>
                <a:cs typeface="Heiti SC"/>
              </a:rPr>
              <a:t>法</a:t>
            </a:r>
            <a:r>
              <a:rPr sz="2000" spc="-10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000" b="1" dirty="0">
                <a:latin typeface="Heiti SC"/>
                <a:cs typeface="Heiti SC"/>
              </a:rPr>
              <a:t>试</a:t>
            </a:r>
            <a:r>
              <a:rPr sz="2000" b="1" spc="-10" dirty="0">
                <a:latin typeface="Heiti SC"/>
                <a:cs typeface="Heiti SC"/>
              </a:rPr>
              <a:t>错</a:t>
            </a:r>
            <a:r>
              <a:rPr sz="2400" spc="9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70369" y="1788414"/>
            <a:ext cx="1379218" cy="1997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31549" y="1996584"/>
            <a:ext cx="568071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实例</a:t>
            </a:r>
            <a:r>
              <a:rPr sz="4400" spc="130" dirty="0">
                <a:latin typeface="Microsoft Sans Serif"/>
                <a:cs typeface="Microsoft Sans Serif"/>
              </a:rPr>
              <a:t>7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30" dirty="0">
                <a:latin typeface="Microsoft Sans Serif"/>
                <a:cs typeface="Microsoft Sans Serif"/>
              </a:rPr>
              <a:t> </a:t>
            </a:r>
            <a:r>
              <a:rPr sz="4400" spc="-5" dirty="0">
                <a:latin typeface="Arial Unicode MS"/>
                <a:cs typeface="Arial Unicode MS"/>
              </a:rPr>
              <a:t>七段数码管绘制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41529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630" y="2302361"/>
            <a:ext cx="6174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七段数码管绘制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问</a:t>
            </a:r>
            <a:r>
              <a:rPr sz="4000" spc="-10" dirty="0">
                <a:latin typeface="Arial Unicode MS"/>
                <a:cs typeface="Arial Unicode MS"/>
              </a:rPr>
              <a:t>题</a:t>
            </a:r>
            <a:r>
              <a:rPr sz="4000" dirty="0">
                <a:latin typeface="Arial Unicode MS"/>
                <a:cs typeface="Arial Unicode MS"/>
              </a:rPr>
              <a:t>分析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6184" y="1529255"/>
            <a:ext cx="1549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七段数码管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9922" y="2212085"/>
            <a:ext cx="1655825" cy="2193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7801" y="2643377"/>
            <a:ext cx="5400293" cy="1383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3808" y="513588"/>
            <a:ext cx="2689859" cy="17899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6286" y="1529255"/>
            <a:ext cx="6039485" cy="208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726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七段数码管绘制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需求：用程序绘制七段数码管，似乎很有趣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该怎么做呢？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389" y="4118633"/>
            <a:ext cx="21012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0" dirty="0">
                <a:latin typeface="Arial"/>
                <a:cs typeface="Arial"/>
              </a:rPr>
              <a:t>t</a:t>
            </a:r>
            <a:r>
              <a:rPr sz="2400" b="1" spc="175" dirty="0">
                <a:latin typeface="Arial"/>
                <a:cs typeface="Arial"/>
              </a:rPr>
              <a:t>u</a:t>
            </a:r>
            <a:r>
              <a:rPr sz="2400" b="1" spc="150" dirty="0">
                <a:latin typeface="Arial"/>
                <a:cs typeface="Arial"/>
              </a:rPr>
              <a:t>r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l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绘图体系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81653" y="4156328"/>
            <a:ext cx="396240" cy="288290"/>
          </a:xfrm>
          <a:custGeom>
            <a:avLst/>
            <a:gdLst/>
            <a:ahLst/>
            <a:cxnLst/>
            <a:rect l="l" t="t" r="r" b="b"/>
            <a:pathLst>
              <a:path w="396239" h="288289">
                <a:moveTo>
                  <a:pt x="0" y="72009"/>
                </a:moveTo>
                <a:lnTo>
                  <a:pt x="252222" y="72009"/>
                </a:lnTo>
                <a:lnTo>
                  <a:pt x="252222" y="0"/>
                </a:lnTo>
                <a:lnTo>
                  <a:pt x="396240" y="144018"/>
                </a:lnTo>
                <a:lnTo>
                  <a:pt x="252222" y="288036"/>
                </a:lnTo>
                <a:lnTo>
                  <a:pt x="252222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38772" y="4118671"/>
            <a:ext cx="2159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七段数码管绘制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7785" y="2283714"/>
            <a:ext cx="4966715" cy="2362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96584" y="1529255"/>
            <a:ext cx="2768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七段数码管绘制时间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0958" y="2302361"/>
            <a:ext cx="702246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七段数码管绘制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实</a:t>
            </a:r>
            <a:r>
              <a:rPr sz="4000" spc="-10" dirty="0">
                <a:latin typeface="Arial Unicode MS"/>
                <a:cs typeface="Arial Unicode MS"/>
              </a:rPr>
              <a:t>例</a:t>
            </a:r>
            <a:r>
              <a:rPr sz="4000" dirty="0">
                <a:latin typeface="Arial Unicode MS"/>
                <a:cs typeface="Arial Unicode MS"/>
              </a:rPr>
              <a:t>讲解</a:t>
            </a:r>
            <a:r>
              <a:rPr sz="4000" dirty="0">
                <a:latin typeface="Microsoft Sans Serif"/>
                <a:cs typeface="Microsoft Sans Serif"/>
              </a:rPr>
              <a:t>(</a:t>
            </a:r>
            <a:r>
              <a:rPr sz="4000" spc="-5" dirty="0">
                <a:latin typeface="Arial Unicode MS"/>
                <a:cs typeface="Arial Unicode MS"/>
              </a:rPr>
              <a:t>上</a:t>
            </a:r>
            <a:r>
              <a:rPr sz="4000" dirty="0">
                <a:latin typeface="Microsoft Sans Serif"/>
                <a:cs typeface="Microsoft Sans Serif"/>
              </a:rPr>
              <a:t>)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七段数码管绘制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15" marR="182880" algn="ctr">
              <a:lnSpc>
                <a:spcPct val="100000"/>
              </a:lnSpc>
            </a:pPr>
            <a:r>
              <a:rPr dirty="0">
                <a:latin typeface="Heiti SC"/>
                <a:cs typeface="Heiti SC"/>
              </a:rPr>
              <a:t>基本思路</a:t>
            </a:r>
          </a:p>
          <a:p>
            <a:pPr marL="208915">
              <a:lnSpc>
                <a:spcPct val="100000"/>
              </a:lnSpc>
            </a:pPr>
            <a:endParaRPr dirty="0">
              <a:latin typeface="Heiti SC"/>
              <a:cs typeface="Heiti SC"/>
            </a:endParaRPr>
          </a:p>
          <a:p>
            <a:pPr marL="208915">
              <a:lnSpc>
                <a:spcPct val="100000"/>
              </a:lnSpc>
              <a:spcBef>
                <a:spcPts val="16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000000"/>
                </a:solidFill>
                <a:latin typeface="Heiti SC"/>
                <a:cs typeface="Heiti SC"/>
              </a:rPr>
              <a:t>步骤</a:t>
            </a:r>
            <a:r>
              <a:rPr spc="145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dirty="0">
                <a:solidFill>
                  <a:srgbClr val="000000"/>
                </a:solidFill>
                <a:latin typeface="Heiti SC"/>
                <a:cs typeface="Heiti SC"/>
              </a:rPr>
              <a:t>：绘制单个数字对应的数码管</a:t>
            </a: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000000"/>
                </a:solidFill>
                <a:latin typeface="Heiti SC"/>
                <a:cs typeface="Heiti SC"/>
              </a:rPr>
              <a:t>步骤</a:t>
            </a:r>
            <a:r>
              <a:rPr spc="145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dirty="0">
                <a:solidFill>
                  <a:srgbClr val="000000"/>
                </a:solidFill>
                <a:latin typeface="Heiti SC"/>
                <a:cs typeface="Heiti SC"/>
              </a:rPr>
              <a:t>：获得一串数字，绘制对应的数码管</a:t>
            </a: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000000"/>
                </a:solidFill>
                <a:latin typeface="Heiti SC"/>
                <a:cs typeface="Heiti SC"/>
              </a:rPr>
              <a:t>步骤</a:t>
            </a:r>
            <a:r>
              <a:rPr spc="145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dirty="0">
                <a:solidFill>
                  <a:srgbClr val="000000"/>
                </a:solidFill>
                <a:latin typeface="Heiti SC"/>
                <a:cs typeface="Heiti SC"/>
              </a:rPr>
              <a:t>：获得当前系统时间，绘制对应的数码管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七段数码管绘制</a:t>
            </a:r>
          </a:p>
        </p:txBody>
      </p:sp>
      <p:sp>
        <p:nvSpPr>
          <p:cNvPr id="6" name="object 6"/>
          <p:cNvSpPr/>
          <p:nvPr/>
        </p:nvSpPr>
        <p:spPr>
          <a:xfrm>
            <a:off x="1187958" y="2212085"/>
            <a:ext cx="1943861" cy="2439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13705" y="1529255"/>
            <a:ext cx="5387340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步骤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-114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绘制单个数码管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001394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七段数码管由</a:t>
            </a:r>
            <a:r>
              <a:rPr sz="2400" b="1" spc="145" dirty="0">
                <a:latin typeface="Arial"/>
                <a:cs typeface="Arial"/>
              </a:rPr>
              <a:t>7</a:t>
            </a:r>
            <a:r>
              <a:rPr sz="2400" b="1" dirty="0">
                <a:latin typeface="Heiti SC"/>
                <a:cs typeface="Heiti SC"/>
              </a:rPr>
              <a:t>个基本线条组成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001394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七段数码管可以有固定顺序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001394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不同数字显示不同的线条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2456" y="1505580"/>
            <a:ext cx="6886575" cy="211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正向递增序号、反向递减</a:t>
            </a:r>
            <a:r>
              <a:rPr sz="2200" b="1" spc="-10" dirty="0">
                <a:latin typeface="Heiti SC"/>
                <a:cs typeface="Heiti SC"/>
              </a:rPr>
              <a:t>序</a:t>
            </a:r>
            <a:r>
              <a:rPr sz="2200" b="1" dirty="0">
                <a:latin typeface="Heiti SC"/>
                <a:cs typeface="Heiti SC"/>
              </a:rPr>
              <a:t>号、</a:t>
            </a:r>
            <a:r>
              <a:rPr sz="2200" b="1" spc="385" dirty="0">
                <a:latin typeface="Arial"/>
                <a:cs typeface="Arial"/>
              </a:rPr>
              <a:t>&lt;</a:t>
            </a:r>
            <a:r>
              <a:rPr sz="2200" b="1" dirty="0">
                <a:latin typeface="Heiti SC"/>
                <a:cs typeface="Heiti SC"/>
              </a:rPr>
              <a:t>字</a:t>
            </a:r>
            <a:r>
              <a:rPr sz="2200" b="1" spc="-10" dirty="0">
                <a:latin typeface="Heiti SC"/>
                <a:cs typeface="Heiti SC"/>
              </a:rPr>
              <a:t>符</a:t>
            </a:r>
            <a:r>
              <a:rPr sz="2200" b="1" dirty="0">
                <a:latin typeface="Heiti SC"/>
                <a:cs typeface="Heiti SC"/>
              </a:rPr>
              <a:t>串</a:t>
            </a:r>
            <a:r>
              <a:rPr sz="2200" b="1" spc="320" dirty="0">
                <a:latin typeface="Arial"/>
                <a:cs typeface="Arial"/>
              </a:rPr>
              <a:t>&gt;</a:t>
            </a:r>
            <a:r>
              <a:rPr sz="2200" b="1" spc="185" dirty="0">
                <a:latin typeface="Arial"/>
                <a:cs typeface="Arial"/>
              </a:rPr>
              <a:t>[</a:t>
            </a:r>
            <a:r>
              <a:rPr sz="2200" b="1" spc="225" dirty="0">
                <a:latin typeface="Arial"/>
                <a:cs typeface="Arial"/>
              </a:rPr>
              <a:t>M</a:t>
            </a:r>
            <a:r>
              <a:rPr sz="2200" b="1" spc="90" dirty="0">
                <a:latin typeface="Arial"/>
                <a:cs typeface="Arial"/>
              </a:rPr>
              <a:t>:</a:t>
            </a:r>
            <a:r>
              <a:rPr sz="2200" b="1" spc="114" dirty="0">
                <a:latin typeface="Arial"/>
                <a:cs typeface="Arial"/>
              </a:rPr>
              <a:t>N</a:t>
            </a:r>
            <a:r>
              <a:rPr sz="2200" b="1" spc="45" dirty="0">
                <a:latin typeface="Arial"/>
                <a:cs typeface="Arial"/>
              </a:rPr>
              <a:t>:</a:t>
            </a:r>
            <a:r>
              <a:rPr sz="2200" b="1" spc="25" dirty="0">
                <a:latin typeface="Arial"/>
                <a:cs typeface="Arial"/>
              </a:rPr>
              <a:t>K]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385" dirty="0">
                <a:latin typeface="Arial"/>
                <a:cs typeface="Arial"/>
              </a:rPr>
              <a:t>+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215" dirty="0">
                <a:latin typeface="Arial"/>
                <a:cs typeface="Arial"/>
              </a:rPr>
              <a:t>*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60" dirty="0">
                <a:latin typeface="Arial"/>
                <a:cs typeface="Arial"/>
              </a:rPr>
              <a:t>len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-145" dirty="0">
                <a:latin typeface="Arial"/>
                <a:cs typeface="Arial"/>
              </a:rPr>
              <a:t>s</a:t>
            </a:r>
            <a:r>
              <a:rPr sz="2200" b="1" spc="110" dirty="0">
                <a:latin typeface="Arial"/>
                <a:cs typeface="Arial"/>
              </a:rPr>
              <a:t>t</a:t>
            </a:r>
            <a:r>
              <a:rPr sz="2200" b="1" spc="135" dirty="0">
                <a:latin typeface="Arial"/>
                <a:cs typeface="Arial"/>
              </a:rPr>
              <a:t>r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65" dirty="0">
                <a:latin typeface="Arial"/>
                <a:cs typeface="Arial"/>
              </a:rPr>
              <a:t>he</a:t>
            </a:r>
            <a:r>
              <a:rPr sz="2200" b="1" spc="60" dirty="0">
                <a:latin typeface="Arial"/>
                <a:cs typeface="Arial"/>
              </a:rPr>
              <a:t>x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5" dirty="0">
                <a:latin typeface="Arial"/>
                <a:cs typeface="Arial"/>
              </a:rPr>
              <a:t>c</a:t>
            </a:r>
            <a:r>
              <a:rPr sz="2200" b="1" spc="135" dirty="0">
                <a:latin typeface="Arial"/>
                <a:cs typeface="Arial"/>
              </a:rPr>
              <a:t>t(</a:t>
            </a:r>
            <a:r>
              <a:rPr sz="2200" b="1" spc="140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95" dirty="0">
                <a:latin typeface="Arial"/>
                <a:cs typeface="Arial"/>
              </a:rPr>
              <a:t>o</a:t>
            </a:r>
            <a:r>
              <a:rPr sz="2200" b="1" spc="85" dirty="0">
                <a:latin typeface="Arial"/>
                <a:cs typeface="Arial"/>
              </a:rPr>
              <a:t>rd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-90" dirty="0">
                <a:latin typeface="Arial"/>
                <a:cs typeface="Arial"/>
              </a:rPr>
              <a:t>c</a:t>
            </a:r>
            <a:r>
              <a:rPr sz="2200" b="1" spc="75" dirty="0">
                <a:latin typeface="Arial"/>
                <a:cs typeface="Arial"/>
              </a:rPr>
              <a:t>hr</a:t>
            </a:r>
            <a:r>
              <a:rPr sz="2200" b="1" spc="130" dirty="0">
                <a:latin typeface="Arial"/>
                <a:cs typeface="Arial"/>
              </a:rPr>
              <a:t>(</a:t>
            </a:r>
            <a:r>
              <a:rPr sz="2200" b="1" spc="12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40" dirty="0">
                <a:latin typeface="Arial"/>
                <a:cs typeface="Arial"/>
              </a:rPr>
              <a:t>l</a:t>
            </a:r>
            <a:r>
              <a:rPr sz="2200" b="1" spc="90" dirty="0">
                <a:latin typeface="Arial"/>
                <a:cs typeface="Arial"/>
              </a:rPr>
              <a:t>o</a:t>
            </a:r>
            <a:r>
              <a:rPr sz="2200" b="1" spc="150" dirty="0">
                <a:latin typeface="Arial"/>
                <a:cs typeface="Arial"/>
              </a:rPr>
              <a:t>w</a:t>
            </a:r>
            <a:r>
              <a:rPr sz="2200" b="1" spc="85" dirty="0">
                <a:latin typeface="Arial"/>
                <a:cs typeface="Arial"/>
              </a:rPr>
              <a:t>er(</a:t>
            </a:r>
            <a:r>
              <a:rPr sz="2200" b="1" spc="125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80" dirty="0">
                <a:latin typeface="Arial"/>
                <a:cs typeface="Arial"/>
              </a:rPr>
              <a:t>u</a:t>
            </a:r>
            <a:r>
              <a:rPr sz="2200" b="1" spc="114" dirty="0">
                <a:latin typeface="Arial"/>
                <a:cs typeface="Arial"/>
              </a:rPr>
              <a:t>pp</a:t>
            </a:r>
            <a:r>
              <a:rPr sz="2200" b="1" spc="50" dirty="0">
                <a:latin typeface="Arial"/>
                <a:cs typeface="Arial"/>
              </a:rPr>
              <a:t>e</a:t>
            </a:r>
            <a:r>
              <a:rPr sz="2200" b="1" spc="100" dirty="0">
                <a:latin typeface="Arial"/>
                <a:cs typeface="Arial"/>
              </a:rPr>
              <a:t>r(</a:t>
            </a:r>
            <a:r>
              <a:rPr sz="2200" b="1" spc="125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-40" dirty="0">
                <a:latin typeface="Arial"/>
                <a:cs typeface="Arial"/>
              </a:rPr>
              <a:t>.</a:t>
            </a:r>
            <a:r>
              <a:rPr sz="2200" b="1" spc="-85" dirty="0">
                <a:latin typeface="Arial"/>
                <a:cs typeface="Arial"/>
              </a:rPr>
              <a:t>s</a:t>
            </a:r>
            <a:r>
              <a:rPr sz="2200" b="1" spc="114" dirty="0">
                <a:latin typeface="Arial"/>
                <a:cs typeface="Arial"/>
              </a:rPr>
              <a:t>p</a:t>
            </a:r>
            <a:r>
              <a:rPr sz="2200" b="1" spc="40" dirty="0">
                <a:latin typeface="Arial"/>
                <a:cs typeface="Arial"/>
              </a:rPr>
              <a:t>l</a:t>
            </a:r>
            <a:r>
              <a:rPr sz="2200" b="1" spc="35" dirty="0">
                <a:latin typeface="Arial"/>
                <a:cs typeface="Arial"/>
              </a:rPr>
              <a:t>i</a:t>
            </a:r>
            <a:r>
              <a:rPr sz="2200" b="1" spc="135" dirty="0">
                <a:latin typeface="Arial"/>
                <a:cs typeface="Arial"/>
              </a:rPr>
              <a:t>t(</a:t>
            </a:r>
            <a:r>
              <a:rPr sz="2200" b="1" spc="140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5" dirty="0">
                <a:latin typeface="Arial"/>
                <a:cs typeface="Arial"/>
              </a:rPr>
              <a:t>c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80" dirty="0">
                <a:latin typeface="Arial"/>
                <a:cs typeface="Arial"/>
              </a:rPr>
              <a:t>un</a:t>
            </a:r>
            <a:r>
              <a:rPr sz="2200" b="1" spc="175" dirty="0">
                <a:latin typeface="Arial"/>
                <a:cs typeface="Arial"/>
              </a:rPr>
              <a:t>t</a:t>
            </a:r>
            <a:r>
              <a:rPr sz="2200" b="1" spc="120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65" dirty="0">
                <a:latin typeface="Arial"/>
                <a:cs typeface="Arial"/>
              </a:rPr>
              <a:t>r</a:t>
            </a:r>
            <a:r>
              <a:rPr sz="2200" b="1" spc="85" dirty="0">
                <a:latin typeface="Arial"/>
                <a:cs typeface="Arial"/>
              </a:rPr>
              <a:t>ep</a:t>
            </a:r>
            <a:r>
              <a:rPr sz="2200" b="1" spc="20" dirty="0">
                <a:latin typeface="Arial"/>
                <a:cs typeface="Arial"/>
              </a:rPr>
              <a:t>l</a:t>
            </a:r>
            <a:r>
              <a:rPr sz="2200" b="1" spc="55" dirty="0">
                <a:latin typeface="Arial"/>
                <a:cs typeface="Arial"/>
              </a:rPr>
              <a:t>a</a:t>
            </a:r>
            <a:r>
              <a:rPr sz="2200" b="1" spc="-90" dirty="0">
                <a:latin typeface="Arial"/>
                <a:cs typeface="Arial"/>
              </a:rPr>
              <a:t>c</a:t>
            </a:r>
            <a:r>
              <a:rPr sz="2200" b="1" spc="85" dirty="0">
                <a:latin typeface="Arial"/>
                <a:cs typeface="Arial"/>
              </a:rPr>
              <a:t>e(</a:t>
            </a:r>
            <a:r>
              <a:rPr sz="2200" b="1" spc="12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007EDE"/>
              </a:buClr>
              <a:buFont typeface="Arial"/>
              <a:buChar char="-"/>
            </a:pPr>
            <a:endParaRPr sz="180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sz="2200" b="1" spc="15" dirty="0">
                <a:latin typeface="Arial"/>
                <a:cs typeface="Arial"/>
              </a:rPr>
              <a:t>.cen</a:t>
            </a:r>
            <a:r>
              <a:rPr sz="2200" b="1" spc="160" dirty="0">
                <a:latin typeface="Arial"/>
                <a:cs typeface="Arial"/>
              </a:rPr>
              <a:t>t</a:t>
            </a:r>
            <a:r>
              <a:rPr sz="2200" b="1" spc="50" dirty="0">
                <a:latin typeface="Arial"/>
                <a:cs typeface="Arial"/>
              </a:rPr>
              <a:t>e</a:t>
            </a:r>
            <a:r>
              <a:rPr sz="2200" b="1" spc="100" dirty="0">
                <a:latin typeface="Arial"/>
                <a:cs typeface="Arial"/>
              </a:rPr>
              <a:t>r(</a:t>
            </a:r>
            <a:r>
              <a:rPr sz="2200" b="1" spc="120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-40" dirty="0">
                <a:latin typeface="Arial"/>
                <a:cs typeface="Arial"/>
              </a:rPr>
              <a:t>.</a:t>
            </a:r>
            <a:r>
              <a:rPr sz="2200" b="1" spc="-85" dirty="0">
                <a:latin typeface="Arial"/>
                <a:cs typeface="Arial"/>
              </a:rPr>
              <a:t>s</a:t>
            </a:r>
            <a:r>
              <a:rPr sz="2200" b="1" spc="110" dirty="0">
                <a:latin typeface="Arial"/>
                <a:cs typeface="Arial"/>
              </a:rPr>
              <a:t>t</a:t>
            </a:r>
            <a:r>
              <a:rPr sz="2200" b="1" spc="140" dirty="0">
                <a:latin typeface="Arial"/>
                <a:cs typeface="Arial"/>
              </a:rPr>
              <a:t>r</a:t>
            </a:r>
            <a:r>
              <a:rPr sz="2200" b="1" spc="40" dirty="0">
                <a:latin typeface="Arial"/>
                <a:cs typeface="Arial"/>
              </a:rPr>
              <a:t>i</a:t>
            </a:r>
            <a:r>
              <a:rPr sz="2200" b="1" spc="114" dirty="0">
                <a:latin typeface="Arial"/>
                <a:cs typeface="Arial"/>
              </a:rPr>
              <a:t>p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50" dirty="0">
                <a:latin typeface="Arial"/>
                <a:cs typeface="Arial"/>
              </a:rPr>
              <a:t>j</a:t>
            </a:r>
            <a:r>
              <a:rPr sz="2200" b="1" spc="95" dirty="0">
                <a:latin typeface="Arial"/>
                <a:cs typeface="Arial"/>
              </a:rPr>
              <a:t>o</a:t>
            </a:r>
            <a:r>
              <a:rPr sz="2200" b="1" spc="60" dirty="0">
                <a:latin typeface="Arial"/>
                <a:cs typeface="Arial"/>
              </a:rPr>
              <a:t>in</a:t>
            </a:r>
            <a:r>
              <a:rPr sz="2200" b="1" spc="120" dirty="0">
                <a:latin typeface="Arial"/>
                <a:cs typeface="Arial"/>
              </a:rPr>
              <a:t>(</a:t>
            </a:r>
            <a:r>
              <a:rPr sz="2200" b="1" dirty="0">
                <a:latin typeface="Heiti SC"/>
                <a:cs typeface="Heiti SC"/>
              </a:rPr>
              <a:t>）、</a:t>
            </a:r>
            <a:r>
              <a:rPr sz="2200" b="1" spc="10" dirty="0">
                <a:latin typeface="Arial"/>
                <a:cs typeface="Arial"/>
              </a:rPr>
              <a:t>.</a:t>
            </a:r>
            <a:r>
              <a:rPr sz="2200" b="1" spc="150" dirty="0">
                <a:latin typeface="Arial"/>
                <a:cs typeface="Arial"/>
              </a:rPr>
              <a:t>f</a:t>
            </a:r>
            <a:r>
              <a:rPr sz="2200" b="1" spc="105" dirty="0">
                <a:latin typeface="Arial"/>
                <a:cs typeface="Arial"/>
              </a:rPr>
              <a:t>o</a:t>
            </a:r>
            <a:r>
              <a:rPr sz="2200" b="1" spc="75" dirty="0">
                <a:latin typeface="Arial"/>
                <a:cs typeface="Arial"/>
              </a:rPr>
              <a:t>r</a:t>
            </a:r>
            <a:r>
              <a:rPr sz="2200" b="1" spc="200" dirty="0">
                <a:latin typeface="Arial"/>
                <a:cs typeface="Arial"/>
              </a:rPr>
              <a:t>m</a:t>
            </a:r>
            <a:r>
              <a:rPr sz="2200" b="1" spc="125" dirty="0">
                <a:latin typeface="Arial"/>
                <a:cs typeface="Arial"/>
              </a:rPr>
              <a:t>at(</a:t>
            </a:r>
            <a:r>
              <a:rPr sz="2200" b="1" spc="95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格式化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2746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字符串类型及操作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299" y="478947"/>
            <a:ext cx="7011670" cy="429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25" dirty="0">
                <a:latin typeface="FZLTZHB--B51-0"/>
                <a:cs typeface="FZLTZHB--B51-0"/>
              </a:rPr>
              <a:t>turtle</a:t>
            </a:r>
            <a:endParaRPr sz="1400">
              <a:latin typeface="FZLTZHB--B51-0"/>
              <a:cs typeface="FZLTZHB--B51-0"/>
            </a:endParaRPr>
          </a:p>
          <a:p>
            <a:pPr marL="405765" marR="2266950" indent="-393700">
              <a:lnSpc>
                <a:spcPct val="120000"/>
              </a:lnSpc>
              <a:tabLst>
                <a:tab pos="217805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14" dirty="0">
                <a:solidFill>
                  <a:srgbClr val="0101FF"/>
                </a:solidFill>
                <a:latin typeface="FZLTZHB--B51-0"/>
                <a:cs typeface="FZLTZHB--B51-0"/>
              </a:rPr>
              <a:t>wLine</a:t>
            </a:r>
            <a:r>
              <a:rPr sz="1400" b="1" spc="80" dirty="0">
                <a:latin typeface="FZLTZHB--B51-0"/>
                <a:cs typeface="FZLTZHB--B51-0"/>
              </a:rPr>
              <a:t>(d</a:t>
            </a:r>
            <a:r>
              <a:rPr sz="1400" b="1" spc="70" dirty="0">
                <a:latin typeface="FZLTZHB--B51-0"/>
                <a:cs typeface="FZLTZHB--B51-0"/>
              </a:rPr>
              <a:t>r</a:t>
            </a:r>
            <a:r>
              <a:rPr sz="1400" b="1" spc="-35" dirty="0">
                <a:latin typeface="FZLTZHB--B51-0"/>
                <a:cs typeface="FZLTZHB--B51-0"/>
              </a:rPr>
              <a:t>aw)</a:t>
            </a:r>
            <a:r>
              <a:rPr sz="1400" b="1" spc="-20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绘制单段数码管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245" dirty="0">
                <a:latin typeface="FZLTZHB--B51-0"/>
                <a:cs typeface="FZLTZHB--B51-0"/>
              </a:rPr>
              <a:t>down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20" dirty="0">
                <a:latin typeface="FZLTZHB--B51-0"/>
                <a:cs typeface="FZLTZHB--B51-0"/>
              </a:rPr>
              <a:t>w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85" dirty="0">
                <a:latin typeface="FZLTZHB--B51-0"/>
                <a:cs typeface="FZLTZHB--B51-0"/>
              </a:rPr>
              <a:t>urtle.</a:t>
            </a:r>
            <a:r>
              <a:rPr sz="1400" b="1" spc="125" dirty="0">
                <a:latin typeface="FZLTZHB--B51-0"/>
                <a:cs typeface="FZLTZHB--B51-0"/>
              </a:rPr>
              <a:t>p</a:t>
            </a:r>
            <a:r>
              <a:rPr sz="1400" b="1" spc="-165" dirty="0">
                <a:latin typeface="FZLTZHB--B51-0"/>
                <a:cs typeface="FZLTZHB--B51-0"/>
              </a:rPr>
              <a:t>enup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225" dirty="0">
                <a:latin typeface="FZLTZHB--B51-0"/>
                <a:cs typeface="FZLTZHB--B51-0"/>
              </a:rPr>
              <a:t>(</a:t>
            </a:r>
            <a:r>
              <a:rPr sz="1400" b="1" spc="-40" dirty="0">
                <a:latin typeface="FZLTZHB--B51-0"/>
                <a:cs typeface="FZLTZHB--B51-0"/>
              </a:rPr>
              <a:t>40)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5" dirty="0">
                <a:latin typeface="FZLTZHB--B51-0"/>
                <a:cs typeface="FZLTZHB--B51-0"/>
              </a:rPr>
              <a:t>tle.ri</a:t>
            </a:r>
            <a:r>
              <a:rPr sz="1400" b="1" spc="270" dirty="0">
                <a:latin typeface="FZLTZHB--B51-0"/>
                <a:cs typeface="FZLTZHB--B51-0"/>
              </a:rPr>
              <a:t>g</a:t>
            </a:r>
            <a:r>
              <a:rPr sz="1400" b="1" spc="40" dirty="0">
                <a:latin typeface="FZLTZHB--B51-0"/>
                <a:cs typeface="FZLTZHB--B51-0"/>
              </a:rPr>
              <a:t>ht</a:t>
            </a:r>
            <a:r>
              <a:rPr sz="1400" b="1" spc="25" dirty="0">
                <a:latin typeface="FZLTZHB--B51-0"/>
                <a:cs typeface="FZLTZHB--B51-0"/>
              </a:rPr>
              <a:t>(90)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5" dirty="0">
                <a:solidFill>
                  <a:srgbClr val="0101FF"/>
                </a:solidFill>
                <a:latin typeface="FZLTZHB--B51-0"/>
                <a:cs typeface="FZLTZHB--B51-0"/>
              </a:rPr>
              <a:t>wDigit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40" dirty="0">
                <a:latin typeface="FZLTZHB--B51-0"/>
                <a:cs typeface="FZLTZHB--B51-0"/>
              </a:rPr>
              <a:t>d</a:t>
            </a:r>
            <a:r>
              <a:rPr sz="1400" b="1" spc="240" dirty="0">
                <a:latin typeface="FZLTZHB--B51-0"/>
                <a:cs typeface="FZLTZHB--B51-0"/>
              </a:rPr>
              <a:t>igit)</a:t>
            </a:r>
            <a:r>
              <a:rPr sz="1400" b="1" spc="204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根据数字绘制七段数码管</a:t>
            </a:r>
            <a:endParaRPr sz="1400">
              <a:latin typeface="Heiti SC"/>
              <a:cs typeface="Heiti SC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[2,</a:t>
            </a:r>
            <a:r>
              <a:rPr sz="1400" b="1" spc="100" dirty="0">
                <a:latin typeface="FZLTZHB--B51-0"/>
                <a:cs typeface="FZLTZHB--B51-0"/>
              </a:rPr>
              <a:t>3</a:t>
            </a:r>
            <a:r>
              <a:rPr sz="1400" b="1" spc="120" dirty="0">
                <a:latin typeface="FZLTZHB--B51-0"/>
                <a:cs typeface="FZLTZHB--B51-0"/>
              </a:rPr>
              <a:t>,4,5,6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0" dirty="0">
                <a:latin typeface="FZLTZHB--B51-0"/>
                <a:cs typeface="FZLTZHB--B51-0"/>
              </a:rPr>
              <a:t>8,9</a:t>
            </a:r>
            <a:r>
              <a:rPr sz="1400" b="1" spc="40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10" dirty="0">
                <a:latin typeface="FZLTZHB--B51-0"/>
                <a:cs typeface="FZLTZHB--B51-0"/>
              </a:rPr>
              <a:t>w</a:t>
            </a:r>
            <a:r>
              <a:rPr sz="1400" b="1" spc="-25" dirty="0">
                <a:latin typeface="FZLTZHB--B51-0"/>
                <a:cs typeface="FZLTZHB--B51-0"/>
              </a:rPr>
              <a:t>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[0,</a:t>
            </a:r>
            <a:r>
              <a:rPr sz="1400" b="1" spc="135" dirty="0">
                <a:latin typeface="FZLTZHB--B51-0"/>
                <a:cs typeface="FZLTZHB--B51-0"/>
              </a:rPr>
              <a:t>1</a:t>
            </a:r>
            <a:r>
              <a:rPr sz="1400" b="1" spc="120" dirty="0">
                <a:latin typeface="FZLTZHB--B51-0"/>
                <a:cs typeface="FZLTZHB--B51-0"/>
              </a:rPr>
              <a:t>,3,4,5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40" dirty="0">
                <a:latin typeface="FZLTZHB--B51-0"/>
                <a:cs typeface="FZLTZHB--B51-0"/>
              </a:rPr>
              <a:t>6,7,8,</a:t>
            </a:r>
            <a:r>
              <a:rPr sz="1400" b="1" spc="60" dirty="0">
                <a:latin typeface="FZLTZHB--B51-0"/>
                <a:cs typeface="FZLTZHB--B51-0"/>
              </a:rPr>
              <a:t>9</a:t>
            </a:r>
            <a:r>
              <a:rPr sz="1400" b="1" spc="27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80" dirty="0">
                <a:latin typeface="FZLTZHB--B51-0"/>
                <a:cs typeface="FZLTZHB--B51-0"/>
              </a:rPr>
              <a:t>drawLi</a:t>
            </a:r>
            <a:r>
              <a:rPr sz="1400" b="1" spc="-85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0" dirty="0">
                <a:latin typeface="FZLTZHB--B51-0"/>
                <a:cs typeface="FZLTZHB--B51-0"/>
              </a:rPr>
              <a:t>,3,5,6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0" dirty="0">
                <a:latin typeface="FZLTZHB--B51-0"/>
                <a:cs typeface="FZLTZHB--B51-0"/>
              </a:rPr>
              <a:t>8,9</a:t>
            </a:r>
            <a:r>
              <a:rPr sz="1400" b="1" spc="40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10" dirty="0">
                <a:latin typeface="FZLTZHB--B51-0"/>
                <a:cs typeface="FZLTZHB--B51-0"/>
              </a:rPr>
              <a:t>w</a:t>
            </a:r>
            <a:r>
              <a:rPr sz="1400" b="1" spc="-25" dirty="0">
                <a:latin typeface="FZLTZHB--B51-0"/>
                <a:cs typeface="FZLTZHB--B51-0"/>
              </a:rPr>
              <a:t>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5" dirty="0">
                <a:latin typeface="FZLTZHB--B51-0"/>
                <a:cs typeface="FZLTZHB--B51-0"/>
              </a:rPr>
              <a:t>,6,8</a:t>
            </a:r>
            <a:r>
              <a:rPr sz="1400" b="1" spc="8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alse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tle.le</a:t>
            </a:r>
            <a:r>
              <a:rPr sz="1400" b="1" spc="165" dirty="0">
                <a:latin typeface="FZLTZHB--B51-0"/>
                <a:cs typeface="FZLTZHB--B51-0"/>
              </a:rPr>
              <a:t>f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25" dirty="0">
                <a:latin typeface="FZLTZHB--B51-0"/>
                <a:cs typeface="FZLTZHB--B51-0"/>
              </a:rPr>
              <a:t>(90)</a:t>
            </a:r>
            <a:endParaRPr sz="1400">
              <a:latin typeface="FZLTZHB--B51-0"/>
              <a:cs typeface="FZLTZHB--B51-0"/>
            </a:endParaRPr>
          </a:p>
          <a:p>
            <a:pPr marL="405130" marR="20193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55" dirty="0">
                <a:latin typeface="FZLTZHB--B51-0"/>
                <a:cs typeface="FZLTZHB--B51-0"/>
              </a:rPr>
              <a:t>[0,</a:t>
            </a:r>
            <a:r>
              <a:rPr sz="1400" b="1" spc="90" dirty="0">
                <a:latin typeface="FZLTZHB--B51-0"/>
                <a:cs typeface="FZLTZHB--B51-0"/>
              </a:rPr>
              <a:t>4</a:t>
            </a:r>
            <a:r>
              <a:rPr sz="1400" b="1" spc="120" dirty="0">
                <a:latin typeface="FZLTZHB--B51-0"/>
                <a:cs typeface="FZLTZHB--B51-0"/>
              </a:rPr>
              <a:t>,5,6,8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5" dirty="0">
                <a:latin typeface="FZLTZHB--B51-0"/>
                <a:cs typeface="FZLTZHB--B51-0"/>
              </a:rPr>
              <a:t>9</a:t>
            </a:r>
            <a:r>
              <a:rPr sz="1400" b="1" spc="3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75" dirty="0">
                <a:latin typeface="FZLTZHB--B51-0"/>
                <a:cs typeface="FZLTZHB--B51-0"/>
              </a:rPr>
              <a:t>drawL</a:t>
            </a:r>
            <a:r>
              <a:rPr sz="1400" b="1" spc="-25" dirty="0">
                <a:latin typeface="FZLTZHB--B51-0"/>
                <a:cs typeface="FZLTZHB--B51-0"/>
              </a:rPr>
              <a:t>i</a:t>
            </a:r>
            <a:r>
              <a:rPr sz="1400" b="1" spc="-165" dirty="0">
                <a:latin typeface="FZLTZHB--B51-0"/>
                <a:cs typeface="FZLTZHB--B51-0"/>
              </a:rPr>
              <a:t>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0" dirty="0">
                <a:latin typeface="FZLTZHB--B51-0"/>
                <a:cs typeface="FZLTZHB--B51-0"/>
              </a:rPr>
              <a:t>,3,5,6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5" dirty="0">
                <a:latin typeface="FZLTZHB--B51-0"/>
                <a:cs typeface="FZLTZHB--B51-0"/>
              </a:rPr>
              <a:t>7,8,9</a:t>
            </a:r>
            <a:r>
              <a:rPr sz="1400" b="1" spc="4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d</a:t>
            </a:r>
            <a:r>
              <a:rPr sz="1400" b="1" spc="10" dirty="0">
                <a:latin typeface="FZLTZHB--B51-0"/>
                <a:cs typeface="FZLTZHB--B51-0"/>
              </a:rPr>
              <a:t>r</a:t>
            </a:r>
            <a:r>
              <a:rPr sz="1400" b="1" spc="-125" dirty="0">
                <a:latin typeface="FZLTZHB--B51-0"/>
                <a:cs typeface="FZLTZHB--B51-0"/>
              </a:rPr>
              <a:t>awLine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[0,</a:t>
            </a:r>
            <a:r>
              <a:rPr sz="1400" b="1" spc="135" dirty="0">
                <a:latin typeface="FZLTZHB--B51-0"/>
                <a:cs typeface="FZLTZHB--B51-0"/>
              </a:rPr>
              <a:t>1</a:t>
            </a:r>
            <a:r>
              <a:rPr sz="1400" b="1" spc="120" dirty="0">
                <a:latin typeface="FZLTZHB--B51-0"/>
                <a:cs typeface="FZLTZHB--B51-0"/>
              </a:rPr>
              <a:t>,2,3,4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5" dirty="0">
                <a:latin typeface="FZLTZHB--B51-0"/>
                <a:cs typeface="FZLTZHB--B51-0"/>
              </a:rPr>
              <a:t>7,8,9</a:t>
            </a:r>
            <a:r>
              <a:rPr sz="1400" b="1" spc="4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d</a:t>
            </a:r>
            <a:r>
              <a:rPr sz="1400" b="1" spc="10" dirty="0">
                <a:latin typeface="FZLTZHB--B51-0"/>
                <a:cs typeface="FZLTZHB--B51-0"/>
              </a:rPr>
              <a:t>r</a:t>
            </a:r>
            <a:r>
              <a:rPr sz="1400" b="1" spc="-125" dirty="0">
                <a:latin typeface="FZLTZHB--B51-0"/>
                <a:cs typeface="FZLTZHB--B51-0"/>
              </a:rPr>
              <a:t>awLine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tle.le</a:t>
            </a:r>
            <a:r>
              <a:rPr sz="1400" b="1" spc="165" dirty="0">
                <a:latin typeface="FZLTZHB--B51-0"/>
                <a:cs typeface="FZLTZHB--B51-0"/>
              </a:rPr>
              <a:t>f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25" dirty="0">
                <a:latin typeface="FZLTZHB--B51-0"/>
                <a:cs typeface="FZLTZHB--B51-0"/>
              </a:rPr>
              <a:t>(180)</a:t>
            </a:r>
            <a:endParaRPr sz="1400">
              <a:latin typeface="FZLTZHB--B51-0"/>
              <a:cs typeface="FZLTZHB--B51-0"/>
            </a:endParaRPr>
          </a:p>
          <a:p>
            <a:pPr marL="405765" marR="3070860">
              <a:lnSpc>
                <a:spcPct val="120000"/>
              </a:lnSpc>
              <a:tabLst>
                <a:tab pos="1881505" algn="l"/>
              </a:tabLst>
            </a:pPr>
            <a:r>
              <a:rPr sz="1400" b="1" spc="235" dirty="0">
                <a:latin typeface="FZLTZHB--B51-0"/>
                <a:cs typeface="FZLTZHB--B51-0"/>
              </a:rPr>
              <a:t>t</a:t>
            </a:r>
            <a:r>
              <a:rPr sz="1400" b="1" spc="-175" dirty="0">
                <a:latin typeface="FZLTZHB--B51-0"/>
                <a:cs typeface="FZLTZHB--B51-0"/>
              </a:rPr>
              <a:t>u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15" dirty="0">
                <a:latin typeface="FZLTZHB--B51-0"/>
                <a:cs typeface="FZLTZHB--B51-0"/>
              </a:rPr>
              <a:t>tle.pen</a:t>
            </a:r>
            <a:r>
              <a:rPr sz="1400" b="1" spc="25" dirty="0">
                <a:latin typeface="FZLTZHB--B51-0"/>
                <a:cs typeface="FZLTZHB--B51-0"/>
              </a:rPr>
              <a:t>u</a:t>
            </a:r>
            <a:r>
              <a:rPr sz="1400" b="1" spc="-165" dirty="0">
                <a:latin typeface="FZLTZHB--B51-0"/>
                <a:cs typeface="FZLTZHB--B51-0"/>
              </a:rPr>
              <a:t>p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为绘制后续数字确定位置 </a:t>
            </a:r>
            <a:r>
              <a:rPr sz="1400" b="1" spc="235" dirty="0">
                <a:latin typeface="FZLTZHB--B51-0"/>
                <a:cs typeface="FZLTZHB--B51-0"/>
              </a:rPr>
              <a:t>t</a:t>
            </a:r>
            <a:r>
              <a:rPr sz="1400" b="1" spc="-175" dirty="0">
                <a:latin typeface="FZLTZHB--B51-0"/>
                <a:cs typeface="FZLTZHB--B51-0"/>
              </a:rPr>
              <a:t>u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30" dirty="0">
                <a:latin typeface="FZLTZHB--B51-0"/>
                <a:cs typeface="FZLTZHB--B51-0"/>
              </a:rPr>
              <a:t>(</a:t>
            </a:r>
            <a:r>
              <a:rPr sz="1400" b="1" spc="50" dirty="0">
                <a:latin typeface="FZLTZHB--B51-0"/>
                <a:cs typeface="FZLTZHB--B51-0"/>
              </a:rPr>
              <a:t>2</a:t>
            </a:r>
            <a:r>
              <a:rPr sz="1400" b="1" spc="30" dirty="0">
                <a:latin typeface="FZLTZHB--B51-0"/>
                <a:cs typeface="FZLTZHB--B51-0"/>
              </a:rPr>
              <a:t>0</a:t>
            </a:r>
            <a:r>
              <a:rPr sz="1400" b="1" spc="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为绘制后续数字确定位置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76288" y="257556"/>
            <a:ext cx="1152905" cy="1447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七段数码管绘制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46905" y="1529255"/>
            <a:ext cx="52673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步骤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spc="-114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获取一段数字，绘制多个数码管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958" y="2139696"/>
            <a:ext cx="3887723" cy="2439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5771" y="2139696"/>
            <a:ext cx="1944611" cy="2439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89044" y="4725726"/>
            <a:ext cx="5581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DC0012"/>
                </a:solidFill>
                <a:latin typeface="Heiti SC"/>
                <a:cs typeface="Heiti SC"/>
              </a:rPr>
              <a:t>第</a:t>
            </a:r>
            <a:r>
              <a:rPr sz="1600" b="1" spc="95" dirty="0">
                <a:solidFill>
                  <a:srgbClr val="DC0012"/>
                </a:solidFill>
                <a:latin typeface="Arial"/>
                <a:cs typeface="Arial"/>
              </a:rPr>
              <a:t>1</a:t>
            </a:r>
            <a:r>
              <a:rPr sz="1600" b="1" dirty="0">
                <a:solidFill>
                  <a:srgbClr val="DC0012"/>
                </a:solidFill>
                <a:latin typeface="Heiti SC"/>
                <a:cs typeface="Heiti SC"/>
              </a:rPr>
              <a:t>个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8011" y="4713925"/>
            <a:ext cx="5581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DC0012"/>
                </a:solidFill>
                <a:latin typeface="Heiti SC"/>
                <a:cs typeface="Heiti SC"/>
              </a:rPr>
              <a:t>第</a:t>
            </a:r>
            <a:r>
              <a:rPr sz="1600" b="1" spc="95" dirty="0">
                <a:solidFill>
                  <a:srgbClr val="DC0012"/>
                </a:solidFill>
                <a:latin typeface="Arial"/>
                <a:cs typeface="Arial"/>
              </a:rPr>
              <a:t>2</a:t>
            </a:r>
            <a:r>
              <a:rPr sz="1600" b="1" dirty="0">
                <a:solidFill>
                  <a:srgbClr val="DC0012"/>
                </a:solidFill>
                <a:latin typeface="Heiti SC"/>
                <a:cs typeface="Heiti SC"/>
              </a:rPr>
              <a:t>个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46513" y="4713925"/>
            <a:ext cx="60452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DC0012"/>
                </a:solidFill>
                <a:latin typeface="Heiti SC"/>
                <a:cs typeface="Heiti SC"/>
              </a:rPr>
              <a:t>第</a:t>
            </a:r>
            <a:r>
              <a:rPr sz="1600" b="1" spc="195" dirty="0">
                <a:solidFill>
                  <a:srgbClr val="DC0012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DC0012"/>
                </a:solidFill>
                <a:latin typeface="Heiti SC"/>
                <a:cs typeface="Heiti SC"/>
              </a:rPr>
              <a:t>个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3112" y="3145774"/>
            <a:ext cx="2457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70" dirty="0">
                <a:solidFill>
                  <a:srgbClr val="DC0012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299" y="478947"/>
            <a:ext cx="5423535" cy="429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25" dirty="0">
                <a:latin typeface="FZLTZHB--B51-0"/>
                <a:cs typeface="FZLTZHB--B51-0"/>
              </a:rPr>
              <a:t>turtle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17805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14" dirty="0">
                <a:solidFill>
                  <a:srgbClr val="0101FF"/>
                </a:solidFill>
                <a:latin typeface="FZLTZHB--B51-0"/>
                <a:cs typeface="FZLTZHB--B51-0"/>
              </a:rPr>
              <a:t>wLine</a:t>
            </a:r>
            <a:r>
              <a:rPr sz="1400" b="1" spc="80" dirty="0">
                <a:latin typeface="FZLTZHB--B51-0"/>
                <a:cs typeface="FZLTZHB--B51-0"/>
              </a:rPr>
              <a:t>(d</a:t>
            </a:r>
            <a:r>
              <a:rPr sz="1400" b="1" spc="70" dirty="0">
                <a:latin typeface="FZLTZHB--B51-0"/>
                <a:cs typeface="FZLTZHB--B51-0"/>
              </a:rPr>
              <a:t>r</a:t>
            </a:r>
            <a:r>
              <a:rPr sz="1400" b="1" spc="-35" dirty="0">
                <a:latin typeface="FZLTZHB--B51-0"/>
                <a:cs typeface="FZLTZHB--B51-0"/>
              </a:rPr>
              <a:t>aw)</a:t>
            </a:r>
            <a:r>
              <a:rPr sz="1400" b="1" spc="-20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绘制单段数码管</a:t>
            </a:r>
            <a:endParaRPr sz="1400">
              <a:latin typeface="Heiti SC"/>
              <a:cs typeface="Heiti SC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5" dirty="0">
                <a:solidFill>
                  <a:srgbClr val="0101FF"/>
                </a:solidFill>
                <a:latin typeface="FZLTZHB--B51-0"/>
                <a:cs typeface="FZLTZHB--B51-0"/>
              </a:rPr>
              <a:t>wDigit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40" dirty="0">
                <a:latin typeface="FZLTZHB--B51-0"/>
                <a:cs typeface="FZLTZHB--B51-0"/>
              </a:rPr>
              <a:t>d</a:t>
            </a:r>
            <a:r>
              <a:rPr sz="1400" b="1" spc="240" dirty="0">
                <a:latin typeface="FZLTZHB--B51-0"/>
                <a:cs typeface="FZLTZHB--B51-0"/>
              </a:rPr>
              <a:t>igit)</a:t>
            </a:r>
            <a:r>
              <a:rPr sz="1400" b="1" spc="204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根据数字绘制七段数码管</a:t>
            </a:r>
            <a:endParaRPr sz="1400">
              <a:latin typeface="Heiti SC"/>
              <a:cs typeface="Heiti SC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17805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85" dirty="0">
                <a:solidFill>
                  <a:srgbClr val="0101FF"/>
                </a:solidFill>
                <a:latin typeface="FZLTZHB--B51-0"/>
                <a:cs typeface="FZLTZHB--B51-0"/>
              </a:rPr>
              <a:t>wDate</a:t>
            </a:r>
            <a:r>
              <a:rPr sz="1400" b="1" spc="-30" dirty="0">
                <a:latin typeface="FZLTZHB--B51-0"/>
                <a:cs typeface="FZLTZHB--B51-0"/>
              </a:rPr>
              <a:t>(da</a:t>
            </a:r>
            <a:r>
              <a:rPr sz="1400" b="1" spc="165" dirty="0">
                <a:latin typeface="FZLTZHB--B51-0"/>
                <a:cs typeface="FZLTZHB--B51-0"/>
              </a:rPr>
              <a:t>te)</a:t>
            </a:r>
            <a:r>
              <a:rPr sz="1400" b="1" spc="110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获得要输出的数字</a:t>
            </a:r>
            <a:endParaRPr sz="1400">
              <a:latin typeface="Heiti SC"/>
              <a:cs typeface="Heiti SC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55" dirty="0">
                <a:latin typeface="FZLTZHB--B51-0"/>
                <a:cs typeface="FZLTZHB--B51-0"/>
              </a:rPr>
              <a:t>d</a:t>
            </a:r>
            <a:r>
              <a:rPr sz="1400" b="1" spc="60" dirty="0">
                <a:latin typeface="FZLTZHB--B51-0"/>
                <a:cs typeface="FZLTZHB--B51-0"/>
              </a:rPr>
              <a:t>ate:</a:t>
            </a:r>
            <a:endParaRPr sz="1400">
              <a:latin typeface="FZLTZHB--B51-0"/>
              <a:cs typeface="FZLTZHB--B51-0"/>
            </a:endParaRPr>
          </a:p>
          <a:p>
            <a:pPr marL="799465">
              <a:lnSpc>
                <a:spcPct val="100000"/>
              </a:lnSpc>
              <a:spcBef>
                <a:spcPts val="335"/>
              </a:spcBef>
              <a:tabLst>
                <a:tab pos="2768600" algn="l"/>
              </a:tabLst>
            </a:pPr>
            <a:r>
              <a:rPr sz="1400" b="1" spc="-170" dirty="0">
                <a:latin typeface="FZLTZHB--B51-0"/>
                <a:cs typeface="FZLTZHB--B51-0"/>
              </a:rPr>
              <a:t>d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-165" dirty="0">
                <a:latin typeface="FZLTZHB--B51-0"/>
                <a:cs typeface="FZLTZHB--B51-0"/>
              </a:rPr>
              <a:t>a</a:t>
            </a:r>
            <a:r>
              <a:rPr sz="1400" b="1" spc="-155" dirty="0">
                <a:latin typeface="FZLTZHB--B51-0"/>
                <a:cs typeface="FZLTZHB--B51-0"/>
              </a:rPr>
              <a:t>wDi</a:t>
            </a:r>
            <a:r>
              <a:rPr sz="1400" b="1" spc="-150" dirty="0">
                <a:latin typeface="FZLTZHB--B51-0"/>
                <a:cs typeface="FZLTZHB--B51-0"/>
              </a:rPr>
              <a:t>g</a:t>
            </a:r>
            <a:r>
              <a:rPr sz="1400" b="1" spc="325" dirty="0">
                <a:latin typeface="FZLTZHB--B51-0"/>
                <a:cs typeface="FZLTZHB--B51-0"/>
              </a:rPr>
              <a:t>it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25" dirty="0">
                <a:solidFill>
                  <a:srgbClr val="900090"/>
                </a:solidFill>
                <a:latin typeface="FZLTZHB--B51-0"/>
                <a:cs typeface="FZLTZHB--B51-0"/>
              </a:rPr>
              <a:t>eva</a:t>
            </a:r>
            <a:r>
              <a:rPr sz="1400" b="1" spc="40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spc="220" dirty="0">
                <a:latin typeface="FZLTZHB--B51-0"/>
                <a:cs typeface="FZLTZHB--B51-0"/>
              </a:rPr>
              <a:t>)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通过</a:t>
            </a:r>
            <a:r>
              <a:rPr sz="1400" b="1" spc="-170" dirty="0">
                <a:solidFill>
                  <a:srgbClr val="DC0012"/>
                </a:solidFill>
                <a:latin typeface="FZLTZHB--B51-0"/>
                <a:cs typeface="FZLTZHB--B51-0"/>
              </a:rPr>
              <a:t>e</a:t>
            </a:r>
            <a:r>
              <a:rPr sz="1400" b="1" spc="-80" dirty="0">
                <a:solidFill>
                  <a:srgbClr val="DC0012"/>
                </a:solidFill>
                <a:latin typeface="FZLTZHB--B51-0"/>
                <a:cs typeface="FZLTZHB--B51-0"/>
              </a:rPr>
              <a:t>v</a:t>
            </a:r>
            <a:r>
              <a:rPr sz="1400" b="1" spc="-155" dirty="0">
                <a:solidFill>
                  <a:srgbClr val="DC0012"/>
                </a:solidFill>
                <a:latin typeface="FZLTZHB--B51-0"/>
                <a:cs typeface="FZLTZHB--B51-0"/>
              </a:rPr>
              <a:t>a</a:t>
            </a:r>
            <a:r>
              <a:rPr sz="1400" b="1" spc="405" dirty="0">
                <a:solidFill>
                  <a:srgbClr val="DC0012"/>
                </a:solidFill>
                <a:latin typeface="FZLTZHB--B51-0"/>
                <a:cs typeface="FZLTZHB--B51-0"/>
              </a:rPr>
              <a:t>l</a:t>
            </a:r>
            <a:r>
              <a:rPr sz="1400" b="1" spc="220" dirty="0">
                <a:solidFill>
                  <a:srgbClr val="DC0012"/>
                </a:solidFill>
                <a:latin typeface="FZLTZHB--B51-0"/>
                <a:cs typeface="FZLTZHB--B51-0"/>
              </a:rPr>
              <a:t>()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函</a:t>
            </a:r>
            <a:r>
              <a:rPr sz="1400" b="1" dirty="0">
                <a:solidFill>
                  <a:srgbClr val="DC0012"/>
                </a:solidFill>
                <a:latin typeface="Heiti SC"/>
                <a:cs typeface="Heiti SC"/>
              </a:rPr>
              <a:t>数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将数</a:t>
            </a:r>
            <a:r>
              <a:rPr sz="1400" b="1" dirty="0">
                <a:solidFill>
                  <a:srgbClr val="DC0012"/>
                </a:solidFill>
                <a:latin typeface="Heiti SC"/>
                <a:cs typeface="Heiti SC"/>
              </a:rPr>
              <a:t>字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变为</a:t>
            </a:r>
            <a:r>
              <a:rPr sz="1400" b="1" dirty="0">
                <a:solidFill>
                  <a:srgbClr val="DC0012"/>
                </a:solidFill>
                <a:latin typeface="Heiti SC"/>
                <a:cs typeface="Heiti SC"/>
              </a:rPr>
              <a:t>整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数</a:t>
            </a:r>
            <a:endParaRPr sz="1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ma</a:t>
            </a:r>
            <a:r>
              <a:rPr sz="1400" b="1" spc="-45" dirty="0">
                <a:solidFill>
                  <a:srgbClr val="0101FF"/>
                </a:solidFill>
                <a:latin typeface="FZLTZHB--B51-0"/>
                <a:cs typeface="FZLTZHB--B51-0"/>
              </a:rPr>
              <a:t>i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n</a:t>
            </a:r>
            <a:r>
              <a:rPr sz="1400" b="1" spc="245" dirty="0">
                <a:latin typeface="FZLTZHB--B51-0"/>
                <a:cs typeface="FZLTZHB--B51-0"/>
              </a:rPr>
              <a:t>():</a:t>
            </a:r>
            <a:endParaRPr sz="1400">
              <a:latin typeface="FZLTZHB--B51-0"/>
              <a:cs typeface="FZLTZHB--B51-0"/>
            </a:endParaRPr>
          </a:p>
          <a:p>
            <a:pPr marL="405765" marR="1858645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20" dirty="0">
                <a:latin typeface="FZLTZHB--B51-0"/>
                <a:cs typeface="FZLTZHB--B51-0"/>
              </a:rPr>
              <a:t>tle.se</a:t>
            </a:r>
            <a:r>
              <a:rPr sz="1400" b="1" spc="95" dirty="0">
                <a:latin typeface="FZLTZHB--B51-0"/>
                <a:cs typeface="FZLTZHB--B51-0"/>
              </a:rPr>
              <a:t>t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5" dirty="0">
                <a:latin typeface="FZLTZHB--B51-0"/>
                <a:cs typeface="FZLTZHB--B51-0"/>
              </a:rPr>
              <a:t>(800</a:t>
            </a:r>
            <a:r>
              <a:rPr sz="1400" b="1" dirty="0">
                <a:latin typeface="FZLTZHB--B51-0"/>
                <a:cs typeface="FZLTZHB--B51-0"/>
              </a:rPr>
              <a:t>,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350</a:t>
            </a:r>
            <a:r>
              <a:rPr sz="1400" b="1" spc="-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35" dirty="0">
                <a:latin typeface="FZLTZHB--B51-0"/>
                <a:cs typeface="FZLTZHB--B51-0"/>
              </a:rPr>
              <a:t>2</a:t>
            </a:r>
            <a:r>
              <a:rPr sz="1400" b="1" spc="-10" dirty="0">
                <a:latin typeface="FZLTZHB--B51-0"/>
                <a:cs typeface="FZLTZHB--B51-0"/>
              </a:rPr>
              <a:t>00,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20</a:t>
            </a:r>
            <a:r>
              <a:rPr sz="1400" b="1" spc="-155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405765" marR="3041015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80" dirty="0">
                <a:latin typeface="FZLTZHB--B51-0"/>
                <a:cs typeface="FZLTZHB--B51-0"/>
              </a:rPr>
              <a:t>-</a:t>
            </a:r>
            <a:r>
              <a:rPr sz="1400" b="1" spc="-70" dirty="0">
                <a:latin typeface="FZLTZHB--B51-0"/>
                <a:cs typeface="FZLTZHB--B51-0"/>
              </a:rPr>
              <a:t>300)</a:t>
            </a:r>
            <a:r>
              <a:rPr sz="1400" b="1" spc="-3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35" dirty="0">
                <a:latin typeface="FZLTZHB--B51-0"/>
                <a:cs typeface="FZLTZHB--B51-0"/>
              </a:rPr>
              <a:t>size</a:t>
            </a:r>
            <a:r>
              <a:rPr sz="1400" b="1" spc="95" dirty="0">
                <a:latin typeface="FZLTZHB--B51-0"/>
                <a:cs typeface="FZLTZHB--B51-0"/>
              </a:rPr>
              <a:t>(5)</a:t>
            </a:r>
            <a:r>
              <a:rPr sz="1400" b="1" spc="55" dirty="0">
                <a:latin typeface="FZLTZHB--B51-0"/>
                <a:cs typeface="FZLTZHB--B51-0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85" dirty="0">
                <a:latin typeface="FZLTZHB--B51-0"/>
                <a:cs typeface="FZLTZHB--B51-0"/>
              </a:rPr>
              <a:t>wDate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-80" dirty="0">
                <a:solidFill>
                  <a:srgbClr val="1DB41D"/>
                </a:solidFill>
                <a:latin typeface="FZLTZHB--B51-0"/>
                <a:cs typeface="FZLTZHB--B51-0"/>
              </a:rPr>
              <a:t>201810</a:t>
            </a:r>
            <a:r>
              <a:rPr sz="1400" b="1" spc="-6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14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0'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14" dirty="0">
                <a:latin typeface="FZLTZHB--B51-0"/>
                <a:cs typeface="FZLTZHB--B51-0"/>
              </a:rPr>
              <a:t>tle.hi</a:t>
            </a:r>
            <a:r>
              <a:rPr sz="1400" b="1" spc="185" dirty="0">
                <a:latin typeface="FZLTZHB--B51-0"/>
                <a:cs typeface="FZLTZHB--B51-0"/>
              </a:rPr>
              <a:t>d</a:t>
            </a:r>
            <a:r>
              <a:rPr sz="1400" b="1" spc="80" dirty="0">
                <a:latin typeface="FZLTZHB--B51-0"/>
                <a:cs typeface="FZLTZHB--B51-0"/>
              </a:rPr>
              <a:t>eturtl</a:t>
            </a:r>
            <a:r>
              <a:rPr sz="1400" b="1" spc="105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5" dirty="0">
                <a:latin typeface="FZLTZHB--B51-0"/>
                <a:cs typeface="FZLTZHB--B51-0"/>
              </a:rPr>
              <a:t>tle.do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20" dirty="0">
                <a:latin typeface="FZLTZHB--B51-0"/>
                <a:cs typeface="FZLTZHB--B51-0"/>
              </a:rPr>
              <a:t>main()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4766" y="2715767"/>
            <a:ext cx="4184141" cy="1985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6653" y="2399501"/>
            <a:ext cx="53619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准备好电脑，与老师一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起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编码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吧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！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0958" y="2302361"/>
            <a:ext cx="702246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七段数码管绘制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实</a:t>
            </a:r>
            <a:r>
              <a:rPr sz="4000" spc="-10" dirty="0">
                <a:latin typeface="Arial Unicode MS"/>
                <a:cs typeface="Arial Unicode MS"/>
              </a:rPr>
              <a:t>例</a:t>
            </a:r>
            <a:r>
              <a:rPr sz="4000" dirty="0">
                <a:latin typeface="Arial Unicode MS"/>
                <a:cs typeface="Arial Unicode MS"/>
              </a:rPr>
              <a:t>讲解</a:t>
            </a:r>
            <a:r>
              <a:rPr sz="4000" dirty="0">
                <a:latin typeface="Microsoft Sans Serif"/>
                <a:cs typeface="Microsoft Sans Serif"/>
              </a:rPr>
              <a:t>(</a:t>
            </a:r>
            <a:r>
              <a:rPr sz="4000" spc="-5" dirty="0">
                <a:latin typeface="Arial Unicode MS"/>
                <a:cs typeface="Arial Unicode MS"/>
              </a:rPr>
              <a:t>下</a:t>
            </a:r>
            <a:r>
              <a:rPr sz="4000" dirty="0">
                <a:latin typeface="Microsoft Sans Serif"/>
                <a:cs typeface="Microsoft Sans Serif"/>
              </a:rPr>
              <a:t>)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七段数码管绘制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15" marR="182880" algn="ctr">
              <a:lnSpc>
                <a:spcPct val="100000"/>
              </a:lnSpc>
            </a:pPr>
            <a:r>
              <a:rPr dirty="0">
                <a:latin typeface="Heiti SC"/>
                <a:cs typeface="Heiti SC"/>
              </a:rPr>
              <a:t>基本思路</a:t>
            </a:r>
          </a:p>
          <a:p>
            <a:pPr marL="208915">
              <a:lnSpc>
                <a:spcPct val="100000"/>
              </a:lnSpc>
            </a:pPr>
            <a:endParaRPr dirty="0">
              <a:latin typeface="Heiti SC"/>
              <a:cs typeface="Heiti SC"/>
            </a:endParaRPr>
          </a:p>
          <a:p>
            <a:pPr marL="208915">
              <a:lnSpc>
                <a:spcPct val="100000"/>
              </a:lnSpc>
              <a:spcBef>
                <a:spcPts val="16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</a:pPr>
            <a:r>
              <a:rPr b="0" spc="235" dirty="0">
                <a:solidFill>
                  <a:srgbClr val="A6A6A6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A6A6A6"/>
                </a:solidFill>
                <a:latin typeface="Heiti SC"/>
                <a:cs typeface="Heiti SC"/>
              </a:rPr>
              <a:t>步骤</a:t>
            </a:r>
            <a:r>
              <a:rPr spc="145" dirty="0">
                <a:solidFill>
                  <a:srgbClr val="A6A6A6"/>
                </a:solidFill>
                <a:latin typeface="Arial"/>
                <a:cs typeface="Arial"/>
              </a:rPr>
              <a:t>1</a:t>
            </a:r>
            <a:r>
              <a:rPr dirty="0">
                <a:solidFill>
                  <a:srgbClr val="A6A6A6"/>
                </a:solidFill>
                <a:latin typeface="Heiti SC"/>
                <a:cs typeface="Heiti SC"/>
              </a:rPr>
              <a:t>：绘制单个数字对应的数码管</a:t>
            </a: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</a:pPr>
            <a:r>
              <a:rPr b="0" spc="235" dirty="0">
                <a:solidFill>
                  <a:srgbClr val="A6A6A6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A6A6A6"/>
                </a:solidFill>
                <a:latin typeface="Heiti SC"/>
                <a:cs typeface="Heiti SC"/>
              </a:rPr>
              <a:t>步骤</a:t>
            </a:r>
            <a:r>
              <a:rPr spc="145" dirty="0">
                <a:solidFill>
                  <a:srgbClr val="A6A6A6"/>
                </a:solidFill>
                <a:latin typeface="Arial"/>
                <a:cs typeface="Arial"/>
              </a:rPr>
              <a:t>2</a:t>
            </a:r>
            <a:r>
              <a:rPr dirty="0">
                <a:solidFill>
                  <a:srgbClr val="A6A6A6"/>
                </a:solidFill>
                <a:latin typeface="Heiti SC"/>
                <a:cs typeface="Heiti SC"/>
              </a:rPr>
              <a:t>：获得一串数字，绘制对应的数码管</a:t>
            </a: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000000"/>
                </a:solidFill>
                <a:latin typeface="Heiti SC"/>
                <a:cs typeface="Heiti SC"/>
              </a:rPr>
              <a:t>步骤</a:t>
            </a:r>
            <a:r>
              <a:rPr spc="145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dirty="0">
                <a:solidFill>
                  <a:srgbClr val="000000"/>
                </a:solidFill>
                <a:latin typeface="Heiti SC"/>
                <a:cs typeface="Heiti SC"/>
              </a:rPr>
              <a:t>：获得当前系统时间，绘制对应的数码管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七段数码管绘制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4184" y="1529255"/>
            <a:ext cx="3073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绘制漂亮的七段数码管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958" y="2212085"/>
            <a:ext cx="1943861" cy="2439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02667" y="3125075"/>
            <a:ext cx="4210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增加七段数码管之间线条间隔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299" y="606963"/>
            <a:ext cx="13049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25" dirty="0">
                <a:latin typeface="FZLTZHB--B51-0"/>
                <a:cs typeface="FZLTZHB--B51-0"/>
              </a:rPr>
              <a:t>turtle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266" y="808101"/>
            <a:ext cx="3384550" cy="791845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 marR="264795" indent="-393700">
              <a:lnSpc>
                <a:spcPct val="120000"/>
              </a:lnSpc>
              <a:tabLst>
                <a:tab pos="175768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490" dirty="0">
                <a:solidFill>
                  <a:srgbClr val="0101FF"/>
                </a:solidFill>
                <a:latin typeface="FZLTZHB--B51-0"/>
                <a:cs typeface="FZLTZHB--B51-0"/>
              </a:rPr>
              <a:t>w</a:t>
            </a:r>
            <a:r>
              <a:rPr sz="1400" b="1" spc="-465" dirty="0">
                <a:solidFill>
                  <a:srgbClr val="0101FF"/>
                </a:solidFill>
                <a:latin typeface="FZLTZHB--B51-0"/>
                <a:cs typeface="FZLTZHB--B51-0"/>
              </a:rPr>
              <a:t>G</a:t>
            </a:r>
            <a:r>
              <a:rPr sz="1400" b="1" spc="-15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p</a:t>
            </a:r>
            <a:r>
              <a:rPr sz="1400" b="1" spc="260" dirty="0">
                <a:latin typeface="FZLTZHB--B51-0"/>
                <a:cs typeface="FZLTZHB--B51-0"/>
              </a:rPr>
              <a:t>()</a:t>
            </a:r>
            <a:r>
              <a:rPr sz="1400" b="1" spc="215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绘制数码管间隔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225" dirty="0">
                <a:latin typeface="FZLTZHB--B51-0"/>
                <a:cs typeface="FZLTZHB--B51-0"/>
              </a:rPr>
              <a:t>(</a:t>
            </a:r>
            <a:r>
              <a:rPr sz="1400" b="1" spc="35" dirty="0">
                <a:latin typeface="FZLTZHB--B51-0"/>
                <a:cs typeface="FZLTZHB--B51-0"/>
              </a:rPr>
              <a:t>5)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299" y="1620568"/>
            <a:ext cx="353187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7805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14" dirty="0">
                <a:solidFill>
                  <a:srgbClr val="0101FF"/>
                </a:solidFill>
                <a:latin typeface="FZLTZHB--B51-0"/>
                <a:cs typeface="FZLTZHB--B51-0"/>
              </a:rPr>
              <a:t>wLine</a:t>
            </a:r>
            <a:r>
              <a:rPr sz="1400" b="1" spc="80" dirty="0">
                <a:latin typeface="FZLTZHB--B51-0"/>
                <a:cs typeface="FZLTZHB--B51-0"/>
              </a:rPr>
              <a:t>(d</a:t>
            </a:r>
            <a:r>
              <a:rPr sz="1400" b="1" spc="70" dirty="0">
                <a:latin typeface="FZLTZHB--B51-0"/>
                <a:cs typeface="FZLTZHB--B51-0"/>
              </a:rPr>
              <a:t>r</a:t>
            </a:r>
            <a:r>
              <a:rPr sz="1400" b="1" spc="-35" dirty="0">
                <a:latin typeface="FZLTZHB--B51-0"/>
                <a:cs typeface="FZLTZHB--B51-0"/>
              </a:rPr>
              <a:t>aw)</a:t>
            </a:r>
            <a:r>
              <a:rPr sz="1400" b="1" spc="-20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绘制单段数码管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266" y="1831467"/>
            <a:ext cx="3384550" cy="294640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ct val="10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320" dirty="0">
                <a:latin typeface="FZLTZHB--B51-0"/>
                <a:cs typeface="FZLTZHB--B51-0"/>
              </a:rPr>
              <a:t>wGap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3563" y="2143091"/>
            <a:ext cx="4356100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245" dirty="0">
                <a:latin typeface="FZLTZHB--B51-0"/>
                <a:cs typeface="FZLTZHB--B51-0"/>
              </a:rPr>
              <a:t>down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20" dirty="0">
                <a:latin typeface="FZLTZHB--B51-0"/>
                <a:cs typeface="FZLTZHB--B51-0"/>
              </a:rPr>
              <a:t>w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85" dirty="0">
                <a:latin typeface="FZLTZHB--B51-0"/>
                <a:cs typeface="FZLTZHB--B51-0"/>
              </a:rPr>
              <a:t>urtle.</a:t>
            </a:r>
            <a:r>
              <a:rPr sz="1400" b="1" spc="125" dirty="0">
                <a:latin typeface="FZLTZHB--B51-0"/>
                <a:cs typeface="FZLTZHB--B51-0"/>
              </a:rPr>
              <a:t>p</a:t>
            </a:r>
            <a:r>
              <a:rPr sz="1400" b="1" spc="-165" dirty="0">
                <a:latin typeface="FZLTZHB--B51-0"/>
                <a:cs typeface="FZLTZHB--B51-0"/>
              </a:rPr>
              <a:t>enup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225" dirty="0">
                <a:latin typeface="FZLTZHB--B51-0"/>
                <a:cs typeface="FZLTZHB--B51-0"/>
              </a:rPr>
              <a:t>(</a:t>
            </a:r>
            <a:r>
              <a:rPr sz="1400" b="1" spc="-40" dirty="0">
                <a:latin typeface="FZLTZHB--B51-0"/>
                <a:cs typeface="FZLTZHB--B51-0"/>
              </a:rPr>
              <a:t>40)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266" y="2606420"/>
            <a:ext cx="3384550" cy="294640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ct val="10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320" dirty="0">
                <a:latin typeface="FZLTZHB--B51-0"/>
                <a:cs typeface="FZLTZHB--B51-0"/>
              </a:rPr>
              <a:t>wGap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299" y="2911155"/>
            <a:ext cx="7011670" cy="173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>
              <a:lnSpc>
                <a:spcPct val="10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5" dirty="0">
                <a:latin typeface="FZLTZHB--B51-0"/>
                <a:cs typeface="FZLTZHB--B51-0"/>
              </a:rPr>
              <a:t>tle.ri</a:t>
            </a:r>
            <a:r>
              <a:rPr sz="1400" b="1" spc="270" dirty="0">
                <a:latin typeface="FZLTZHB--B51-0"/>
                <a:cs typeface="FZLTZHB--B51-0"/>
              </a:rPr>
              <a:t>g</a:t>
            </a:r>
            <a:r>
              <a:rPr sz="1400" b="1" spc="40" dirty="0">
                <a:latin typeface="FZLTZHB--B51-0"/>
                <a:cs typeface="FZLTZHB--B51-0"/>
              </a:rPr>
              <a:t>ht</a:t>
            </a:r>
            <a:r>
              <a:rPr sz="1400" b="1" spc="25" dirty="0">
                <a:latin typeface="FZLTZHB--B51-0"/>
                <a:cs typeface="FZLTZHB--B51-0"/>
              </a:rPr>
              <a:t>(90)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5" dirty="0">
                <a:solidFill>
                  <a:srgbClr val="0101FF"/>
                </a:solidFill>
                <a:latin typeface="FZLTZHB--B51-0"/>
                <a:cs typeface="FZLTZHB--B51-0"/>
              </a:rPr>
              <a:t>wDigit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40" dirty="0">
                <a:latin typeface="FZLTZHB--B51-0"/>
                <a:cs typeface="FZLTZHB--B51-0"/>
              </a:rPr>
              <a:t>d</a:t>
            </a:r>
            <a:r>
              <a:rPr sz="1400" b="1" spc="240" dirty="0">
                <a:latin typeface="FZLTZHB--B51-0"/>
                <a:cs typeface="FZLTZHB--B51-0"/>
              </a:rPr>
              <a:t>igit)</a:t>
            </a:r>
            <a:r>
              <a:rPr sz="1400" b="1" spc="204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根据数字绘制七段数码管</a:t>
            </a:r>
            <a:endParaRPr sz="1400">
              <a:latin typeface="Heiti SC"/>
              <a:cs typeface="Heiti SC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[2,</a:t>
            </a:r>
            <a:r>
              <a:rPr sz="1400" b="1" spc="100" dirty="0">
                <a:latin typeface="FZLTZHB--B51-0"/>
                <a:cs typeface="FZLTZHB--B51-0"/>
              </a:rPr>
              <a:t>3</a:t>
            </a:r>
            <a:r>
              <a:rPr sz="1400" b="1" spc="120" dirty="0">
                <a:latin typeface="FZLTZHB--B51-0"/>
                <a:cs typeface="FZLTZHB--B51-0"/>
              </a:rPr>
              <a:t>,4,5,6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0" dirty="0">
                <a:latin typeface="FZLTZHB--B51-0"/>
                <a:cs typeface="FZLTZHB--B51-0"/>
              </a:rPr>
              <a:t>8,9</a:t>
            </a:r>
            <a:r>
              <a:rPr sz="1400" b="1" spc="40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10" dirty="0">
                <a:latin typeface="FZLTZHB--B51-0"/>
                <a:cs typeface="FZLTZHB--B51-0"/>
              </a:rPr>
              <a:t>w</a:t>
            </a:r>
            <a:r>
              <a:rPr sz="1400" b="1" spc="-25" dirty="0">
                <a:latin typeface="FZLTZHB--B51-0"/>
                <a:cs typeface="FZLTZHB--B51-0"/>
              </a:rPr>
              <a:t>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[0,</a:t>
            </a:r>
            <a:r>
              <a:rPr sz="1400" b="1" spc="135" dirty="0">
                <a:latin typeface="FZLTZHB--B51-0"/>
                <a:cs typeface="FZLTZHB--B51-0"/>
              </a:rPr>
              <a:t>1</a:t>
            </a:r>
            <a:r>
              <a:rPr sz="1400" b="1" spc="120" dirty="0">
                <a:latin typeface="FZLTZHB--B51-0"/>
                <a:cs typeface="FZLTZHB--B51-0"/>
              </a:rPr>
              <a:t>,3,4,5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40" dirty="0">
                <a:latin typeface="FZLTZHB--B51-0"/>
                <a:cs typeface="FZLTZHB--B51-0"/>
              </a:rPr>
              <a:t>6,7,8,</a:t>
            </a:r>
            <a:r>
              <a:rPr sz="1400" b="1" spc="60" dirty="0">
                <a:latin typeface="FZLTZHB--B51-0"/>
                <a:cs typeface="FZLTZHB--B51-0"/>
              </a:rPr>
              <a:t>9</a:t>
            </a:r>
            <a:r>
              <a:rPr sz="1400" b="1" spc="27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80" dirty="0">
                <a:latin typeface="FZLTZHB--B51-0"/>
                <a:cs typeface="FZLTZHB--B51-0"/>
              </a:rPr>
              <a:t>drawLi</a:t>
            </a:r>
            <a:r>
              <a:rPr sz="1400" b="1" spc="-85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0" dirty="0">
                <a:latin typeface="FZLTZHB--B51-0"/>
                <a:cs typeface="FZLTZHB--B51-0"/>
              </a:rPr>
              <a:t>,3,5,6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0" dirty="0">
                <a:latin typeface="FZLTZHB--B51-0"/>
                <a:cs typeface="FZLTZHB--B51-0"/>
              </a:rPr>
              <a:t>8,9</a:t>
            </a:r>
            <a:r>
              <a:rPr sz="1400" b="1" spc="40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10" dirty="0">
                <a:latin typeface="FZLTZHB--B51-0"/>
                <a:cs typeface="FZLTZHB--B51-0"/>
              </a:rPr>
              <a:t>w</a:t>
            </a:r>
            <a:r>
              <a:rPr sz="1400" b="1" spc="-25" dirty="0">
                <a:latin typeface="FZLTZHB--B51-0"/>
                <a:cs typeface="FZLTZHB--B51-0"/>
              </a:rPr>
              <a:t>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5" dirty="0">
                <a:latin typeface="FZLTZHB--B51-0"/>
                <a:cs typeface="FZLTZHB--B51-0"/>
              </a:rPr>
              <a:t>,6,8</a:t>
            </a:r>
            <a:r>
              <a:rPr sz="1400" b="1" spc="8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alse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七段数码管绘制</a:t>
            </a:r>
          </a:p>
        </p:txBody>
      </p:sp>
      <p:sp>
        <p:nvSpPr>
          <p:cNvPr id="6" name="object 6"/>
          <p:cNvSpPr/>
          <p:nvPr/>
        </p:nvSpPr>
        <p:spPr>
          <a:xfrm>
            <a:off x="1187958" y="2212085"/>
            <a:ext cx="1943861" cy="2439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6905" y="1529255"/>
            <a:ext cx="6350000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步骤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2400" b="1" spc="-114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获取系统时间，绘制七段数码管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06819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20" dirty="0">
                <a:latin typeface="Arial"/>
                <a:cs typeface="Arial"/>
              </a:rPr>
              <a:t>m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库获得系统当前时间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06819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增加年月日标记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06819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年月日颜色不同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299" y="222915"/>
            <a:ext cx="510667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60" dirty="0">
                <a:latin typeface="FZLTZHB--B51-0"/>
                <a:cs typeface="FZLTZHB--B51-0"/>
              </a:rPr>
              <a:t>turtle</a:t>
            </a:r>
            <a:r>
              <a:rPr sz="1400" b="1" spc="10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time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405765" marR="5080" indent="-393700">
              <a:lnSpc>
                <a:spcPct val="120000"/>
              </a:lnSpc>
              <a:tabLst>
                <a:tab pos="217805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85" dirty="0">
                <a:solidFill>
                  <a:srgbClr val="0101FF"/>
                </a:solidFill>
                <a:latin typeface="FZLTZHB--B51-0"/>
                <a:cs typeface="FZLTZHB--B51-0"/>
              </a:rPr>
              <a:t>wDate</a:t>
            </a:r>
            <a:r>
              <a:rPr sz="1400" b="1" spc="-30" dirty="0">
                <a:latin typeface="FZLTZHB--B51-0"/>
                <a:cs typeface="FZLTZHB--B51-0"/>
              </a:rPr>
              <a:t>(da</a:t>
            </a:r>
            <a:r>
              <a:rPr sz="1400" b="1" spc="165" dirty="0">
                <a:latin typeface="FZLTZHB--B51-0"/>
                <a:cs typeface="FZLTZHB--B51-0"/>
              </a:rPr>
              <a:t>te)</a:t>
            </a:r>
            <a:r>
              <a:rPr sz="1400" b="1" spc="110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170" dirty="0">
                <a:solidFill>
                  <a:srgbClr val="DC0012"/>
                </a:solidFill>
                <a:latin typeface="FZLTZHB--B51-0"/>
                <a:cs typeface="FZLTZHB--B51-0"/>
              </a:rPr>
              <a:t>d</a:t>
            </a:r>
            <a:r>
              <a:rPr sz="1400" b="1" spc="-165" dirty="0">
                <a:solidFill>
                  <a:srgbClr val="DC0012"/>
                </a:solidFill>
                <a:latin typeface="FZLTZHB--B51-0"/>
                <a:cs typeface="FZLTZHB--B51-0"/>
              </a:rPr>
              <a:t>a</a:t>
            </a:r>
            <a:r>
              <a:rPr sz="1400" b="1" spc="245" dirty="0">
                <a:solidFill>
                  <a:srgbClr val="DC0012"/>
                </a:solidFill>
                <a:latin typeface="FZLTZHB--B51-0"/>
                <a:cs typeface="FZLTZHB--B51-0"/>
              </a:rPr>
              <a:t>t</a:t>
            </a:r>
            <a:r>
              <a:rPr sz="1400" b="1" spc="-165" dirty="0">
                <a:solidFill>
                  <a:srgbClr val="DC0012"/>
                </a:solidFill>
                <a:latin typeface="FZLTZHB--B51-0"/>
                <a:cs typeface="FZLTZHB--B51-0"/>
              </a:rPr>
              <a:t>a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为</a:t>
            </a:r>
            <a:r>
              <a:rPr sz="1400" b="1" dirty="0">
                <a:solidFill>
                  <a:srgbClr val="DC0012"/>
                </a:solidFill>
                <a:latin typeface="Heiti SC"/>
                <a:cs typeface="Heiti SC"/>
              </a:rPr>
              <a:t>日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期，</a:t>
            </a:r>
            <a:r>
              <a:rPr sz="1400" b="1" dirty="0">
                <a:solidFill>
                  <a:srgbClr val="DC0012"/>
                </a:solidFill>
                <a:latin typeface="Heiti SC"/>
                <a:cs typeface="Heiti SC"/>
              </a:rPr>
              <a:t>格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式为</a:t>
            </a:r>
            <a:r>
              <a:rPr sz="1400" b="1" dirty="0">
                <a:solidFill>
                  <a:srgbClr val="DC0012"/>
                </a:solidFill>
                <a:latin typeface="Heiti SC"/>
                <a:cs typeface="Heiti SC"/>
              </a:rPr>
              <a:t> </a:t>
            </a:r>
            <a:r>
              <a:rPr sz="1400" b="1" spc="100" dirty="0">
                <a:solidFill>
                  <a:srgbClr val="DC0012"/>
                </a:solidFill>
                <a:latin typeface="Heiti SC"/>
                <a:cs typeface="Heiti SC"/>
              </a:rPr>
              <a:t> </a:t>
            </a:r>
            <a:r>
              <a:rPr sz="1400" b="1" spc="455" dirty="0">
                <a:solidFill>
                  <a:srgbClr val="DC0012"/>
                </a:solidFill>
                <a:latin typeface="FZLTZHB--B51-0"/>
                <a:cs typeface="FZLTZHB--B51-0"/>
              </a:rPr>
              <a:t>'</a:t>
            </a:r>
            <a:r>
              <a:rPr sz="1400" b="1" spc="-630" dirty="0">
                <a:solidFill>
                  <a:srgbClr val="DC0012"/>
                </a:solidFill>
                <a:latin typeface="FZLTZHB--B51-0"/>
                <a:cs typeface="FZLTZHB--B51-0"/>
              </a:rPr>
              <a:t>%</a:t>
            </a:r>
            <a:r>
              <a:rPr sz="1400" b="1" spc="-340" dirty="0">
                <a:solidFill>
                  <a:srgbClr val="DC0012"/>
                </a:solidFill>
                <a:latin typeface="FZLTZHB--B51-0"/>
                <a:cs typeface="FZLTZHB--B51-0"/>
              </a:rPr>
              <a:t>Y</a:t>
            </a:r>
            <a:r>
              <a:rPr sz="1400" b="1" spc="-180" dirty="0">
                <a:solidFill>
                  <a:srgbClr val="DC0012"/>
                </a:solidFill>
                <a:latin typeface="FZLTZHB--B51-0"/>
                <a:cs typeface="FZLTZHB--B51-0"/>
              </a:rPr>
              <a:t>-</a:t>
            </a:r>
            <a:r>
              <a:rPr sz="1400" b="1" spc="-465" dirty="0">
                <a:solidFill>
                  <a:srgbClr val="DC0012"/>
                </a:solidFill>
                <a:latin typeface="FZLTZHB--B51-0"/>
                <a:cs typeface="FZLTZHB--B51-0"/>
              </a:rPr>
              <a:t>%m=%</a:t>
            </a:r>
            <a:r>
              <a:rPr sz="1400" b="1" spc="-330" dirty="0">
                <a:solidFill>
                  <a:srgbClr val="DC0012"/>
                </a:solidFill>
                <a:latin typeface="FZLTZHB--B51-0"/>
                <a:cs typeface="FZLTZHB--B51-0"/>
              </a:rPr>
              <a:t>d</a:t>
            </a:r>
            <a:r>
              <a:rPr sz="1400" b="1" spc="140" dirty="0">
                <a:solidFill>
                  <a:srgbClr val="DC0012"/>
                </a:solidFill>
                <a:latin typeface="FZLTZHB--B51-0"/>
                <a:cs typeface="FZLTZHB--B51-0"/>
              </a:rPr>
              <a:t>+'</a:t>
            </a:r>
            <a:r>
              <a:rPr sz="1400" b="1" spc="90" dirty="0">
                <a:solidFill>
                  <a:srgbClr val="DC0012"/>
                </a:solidFill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30" dirty="0">
                <a:latin typeface="FZLTZHB--B51-0"/>
                <a:cs typeface="FZLTZHB--B51-0"/>
              </a:rPr>
              <a:t>color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red"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55" dirty="0">
                <a:latin typeface="FZLTZHB--B51-0"/>
                <a:cs typeface="FZLTZHB--B51-0"/>
              </a:rPr>
              <a:t>d</a:t>
            </a:r>
            <a:r>
              <a:rPr sz="1400" b="1" spc="60" dirty="0">
                <a:latin typeface="FZLTZHB--B51-0"/>
                <a:cs typeface="FZLTZHB--B51-0"/>
              </a:rPr>
              <a:t>ate:</a:t>
            </a:r>
            <a:endParaRPr sz="1400">
              <a:latin typeface="FZLTZHB--B51-0"/>
              <a:cs typeface="FZLTZHB--B51-0"/>
            </a:endParaRPr>
          </a:p>
          <a:p>
            <a:pPr marL="8001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=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187" y="1748563"/>
            <a:ext cx="4333875" cy="328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2530" marR="5080">
              <a:lnSpc>
                <a:spcPct val="120000"/>
              </a:lnSpc>
            </a:pPr>
            <a:r>
              <a:rPr sz="1400" b="1" spc="235" dirty="0">
                <a:latin typeface="FZLTZHB--B51-0"/>
                <a:cs typeface="FZLTZHB--B51-0"/>
              </a:rPr>
              <a:t>t</a:t>
            </a:r>
            <a:r>
              <a:rPr sz="1400" b="1" spc="-175" dirty="0">
                <a:latin typeface="FZLTZHB--B51-0"/>
                <a:cs typeface="FZLTZHB--B51-0"/>
              </a:rPr>
              <a:t>u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80" dirty="0">
                <a:latin typeface="FZLTZHB--B51-0"/>
                <a:cs typeface="FZLTZHB--B51-0"/>
              </a:rPr>
              <a:t>tle.w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65" dirty="0">
                <a:latin typeface="FZLTZHB--B51-0"/>
                <a:cs typeface="FZLTZHB--B51-0"/>
              </a:rPr>
              <a:t>ite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年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60" dirty="0">
                <a:latin typeface="FZLTZHB--B51-0"/>
                <a:cs typeface="FZLTZHB--B51-0"/>
              </a:rPr>
              <a:t>,fo</a:t>
            </a:r>
            <a:r>
              <a:rPr sz="1400" b="1" spc="95" dirty="0">
                <a:latin typeface="FZLTZHB--B51-0"/>
                <a:cs typeface="FZLTZHB--B51-0"/>
              </a:rPr>
              <a:t>n</a:t>
            </a:r>
            <a:r>
              <a:rPr sz="1400" b="1" spc="100" dirty="0">
                <a:latin typeface="FZLTZHB--B51-0"/>
                <a:cs typeface="FZLTZHB--B51-0"/>
              </a:rPr>
              <a:t>t=(</a:t>
            </a:r>
            <a:r>
              <a:rPr sz="14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"Ar</a:t>
            </a:r>
            <a:r>
              <a:rPr sz="14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ial</a:t>
            </a:r>
            <a:r>
              <a:rPr sz="1400" b="1" spc="195" dirty="0">
                <a:latin typeface="FZLTZHB--B51-0"/>
                <a:cs typeface="FZLTZHB--B51-0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spc="265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spc="50" dirty="0">
                <a:latin typeface="FZLTZHB--B51-0"/>
                <a:cs typeface="FZLTZHB--B51-0"/>
              </a:rPr>
              <a:t>u</a:t>
            </a:r>
            <a:r>
              <a:rPr sz="1400" b="1" spc="85" dirty="0">
                <a:latin typeface="FZLTZHB--B51-0"/>
                <a:cs typeface="FZLTZHB--B51-0"/>
              </a:rPr>
              <a:t>rtle.p</a:t>
            </a:r>
            <a:r>
              <a:rPr sz="1400" b="1" spc="125" dirty="0">
                <a:latin typeface="FZLTZHB--B51-0"/>
                <a:cs typeface="FZLTZHB--B51-0"/>
              </a:rPr>
              <a:t>e</a:t>
            </a:r>
            <a:r>
              <a:rPr sz="1400" b="1" spc="-5" dirty="0">
                <a:latin typeface="FZLTZHB--B51-0"/>
                <a:cs typeface="FZLTZHB--B51-0"/>
              </a:rPr>
              <a:t>ncolor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"green"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spc="50" dirty="0">
                <a:latin typeface="FZLTZHB--B51-0"/>
                <a:cs typeface="FZLTZHB--B51-0"/>
              </a:rPr>
              <a:t>u</a:t>
            </a:r>
            <a:r>
              <a:rPr sz="1400" b="1" spc="155" dirty="0">
                <a:latin typeface="FZLTZHB--B51-0"/>
                <a:cs typeface="FZLTZHB--B51-0"/>
              </a:rPr>
              <a:t>rtle.fd</a:t>
            </a:r>
            <a:r>
              <a:rPr sz="1400" b="1" spc="25" dirty="0">
                <a:latin typeface="FZLTZHB--B51-0"/>
                <a:cs typeface="FZLTZHB--B51-0"/>
              </a:rPr>
              <a:t>(40)</a:t>
            </a:r>
            <a:endParaRPr sz="1400">
              <a:latin typeface="FZLTZHB--B51-0"/>
              <a:cs typeface="FZLTZHB--B51-0"/>
            </a:endParaRPr>
          </a:p>
          <a:p>
            <a:pPr marL="1192530" marR="5080" indent="-393700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'=</a:t>
            </a:r>
            <a:r>
              <a:rPr sz="1400" b="1" spc="1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235" dirty="0">
                <a:latin typeface="FZLTZHB--B51-0"/>
                <a:cs typeface="FZLTZHB--B51-0"/>
              </a:rPr>
              <a:t>t</a:t>
            </a:r>
            <a:r>
              <a:rPr sz="1400" b="1" spc="-175" dirty="0">
                <a:latin typeface="FZLTZHB--B51-0"/>
                <a:cs typeface="FZLTZHB--B51-0"/>
              </a:rPr>
              <a:t>u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80" dirty="0">
                <a:latin typeface="FZLTZHB--B51-0"/>
                <a:cs typeface="FZLTZHB--B51-0"/>
              </a:rPr>
              <a:t>tle.w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65" dirty="0">
                <a:latin typeface="FZLTZHB--B51-0"/>
                <a:cs typeface="FZLTZHB--B51-0"/>
              </a:rPr>
              <a:t>ite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月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60" dirty="0">
                <a:latin typeface="FZLTZHB--B51-0"/>
                <a:cs typeface="FZLTZHB--B51-0"/>
              </a:rPr>
              <a:t>,fo</a:t>
            </a:r>
            <a:r>
              <a:rPr sz="1400" b="1" spc="95" dirty="0">
                <a:latin typeface="FZLTZHB--B51-0"/>
                <a:cs typeface="FZLTZHB--B51-0"/>
              </a:rPr>
              <a:t>n</a:t>
            </a:r>
            <a:r>
              <a:rPr sz="1400" b="1" spc="100" dirty="0">
                <a:latin typeface="FZLTZHB--B51-0"/>
                <a:cs typeface="FZLTZHB--B51-0"/>
              </a:rPr>
              <a:t>t=(</a:t>
            </a:r>
            <a:r>
              <a:rPr sz="14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"Ar</a:t>
            </a:r>
            <a:r>
              <a:rPr sz="14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ial"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spc="265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spc="50" dirty="0">
                <a:latin typeface="FZLTZHB--B51-0"/>
                <a:cs typeface="FZLTZHB--B51-0"/>
              </a:rPr>
              <a:t>u</a:t>
            </a:r>
            <a:r>
              <a:rPr sz="1400" b="1" spc="85" dirty="0">
                <a:latin typeface="FZLTZHB--B51-0"/>
                <a:cs typeface="FZLTZHB--B51-0"/>
              </a:rPr>
              <a:t>rtle.p</a:t>
            </a:r>
            <a:r>
              <a:rPr sz="1400" b="1" spc="125" dirty="0">
                <a:latin typeface="FZLTZHB--B51-0"/>
                <a:cs typeface="FZLTZHB--B51-0"/>
              </a:rPr>
              <a:t>e</a:t>
            </a:r>
            <a:r>
              <a:rPr sz="1400" b="1" spc="-5" dirty="0">
                <a:latin typeface="FZLTZHB--B51-0"/>
                <a:cs typeface="FZLTZHB--B51-0"/>
              </a:rPr>
              <a:t>ncolor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"blue"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spc="50" dirty="0">
                <a:latin typeface="FZLTZHB--B51-0"/>
                <a:cs typeface="FZLTZHB--B51-0"/>
              </a:rPr>
              <a:t>u</a:t>
            </a:r>
            <a:r>
              <a:rPr sz="1400" b="1" spc="155" dirty="0">
                <a:latin typeface="FZLTZHB--B51-0"/>
                <a:cs typeface="FZLTZHB--B51-0"/>
              </a:rPr>
              <a:t>rtle.fd</a:t>
            </a:r>
            <a:r>
              <a:rPr sz="1400" b="1" spc="25" dirty="0">
                <a:latin typeface="FZLTZHB--B51-0"/>
                <a:cs typeface="FZLTZHB--B51-0"/>
              </a:rPr>
              <a:t>(40)</a:t>
            </a:r>
            <a:endParaRPr sz="1400">
              <a:latin typeface="FZLTZHB--B51-0"/>
              <a:cs typeface="FZLTZHB--B51-0"/>
            </a:endParaRPr>
          </a:p>
          <a:p>
            <a:pPr marL="1193165" marR="5080" indent="-394335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00" dirty="0">
                <a:solidFill>
                  <a:srgbClr val="1DB41D"/>
                </a:solidFill>
                <a:latin typeface="FZLTZHB--B51-0"/>
                <a:cs typeface="FZLTZHB--B51-0"/>
              </a:rPr>
              <a:t>'+</a:t>
            </a:r>
            <a:r>
              <a:rPr sz="14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235" dirty="0">
                <a:latin typeface="FZLTZHB--B51-0"/>
                <a:cs typeface="FZLTZHB--B51-0"/>
              </a:rPr>
              <a:t>t</a:t>
            </a:r>
            <a:r>
              <a:rPr sz="1400" b="1" spc="-175" dirty="0">
                <a:latin typeface="FZLTZHB--B51-0"/>
                <a:cs typeface="FZLTZHB--B51-0"/>
              </a:rPr>
              <a:t>u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80" dirty="0">
                <a:latin typeface="FZLTZHB--B51-0"/>
                <a:cs typeface="FZLTZHB--B51-0"/>
              </a:rPr>
              <a:t>tle.w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65" dirty="0">
                <a:latin typeface="FZLTZHB--B51-0"/>
                <a:cs typeface="FZLTZHB--B51-0"/>
              </a:rPr>
              <a:t>ite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日</a:t>
            </a:r>
            <a:r>
              <a:rPr sz="1400" b="1" spc="4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60" dirty="0">
                <a:latin typeface="FZLTZHB--B51-0"/>
                <a:cs typeface="FZLTZHB--B51-0"/>
              </a:rPr>
              <a:t>,fo</a:t>
            </a:r>
            <a:r>
              <a:rPr sz="1400" b="1" spc="95" dirty="0">
                <a:latin typeface="FZLTZHB--B51-0"/>
                <a:cs typeface="FZLTZHB--B51-0"/>
              </a:rPr>
              <a:t>n</a:t>
            </a:r>
            <a:r>
              <a:rPr sz="1400" b="1" spc="100" dirty="0">
                <a:latin typeface="FZLTZHB--B51-0"/>
                <a:cs typeface="FZLTZHB--B51-0"/>
              </a:rPr>
              <a:t>t=(</a:t>
            </a:r>
            <a:r>
              <a:rPr sz="14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"Ar</a:t>
            </a:r>
            <a:r>
              <a:rPr sz="14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ial"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endParaRPr sz="1400">
              <a:latin typeface="FZLTZHB--B51-0"/>
              <a:cs typeface="FZLTZHB--B51-0"/>
            </a:endParaRPr>
          </a:p>
          <a:p>
            <a:pPr marL="799465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1192530">
              <a:lnSpc>
                <a:spcPct val="100000"/>
              </a:lnSpc>
              <a:spcBef>
                <a:spcPts val="335"/>
              </a:spcBef>
            </a:pPr>
            <a:r>
              <a:rPr sz="1400" b="1" spc="5" dirty="0">
                <a:latin typeface="FZLTZHB--B51-0"/>
                <a:cs typeface="FZLTZHB--B51-0"/>
              </a:rPr>
              <a:t>d</a:t>
            </a:r>
            <a:r>
              <a:rPr sz="1400" b="1" spc="10" dirty="0">
                <a:latin typeface="FZLTZHB--B51-0"/>
                <a:cs typeface="FZLTZHB--B51-0"/>
              </a:rPr>
              <a:t>r</a:t>
            </a:r>
            <a:r>
              <a:rPr sz="1400" b="1" spc="-20" dirty="0">
                <a:latin typeface="FZLTZHB--B51-0"/>
                <a:cs typeface="FZLTZHB--B51-0"/>
              </a:rPr>
              <a:t>awDigit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09" dirty="0">
                <a:latin typeface="FZLTZHB--B51-0"/>
                <a:cs typeface="FZLTZHB--B51-0"/>
              </a:rPr>
              <a:t>i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ma</a:t>
            </a:r>
            <a:r>
              <a:rPr sz="1400" b="1" spc="-45" dirty="0">
                <a:solidFill>
                  <a:srgbClr val="0101FF"/>
                </a:solidFill>
                <a:latin typeface="FZLTZHB--B51-0"/>
                <a:cs typeface="FZLTZHB--B51-0"/>
              </a:rPr>
              <a:t>i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n</a:t>
            </a:r>
            <a:r>
              <a:rPr sz="1400" b="1" spc="245" dirty="0">
                <a:latin typeface="FZLTZHB--B51-0"/>
                <a:cs typeface="FZLTZHB--B51-0"/>
              </a:rPr>
              <a:t>():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1838" y="1759043"/>
            <a:ext cx="14001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FZLTZHB--B51-0"/>
                <a:cs typeface="FZLTZHB--B51-0"/>
              </a:rPr>
              <a:t>1</a:t>
            </a:r>
            <a:r>
              <a:rPr sz="1400" b="1" spc="-185" dirty="0">
                <a:latin typeface="FZLTZHB--B51-0"/>
                <a:cs typeface="FZLTZHB--B51-0"/>
              </a:rPr>
              <a:t>8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18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1400" b="1" spc="-16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rmal</a:t>
            </a:r>
            <a:r>
              <a:rPr sz="1400" b="1" spc="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2069" y="2783128"/>
            <a:ext cx="13995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FZLTZHB--B51-0"/>
                <a:cs typeface="FZLTZHB--B51-0"/>
              </a:rPr>
              <a:t>1</a:t>
            </a:r>
            <a:r>
              <a:rPr sz="1400" b="1" spc="-185" dirty="0">
                <a:latin typeface="FZLTZHB--B51-0"/>
                <a:cs typeface="FZLTZHB--B51-0"/>
              </a:rPr>
              <a:t>8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18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1400" b="1" spc="-16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rmal</a:t>
            </a:r>
            <a:r>
              <a:rPr sz="1400" b="1" spc="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2246" y="3807214"/>
            <a:ext cx="13995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FZLTZHB--B51-0"/>
                <a:cs typeface="FZLTZHB--B51-0"/>
              </a:rPr>
              <a:t>1</a:t>
            </a:r>
            <a:r>
              <a:rPr sz="1400" b="1" spc="-185" dirty="0">
                <a:latin typeface="FZLTZHB--B51-0"/>
                <a:cs typeface="FZLTZHB--B51-0"/>
              </a:rPr>
              <a:t>8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18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1400" b="1" spc="-16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rmal</a:t>
            </a:r>
            <a:r>
              <a:rPr sz="1400" b="1" spc="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600" y="417321"/>
            <a:ext cx="8056880" cy="4312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28055">
              <a:lnSpc>
                <a:spcPct val="120000"/>
              </a:lnSpc>
            </a:pPr>
            <a:r>
              <a:rPr sz="1800" b="1" spc="-229" dirty="0">
                <a:solidFill>
                  <a:srgbClr val="DF0000"/>
                </a:solidFill>
                <a:latin typeface="FZLTZHB--B51-0"/>
                <a:cs typeface="FZLTZHB--B51-0"/>
              </a:rPr>
              <a:t>#Te</a:t>
            </a:r>
            <a:r>
              <a:rPr sz="1800" b="1" spc="-60" dirty="0">
                <a:solidFill>
                  <a:srgbClr val="DF0000"/>
                </a:solidFill>
                <a:latin typeface="FZLTZHB--B51-0"/>
                <a:cs typeface="FZLTZHB--B51-0"/>
              </a:rPr>
              <a:t>xt</a:t>
            </a:r>
            <a:r>
              <a:rPr sz="1800" b="1" spc="-95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1800" b="1" spc="-125" dirty="0">
                <a:solidFill>
                  <a:srgbClr val="DF0000"/>
                </a:solidFill>
                <a:latin typeface="FZLTZHB--B51-0"/>
                <a:cs typeface="FZLTZHB--B51-0"/>
              </a:rPr>
              <a:t>ro</a:t>
            </a:r>
            <a:r>
              <a:rPr sz="1800" b="1" spc="-190" dirty="0">
                <a:solidFill>
                  <a:srgbClr val="DF0000"/>
                </a:solidFill>
                <a:latin typeface="FZLTZHB--B51-0"/>
                <a:cs typeface="FZLTZHB--B51-0"/>
              </a:rPr>
              <a:t>B</a:t>
            </a:r>
            <a:r>
              <a:rPr sz="1800" b="1" spc="-125" dirty="0">
                <a:solidFill>
                  <a:srgbClr val="DF0000"/>
                </a:solidFill>
                <a:latin typeface="FZLTZHB--B51-0"/>
                <a:cs typeface="FZLTZHB--B51-0"/>
              </a:rPr>
              <a:t>ar</a:t>
            </a:r>
            <a:r>
              <a:rPr sz="1800" b="1" spc="-190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1800" b="1" spc="-10" dirty="0">
                <a:solidFill>
                  <a:srgbClr val="DF0000"/>
                </a:solidFill>
                <a:latin typeface="FZLTZHB--B51-0"/>
                <a:cs typeface="FZLTZHB--B51-0"/>
              </a:rPr>
              <a:t>3.</a:t>
            </a:r>
            <a:r>
              <a:rPr sz="1800" b="1" spc="-25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1800" b="1" spc="-100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r>
              <a:rPr sz="1800" b="1" spc="-50" dirty="0">
                <a:solidFill>
                  <a:srgbClr val="DF0000"/>
                </a:solidFill>
                <a:latin typeface="FZLTZHB--B51-0"/>
                <a:cs typeface="FZLTZHB--B51-0"/>
              </a:rPr>
              <a:t> 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490" dirty="0">
                <a:latin typeface="FZLTZHB--B51-0"/>
                <a:cs typeface="FZLTZHB--B51-0"/>
              </a:rPr>
              <a:t>t</a:t>
            </a:r>
            <a:r>
              <a:rPr sz="1800" b="1" spc="330" dirty="0">
                <a:latin typeface="FZLTZHB--B51-0"/>
                <a:cs typeface="FZLTZHB--B51-0"/>
              </a:rPr>
              <a:t>i</a:t>
            </a:r>
            <a:r>
              <a:rPr sz="1800" b="1" spc="-509" dirty="0">
                <a:latin typeface="FZLTZHB--B51-0"/>
                <a:cs typeface="FZLTZHB--B51-0"/>
              </a:rPr>
              <a:t>me</a:t>
            </a:r>
            <a:r>
              <a:rPr sz="1800" b="1" spc="-170" dirty="0">
                <a:latin typeface="FZLTZHB--B51-0"/>
                <a:cs typeface="FZLTZHB--B51-0"/>
              </a:rPr>
              <a:t> </a:t>
            </a:r>
            <a:r>
              <a:rPr sz="1800" b="1" spc="-150" dirty="0">
                <a:latin typeface="FZLTZHB--B51-0"/>
                <a:cs typeface="FZLTZHB--B51-0"/>
              </a:rPr>
              <a:t>sc</a:t>
            </a:r>
            <a:r>
              <a:rPr sz="1800" b="1" spc="-170" dirty="0">
                <a:latin typeface="FZLTZHB--B51-0"/>
                <a:cs typeface="FZLTZHB--B51-0"/>
              </a:rPr>
              <a:t>a</a:t>
            </a:r>
            <a:r>
              <a:rPr sz="1800" b="1" spc="155" dirty="0">
                <a:latin typeface="FZLTZHB--B51-0"/>
                <a:cs typeface="FZLTZHB--B51-0"/>
              </a:rPr>
              <a:t>le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0" dirty="0">
                <a:latin typeface="FZLTZHB--B51-0"/>
                <a:cs typeface="FZLTZHB--B51-0"/>
              </a:rPr>
              <a:t>5</a:t>
            </a:r>
            <a:r>
              <a:rPr sz="1800" b="1" spc="-220" dirty="0">
                <a:latin typeface="FZLTZHB--B51-0"/>
                <a:cs typeface="FZLTZHB--B51-0"/>
              </a:rPr>
              <a:t>0</a:t>
            </a:r>
            <a:endParaRPr sz="1800" dirty="0">
              <a:latin typeface="FZLTZHB--B51-0"/>
              <a:cs typeface="FZLTZHB--B51-0"/>
            </a:endParaRPr>
          </a:p>
          <a:p>
            <a:pPr marL="12700" marR="3232150">
              <a:lnSpc>
                <a:spcPct val="120000"/>
              </a:lnSpc>
            </a:pPr>
            <a:r>
              <a:rPr sz="1800" b="1" spc="12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spc="250" dirty="0">
                <a:solidFill>
                  <a:srgbClr val="1DB41D"/>
                </a:solidFill>
                <a:latin typeface="Arial Unicode MS"/>
                <a:cs typeface="Arial Unicode MS"/>
              </a:rPr>
              <a:t>执行开始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70" dirty="0">
                <a:latin typeface="FZLTZHB--B51-0"/>
                <a:cs typeface="FZLTZHB--B51-0"/>
              </a:rPr>
              <a:t>.</a:t>
            </a:r>
            <a:r>
              <a:rPr sz="1800" b="1" spc="-175" dirty="0">
                <a:latin typeface="FZLTZHB--B51-0"/>
                <a:cs typeface="FZLTZHB--B51-0"/>
              </a:rPr>
              <a:t>c</a:t>
            </a:r>
            <a:r>
              <a:rPr sz="1800" b="1" spc="-195" dirty="0">
                <a:latin typeface="FZLTZHB--B51-0"/>
                <a:cs typeface="FZLTZHB--B51-0"/>
              </a:rPr>
              <a:t>e</a:t>
            </a:r>
            <a:r>
              <a:rPr sz="1800" b="1" spc="-35" dirty="0">
                <a:latin typeface="FZLTZHB--B51-0"/>
                <a:cs typeface="FZLTZHB--B51-0"/>
              </a:rPr>
              <a:t>nt</a:t>
            </a:r>
            <a:r>
              <a:rPr sz="1800" b="1" spc="-55" dirty="0">
                <a:latin typeface="FZLTZHB--B51-0"/>
                <a:cs typeface="FZLTZHB--B51-0"/>
              </a:rPr>
              <a:t>e</a:t>
            </a:r>
            <a:r>
              <a:rPr sz="1800" b="1" spc="254" dirty="0">
                <a:latin typeface="FZLTZHB--B51-0"/>
                <a:cs typeface="FZLTZHB--B51-0"/>
              </a:rPr>
              <a:t>r</a:t>
            </a:r>
            <a:r>
              <a:rPr sz="1800" b="1" spc="225" dirty="0">
                <a:latin typeface="FZLTZHB--B51-0"/>
                <a:cs typeface="FZLTZHB--B51-0"/>
              </a:rPr>
              <a:t>(</a:t>
            </a:r>
            <a:r>
              <a:rPr sz="1800" b="1" spc="-150" dirty="0">
                <a:latin typeface="FZLTZHB--B51-0"/>
                <a:cs typeface="FZLTZHB--B51-0"/>
              </a:rPr>
              <a:t>sc</a:t>
            </a:r>
            <a:r>
              <a:rPr sz="1800" b="1" spc="-170" dirty="0">
                <a:latin typeface="FZLTZHB--B51-0"/>
                <a:cs typeface="FZLTZHB--B51-0"/>
              </a:rPr>
              <a:t>a</a:t>
            </a:r>
            <a:r>
              <a:rPr sz="1800" b="1" spc="85" dirty="0">
                <a:latin typeface="FZLTZHB--B51-0"/>
                <a:cs typeface="FZLTZHB--B51-0"/>
              </a:rPr>
              <a:t>l</a:t>
            </a:r>
            <a:r>
              <a:rPr sz="1800" b="1" spc="210" dirty="0">
                <a:latin typeface="FZLTZHB--B51-0"/>
                <a:cs typeface="FZLTZHB--B51-0"/>
              </a:rPr>
              <a:t>e</a:t>
            </a:r>
            <a:r>
              <a:rPr sz="1800" b="1" spc="430" dirty="0">
                <a:latin typeface="FZLTZHB--B51-0"/>
                <a:cs typeface="FZLTZHB--B51-0"/>
              </a:rPr>
              <a:t>/</a:t>
            </a:r>
            <a:r>
              <a:rPr sz="1800" b="1" spc="420" dirty="0">
                <a:latin typeface="FZLTZHB--B51-0"/>
                <a:cs typeface="FZLTZHB--B51-0"/>
              </a:rPr>
              <a:t>/</a:t>
            </a:r>
            <a:r>
              <a:rPr sz="1800" b="1" spc="110" dirty="0">
                <a:latin typeface="FZLTZHB--B51-0"/>
                <a:cs typeface="FZLTZHB--B51-0"/>
              </a:rPr>
              <a:t>2,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3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dirty="0">
                <a:latin typeface="FZLTZHB--B51-0"/>
                <a:cs typeface="FZLTZHB--B51-0"/>
              </a:rPr>
              <a:t>st</a:t>
            </a:r>
            <a:r>
              <a:rPr sz="1800" b="1" spc="-10" dirty="0">
                <a:latin typeface="FZLTZHB--B51-0"/>
                <a:cs typeface="FZLTZHB--B51-0"/>
              </a:rPr>
              <a:t>a</a:t>
            </a:r>
            <a:r>
              <a:rPr sz="1800" b="1" spc="265" dirty="0">
                <a:latin typeface="FZLTZHB--B51-0"/>
                <a:cs typeface="FZLTZHB--B51-0"/>
              </a:rPr>
              <a:t>rt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300" dirty="0">
                <a:latin typeface="FZLTZHB--B51-0"/>
                <a:cs typeface="FZLTZHB--B51-0"/>
              </a:rPr>
              <a:t>t</a:t>
            </a:r>
            <a:r>
              <a:rPr sz="1800" b="1" spc="-165" dirty="0">
                <a:latin typeface="FZLTZHB--B51-0"/>
                <a:cs typeface="FZLTZHB--B51-0"/>
              </a:rPr>
              <a:t>im</a:t>
            </a:r>
            <a:r>
              <a:rPr sz="1800" b="1" spc="-185" dirty="0">
                <a:latin typeface="FZLTZHB--B51-0"/>
                <a:cs typeface="FZLTZHB--B51-0"/>
              </a:rPr>
              <a:t>e</a:t>
            </a:r>
            <a:r>
              <a:rPr sz="1800" b="1" spc="-10" dirty="0">
                <a:latin typeface="FZLTZHB--B51-0"/>
                <a:cs typeface="FZLTZHB--B51-0"/>
              </a:rPr>
              <a:t>.p</a:t>
            </a:r>
            <a:r>
              <a:rPr sz="1800" b="1" spc="-25" dirty="0">
                <a:latin typeface="FZLTZHB--B51-0"/>
                <a:cs typeface="FZLTZHB--B51-0"/>
              </a:rPr>
              <a:t>e</a:t>
            </a:r>
            <a:r>
              <a:rPr sz="1800" b="1" spc="80" dirty="0">
                <a:latin typeface="FZLTZHB--B51-0"/>
                <a:cs typeface="FZLTZHB--B51-0"/>
              </a:rPr>
              <a:t>rf</a:t>
            </a:r>
            <a:r>
              <a:rPr sz="1800" b="1" spc="135" dirty="0">
                <a:latin typeface="FZLTZHB--B51-0"/>
                <a:cs typeface="FZLTZHB--B51-0"/>
              </a:rPr>
              <a:t>_</a:t>
            </a:r>
            <a:r>
              <a:rPr sz="1800" b="1" spc="-185" dirty="0">
                <a:latin typeface="FZLTZHB--B51-0"/>
                <a:cs typeface="FZLTZHB--B51-0"/>
              </a:rPr>
              <a:t>co</a:t>
            </a:r>
            <a:r>
              <a:rPr sz="1800" b="1" spc="-204" dirty="0">
                <a:latin typeface="FZLTZHB--B51-0"/>
                <a:cs typeface="FZLTZHB--B51-0"/>
              </a:rPr>
              <a:t>u</a:t>
            </a:r>
            <a:r>
              <a:rPr sz="1800" b="1" spc="-35" dirty="0">
                <a:latin typeface="FZLTZHB--B51-0"/>
                <a:cs typeface="FZLTZHB--B51-0"/>
              </a:rPr>
              <a:t>nt</a:t>
            </a:r>
            <a:r>
              <a:rPr sz="1800" b="1" spc="-55" dirty="0">
                <a:latin typeface="FZLTZHB--B51-0"/>
                <a:cs typeface="FZLTZHB--B51-0"/>
              </a:rPr>
              <a:t>e</a:t>
            </a:r>
            <a:r>
              <a:rPr sz="1800" b="1" spc="215" dirty="0">
                <a:latin typeface="FZLTZHB--B51-0"/>
                <a:cs typeface="FZLTZHB--B51-0"/>
              </a:rPr>
              <a:t>r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 dirty="0">
              <a:latin typeface="FZLTZHB--B51-0"/>
              <a:cs typeface="FZLTZHB--B51-0"/>
            </a:endParaRPr>
          </a:p>
          <a:p>
            <a:pPr marL="514984" marR="5023485" indent="-502920">
              <a:lnSpc>
                <a:spcPct val="120000"/>
              </a:lnSpc>
            </a:pP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65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1800" b="1" spc="-9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800" b="1" spc="-210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-150" dirty="0">
                <a:latin typeface="FZLTZHB--B51-0"/>
                <a:cs typeface="FZLTZHB--B51-0"/>
              </a:rPr>
              <a:t>sc</a:t>
            </a:r>
            <a:r>
              <a:rPr sz="1800" b="1" spc="-170" dirty="0">
                <a:latin typeface="FZLTZHB--B51-0"/>
                <a:cs typeface="FZLTZHB--B51-0"/>
              </a:rPr>
              <a:t>a</a:t>
            </a:r>
            <a:r>
              <a:rPr sz="1800" b="1" spc="20" dirty="0">
                <a:latin typeface="FZLTZHB--B51-0"/>
                <a:cs typeface="FZLTZHB--B51-0"/>
              </a:rPr>
              <a:t>le+</a:t>
            </a:r>
            <a:r>
              <a:rPr sz="1800" b="1" spc="235" dirty="0">
                <a:latin typeface="FZLTZHB--B51-0"/>
                <a:cs typeface="FZLTZHB--B51-0"/>
              </a:rPr>
              <a:t>1):</a:t>
            </a:r>
            <a:r>
              <a:rPr sz="1800" b="1" spc="155" dirty="0">
                <a:latin typeface="FZLTZHB--B51-0"/>
                <a:cs typeface="FZLTZHB--B51-0"/>
              </a:rPr>
              <a:t> </a:t>
            </a:r>
            <a:r>
              <a:rPr sz="1800" b="1" spc="-200" dirty="0">
                <a:latin typeface="FZLTZHB--B51-0"/>
                <a:cs typeface="FZLTZHB--B51-0"/>
              </a:rPr>
              <a:t>a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505" dirty="0">
                <a:solidFill>
                  <a:srgbClr val="1DB41D"/>
                </a:solidFill>
                <a:latin typeface="FZLTZHB--B51-0"/>
                <a:cs typeface="FZLTZHB--B51-0"/>
              </a:rPr>
              <a:t>*</a:t>
            </a:r>
            <a:r>
              <a:rPr sz="1800" b="1" spc="59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145" dirty="0">
                <a:latin typeface="FZLTZHB--B51-0"/>
                <a:cs typeface="FZLTZHB--B51-0"/>
              </a:rPr>
              <a:t>*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endParaRPr sz="1800" dirty="0">
              <a:latin typeface="FZLTZHB--B51-0"/>
              <a:cs typeface="FZLTZHB--B51-0"/>
            </a:endParaRPr>
          </a:p>
          <a:p>
            <a:pPr marL="514984" marR="4898390">
              <a:lnSpc>
                <a:spcPct val="120000"/>
              </a:lnSpc>
            </a:pPr>
            <a:r>
              <a:rPr sz="1800" b="1" spc="-215" dirty="0">
                <a:latin typeface="FZLTZHB--B51-0"/>
                <a:cs typeface="FZLTZHB--B51-0"/>
              </a:rPr>
              <a:t>b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38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800" b="1" spc="59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145" dirty="0">
                <a:latin typeface="FZLTZHB--B51-0"/>
                <a:cs typeface="FZLTZHB--B51-0"/>
              </a:rPr>
              <a:t>*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-150" dirty="0">
                <a:latin typeface="FZLTZHB--B51-0"/>
                <a:cs typeface="FZLTZHB--B51-0"/>
              </a:rPr>
              <a:t>sc</a:t>
            </a:r>
            <a:r>
              <a:rPr sz="1800" b="1" spc="-170" dirty="0">
                <a:latin typeface="FZLTZHB--B51-0"/>
                <a:cs typeface="FZLTZHB--B51-0"/>
              </a:rPr>
              <a:t>a</a:t>
            </a:r>
            <a:r>
              <a:rPr sz="1800" b="1" spc="155" dirty="0">
                <a:latin typeface="FZLTZHB--B51-0"/>
                <a:cs typeface="FZLTZHB--B51-0"/>
              </a:rPr>
              <a:t>le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-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509" dirty="0">
                <a:latin typeface="FZLTZHB--B51-0"/>
                <a:cs typeface="FZLTZHB--B51-0"/>
              </a:rPr>
              <a:t>i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-150" dirty="0">
                <a:latin typeface="FZLTZHB--B51-0"/>
                <a:cs typeface="FZLTZHB--B51-0"/>
              </a:rPr>
              <a:t>c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spc="110" dirty="0">
                <a:latin typeface="FZLTZHB--B51-0"/>
                <a:cs typeface="FZLTZHB--B51-0"/>
              </a:rPr>
              <a:t>/</a:t>
            </a:r>
            <a:r>
              <a:rPr sz="1800" b="1" spc="204" dirty="0">
                <a:latin typeface="FZLTZHB--B51-0"/>
                <a:cs typeface="FZLTZHB--B51-0"/>
              </a:rPr>
              <a:t>s</a:t>
            </a:r>
            <a:r>
              <a:rPr sz="1800" b="1" spc="70" dirty="0">
                <a:latin typeface="FZLTZHB--B51-0"/>
                <a:cs typeface="FZLTZHB--B51-0"/>
              </a:rPr>
              <a:t>ca</a:t>
            </a:r>
            <a:r>
              <a:rPr sz="1800" b="1" spc="15" dirty="0">
                <a:latin typeface="FZLTZHB--B51-0"/>
                <a:cs typeface="FZLTZHB--B51-0"/>
              </a:rPr>
              <a:t>l</a:t>
            </a:r>
            <a:r>
              <a:rPr sz="1800" b="1" spc="75" dirty="0">
                <a:latin typeface="FZLTZHB--B51-0"/>
                <a:cs typeface="FZLTZHB--B51-0"/>
              </a:rPr>
              <a:t>e)</a:t>
            </a:r>
            <a:r>
              <a:rPr sz="1800" b="1" spc="55" dirty="0">
                <a:latin typeface="FZLTZHB--B51-0"/>
                <a:cs typeface="FZLTZHB--B51-0"/>
              </a:rPr>
              <a:t>*</a:t>
            </a:r>
            <a:r>
              <a:rPr sz="1800" b="1" spc="-135" dirty="0">
                <a:latin typeface="FZLTZHB--B51-0"/>
                <a:cs typeface="FZLTZHB--B51-0"/>
              </a:rPr>
              <a:t>100</a:t>
            </a:r>
            <a:endParaRPr sz="1800" dirty="0">
              <a:latin typeface="FZLTZHB--B51-0"/>
              <a:cs typeface="FZLTZHB--B51-0"/>
            </a:endParaRPr>
          </a:p>
          <a:p>
            <a:pPr marL="514984">
              <a:lnSpc>
                <a:spcPct val="100000"/>
              </a:lnSpc>
              <a:spcBef>
                <a:spcPts val="430"/>
              </a:spcBef>
            </a:pP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-5" dirty="0">
                <a:latin typeface="FZLTZHB--B51-0"/>
                <a:cs typeface="FZLTZHB--B51-0"/>
              </a:rPr>
              <a:t>u</a:t>
            </a:r>
            <a:r>
              <a:rPr sz="1800" b="1" dirty="0">
                <a:latin typeface="FZLTZHB--B51-0"/>
                <a:cs typeface="FZLTZHB--B51-0"/>
              </a:rPr>
              <a:t>r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90" dirty="0">
                <a:latin typeface="FZLTZHB--B51-0"/>
                <a:cs typeface="FZLTZHB--B51-0"/>
              </a:rPr>
              <a:t>t</a:t>
            </a:r>
            <a:r>
              <a:rPr sz="1800" b="1" spc="330" dirty="0">
                <a:latin typeface="FZLTZHB--B51-0"/>
                <a:cs typeface="FZLTZHB--B51-0"/>
              </a:rPr>
              <a:t>i</a:t>
            </a:r>
            <a:r>
              <a:rPr sz="1800" b="1" spc="-265" dirty="0">
                <a:latin typeface="FZLTZHB--B51-0"/>
                <a:cs typeface="FZLTZHB--B51-0"/>
              </a:rPr>
              <a:t>me</a:t>
            </a:r>
            <a:r>
              <a:rPr sz="1800" b="1" spc="-120" dirty="0">
                <a:latin typeface="FZLTZHB--B51-0"/>
                <a:cs typeface="FZLTZHB--B51-0"/>
              </a:rPr>
              <a:t>.</a:t>
            </a:r>
            <a:r>
              <a:rPr sz="1800" b="1" spc="-80" dirty="0">
                <a:latin typeface="FZLTZHB--B51-0"/>
                <a:cs typeface="FZLTZHB--B51-0"/>
              </a:rPr>
              <a:t>pe</a:t>
            </a:r>
            <a:r>
              <a:rPr sz="1800" b="1" spc="-60" dirty="0">
                <a:latin typeface="FZLTZHB--B51-0"/>
                <a:cs typeface="FZLTZHB--B51-0"/>
              </a:rPr>
              <a:t>r</a:t>
            </a:r>
            <a:r>
              <a:rPr sz="1800" b="1" spc="-15" dirty="0">
                <a:latin typeface="FZLTZHB--B51-0"/>
                <a:cs typeface="FZLTZHB--B51-0"/>
              </a:rPr>
              <a:t>f_</a:t>
            </a:r>
            <a:r>
              <a:rPr sz="1800" b="1" spc="-30" dirty="0">
                <a:latin typeface="FZLTZHB--B51-0"/>
                <a:cs typeface="FZLTZHB--B51-0"/>
              </a:rPr>
              <a:t>c</a:t>
            </a:r>
            <a:r>
              <a:rPr sz="1800" b="1" spc="-210" dirty="0">
                <a:latin typeface="FZLTZHB--B51-0"/>
                <a:cs typeface="FZLTZHB--B51-0"/>
              </a:rPr>
              <a:t>ou</a:t>
            </a:r>
            <a:r>
              <a:rPr sz="1800" b="1" spc="-225" dirty="0">
                <a:latin typeface="FZLTZHB--B51-0"/>
                <a:cs typeface="FZLTZHB--B51-0"/>
              </a:rPr>
              <a:t>n</a:t>
            </a:r>
            <a:r>
              <a:rPr sz="1800" b="1" spc="110" dirty="0">
                <a:latin typeface="FZLTZHB--B51-0"/>
                <a:cs typeface="FZLTZHB--B51-0"/>
              </a:rPr>
              <a:t>te</a:t>
            </a:r>
            <a:r>
              <a:rPr sz="1800" b="1" spc="85" dirty="0">
                <a:latin typeface="FZLTZHB--B51-0"/>
                <a:cs typeface="FZLTZHB--B51-0"/>
              </a:rPr>
              <a:t>r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-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120" dirty="0">
                <a:latin typeface="FZLTZHB--B51-0"/>
                <a:cs typeface="FZLTZHB--B51-0"/>
              </a:rPr>
              <a:t>s</a:t>
            </a:r>
            <a:r>
              <a:rPr sz="1800" b="1" spc="75" dirty="0">
                <a:latin typeface="FZLTZHB--B51-0"/>
                <a:cs typeface="FZLTZHB--B51-0"/>
              </a:rPr>
              <a:t>t</a:t>
            </a:r>
            <a:r>
              <a:rPr sz="1800" b="1" spc="-200" dirty="0">
                <a:latin typeface="FZLTZHB--B51-0"/>
                <a:cs typeface="FZLTZHB--B51-0"/>
              </a:rPr>
              <a:t>a</a:t>
            </a:r>
            <a:r>
              <a:rPr sz="1800" b="1" spc="260" dirty="0">
                <a:latin typeface="FZLTZHB--B51-0"/>
                <a:cs typeface="FZLTZHB--B51-0"/>
              </a:rPr>
              <a:t>rt</a:t>
            </a:r>
            <a:endParaRPr sz="1800" dirty="0">
              <a:latin typeface="FZLTZHB--B51-0"/>
              <a:cs typeface="FZLTZHB--B51-0"/>
            </a:endParaRPr>
          </a:p>
          <a:p>
            <a:pPr marL="514984" marR="5080">
              <a:lnSpc>
                <a:spcPct val="120000"/>
              </a:lnSpc>
            </a:pPr>
            <a:r>
              <a:rPr sz="1800" b="1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1800" b="1" spc="-1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1800" b="1" spc="21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1800" b="1" spc="16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800" b="1" spc="310" dirty="0">
                <a:solidFill>
                  <a:srgbClr val="1DB41D"/>
                </a:solidFill>
                <a:latin typeface="FZLTZHB--B51-0"/>
                <a:cs typeface="FZLTZHB--B51-0"/>
              </a:rPr>
              <a:t>r{</a:t>
            </a:r>
            <a:r>
              <a:rPr sz="18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^3</a:t>
            </a:r>
            <a:r>
              <a:rPr sz="18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8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0f</a:t>
            </a:r>
            <a:r>
              <a:rPr sz="18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-65" dirty="0">
                <a:solidFill>
                  <a:srgbClr val="1DB41D"/>
                </a:solidFill>
                <a:latin typeface="FZLTZHB--B51-0"/>
                <a:cs typeface="FZLTZHB--B51-0"/>
              </a:rPr>
              <a:t>%[</a:t>
            </a:r>
            <a:r>
              <a:rPr sz="1800" b="1" spc="-5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8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800" b="1" spc="-254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1800" b="1" spc="310" dirty="0">
                <a:solidFill>
                  <a:srgbClr val="1DB41D"/>
                </a:solidFill>
                <a:latin typeface="FZLTZHB--B51-0"/>
                <a:cs typeface="FZLTZHB--B51-0"/>
              </a:rPr>
              <a:t>{}</a:t>
            </a:r>
            <a:r>
              <a:rPr sz="18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]</a:t>
            </a:r>
            <a:r>
              <a:rPr sz="1800" b="1" spc="355" dirty="0">
                <a:solidFill>
                  <a:srgbClr val="1DB41D"/>
                </a:solidFill>
                <a:latin typeface="FZLTZHB--B51-0"/>
                <a:cs typeface="FZLTZHB--B51-0"/>
              </a:rPr>
              <a:t>{:</a:t>
            </a:r>
            <a:r>
              <a:rPr sz="1800" b="1" spc="31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800" b="1" spc="155" dirty="0">
                <a:solidFill>
                  <a:srgbClr val="1DB41D"/>
                </a:solidFill>
                <a:latin typeface="FZLTZHB--B51-0"/>
                <a:cs typeface="FZLTZHB--B51-0"/>
              </a:rPr>
              <a:t>2f</a:t>
            </a:r>
            <a:r>
              <a:rPr sz="1800" b="1" spc="114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s"</a:t>
            </a:r>
            <a:r>
              <a:rPr sz="1800" b="1" spc="370" dirty="0">
                <a:latin typeface="FZLTZHB--B51-0"/>
                <a:cs typeface="FZLTZHB--B51-0"/>
              </a:rPr>
              <a:t>.</a:t>
            </a:r>
            <a:r>
              <a:rPr sz="1800" b="1" spc="130" dirty="0">
                <a:latin typeface="FZLTZHB--B51-0"/>
                <a:cs typeface="FZLTZHB--B51-0"/>
              </a:rPr>
              <a:t>fo</a:t>
            </a:r>
            <a:r>
              <a:rPr sz="1800" b="1" spc="100" dirty="0">
                <a:latin typeface="FZLTZHB--B51-0"/>
                <a:cs typeface="FZLTZHB--B51-0"/>
              </a:rPr>
              <a:t>r</a:t>
            </a:r>
            <a:r>
              <a:rPr sz="1800" b="1" spc="-285" dirty="0">
                <a:latin typeface="FZLTZHB--B51-0"/>
                <a:cs typeface="FZLTZHB--B51-0"/>
              </a:rPr>
              <a:t>ma</a:t>
            </a:r>
            <a:r>
              <a:rPr sz="1800" b="1" spc="-140" dirty="0">
                <a:latin typeface="FZLTZHB--B51-0"/>
                <a:cs typeface="FZLTZHB--B51-0"/>
              </a:rPr>
              <a:t>t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165" dirty="0">
                <a:latin typeface="FZLTZHB--B51-0"/>
                <a:cs typeface="FZLTZHB--B51-0"/>
              </a:rPr>
              <a:t>c</a:t>
            </a:r>
            <a:r>
              <a:rPr sz="1800" b="1" spc="75" dirty="0">
                <a:latin typeface="FZLTZHB--B51-0"/>
                <a:cs typeface="FZLTZHB--B51-0"/>
              </a:rPr>
              <a:t>,</a:t>
            </a:r>
            <a:r>
              <a:rPr sz="1800" b="1" spc="-5" dirty="0">
                <a:latin typeface="FZLTZHB--B51-0"/>
                <a:cs typeface="FZLTZHB--B51-0"/>
              </a:rPr>
              <a:t>a,</a:t>
            </a:r>
            <a:r>
              <a:rPr sz="1800" b="1" spc="-15" dirty="0">
                <a:latin typeface="FZLTZHB--B51-0"/>
                <a:cs typeface="FZLTZHB--B51-0"/>
              </a:rPr>
              <a:t>b</a:t>
            </a:r>
            <a:r>
              <a:rPr sz="1800" b="1" spc="-5" dirty="0">
                <a:latin typeface="FZLTZHB--B51-0"/>
                <a:cs typeface="FZLTZHB--B51-0"/>
              </a:rPr>
              <a:t>,d</a:t>
            </a:r>
            <a:r>
              <a:rPr sz="1800" b="1" spc="-15" dirty="0">
                <a:latin typeface="FZLTZHB--B51-0"/>
                <a:cs typeface="FZLTZHB--B51-0"/>
              </a:rPr>
              <a:t>u</a:t>
            </a:r>
            <a:r>
              <a:rPr sz="1800" b="1" spc="215" dirty="0">
                <a:latin typeface="FZLTZHB--B51-0"/>
                <a:cs typeface="FZLTZHB--B51-0"/>
              </a:rPr>
              <a:t>r</a:t>
            </a:r>
            <a:r>
              <a:rPr sz="1800" b="1" spc="375" dirty="0">
                <a:latin typeface="FZLTZHB--B51-0"/>
                <a:cs typeface="FZLTZHB--B51-0"/>
              </a:rPr>
              <a:t>)</a:t>
            </a:r>
            <a:r>
              <a:rPr sz="1800" b="1" spc="295" dirty="0">
                <a:latin typeface="FZLTZHB--B51-0"/>
                <a:cs typeface="FZLTZHB--B51-0"/>
              </a:rPr>
              <a:t>,</a:t>
            </a:r>
            <a:r>
              <a:rPr sz="1800" b="1" spc="-215" dirty="0">
                <a:latin typeface="FZLTZHB--B51-0"/>
                <a:cs typeface="FZLTZHB--B51-0"/>
              </a:rPr>
              <a:t>en</a:t>
            </a:r>
            <a:r>
              <a:rPr sz="1800" b="1" spc="-220" dirty="0">
                <a:latin typeface="FZLTZHB--B51-0"/>
                <a:cs typeface="FZLTZHB--B51-0"/>
              </a:rPr>
              <a:t>d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spc="59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5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490" dirty="0">
                <a:latin typeface="FZLTZHB--B51-0"/>
                <a:cs typeface="FZLTZHB--B51-0"/>
              </a:rPr>
              <a:t>t</a:t>
            </a:r>
            <a:r>
              <a:rPr sz="1800" b="1" spc="330" dirty="0">
                <a:latin typeface="FZLTZHB--B51-0"/>
                <a:cs typeface="FZLTZHB--B51-0"/>
              </a:rPr>
              <a:t>i</a:t>
            </a:r>
            <a:r>
              <a:rPr sz="1800" b="1" spc="-265" dirty="0">
                <a:latin typeface="FZLTZHB--B51-0"/>
                <a:cs typeface="FZLTZHB--B51-0"/>
              </a:rPr>
              <a:t>me</a:t>
            </a:r>
            <a:r>
              <a:rPr sz="1800" b="1" spc="-120" dirty="0">
                <a:latin typeface="FZLTZHB--B51-0"/>
                <a:cs typeface="FZLTZHB--B51-0"/>
              </a:rPr>
              <a:t>.</a:t>
            </a:r>
            <a:r>
              <a:rPr sz="1800" b="1" spc="55" dirty="0">
                <a:latin typeface="FZLTZHB--B51-0"/>
                <a:cs typeface="FZLTZHB--B51-0"/>
              </a:rPr>
              <a:t>sl</a:t>
            </a:r>
            <a:r>
              <a:rPr sz="1800" b="1" spc="75" dirty="0">
                <a:latin typeface="FZLTZHB--B51-0"/>
                <a:cs typeface="FZLTZHB--B51-0"/>
              </a:rPr>
              <a:t>e</a:t>
            </a:r>
            <a:r>
              <a:rPr sz="1800" b="1" spc="-210" dirty="0">
                <a:latin typeface="FZLTZHB--B51-0"/>
                <a:cs typeface="FZLTZHB--B51-0"/>
              </a:rPr>
              <a:t>ep</a:t>
            </a:r>
            <a:r>
              <a:rPr sz="1800" b="1" spc="15" dirty="0">
                <a:latin typeface="FZLTZHB--B51-0"/>
                <a:cs typeface="FZLTZHB--B51-0"/>
              </a:rPr>
              <a:t>(</a:t>
            </a:r>
            <a:r>
              <a:rPr sz="1800" b="1" spc="35" dirty="0">
                <a:latin typeface="FZLTZHB--B51-0"/>
                <a:cs typeface="FZLTZHB--B51-0"/>
              </a:rPr>
              <a:t>0</a:t>
            </a:r>
            <a:r>
              <a:rPr sz="1800" b="1" spc="380" dirty="0">
                <a:latin typeface="FZLTZHB--B51-0"/>
                <a:cs typeface="FZLTZHB--B51-0"/>
              </a:rPr>
              <a:t>.</a:t>
            </a:r>
            <a:r>
              <a:rPr sz="1800" b="1" spc="155" dirty="0">
                <a:latin typeface="FZLTZHB--B51-0"/>
                <a:cs typeface="FZLTZHB--B51-0"/>
              </a:rPr>
              <a:t>1)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12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8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n"</a:t>
            </a:r>
            <a:r>
              <a:rPr sz="1800" b="1" spc="-240" dirty="0">
                <a:latin typeface="FZLTZHB--B51-0"/>
                <a:cs typeface="FZLTZHB--B51-0"/>
              </a:rPr>
              <a:t>+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执行结束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70" dirty="0">
                <a:latin typeface="FZLTZHB--B51-0"/>
                <a:cs typeface="FZLTZHB--B51-0"/>
              </a:rPr>
              <a:t>.</a:t>
            </a:r>
            <a:r>
              <a:rPr sz="1800" b="1" spc="-175" dirty="0">
                <a:latin typeface="FZLTZHB--B51-0"/>
                <a:cs typeface="FZLTZHB--B51-0"/>
              </a:rPr>
              <a:t>c</a:t>
            </a:r>
            <a:r>
              <a:rPr sz="1800" b="1" spc="-195" dirty="0">
                <a:latin typeface="FZLTZHB--B51-0"/>
                <a:cs typeface="FZLTZHB--B51-0"/>
              </a:rPr>
              <a:t>e</a:t>
            </a:r>
            <a:r>
              <a:rPr sz="1800" b="1" spc="-35" dirty="0">
                <a:latin typeface="FZLTZHB--B51-0"/>
                <a:cs typeface="FZLTZHB--B51-0"/>
              </a:rPr>
              <a:t>nt</a:t>
            </a:r>
            <a:r>
              <a:rPr sz="1800" b="1" spc="-55" dirty="0">
                <a:latin typeface="FZLTZHB--B51-0"/>
                <a:cs typeface="FZLTZHB--B51-0"/>
              </a:rPr>
              <a:t>e</a:t>
            </a:r>
            <a:r>
              <a:rPr sz="1800" b="1" spc="254" dirty="0">
                <a:latin typeface="FZLTZHB--B51-0"/>
                <a:cs typeface="FZLTZHB--B51-0"/>
              </a:rPr>
              <a:t>r</a:t>
            </a:r>
            <a:r>
              <a:rPr sz="1800" b="1" spc="225" dirty="0">
                <a:latin typeface="FZLTZHB--B51-0"/>
                <a:cs typeface="FZLTZHB--B51-0"/>
              </a:rPr>
              <a:t>(</a:t>
            </a:r>
            <a:r>
              <a:rPr sz="1800" b="1" spc="-130" dirty="0">
                <a:latin typeface="FZLTZHB--B51-0"/>
                <a:cs typeface="FZLTZHB--B51-0"/>
              </a:rPr>
              <a:t>s</a:t>
            </a:r>
            <a:r>
              <a:rPr sz="1800" b="1" spc="-145" dirty="0">
                <a:latin typeface="FZLTZHB--B51-0"/>
                <a:cs typeface="FZLTZHB--B51-0"/>
              </a:rPr>
              <a:t>c</a:t>
            </a:r>
            <a:r>
              <a:rPr sz="1800" b="1" spc="30" dirty="0">
                <a:latin typeface="FZLTZHB--B51-0"/>
                <a:cs typeface="FZLTZHB--B51-0"/>
              </a:rPr>
              <a:t>al</a:t>
            </a:r>
            <a:r>
              <a:rPr sz="1800" b="1" spc="35" dirty="0">
                <a:latin typeface="FZLTZHB--B51-0"/>
                <a:cs typeface="FZLTZHB--B51-0"/>
              </a:rPr>
              <a:t>e</a:t>
            </a:r>
            <a:r>
              <a:rPr sz="1800" b="1" spc="430" dirty="0">
                <a:latin typeface="FZLTZHB--B51-0"/>
                <a:cs typeface="FZLTZHB--B51-0"/>
              </a:rPr>
              <a:t>/</a:t>
            </a:r>
            <a:r>
              <a:rPr sz="1800" b="1" spc="420" dirty="0">
                <a:latin typeface="FZLTZHB--B51-0"/>
                <a:cs typeface="FZLTZHB--B51-0"/>
              </a:rPr>
              <a:t>/</a:t>
            </a:r>
            <a:r>
              <a:rPr sz="1800" b="1" spc="110" dirty="0">
                <a:latin typeface="FZLTZHB--B51-0"/>
                <a:cs typeface="FZLTZHB--B51-0"/>
              </a:rPr>
              <a:t>2,</a:t>
            </a:r>
            <a:r>
              <a:rPr sz="1800" b="1" spc="5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275" dirty="0">
                <a:latin typeface="FZLTZHB--B51-0"/>
                <a:cs typeface="FZLTZHB--B51-0"/>
              </a:rPr>
              <a:t>))</a:t>
            </a:r>
            <a:endParaRPr sz="1800" dirty="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4144" y="1972056"/>
            <a:ext cx="2875025" cy="9334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284" y="991011"/>
            <a:ext cx="3569335" cy="225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60" dirty="0">
                <a:latin typeface="FZLTZHB--B51-0"/>
                <a:cs typeface="FZLTZHB--B51-0"/>
              </a:rPr>
              <a:t>turtle</a:t>
            </a:r>
            <a:r>
              <a:rPr sz="1400" b="1" spc="10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time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45" dirty="0">
                <a:solidFill>
                  <a:srgbClr val="0101FF"/>
                </a:solidFill>
                <a:latin typeface="FZLTZHB--B51-0"/>
                <a:cs typeface="FZLTZHB--B51-0"/>
              </a:rPr>
              <a:t>dr</a:t>
            </a:r>
            <a:r>
              <a:rPr sz="1400" b="1" spc="-50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85" dirty="0">
                <a:solidFill>
                  <a:srgbClr val="0101FF"/>
                </a:solidFill>
                <a:latin typeface="FZLTZHB--B51-0"/>
                <a:cs typeface="FZLTZHB--B51-0"/>
              </a:rPr>
              <a:t>wDate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40" dirty="0">
                <a:latin typeface="FZLTZHB--B51-0"/>
                <a:cs typeface="FZLTZHB--B51-0"/>
              </a:rPr>
              <a:t>d</a:t>
            </a:r>
            <a:r>
              <a:rPr sz="1400" b="1" spc="90" dirty="0">
                <a:latin typeface="FZLTZHB--B51-0"/>
                <a:cs typeface="FZLTZHB--B51-0"/>
              </a:rPr>
              <a:t>ate):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ma</a:t>
            </a:r>
            <a:r>
              <a:rPr sz="1400" b="1" spc="-45" dirty="0">
                <a:solidFill>
                  <a:srgbClr val="0101FF"/>
                </a:solidFill>
                <a:latin typeface="FZLTZHB--B51-0"/>
                <a:cs typeface="FZLTZHB--B51-0"/>
              </a:rPr>
              <a:t>i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n</a:t>
            </a:r>
            <a:r>
              <a:rPr sz="1400" b="1" spc="245" dirty="0">
                <a:latin typeface="FZLTZHB--B51-0"/>
                <a:cs typeface="FZLTZHB--B51-0"/>
              </a:rPr>
              <a:t>():</a:t>
            </a:r>
            <a:endParaRPr sz="1400">
              <a:latin typeface="FZLTZHB--B51-0"/>
              <a:cs typeface="FZLTZHB--B51-0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20" dirty="0">
                <a:latin typeface="FZLTZHB--B51-0"/>
                <a:cs typeface="FZLTZHB--B51-0"/>
              </a:rPr>
              <a:t>tle.se</a:t>
            </a:r>
            <a:r>
              <a:rPr sz="1400" b="1" spc="95" dirty="0">
                <a:latin typeface="FZLTZHB--B51-0"/>
                <a:cs typeface="FZLTZHB--B51-0"/>
              </a:rPr>
              <a:t>t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5" dirty="0">
                <a:latin typeface="FZLTZHB--B51-0"/>
                <a:cs typeface="FZLTZHB--B51-0"/>
              </a:rPr>
              <a:t>(800</a:t>
            </a:r>
            <a:r>
              <a:rPr sz="1400" b="1" dirty="0">
                <a:latin typeface="FZLTZHB--B51-0"/>
                <a:cs typeface="FZLTZHB--B51-0"/>
              </a:rPr>
              <a:t>,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350</a:t>
            </a:r>
            <a:r>
              <a:rPr sz="1400" b="1" spc="-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35" dirty="0">
                <a:latin typeface="FZLTZHB--B51-0"/>
                <a:cs typeface="FZLTZHB--B51-0"/>
              </a:rPr>
              <a:t>2</a:t>
            </a:r>
            <a:r>
              <a:rPr sz="1400" b="1" spc="-10" dirty="0">
                <a:latin typeface="FZLTZHB--B51-0"/>
                <a:cs typeface="FZLTZHB--B51-0"/>
              </a:rPr>
              <a:t>00,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20</a:t>
            </a:r>
            <a:r>
              <a:rPr sz="1400" b="1" spc="-155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165" dirty="0">
                <a:latin typeface="FZLTZHB--B51-0"/>
                <a:cs typeface="FZLTZHB--B51-0"/>
              </a:rPr>
              <a:t>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405765" marR="1481455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80" dirty="0">
                <a:latin typeface="FZLTZHB--B51-0"/>
                <a:cs typeface="FZLTZHB--B51-0"/>
              </a:rPr>
              <a:t>-</a:t>
            </a:r>
            <a:r>
              <a:rPr sz="1400" b="1" spc="-70" dirty="0">
                <a:latin typeface="FZLTZHB--B51-0"/>
                <a:cs typeface="FZLTZHB--B51-0"/>
              </a:rPr>
              <a:t>300)</a:t>
            </a:r>
            <a:r>
              <a:rPr sz="1400" b="1" spc="-30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35" dirty="0">
                <a:latin typeface="FZLTZHB--B51-0"/>
                <a:cs typeface="FZLTZHB--B51-0"/>
              </a:rPr>
              <a:t>size</a:t>
            </a:r>
            <a:r>
              <a:rPr sz="1400" b="1" spc="95" dirty="0">
                <a:latin typeface="FZLTZHB--B51-0"/>
                <a:cs typeface="FZLTZHB--B51-0"/>
              </a:rPr>
              <a:t>(5)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284" y="3219830"/>
            <a:ext cx="5256530" cy="288290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85" dirty="0">
                <a:latin typeface="FZLTZHB--B51-0"/>
                <a:cs typeface="FZLTZHB--B51-0"/>
              </a:rPr>
              <a:t>wDate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35" dirty="0">
                <a:latin typeface="FZLTZHB--B51-0"/>
                <a:cs typeface="FZLTZHB--B51-0"/>
              </a:rPr>
              <a:t>ime.str</a:t>
            </a:r>
            <a:r>
              <a:rPr sz="1400" b="1" spc="30" dirty="0">
                <a:latin typeface="FZLTZHB--B51-0"/>
                <a:cs typeface="FZLTZHB--B51-0"/>
              </a:rPr>
              <a:t>ftime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-475" dirty="0">
                <a:solidFill>
                  <a:srgbClr val="1DB41D"/>
                </a:solidFill>
                <a:latin typeface="FZLTZHB--B51-0"/>
                <a:cs typeface="FZLTZHB--B51-0"/>
              </a:rPr>
              <a:t>%Y</a:t>
            </a:r>
            <a:r>
              <a:rPr sz="1400" b="1" spc="-18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400" b="1" spc="-490" dirty="0">
                <a:solidFill>
                  <a:srgbClr val="1DB41D"/>
                </a:solidFill>
                <a:latin typeface="FZLTZHB--B51-0"/>
                <a:cs typeface="FZLTZHB--B51-0"/>
              </a:rPr>
              <a:t>%m=</a:t>
            </a:r>
            <a:r>
              <a:rPr sz="1400" b="1" spc="-54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sz="1400" b="1" spc="40" dirty="0">
                <a:solidFill>
                  <a:srgbClr val="1DB41D"/>
                </a:solidFill>
                <a:latin typeface="FZLTZHB--B51-0"/>
                <a:cs typeface="FZLTZHB--B51-0"/>
              </a:rPr>
              <a:t>d+'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spc="5" dirty="0">
                <a:latin typeface="FZLTZHB--B51-0"/>
                <a:cs typeface="FZLTZHB--B51-0"/>
              </a:rPr>
              <a:t>ti</a:t>
            </a:r>
            <a:r>
              <a:rPr sz="1400" b="1" spc="15" dirty="0">
                <a:latin typeface="FZLTZHB--B51-0"/>
                <a:cs typeface="FZLTZHB--B51-0"/>
              </a:rPr>
              <a:t>m</a:t>
            </a:r>
            <a:r>
              <a:rPr sz="1400" b="1" spc="-80" dirty="0">
                <a:latin typeface="FZLTZHB--B51-0"/>
                <a:cs typeface="FZLTZHB--B51-0"/>
              </a:rPr>
              <a:t>e.gmti</a:t>
            </a:r>
            <a:r>
              <a:rPr sz="1400" b="1" spc="-140" dirty="0">
                <a:latin typeface="FZLTZHB--B51-0"/>
                <a:cs typeface="FZLTZHB--B51-0"/>
              </a:rPr>
              <a:t>m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()))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284" y="3551224"/>
            <a:ext cx="2289175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5080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14" dirty="0">
                <a:latin typeface="FZLTZHB--B51-0"/>
                <a:cs typeface="FZLTZHB--B51-0"/>
              </a:rPr>
              <a:t>tle.hi</a:t>
            </a:r>
            <a:r>
              <a:rPr sz="1400" b="1" spc="185" dirty="0">
                <a:latin typeface="FZLTZHB--B51-0"/>
                <a:cs typeface="FZLTZHB--B51-0"/>
              </a:rPr>
              <a:t>d</a:t>
            </a:r>
            <a:r>
              <a:rPr sz="1400" b="1" spc="80" dirty="0">
                <a:latin typeface="FZLTZHB--B51-0"/>
                <a:cs typeface="FZLTZHB--B51-0"/>
              </a:rPr>
              <a:t>eturtl</a:t>
            </a:r>
            <a:r>
              <a:rPr sz="1400" b="1" spc="105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5" dirty="0">
                <a:latin typeface="FZLTZHB--B51-0"/>
                <a:cs typeface="FZLTZHB--B51-0"/>
              </a:rPr>
              <a:t>tle.do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20" dirty="0">
                <a:latin typeface="FZLTZHB--B51-0"/>
                <a:cs typeface="FZLTZHB--B51-0"/>
              </a:rPr>
              <a:t>main()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00372" y="733044"/>
            <a:ext cx="4096511" cy="1949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6653" y="2399501"/>
            <a:ext cx="53619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准备好电脑，与老师一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起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编码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吧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！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630" y="2302361"/>
            <a:ext cx="6174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七段数码管绘制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举</a:t>
            </a:r>
            <a:r>
              <a:rPr sz="4000" spc="-10" dirty="0">
                <a:latin typeface="Arial Unicode MS"/>
                <a:cs typeface="Arial Unicode MS"/>
              </a:rPr>
              <a:t>一</a:t>
            </a:r>
            <a:r>
              <a:rPr sz="4000" dirty="0">
                <a:latin typeface="Arial Unicode MS"/>
                <a:cs typeface="Arial Unicode MS"/>
              </a:rPr>
              <a:t>反三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4970" y="714756"/>
            <a:ext cx="3422141" cy="1628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4276" y="314867"/>
            <a:ext cx="7011670" cy="429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60" dirty="0">
                <a:latin typeface="FZLTZHB--B51-0"/>
                <a:cs typeface="FZLTZHB--B51-0"/>
              </a:rPr>
              <a:t>turtle</a:t>
            </a:r>
            <a:r>
              <a:rPr sz="1400" b="1" spc="10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time</a:t>
            </a:r>
            <a:endParaRPr sz="1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 dirty="0">
              <a:latin typeface="FZLTZHB--B51-0"/>
              <a:cs typeface="FZLTZHB--B51-0"/>
            </a:endParaRPr>
          </a:p>
          <a:p>
            <a:pPr marL="405765" marR="5120640" indent="-393700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45" dirty="0">
                <a:solidFill>
                  <a:srgbClr val="0101FF"/>
                </a:solidFill>
                <a:latin typeface="FZLTZHB--B51-0"/>
                <a:cs typeface="FZLTZHB--B51-0"/>
              </a:rPr>
              <a:t>dr</a:t>
            </a:r>
            <a:r>
              <a:rPr sz="1400" b="1" spc="-50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14" dirty="0">
                <a:solidFill>
                  <a:srgbClr val="0101FF"/>
                </a:solidFill>
                <a:latin typeface="FZLTZHB--B51-0"/>
                <a:cs typeface="FZLTZHB--B51-0"/>
              </a:rPr>
              <a:t>wLine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40" dirty="0">
                <a:latin typeface="FZLTZHB--B51-0"/>
                <a:cs typeface="FZLTZHB--B51-0"/>
              </a:rPr>
              <a:t>d</a:t>
            </a:r>
            <a:r>
              <a:rPr sz="1400" b="1" spc="10" dirty="0">
                <a:latin typeface="FZLTZHB--B51-0"/>
                <a:cs typeface="FZLTZHB--B51-0"/>
              </a:rPr>
              <a:t>raw):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320" dirty="0">
                <a:latin typeface="FZLTZHB--B51-0"/>
                <a:cs typeface="FZLTZHB--B51-0"/>
              </a:rPr>
              <a:t>wGap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 dirty="0">
              <a:latin typeface="FZLTZHB--B51-0"/>
              <a:cs typeface="FZLTZHB--B51-0"/>
            </a:endParaRPr>
          </a:p>
          <a:p>
            <a:pPr marL="405765" marR="2266950">
              <a:lnSpc>
                <a:spcPct val="120000"/>
              </a:lnSpc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245" dirty="0">
                <a:latin typeface="FZLTZHB--B51-0"/>
                <a:cs typeface="FZLTZHB--B51-0"/>
              </a:rPr>
              <a:t>down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20" dirty="0">
                <a:latin typeface="FZLTZHB--B51-0"/>
                <a:cs typeface="FZLTZHB--B51-0"/>
              </a:rPr>
              <a:t>w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85" dirty="0">
                <a:latin typeface="FZLTZHB--B51-0"/>
                <a:cs typeface="FZLTZHB--B51-0"/>
              </a:rPr>
              <a:t>urtle.</a:t>
            </a:r>
            <a:r>
              <a:rPr sz="1400" b="1" spc="125" dirty="0">
                <a:latin typeface="FZLTZHB--B51-0"/>
                <a:cs typeface="FZLTZHB--B51-0"/>
              </a:rPr>
              <a:t>p</a:t>
            </a:r>
            <a:r>
              <a:rPr sz="1400" b="1" spc="-165" dirty="0">
                <a:latin typeface="FZLTZHB--B51-0"/>
                <a:cs typeface="FZLTZHB--B51-0"/>
              </a:rPr>
              <a:t>enup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225" dirty="0">
                <a:latin typeface="FZLTZHB--B51-0"/>
                <a:cs typeface="FZLTZHB--B51-0"/>
              </a:rPr>
              <a:t>(</a:t>
            </a:r>
            <a:r>
              <a:rPr sz="1400" b="1" spc="-40" dirty="0">
                <a:latin typeface="FZLTZHB--B51-0"/>
                <a:cs typeface="FZLTZHB--B51-0"/>
              </a:rPr>
              <a:t>40)</a:t>
            </a:r>
            <a:endParaRPr sz="1400" dirty="0">
              <a:latin typeface="FZLTZHB--B51-0"/>
              <a:cs typeface="FZLTZHB--B51-0"/>
            </a:endParaRPr>
          </a:p>
          <a:p>
            <a:pPr marL="405765" marR="502285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320" dirty="0">
                <a:latin typeface="FZLTZHB--B51-0"/>
                <a:cs typeface="FZLTZHB--B51-0"/>
              </a:rPr>
              <a:t>wGap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5" dirty="0">
                <a:latin typeface="FZLTZHB--B51-0"/>
                <a:cs typeface="FZLTZHB--B51-0"/>
              </a:rPr>
              <a:t>tle.ri</a:t>
            </a:r>
            <a:r>
              <a:rPr sz="1400" b="1" spc="270" dirty="0">
                <a:latin typeface="FZLTZHB--B51-0"/>
                <a:cs typeface="FZLTZHB--B51-0"/>
              </a:rPr>
              <a:t>g</a:t>
            </a:r>
            <a:r>
              <a:rPr sz="1400" b="1" spc="40" dirty="0">
                <a:latin typeface="FZLTZHB--B51-0"/>
                <a:cs typeface="FZLTZHB--B51-0"/>
              </a:rPr>
              <a:t>ht</a:t>
            </a:r>
            <a:r>
              <a:rPr sz="1400" b="1" spc="25" dirty="0">
                <a:latin typeface="FZLTZHB--B51-0"/>
                <a:cs typeface="FZLTZHB--B51-0"/>
              </a:rPr>
              <a:t>(90)</a:t>
            </a:r>
            <a:endParaRPr sz="1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45" dirty="0">
                <a:solidFill>
                  <a:srgbClr val="0101FF"/>
                </a:solidFill>
                <a:latin typeface="FZLTZHB--B51-0"/>
                <a:cs typeface="FZLTZHB--B51-0"/>
              </a:rPr>
              <a:t>dr</a:t>
            </a:r>
            <a:r>
              <a:rPr sz="1400" b="1" spc="-50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5" dirty="0">
                <a:solidFill>
                  <a:srgbClr val="0101FF"/>
                </a:solidFill>
                <a:latin typeface="FZLTZHB--B51-0"/>
                <a:cs typeface="FZLTZHB--B51-0"/>
              </a:rPr>
              <a:t>wDigit</a:t>
            </a:r>
            <a:r>
              <a:rPr sz="1400" b="1" spc="225" dirty="0">
                <a:latin typeface="FZLTZHB--B51-0"/>
                <a:cs typeface="FZLTZHB--B51-0"/>
              </a:rPr>
              <a:t>(</a:t>
            </a:r>
            <a:r>
              <a:rPr sz="1400" b="1" spc="180" dirty="0">
                <a:latin typeface="FZLTZHB--B51-0"/>
                <a:cs typeface="FZLTZHB--B51-0"/>
              </a:rPr>
              <a:t>digit):</a:t>
            </a:r>
            <a:endParaRPr sz="1400" dirty="0">
              <a:latin typeface="FZLTZHB--B51-0"/>
              <a:cs typeface="FZLTZHB--B51-0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[2,</a:t>
            </a:r>
            <a:r>
              <a:rPr sz="1400" b="1" spc="100" dirty="0">
                <a:latin typeface="FZLTZHB--B51-0"/>
                <a:cs typeface="FZLTZHB--B51-0"/>
              </a:rPr>
              <a:t>3</a:t>
            </a:r>
            <a:r>
              <a:rPr sz="1400" b="1" spc="120" dirty="0">
                <a:latin typeface="FZLTZHB--B51-0"/>
                <a:cs typeface="FZLTZHB--B51-0"/>
              </a:rPr>
              <a:t>,4,5,6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0" dirty="0">
                <a:latin typeface="FZLTZHB--B51-0"/>
                <a:cs typeface="FZLTZHB--B51-0"/>
              </a:rPr>
              <a:t>8,9</a:t>
            </a:r>
            <a:r>
              <a:rPr sz="1400" b="1" spc="40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10" dirty="0">
                <a:latin typeface="FZLTZHB--B51-0"/>
                <a:cs typeface="FZLTZHB--B51-0"/>
              </a:rPr>
              <a:t>w</a:t>
            </a:r>
            <a:r>
              <a:rPr sz="1400" b="1" spc="-25" dirty="0">
                <a:latin typeface="FZLTZHB--B51-0"/>
                <a:cs typeface="FZLTZHB--B51-0"/>
              </a:rPr>
              <a:t>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[0,</a:t>
            </a:r>
            <a:r>
              <a:rPr sz="1400" b="1" spc="135" dirty="0">
                <a:latin typeface="FZLTZHB--B51-0"/>
                <a:cs typeface="FZLTZHB--B51-0"/>
              </a:rPr>
              <a:t>1</a:t>
            </a:r>
            <a:r>
              <a:rPr sz="1400" b="1" spc="120" dirty="0">
                <a:latin typeface="FZLTZHB--B51-0"/>
                <a:cs typeface="FZLTZHB--B51-0"/>
              </a:rPr>
              <a:t>,3,4,5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40" dirty="0">
                <a:latin typeface="FZLTZHB--B51-0"/>
                <a:cs typeface="FZLTZHB--B51-0"/>
              </a:rPr>
              <a:t>6,7,8,</a:t>
            </a:r>
            <a:r>
              <a:rPr sz="1400" b="1" spc="60" dirty="0">
                <a:latin typeface="FZLTZHB--B51-0"/>
                <a:cs typeface="FZLTZHB--B51-0"/>
              </a:rPr>
              <a:t>9</a:t>
            </a:r>
            <a:r>
              <a:rPr sz="1400" b="1" spc="27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80" dirty="0">
                <a:latin typeface="FZLTZHB--B51-0"/>
                <a:cs typeface="FZLTZHB--B51-0"/>
              </a:rPr>
              <a:t>drawLi</a:t>
            </a:r>
            <a:r>
              <a:rPr sz="1400" b="1" spc="-85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0" dirty="0">
                <a:latin typeface="FZLTZHB--B51-0"/>
                <a:cs typeface="FZLTZHB--B51-0"/>
              </a:rPr>
              <a:t>,3,5,6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0" dirty="0">
                <a:latin typeface="FZLTZHB--B51-0"/>
                <a:cs typeface="FZLTZHB--B51-0"/>
              </a:rPr>
              <a:t>8,9</a:t>
            </a:r>
            <a:r>
              <a:rPr sz="1400" b="1" spc="40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10" dirty="0">
                <a:latin typeface="FZLTZHB--B51-0"/>
                <a:cs typeface="FZLTZHB--B51-0"/>
              </a:rPr>
              <a:t>w</a:t>
            </a:r>
            <a:r>
              <a:rPr sz="1400" b="1" spc="-25" dirty="0">
                <a:latin typeface="FZLTZHB--B51-0"/>
                <a:cs typeface="FZLTZHB--B51-0"/>
              </a:rPr>
              <a:t>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5" dirty="0">
                <a:latin typeface="FZLTZHB--B51-0"/>
                <a:cs typeface="FZLTZHB--B51-0"/>
              </a:rPr>
              <a:t>,6,8</a:t>
            </a:r>
            <a:r>
              <a:rPr sz="1400" b="1" spc="8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alse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tle.le</a:t>
            </a:r>
            <a:r>
              <a:rPr sz="1400" b="1" spc="165" dirty="0">
                <a:latin typeface="FZLTZHB--B51-0"/>
                <a:cs typeface="FZLTZHB--B51-0"/>
              </a:rPr>
              <a:t>f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25" dirty="0">
                <a:latin typeface="FZLTZHB--B51-0"/>
                <a:cs typeface="FZLTZHB--B51-0"/>
              </a:rPr>
              <a:t>(90)</a:t>
            </a:r>
            <a:endParaRPr sz="1400" dirty="0">
              <a:latin typeface="FZLTZHB--B51-0"/>
              <a:cs typeface="FZLTZHB--B51-0"/>
            </a:endParaRPr>
          </a:p>
          <a:p>
            <a:pPr marL="405765" marR="20193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55" dirty="0">
                <a:latin typeface="FZLTZHB--B51-0"/>
                <a:cs typeface="FZLTZHB--B51-0"/>
              </a:rPr>
              <a:t>[0,</a:t>
            </a:r>
            <a:r>
              <a:rPr sz="1400" b="1" spc="90" dirty="0">
                <a:latin typeface="FZLTZHB--B51-0"/>
                <a:cs typeface="FZLTZHB--B51-0"/>
              </a:rPr>
              <a:t>4</a:t>
            </a:r>
            <a:r>
              <a:rPr sz="1400" b="1" spc="120" dirty="0">
                <a:latin typeface="FZLTZHB--B51-0"/>
                <a:cs typeface="FZLTZHB--B51-0"/>
              </a:rPr>
              <a:t>,5,6,8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5" dirty="0">
                <a:latin typeface="FZLTZHB--B51-0"/>
                <a:cs typeface="FZLTZHB--B51-0"/>
              </a:rPr>
              <a:t>9</a:t>
            </a:r>
            <a:r>
              <a:rPr sz="1400" b="1" spc="3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75" dirty="0">
                <a:latin typeface="FZLTZHB--B51-0"/>
                <a:cs typeface="FZLTZHB--B51-0"/>
              </a:rPr>
              <a:t>drawL</a:t>
            </a:r>
            <a:r>
              <a:rPr sz="1400" b="1" spc="-25" dirty="0">
                <a:latin typeface="FZLTZHB--B51-0"/>
                <a:cs typeface="FZLTZHB--B51-0"/>
              </a:rPr>
              <a:t>i</a:t>
            </a:r>
            <a:r>
              <a:rPr sz="1400" b="1" spc="-165" dirty="0">
                <a:latin typeface="FZLTZHB--B51-0"/>
                <a:cs typeface="FZLTZHB--B51-0"/>
              </a:rPr>
              <a:t>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0" dirty="0">
                <a:latin typeface="FZLTZHB--B51-0"/>
                <a:cs typeface="FZLTZHB--B51-0"/>
              </a:rPr>
              <a:t>,3,5,6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5" dirty="0">
                <a:latin typeface="FZLTZHB--B51-0"/>
                <a:cs typeface="FZLTZHB--B51-0"/>
              </a:rPr>
              <a:t>7,8,9</a:t>
            </a:r>
            <a:r>
              <a:rPr sz="1400" b="1" spc="4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d</a:t>
            </a:r>
            <a:r>
              <a:rPr sz="1400" b="1" spc="10" dirty="0">
                <a:latin typeface="FZLTZHB--B51-0"/>
                <a:cs typeface="FZLTZHB--B51-0"/>
              </a:rPr>
              <a:t>r</a:t>
            </a:r>
            <a:r>
              <a:rPr sz="1400" b="1" spc="-125" dirty="0">
                <a:latin typeface="FZLTZHB--B51-0"/>
                <a:cs typeface="FZLTZHB--B51-0"/>
              </a:rPr>
              <a:t>awLine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[0,</a:t>
            </a:r>
            <a:r>
              <a:rPr sz="1400" b="1" spc="135" dirty="0">
                <a:latin typeface="FZLTZHB--B51-0"/>
                <a:cs typeface="FZLTZHB--B51-0"/>
              </a:rPr>
              <a:t>1</a:t>
            </a:r>
            <a:r>
              <a:rPr sz="1400" b="1" spc="120" dirty="0">
                <a:latin typeface="FZLTZHB--B51-0"/>
                <a:cs typeface="FZLTZHB--B51-0"/>
              </a:rPr>
              <a:t>,2,3,4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5" dirty="0">
                <a:latin typeface="FZLTZHB--B51-0"/>
                <a:cs typeface="FZLTZHB--B51-0"/>
              </a:rPr>
              <a:t>7,8,9</a:t>
            </a:r>
            <a:r>
              <a:rPr sz="1400" b="1" spc="4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d</a:t>
            </a:r>
            <a:r>
              <a:rPr sz="1400" b="1" spc="10" dirty="0">
                <a:latin typeface="FZLTZHB--B51-0"/>
                <a:cs typeface="FZLTZHB--B51-0"/>
              </a:rPr>
              <a:t>r</a:t>
            </a:r>
            <a:r>
              <a:rPr sz="1400" b="1" spc="-125" dirty="0">
                <a:latin typeface="FZLTZHB--B51-0"/>
                <a:cs typeface="FZLTZHB--B51-0"/>
              </a:rPr>
              <a:t>awLine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 dirty="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098" y="4656749"/>
            <a:ext cx="495934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40" dirty="0">
                <a:latin typeface="FZLTZHB--B51-0"/>
                <a:cs typeface="FZLTZHB--B51-0"/>
              </a:rPr>
              <a:t>…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5" dirty="0">
                <a:latin typeface="Heiti SC"/>
                <a:cs typeface="Heiti SC"/>
              </a:rPr>
              <a:t>略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615" y="1603177"/>
            <a:ext cx="6649084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73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理解方法思维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模块化思维：确定模块接口，封装功能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规则化思维：抽象过程为规则，计算机自动执行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化繁为简：将大功能变为小功能组合，分而治之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0245" y="1603177"/>
            <a:ext cx="4091304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437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应用问题的扩展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绘制带小数点的七段数码管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带刷新的时间倒计时效果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绘制高级的数码管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5772" y="3075432"/>
            <a:ext cx="3024377" cy="1273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92645" y="987552"/>
            <a:ext cx="1231390" cy="17579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6538" y="2302361"/>
            <a:ext cx="1550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080" y="1215364"/>
            <a:ext cx="66421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小惊喜：这些图像都是</a:t>
            </a:r>
            <a:r>
              <a:rPr sz="2800" b="1" spc="-4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800" b="1" spc="5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800" b="1" spc="155" dirty="0">
                <a:solidFill>
                  <a:srgbClr val="006FC0"/>
                </a:solidFill>
                <a:latin typeface="Arial"/>
                <a:cs typeface="Arial"/>
              </a:rPr>
              <a:t>th</a:t>
            </a:r>
            <a:r>
              <a:rPr sz="2800" b="1" spc="13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8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海龟的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作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品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2981" y="4488816"/>
            <a:ext cx="52939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1DB41D"/>
                </a:solidFill>
                <a:latin typeface="Heiti SC"/>
                <a:cs typeface="Heiti SC"/>
              </a:rPr>
              <a:t>更多作品请参考：</a:t>
            </a:r>
            <a:r>
              <a:rPr sz="1400" b="1" spc="40" dirty="0">
                <a:solidFill>
                  <a:srgbClr val="1DB41D"/>
                </a:solidFill>
                <a:latin typeface="Arial"/>
                <a:cs typeface="Arial"/>
              </a:rPr>
              <a:t>h</a:t>
            </a:r>
            <a:r>
              <a:rPr sz="1400" b="1" spc="105" dirty="0">
                <a:solidFill>
                  <a:srgbClr val="1DB41D"/>
                </a:solidFill>
                <a:latin typeface="Arial"/>
                <a:cs typeface="Arial"/>
              </a:rPr>
              <a:t>tt</a:t>
            </a:r>
            <a:r>
              <a:rPr sz="1400" b="1" spc="-40" dirty="0">
                <a:solidFill>
                  <a:srgbClr val="1DB41D"/>
                </a:solidFill>
                <a:latin typeface="Arial"/>
                <a:cs typeface="Arial"/>
              </a:rPr>
              <a:t>ps</a:t>
            </a:r>
            <a:r>
              <a:rPr sz="1400" b="1" spc="-20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1400" b="1" spc="140" dirty="0">
                <a:solidFill>
                  <a:srgbClr val="1DB41D"/>
                </a:solidFill>
                <a:latin typeface="Arial"/>
                <a:cs typeface="Arial"/>
              </a:rPr>
              <a:t>//p</a:t>
            </a:r>
            <a:r>
              <a:rPr sz="1400" b="1" spc="204" dirty="0">
                <a:solidFill>
                  <a:srgbClr val="1DB41D"/>
                </a:solidFill>
                <a:latin typeface="Arial"/>
                <a:cs typeface="Arial"/>
              </a:rPr>
              <a:t>y</a:t>
            </a:r>
            <a:r>
              <a:rPr sz="1400" b="1" spc="105" dirty="0">
                <a:solidFill>
                  <a:srgbClr val="1DB41D"/>
                </a:solidFill>
                <a:latin typeface="Arial"/>
                <a:cs typeface="Arial"/>
              </a:rPr>
              <a:t>t</a:t>
            </a:r>
            <a:r>
              <a:rPr sz="1400" b="1" spc="45" dirty="0">
                <a:solidFill>
                  <a:srgbClr val="1DB41D"/>
                </a:solidFill>
                <a:latin typeface="Arial"/>
                <a:cs typeface="Arial"/>
              </a:rPr>
              <a:t>h</a:t>
            </a:r>
            <a:r>
              <a:rPr sz="1400" b="1" spc="65" dirty="0">
                <a:solidFill>
                  <a:srgbClr val="1DB41D"/>
                </a:solidFill>
                <a:latin typeface="Arial"/>
                <a:cs typeface="Arial"/>
              </a:rPr>
              <a:t>o</a:t>
            </a:r>
            <a:r>
              <a:rPr sz="1400" b="1" spc="50" dirty="0">
                <a:solidFill>
                  <a:srgbClr val="1DB41D"/>
                </a:solidFill>
                <a:latin typeface="Arial"/>
                <a:cs typeface="Arial"/>
              </a:rPr>
              <a:t>n</a:t>
            </a:r>
            <a:r>
              <a:rPr sz="1400" b="1" spc="80" dirty="0">
                <a:solidFill>
                  <a:srgbClr val="1DB41D"/>
                </a:solidFill>
                <a:latin typeface="Arial"/>
                <a:cs typeface="Arial"/>
              </a:rPr>
              <a:t>123</a:t>
            </a:r>
            <a:r>
              <a:rPr sz="1400" b="1" spc="10" dirty="0">
                <a:solidFill>
                  <a:srgbClr val="1DB41D"/>
                </a:solidFill>
                <a:latin typeface="Arial"/>
                <a:cs typeface="Arial"/>
              </a:rPr>
              <a:t>.</a:t>
            </a:r>
            <a:r>
              <a:rPr sz="1400" b="1" spc="20" dirty="0">
                <a:solidFill>
                  <a:srgbClr val="1DB41D"/>
                </a:solidFill>
                <a:latin typeface="Arial"/>
                <a:cs typeface="Arial"/>
              </a:rPr>
              <a:t>i</a:t>
            </a:r>
            <a:r>
              <a:rPr sz="1400" b="1" spc="55" dirty="0">
                <a:solidFill>
                  <a:srgbClr val="1DB41D"/>
                </a:solidFill>
                <a:latin typeface="Arial"/>
                <a:cs typeface="Arial"/>
              </a:rPr>
              <a:t>o</a:t>
            </a:r>
            <a:r>
              <a:rPr sz="1400" b="1" spc="140" dirty="0">
                <a:solidFill>
                  <a:srgbClr val="1DB41D"/>
                </a:solidFill>
                <a:latin typeface="Arial"/>
                <a:cs typeface="Arial"/>
              </a:rPr>
              <a:t>/</a:t>
            </a:r>
            <a:r>
              <a:rPr sz="1400" b="1" spc="150" dirty="0">
                <a:solidFill>
                  <a:srgbClr val="1DB41D"/>
                </a:solidFill>
                <a:latin typeface="Arial"/>
                <a:cs typeface="Arial"/>
              </a:rPr>
              <a:t>i</a:t>
            </a:r>
            <a:r>
              <a:rPr sz="1400" b="1" spc="50" dirty="0">
                <a:solidFill>
                  <a:srgbClr val="1DB41D"/>
                </a:solidFill>
                <a:latin typeface="Arial"/>
                <a:cs typeface="Arial"/>
              </a:rPr>
              <a:t>n</a:t>
            </a:r>
            <a:r>
              <a:rPr sz="1400" b="1" spc="70" dirty="0">
                <a:solidFill>
                  <a:srgbClr val="1DB41D"/>
                </a:solidFill>
                <a:latin typeface="Arial"/>
                <a:cs typeface="Arial"/>
              </a:rPr>
              <a:t>d</a:t>
            </a:r>
            <a:r>
              <a:rPr sz="1400" b="1" spc="35" dirty="0">
                <a:solidFill>
                  <a:srgbClr val="1DB41D"/>
                </a:solidFill>
                <a:latin typeface="Arial"/>
                <a:cs typeface="Arial"/>
              </a:rPr>
              <a:t>e</a:t>
            </a:r>
            <a:r>
              <a:rPr sz="1400" b="1" spc="145" dirty="0">
                <a:solidFill>
                  <a:srgbClr val="1DB41D"/>
                </a:solidFill>
                <a:latin typeface="Arial"/>
                <a:cs typeface="Arial"/>
              </a:rPr>
              <a:t>x/</a:t>
            </a:r>
            <a:r>
              <a:rPr sz="1400" b="1" spc="120" dirty="0">
                <a:solidFill>
                  <a:srgbClr val="1DB41D"/>
                </a:solidFill>
                <a:latin typeface="Arial"/>
                <a:cs typeface="Arial"/>
              </a:rPr>
              <a:t>t</a:t>
            </a:r>
            <a:r>
              <a:rPr sz="1400" b="1" spc="50" dirty="0">
                <a:solidFill>
                  <a:srgbClr val="1DB41D"/>
                </a:solidFill>
                <a:latin typeface="Arial"/>
                <a:cs typeface="Arial"/>
              </a:rPr>
              <a:t>u</a:t>
            </a:r>
            <a:r>
              <a:rPr sz="1400" b="1" spc="80" dirty="0">
                <a:solidFill>
                  <a:srgbClr val="1DB41D"/>
                </a:solidFill>
                <a:latin typeface="Arial"/>
                <a:cs typeface="Arial"/>
              </a:rPr>
              <a:t>r</a:t>
            </a:r>
            <a:r>
              <a:rPr sz="1400" b="1" spc="105" dirty="0">
                <a:solidFill>
                  <a:srgbClr val="1DB41D"/>
                </a:solidFill>
                <a:latin typeface="Arial"/>
                <a:cs typeface="Arial"/>
              </a:rPr>
              <a:t>t</a:t>
            </a:r>
            <a:r>
              <a:rPr sz="1400" b="1" spc="20" dirty="0">
                <a:solidFill>
                  <a:srgbClr val="1DB41D"/>
                </a:solidFill>
                <a:latin typeface="Arial"/>
                <a:cs typeface="Arial"/>
              </a:rPr>
              <a:t>l</a:t>
            </a:r>
            <a:r>
              <a:rPr sz="1400" b="1" spc="35" dirty="0">
                <a:solidFill>
                  <a:srgbClr val="1DB41D"/>
                </a:solidFill>
                <a:latin typeface="Arial"/>
                <a:cs typeface="Arial"/>
              </a:rPr>
              <a:t>e</a:t>
            </a:r>
            <a:r>
              <a:rPr sz="1400" b="1" spc="-160" dirty="0">
                <a:solidFill>
                  <a:srgbClr val="1DB41D"/>
                </a:solidFill>
                <a:latin typeface="Arial"/>
                <a:cs typeface="Arial"/>
              </a:rPr>
              <a:t>_</a:t>
            </a:r>
            <a:r>
              <a:rPr sz="1400" b="1" spc="70" dirty="0">
                <a:solidFill>
                  <a:srgbClr val="1DB41D"/>
                </a:solidFill>
                <a:latin typeface="Arial"/>
                <a:cs typeface="Arial"/>
              </a:rPr>
              <a:t>d</a:t>
            </a:r>
            <a:r>
              <a:rPr sz="1400" b="1" spc="45" dirty="0">
                <a:solidFill>
                  <a:srgbClr val="1DB41D"/>
                </a:solidFill>
                <a:latin typeface="Arial"/>
                <a:cs typeface="Arial"/>
              </a:rPr>
              <a:t>r</a:t>
            </a:r>
            <a:r>
              <a:rPr sz="1400" b="1" spc="25" dirty="0">
                <a:solidFill>
                  <a:srgbClr val="1DB41D"/>
                </a:solidFill>
                <a:latin typeface="Arial"/>
                <a:cs typeface="Arial"/>
              </a:rPr>
              <a:t>a</a:t>
            </a:r>
            <a:r>
              <a:rPr sz="1400" b="1" spc="95" dirty="0">
                <a:solidFill>
                  <a:srgbClr val="1DB41D"/>
                </a:solidFill>
                <a:latin typeface="Arial"/>
                <a:cs typeface="Arial"/>
              </a:rPr>
              <a:t>w</a:t>
            </a:r>
            <a:r>
              <a:rPr sz="1400" b="1" spc="20" dirty="0">
                <a:solidFill>
                  <a:srgbClr val="1DB41D"/>
                </a:solidFill>
                <a:latin typeface="Arial"/>
                <a:cs typeface="Arial"/>
              </a:rPr>
              <a:t>i</a:t>
            </a:r>
            <a:r>
              <a:rPr sz="1400" b="1" spc="50" dirty="0">
                <a:solidFill>
                  <a:srgbClr val="1DB41D"/>
                </a:solidFill>
                <a:latin typeface="Arial"/>
                <a:cs typeface="Arial"/>
              </a:rPr>
              <a:t>n</a:t>
            </a:r>
            <a:r>
              <a:rPr sz="1400" b="1" spc="70" dirty="0">
                <a:solidFill>
                  <a:srgbClr val="1DB41D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9036" y="2139695"/>
            <a:ext cx="1889759" cy="1926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6288" y="2139696"/>
            <a:ext cx="2182367" cy="1923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5771" y="2139695"/>
            <a:ext cx="2849879" cy="1923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4965" y="1483516"/>
            <a:ext cx="5802630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4525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单分支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dirty="0">
                <a:latin typeface="Heiti SC"/>
                <a:cs typeface="Heiti SC"/>
              </a:rPr>
              <a:t>二分支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if-el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9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及紧凑形式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多分支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if-el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if-e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9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及条件之间关系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660" y="2787552"/>
            <a:ext cx="193103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not</a:t>
            </a:r>
            <a:r>
              <a:rPr sz="24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and</a:t>
            </a:r>
            <a:r>
              <a:rPr sz="24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endParaRPr sz="24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7988" y="2805544"/>
            <a:ext cx="25476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&gt;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&gt;=</a:t>
            </a:r>
            <a:r>
              <a:rPr sz="24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==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&lt;=</a:t>
            </a:r>
            <a:r>
              <a:rPr sz="24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&lt;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!=</a:t>
            </a:r>
            <a:endParaRPr sz="24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660" y="3445921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异常处理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6054" y="3463912"/>
            <a:ext cx="3891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try-e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xce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t-els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-fina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y</a:t>
            </a:r>
            <a:endParaRPr sz="2400">
              <a:latin typeface="Menlo"/>
              <a:cs typeface="Menl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82836" y="556373"/>
            <a:ext cx="286893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35"/>
              </a:lnSpc>
            </a:pPr>
            <a:r>
              <a:rPr sz="3200" spc="-5" dirty="0">
                <a:latin typeface="Arial Unicode MS"/>
                <a:cs typeface="Arial Unicode MS"/>
              </a:rPr>
              <a:t>程序的分支结构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31549" y="1996584"/>
            <a:ext cx="568071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实例</a:t>
            </a:r>
            <a:r>
              <a:rPr sz="4400" spc="130" dirty="0">
                <a:latin typeface="Microsoft Sans Serif"/>
                <a:cs typeface="Microsoft Sans Serif"/>
              </a:rPr>
              <a:t>7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30" dirty="0">
                <a:latin typeface="Microsoft Sans Serif"/>
                <a:cs typeface="Microsoft Sans Serif"/>
              </a:rPr>
              <a:t> </a:t>
            </a:r>
            <a:r>
              <a:rPr sz="4400" spc="-5" dirty="0">
                <a:latin typeface="Arial Unicode MS"/>
                <a:cs typeface="Arial Unicode MS"/>
              </a:rPr>
              <a:t>七段数码管绘制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415290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630" y="2302361"/>
            <a:ext cx="6174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七段数码管绘制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问</a:t>
            </a:r>
            <a:r>
              <a:rPr sz="4000" spc="-10" dirty="0">
                <a:latin typeface="Arial Unicode MS"/>
                <a:cs typeface="Arial Unicode MS"/>
              </a:rPr>
              <a:t>题</a:t>
            </a:r>
            <a:r>
              <a:rPr sz="4000" dirty="0">
                <a:latin typeface="Arial Unicode MS"/>
                <a:cs typeface="Arial Unicode MS"/>
              </a:rPr>
              <a:t>分析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6184" y="1529255"/>
            <a:ext cx="1549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七段数码管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9922" y="2212085"/>
            <a:ext cx="1655825" cy="2193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7801" y="2643377"/>
            <a:ext cx="5400293" cy="1383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3808" y="513588"/>
            <a:ext cx="2689859" cy="17899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6286" y="1529255"/>
            <a:ext cx="6039485" cy="208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726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七段数码管绘制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需求：用程序绘制七段数码管，似乎很有趣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该怎么做呢？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389" y="4118633"/>
            <a:ext cx="21012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0" dirty="0">
                <a:latin typeface="Arial"/>
                <a:cs typeface="Arial"/>
              </a:rPr>
              <a:t>t</a:t>
            </a:r>
            <a:r>
              <a:rPr sz="2400" b="1" spc="175" dirty="0">
                <a:latin typeface="Arial"/>
                <a:cs typeface="Arial"/>
              </a:rPr>
              <a:t>u</a:t>
            </a:r>
            <a:r>
              <a:rPr sz="2400" b="1" spc="150" dirty="0">
                <a:latin typeface="Arial"/>
                <a:cs typeface="Arial"/>
              </a:rPr>
              <a:t>r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l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绘图体系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81653" y="4156328"/>
            <a:ext cx="396240" cy="288290"/>
          </a:xfrm>
          <a:custGeom>
            <a:avLst/>
            <a:gdLst/>
            <a:ahLst/>
            <a:cxnLst/>
            <a:rect l="l" t="t" r="r" b="b"/>
            <a:pathLst>
              <a:path w="396239" h="288289">
                <a:moveTo>
                  <a:pt x="0" y="72009"/>
                </a:moveTo>
                <a:lnTo>
                  <a:pt x="252222" y="72009"/>
                </a:lnTo>
                <a:lnTo>
                  <a:pt x="252222" y="0"/>
                </a:lnTo>
                <a:lnTo>
                  <a:pt x="396240" y="144018"/>
                </a:lnTo>
                <a:lnTo>
                  <a:pt x="252222" y="288036"/>
                </a:lnTo>
                <a:lnTo>
                  <a:pt x="252222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38772" y="4118671"/>
            <a:ext cx="2159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七段数码管绘制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7785" y="2283714"/>
            <a:ext cx="4966715" cy="2362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96584" y="1529255"/>
            <a:ext cx="2768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七段数码管绘制时间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0958" y="2302361"/>
            <a:ext cx="702246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七段数码管绘制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实</a:t>
            </a:r>
            <a:r>
              <a:rPr sz="4000" spc="-10" dirty="0">
                <a:latin typeface="Arial Unicode MS"/>
                <a:cs typeface="Arial Unicode MS"/>
              </a:rPr>
              <a:t>例</a:t>
            </a:r>
            <a:r>
              <a:rPr sz="4000" dirty="0">
                <a:latin typeface="Arial Unicode MS"/>
                <a:cs typeface="Arial Unicode MS"/>
              </a:rPr>
              <a:t>讲解</a:t>
            </a:r>
            <a:r>
              <a:rPr sz="4000" dirty="0">
                <a:latin typeface="Microsoft Sans Serif"/>
                <a:cs typeface="Microsoft Sans Serif"/>
              </a:rPr>
              <a:t>(</a:t>
            </a:r>
            <a:r>
              <a:rPr sz="4000" spc="-5" dirty="0">
                <a:latin typeface="Arial Unicode MS"/>
                <a:cs typeface="Arial Unicode MS"/>
              </a:rPr>
              <a:t>上</a:t>
            </a:r>
            <a:r>
              <a:rPr sz="4000" dirty="0">
                <a:latin typeface="Microsoft Sans Serif"/>
                <a:cs typeface="Microsoft Sans Serif"/>
              </a:rPr>
              <a:t>)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七段数码管绘制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15" marR="182880" algn="ctr">
              <a:lnSpc>
                <a:spcPct val="100000"/>
              </a:lnSpc>
            </a:pPr>
            <a:r>
              <a:rPr dirty="0"/>
              <a:t>基本思路</a:t>
            </a:r>
          </a:p>
          <a:p>
            <a:pPr marL="208915">
              <a:lnSpc>
                <a:spcPct val="100000"/>
              </a:lnSpc>
            </a:pPr>
            <a:endParaRPr dirty="0"/>
          </a:p>
          <a:p>
            <a:pPr marL="208915"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000000"/>
                </a:solidFill>
              </a:rPr>
              <a:t>步骤</a:t>
            </a:r>
            <a:r>
              <a:rPr spc="145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dirty="0">
                <a:solidFill>
                  <a:srgbClr val="000000"/>
                </a:solidFill>
              </a:rPr>
              <a:t>：绘制单个数字对应的数码管</a:t>
            </a: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000000"/>
                </a:solidFill>
              </a:rPr>
              <a:t>步骤</a:t>
            </a:r>
            <a:r>
              <a:rPr spc="145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dirty="0">
                <a:solidFill>
                  <a:srgbClr val="000000"/>
                </a:solidFill>
              </a:rPr>
              <a:t>：获得一串数字，绘制对应的数码管</a:t>
            </a: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b="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000000"/>
                </a:solidFill>
              </a:rPr>
              <a:t>步骤</a:t>
            </a:r>
            <a:r>
              <a:rPr spc="145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dirty="0">
                <a:solidFill>
                  <a:srgbClr val="000000"/>
                </a:solidFill>
              </a:rPr>
              <a:t>：获得当前系统时间，绘制对应的数码管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七段数码管绘制</a:t>
            </a:r>
          </a:p>
        </p:txBody>
      </p:sp>
      <p:sp>
        <p:nvSpPr>
          <p:cNvPr id="6" name="object 6"/>
          <p:cNvSpPr/>
          <p:nvPr/>
        </p:nvSpPr>
        <p:spPr>
          <a:xfrm>
            <a:off x="1187958" y="2212085"/>
            <a:ext cx="1943861" cy="2439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13705" y="1529255"/>
            <a:ext cx="5387340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步骤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-114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绘制单个数码管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001394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七段数码管由</a:t>
            </a:r>
            <a:r>
              <a:rPr sz="2400" b="1" spc="145" dirty="0">
                <a:latin typeface="Arial"/>
                <a:cs typeface="Arial"/>
              </a:rPr>
              <a:t>7</a:t>
            </a:r>
            <a:r>
              <a:rPr sz="2400" b="1" dirty="0">
                <a:latin typeface="Heiti SC"/>
                <a:cs typeface="Heiti SC"/>
              </a:rPr>
              <a:t>个基本线条组成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001394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七段数码管可以有固定顺序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001394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不同数字显示不同的线条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299" y="478947"/>
            <a:ext cx="7011670" cy="429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25" dirty="0">
                <a:latin typeface="FZLTZHB--B51-0"/>
                <a:cs typeface="FZLTZHB--B51-0"/>
              </a:rPr>
              <a:t>turtle</a:t>
            </a:r>
            <a:endParaRPr sz="1400">
              <a:latin typeface="FZLTZHB--B51-0"/>
              <a:cs typeface="FZLTZHB--B51-0"/>
            </a:endParaRPr>
          </a:p>
          <a:p>
            <a:pPr marL="405765" marR="2266950" indent="-393700">
              <a:lnSpc>
                <a:spcPct val="120000"/>
              </a:lnSpc>
              <a:tabLst>
                <a:tab pos="217805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14" dirty="0">
                <a:solidFill>
                  <a:srgbClr val="0101FF"/>
                </a:solidFill>
                <a:latin typeface="FZLTZHB--B51-0"/>
                <a:cs typeface="FZLTZHB--B51-0"/>
              </a:rPr>
              <a:t>wLine</a:t>
            </a:r>
            <a:r>
              <a:rPr sz="1400" b="1" spc="80" dirty="0">
                <a:latin typeface="FZLTZHB--B51-0"/>
                <a:cs typeface="FZLTZHB--B51-0"/>
              </a:rPr>
              <a:t>(d</a:t>
            </a:r>
            <a:r>
              <a:rPr sz="1400" b="1" spc="70" dirty="0">
                <a:latin typeface="FZLTZHB--B51-0"/>
                <a:cs typeface="FZLTZHB--B51-0"/>
              </a:rPr>
              <a:t>r</a:t>
            </a:r>
            <a:r>
              <a:rPr sz="1400" b="1" spc="-35" dirty="0">
                <a:latin typeface="FZLTZHB--B51-0"/>
                <a:cs typeface="FZLTZHB--B51-0"/>
              </a:rPr>
              <a:t>aw)</a:t>
            </a:r>
            <a:r>
              <a:rPr sz="1400" b="1" spc="-20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绘制单段数码管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tle.pe</a:t>
            </a:r>
            <a:r>
              <a:rPr sz="1400" b="1" spc="60" dirty="0">
                <a:latin typeface="FZLTZHB--B51-0"/>
                <a:cs typeface="FZLTZHB--B51-0"/>
              </a:rPr>
              <a:t>n</a:t>
            </a:r>
            <a:r>
              <a:rPr sz="1400" b="1" spc="-245" dirty="0">
                <a:latin typeface="FZLTZHB--B51-0"/>
                <a:cs typeface="FZLTZHB--B51-0"/>
              </a:rPr>
              <a:t>down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20" dirty="0">
                <a:latin typeface="FZLTZHB--B51-0"/>
                <a:cs typeface="FZLTZHB--B51-0"/>
              </a:rPr>
              <a:t>w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85" dirty="0">
                <a:latin typeface="FZLTZHB--B51-0"/>
                <a:cs typeface="FZLTZHB--B51-0"/>
              </a:rPr>
              <a:t>urtle.</a:t>
            </a:r>
            <a:r>
              <a:rPr sz="1400" b="1" spc="125" dirty="0">
                <a:latin typeface="FZLTZHB--B51-0"/>
                <a:cs typeface="FZLTZHB--B51-0"/>
              </a:rPr>
              <a:t>p</a:t>
            </a:r>
            <a:r>
              <a:rPr sz="1400" b="1" spc="-165" dirty="0">
                <a:latin typeface="FZLTZHB--B51-0"/>
                <a:cs typeface="FZLTZHB--B51-0"/>
              </a:rPr>
              <a:t>enup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225" dirty="0">
                <a:latin typeface="FZLTZHB--B51-0"/>
                <a:cs typeface="FZLTZHB--B51-0"/>
              </a:rPr>
              <a:t>(</a:t>
            </a:r>
            <a:r>
              <a:rPr sz="1400" b="1" spc="-40" dirty="0">
                <a:latin typeface="FZLTZHB--B51-0"/>
                <a:cs typeface="FZLTZHB--B51-0"/>
              </a:rPr>
              <a:t>40)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55" dirty="0">
                <a:latin typeface="FZLTZHB--B51-0"/>
                <a:cs typeface="FZLTZHB--B51-0"/>
              </a:rPr>
              <a:t>tle.ri</a:t>
            </a:r>
            <a:r>
              <a:rPr sz="1400" b="1" spc="270" dirty="0">
                <a:latin typeface="FZLTZHB--B51-0"/>
                <a:cs typeface="FZLTZHB--B51-0"/>
              </a:rPr>
              <a:t>g</a:t>
            </a:r>
            <a:r>
              <a:rPr sz="1400" b="1" spc="40" dirty="0">
                <a:latin typeface="FZLTZHB--B51-0"/>
                <a:cs typeface="FZLTZHB--B51-0"/>
              </a:rPr>
              <a:t>ht</a:t>
            </a:r>
            <a:r>
              <a:rPr sz="1400" b="1" spc="25" dirty="0">
                <a:latin typeface="FZLTZHB--B51-0"/>
                <a:cs typeface="FZLTZHB--B51-0"/>
              </a:rPr>
              <a:t>(90)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d</a:t>
            </a:r>
            <a:r>
              <a:rPr sz="1400" b="1" spc="160" dirty="0">
                <a:solidFill>
                  <a:srgbClr val="0101FF"/>
                </a:solidFill>
                <a:latin typeface="FZLTZHB--B51-0"/>
                <a:cs typeface="FZLTZHB--B51-0"/>
              </a:rPr>
              <a:t>r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5" dirty="0">
                <a:solidFill>
                  <a:srgbClr val="0101FF"/>
                </a:solidFill>
                <a:latin typeface="FZLTZHB--B51-0"/>
                <a:cs typeface="FZLTZHB--B51-0"/>
              </a:rPr>
              <a:t>wDigit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40" dirty="0">
                <a:latin typeface="FZLTZHB--B51-0"/>
                <a:cs typeface="FZLTZHB--B51-0"/>
              </a:rPr>
              <a:t>d</a:t>
            </a:r>
            <a:r>
              <a:rPr sz="1400" b="1" spc="240" dirty="0">
                <a:latin typeface="FZLTZHB--B51-0"/>
                <a:cs typeface="FZLTZHB--B51-0"/>
              </a:rPr>
              <a:t>igit)</a:t>
            </a:r>
            <a:r>
              <a:rPr sz="1400" b="1" spc="204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根据数字绘制七段数码管</a:t>
            </a:r>
            <a:endParaRPr sz="1400">
              <a:latin typeface="Heiti SC"/>
              <a:cs typeface="Heiti SC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[2,</a:t>
            </a:r>
            <a:r>
              <a:rPr sz="1400" b="1" spc="100" dirty="0">
                <a:latin typeface="FZLTZHB--B51-0"/>
                <a:cs typeface="FZLTZHB--B51-0"/>
              </a:rPr>
              <a:t>3</a:t>
            </a:r>
            <a:r>
              <a:rPr sz="1400" b="1" spc="120" dirty="0">
                <a:latin typeface="FZLTZHB--B51-0"/>
                <a:cs typeface="FZLTZHB--B51-0"/>
              </a:rPr>
              <a:t>,4,5,6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0" dirty="0">
                <a:latin typeface="FZLTZHB--B51-0"/>
                <a:cs typeface="FZLTZHB--B51-0"/>
              </a:rPr>
              <a:t>8,9</a:t>
            </a:r>
            <a:r>
              <a:rPr sz="1400" b="1" spc="40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10" dirty="0">
                <a:latin typeface="FZLTZHB--B51-0"/>
                <a:cs typeface="FZLTZHB--B51-0"/>
              </a:rPr>
              <a:t>w</a:t>
            </a:r>
            <a:r>
              <a:rPr sz="1400" b="1" spc="-25" dirty="0">
                <a:latin typeface="FZLTZHB--B51-0"/>
                <a:cs typeface="FZLTZHB--B51-0"/>
              </a:rPr>
              <a:t>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[0,</a:t>
            </a:r>
            <a:r>
              <a:rPr sz="1400" b="1" spc="135" dirty="0">
                <a:latin typeface="FZLTZHB--B51-0"/>
                <a:cs typeface="FZLTZHB--B51-0"/>
              </a:rPr>
              <a:t>1</a:t>
            </a:r>
            <a:r>
              <a:rPr sz="1400" b="1" spc="120" dirty="0">
                <a:latin typeface="FZLTZHB--B51-0"/>
                <a:cs typeface="FZLTZHB--B51-0"/>
              </a:rPr>
              <a:t>,3,4,5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40" dirty="0">
                <a:latin typeface="FZLTZHB--B51-0"/>
                <a:cs typeface="FZLTZHB--B51-0"/>
              </a:rPr>
              <a:t>6,7,8,</a:t>
            </a:r>
            <a:r>
              <a:rPr sz="1400" b="1" spc="60" dirty="0">
                <a:latin typeface="FZLTZHB--B51-0"/>
                <a:cs typeface="FZLTZHB--B51-0"/>
              </a:rPr>
              <a:t>9</a:t>
            </a:r>
            <a:r>
              <a:rPr sz="1400" b="1" spc="27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80" dirty="0">
                <a:latin typeface="FZLTZHB--B51-0"/>
                <a:cs typeface="FZLTZHB--B51-0"/>
              </a:rPr>
              <a:t>drawLi</a:t>
            </a:r>
            <a:r>
              <a:rPr sz="1400" b="1" spc="-85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0" dirty="0">
                <a:latin typeface="FZLTZHB--B51-0"/>
                <a:cs typeface="FZLTZHB--B51-0"/>
              </a:rPr>
              <a:t>,3,5,6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0" dirty="0">
                <a:latin typeface="FZLTZHB--B51-0"/>
                <a:cs typeface="FZLTZHB--B51-0"/>
              </a:rPr>
              <a:t>8,9</a:t>
            </a:r>
            <a:r>
              <a:rPr sz="1400" b="1" spc="40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dra</a:t>
            </a:r>
            <a:r>
              <a:rPr sz="1400" b="1" spc="-210" dirty="0">
                <a:latin typeface="FZLTZHB--B51-0"/>
                <a:cs typeface="FZLTZHB--B51-0"/>
              </a:rPr>
              <a:t>w</a:t>
            </a:r>
            <a:r>
              <a:rPr sz="1400" b="1" spc="-25" dirty="0">
                <a:latin typeface="FZLTZHB--B51-0"/>
                <a:cs typeface="FZLTZHB--B51-0"/>
              </a:rPr>
              <a:t>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5" dirty="0">
                <a:latin typeface="FZLTZHB--B51-0"/>
                <a:cs typeface="FZLTZHB--B51-0"/>
              </a:rPr>
              <a:t>,6,8</a:t>
            </a:r>
            <a:r>
              <a:rPr sz="1400" b="1" spc="8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alse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tle.le</a:t>
            </a:r>
            <a:r>
              <a:rPr sz="1400" b="1" spc="165" dirty="0">
                <a:latin typeface="FZLTZHB--B51-0"/>
                <a:cs typeface="FZLTZHB--B51-0"/>
              </a:rPr>
              <a:t>f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25" dirty="0">
                <a:latin typeface="FZLTZHB--B51-0"/>
                <a:cs typeface="FZLTZHB--B51-0"/>
              </a:rPr>
              <a:t>(90)</a:t>
            </a:r>
            <a:endParaRPr sz="1400">
              <a:latin typeface="FZLTZHB--B51-0"/>
              <a:cs typeface="FZLTZHB--B51-0"/>
            </a:endParaRPr>
          </a:p>
          <a:p>
            <a:pPr marL="405130" marR="20193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55" dirty="0">
                <a:latin typeface="FZLTZHB--B51-0"/>
                <a:cs typeface="FZLTZHB--B51-0"/>
              </a:rPr>
              <a:t>[0,</a:t>
            </a:r>
            <a:r>
              <a:rPr sz="1400" b="1" spc="90" dirty="0">
                <a:latin typeface="FZLTZHB--B51-0"/>
                <a:cs typeface="FZLTZHB--B51-0"/>
              </a:rPr>
              <a:t>4</a:t>
            </a:r>
            <a:r>
              <a:rPr sz="1400" b="1" spc="120" dirty="0">
                <a:latin typeface="FZLTZHB--B51-0"/>
                <a:cs typeface="FZLTZHB--B51-0"/>
              </a:rPr>
              <a:t>,5,6,8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5" dirty="0">
                <a:latin typeface="FZLTZHB--B51-0"/>
                <a:cs typeface="FZLTZHB--B51-0"/>
              </a:rPr>
              <a:t>9</a:t>
            </a:r>
            <a:r>
              <a:rPr sz="1400" b="1" spc="3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75" dirty="0">
                <a:latin typeface="FZLTZHB--B51-0"/>
                <a:cs typeface="FZLTZHB--B51-0"/>
              </a:rPr>
              <a:t>drawL</a:t>
            </a:r>
            <a:r>
              <a:rPr sz="1400" b="1" spc="-25" dirty="0">
                <a:latin typeface="FZLTZHB--B51-0"/>
                <a:cs typeface="FZLTZHB--B51-0"/>
              </a:rPr>
              <a:t>i</a:t>
            </a:r>
            <a:r>
              <a:rPr sz="1400" b="1" spc="-165" dirty="0">
                <a:latin typeface="FZLTZHB--B51-0"/>
                <a:cs typeface="FZLTZHB--B51-0"/>
              </a:rPr>
              <a:t>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[0,</a:t>
            </a:r>
            <a:r>
              <a:rPr sz="1400" b="1" spc="95" dirty="0">
                <a:latin typeface="FZLTZHB--B51-0"/>
                <a:cs typeface="FZLTZHB--B51-0"/>
              </a:rPr>
              <a:t>2</a:t>
            </a:r>
            <a:r>
              <a:rPr sz="1400" b="1" spc="120" dirty="0">
                <a:latin typeface="FZLTZHB--B51-0"/>
                <a:cs typeface="FZLTZHB--B51-0"/>
              </a:rPr>
              <a:t>,3,5,6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5" dirty="0">
                <a:latin typeface="FZLTZHB--B51-0"/>
                <a:cs typeface="FZLTZHB--B51-0"/>
              </a:rPr>
              <a:t>7,8,9</a:t>
            </a:r>
            <a:r>
              <a:rPr sz="1400" b="1" spc="4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d</a:t>
            </a:r>
            <a:r>
              <a:rPr sz="1400" b="1" spc="10" dirty="0">
                <a:latin typeface="FZLTZHB--B51-0"/>
                <a:cs typeface="FZLTZHB--B51-0"/>
              </a:rPr>
              <a:t>r</a:t>
            </a:r>
            <a:r>
              <a:rPr sz="1400" b="1" spc="-125" dirty="0">
                <a:latin typeface="FZLTZHB--B51-0"/>
                <a:cs typeface="FZLTZHB--B51-0"/>
              </a:rPr>
              <a:t>awLine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-45" dirty="0">
                <a:latin typeface="FZLTZHB--B51-0"/>
                <a:cs typeface="FZLTZHB--B51-0"/>
              </a:rPr>
              <a:t>dr</a:t>
            </a:r>
            <a:r>
              <a:rPr sz="1400" b="1" spc="-50" dirty="0">
                <a:latin typeface="FZLTZHB--B51-0"/>
                <a:cs typeface="FZLTZHB--B51-0"/>
              </a:rPr>
              <a:t>a</a:t>
            </a:r>
            <a:r>
              <a:rPr sz="1400" b="1" spc="-114" dirty="0">
                <a:latin typeface="FZLTZHB--B51-0"/>
                <a:cs typeface="FZLTZHB--B51-0"/>
              </a:rPr>
              <a:t>wLine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rue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55" dirty="0">
                <a:latin typeface="FZLTZHB--B51-0"/>
                <a:cs typeface="FZLTZHB--B51-0"/>
              </a:rPr>
              <a:t>digi</a:t>
            </a:r>
            <a:r>
              <a:rPr sz="1400" b="1" spc="1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[0,</a:t>
            </a:r>
            <a:r>
              <a:rPr sz="1400" b="1" spc="135" dirty="0">
                <a:latin typeface="FZLTZHB--B51-0"/>
                <a:cs typeface="FZLTZHB--B51-0"/>
              </a:rPr>
              <a:t>1</a:t>
            </a:r>
            <a:r>
              <a:rPr sz="1400" b="1" spc="120" dirty="0">
                <a:latin typeface="FZLTZHB--B51-0"/>
                <a:cs typeface="FZLTZHB--B51-0"/>
              </a:rPr>
              <a:t>,2,3,4</a:t>
            </a:r>
            <a:r>
              <a:rPr sz="1400" b="1" spc="85" dirty="0">
                <a:latin typeface="FZLTZHB--B51-0"/>
                <a:cs typeface="FZLTZHB--B51-0"/>
              </a:rPr>
              <a:t>,</a:t>
            </a:r>
            <a:r>
              <a:rPr sz="1400" b="1" spc="75" dirty="0">
                <a:latin typeface="FZLTZHB--B51-0"/>
                <a:cs typeface="FZLTZHB--B51-0"/>
              </a:rPr>
              <a:t>7,8,9</a:t>
            </a:r>
            <a:r>
              <a:rPr sz="1400" b="1" spc="4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d</a:t>
            </a:r>
            <a:r>
              <a:rPr sz="1400" b="1" spc="10" dirty="0">
                <a:latin typeface="FZLTZHB--B51-0"/>
                <a:cs typeface="FZLTZHB--B51-0"/>
              </a:rPr>
              <a:t>r</a:t>
            </a:r>
            <a:r>
              <a:rPr sz="1400" b="1" spc="-125" dirty="0">
                <a:latin typeface="FZLTZHB--B51-0"/>
                <a:cs typeface="FZLTZHB--B51-0"/>
              </a:rPr>
              <a:t>awLine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False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spc="90" dirty="0">
                <a:latin typeface="FZLTZHB--B51-0"/>
                <a:cs typeface="FZLTZHB--B51-0"/>
              </a:rPr>
              <a:t>tu</a:t>
            </a:r>
            <a:r>
              <a:rPr sz="1400" b="1" spc="7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tle.le</a:t>
            </a:r>
            <a:r>
              <a:rPr sz="1400" b="1" spc="165" dirty="0">
                <a:latin typeface="FZLTZHB--B51-0"/>
                <a:cs typeface="FZLTZHB--B51-0"/>
              </a:rPr>
              <a:t>f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25" dirty="0">
                <a:latin typeface="FZLTZHB--B51-0"/>
                <a:cs typeface="FZLTZHB--B51-0"/>
              </a:rPr>
              <a:t>(180)</a:t>
            </a:r>
            <a:endParaRPr sz="1400">
              <a:latin typeface="FZLTZHB--B51-0"/>
              <a:cs typeface="FZLTZHB--B51-0"/>
            </a:endParaRPr>
          </a:p>
          <a:p>
            <a:pPr marL="405765" marR="3070860">
              <a:lnSpc>
                <a:spcPct val="120000"/>
              </a:lnSpc>
              <a:tabLst>
                <a:tab pos="1881505" algn="l"/>
              </a:tabLst>
            </a:pPr>
            <a:r>
              <a:rPr sz="1400" b="1" spc="235" dirty="0">
                <a:latin typeface="FZLTZHB--B51-0"/>
                <a:cs typeface="FZLTZHB--B51-0"/>
              </a:rPr>
              <a:t>t</a:t>
            </a:r>
            <a:r>
              <a:rPr sz="1400" b="1" spc="-175" dirty="0">
                <a:latin typeface="FZLTZHB--B51-0"/>
                <a:cs typeface="FZLTZHB--B51-0"/>
              </a:rPr>
              <a:t>u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15" dirty="0">
                <a:latin typeface="FZLTZHB--B51-0"/>
                <a:cs typeface="FZLTZHB--B51-0"/>
              </a:rPr>
              <a:t>tle.pen</a:t>
            </a:r>
            <a:r>
              <a:rPr sz="1400" b="1" spc="25" dirty="0">
                <a:latin typeface="FZLTZHB--B51-0"/>
                <a:cs typeface="FZLTZHB--B51-0"/>
              </a:rPr>
              <a:t>u</a:t>
            </a:r>
            <a:r>
              <a:rPr sz="1400" b="1" spc="-165" dirty="0">
                <a:latin typeface="FZLTZHB--B51-0"/>
                <a:cs typeface="FZLTZHB--B51-0"/>
              </a:rPr>
              <a:t>p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为绘制后续数字确定位置 </a:t>
            </a:r>
            <a:r>
              <a:rPr sz="1400" b="1" spc="235" dirty="0">
                <a:latin typeface="FZLTZHB--B51-0"/>
                <a:cs typeface="FZLTZHB--B51-0"/>
              </a:rPr>
              <a:t>t</a:t>
            </a:r>
            <a:r>
              <a:rPr sz="1400" b="1" spc="-175" dirty="0">
                <a:latin typeface="FZLTZHB--B51-0"/>
                <a:cs typeface="FZLTZHB--B51-0"/>
              </a:rPr>
              <a:t>u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150" dirty="0">
                <a:latin typeface="FZLTZHB--B51-0"/>
                <a:cs typeface="FZLTZHB--B51-0"/>
              </a:rPr>
              <a:t>tle.fd</a:t>
            </a:r>
            <a:r>
              <a:rPr sz="1400" b="1" spc="30" dirty="0">
                <a:latin typeface="FZLTZHB--B51-0"/>
                <a:cs typeface="FZLTZHB--B51-0"/>
              </a:rPr>
              <a:t>(</a:t>
            </a:r>
            <a:r>
              <a:rPr sz="1400" b="1" spc="50" dirty="0">
                <a:latin typeface="FZLTZHB--B51-0"/>
                <a:cs typeface="FZLTZHB--B51-0"/>
              </a:rPr>
              <a:t>2</a:t>
            </a:r>
            <a:r>
              <a:rPr sz="1400" b="1" spc="30" dirty="0">
                <a:latin typeface="FZLTZHB--B51-0"/>
                <a:cs typeface="FZLTZHB--B51-0"/>
              </a:rPr>
              <a:t>0</a:t>
            </a:r>
            <a:r>
              <a:rPr sz="1400" b="1" spc="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Heiti SC"/>
                <a:cs typeface="Heiti SC"/>
              </a:rPr>
              <a:t>为绘制后续数字确定位置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76288" y="257556"/>
            <a:ext cx="1152905" cy="1447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七段数码管绘制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46905" y="1529255"/>
            <a:ext cx="52673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步骤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spc="-114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获取一段数字，绘制多个数码管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958" y="2139696"/>
            <a:ext cx="3887723" cy="2439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5771" y="2139696"/>
            <a:ext cx="1944611" cy="2439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89044" y="4725726"/>
            <a:ext cx="5581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DC0012"/>
                </a:solidFill>
                <a:latin typeface="Heiti SC"/>
                <a:cs typeface="Heiti SC"/>
              </a:rPr>
              <a:t>第</a:t>
            </a:r>
            <a:r>
              <a:rPr sz="1600" b="1" spc="95" dirty="0">
                <a:solidFill>
                  <a:srgbClr val="DC0012"/>
                </a:solidFill>
                <a:latin typeface="Arial"/>
                <a:cs typeface="Arial"/>
              </a:rPr>
              <a:t>1</a:t>
            </a:r>
            <a:r>
              <a:rPr sz="1600" b="1" dirty="0">
                <a:solidFill>
                  <a:srgbClr val="DC0012"/>
                </a:solidFill>
                <a:latin typeface="Heiti SC"/>
                <a:cs typeface="Heiti SC"/>
              </a:rPr>
              <a:t>个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8011" y="4713925"/>
            <a:ext cx="5581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DC0012"/>
                </a:solidFill>
                <a:latin typeface="Heiti SC"/>
                <a:cs typeface="Heiti SC"/>
              </a:rPr>
              <a:t>第</a:t>
            </a:r>
            <a:r>
              <a:rPr sz="1600" b="1" spc="95" dirty="0">
                <a:solidFill>
                  <a:srgbClr val="DC0012"/>
                </a:solidFill>
                <a:latin typeface="Arial"/>
                <a:cs typeface="Arial"/>
              </a:rPr>
              <a:t>2</a:t>
            </a:r>
            <a:r>
              <a:rPr sz="1600" b="1" dirty="0">
                <a:solidFill>
                  <a:srgbClr val="DC0012"/>
                </a:solidFill>
                <a:latin typeface="Heiti SC"/>
                <a:cs typeface="Heiti SC"/>
              </a:rPr>
              <a:t>个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46513" y="4713925"/>
            <a:ext cx="60452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DC0012"/>
                </a:solidFill>
                <a:latin typeface="Heiti SC"/>
                <a:cs typeface="Heiti SC"/>
              </a:rPr>
              <a:t>第</a:t>
            </a:r>
            <a:r>
              <a:rPr sz="1600" b="1" spc="195" dirty="0">
                <a:solidFill>
                  <a:srgbClr val="DC0012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DC0012"/>
                </a:solidFill>
                <a:latin typeface="Heiti SC"/>
                <a:cs typeface="Heiti SC"/>
              </a:rPr>
              <a:t>个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3112" y="3145774"/>
            <a:ext cx="2457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70" dirty="0">
                <a:solidFill>
                  <a:srgbClr val="DC0012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3897</Words>
  <Application>Microsoft Macintosh PowerPoint</Application>
  <PresentationFormat>全屏显示(16:9)</PresentationFormat>
  <Paragraphs>1079</Paragraphs>
  <Slides>177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177</vt:i4>
      </vt:variant>
    </vt:vector>
  </HeadingPairs>
  <TitlesOfParts>
    <vt:vector size="189" baseType="lpstr">
      <vt:lpstr>Arial Unicode MS</vt:lpstr>
      <vt:lpstr>FZLTZHB--B51-0</vt:lpstr>
      <vt:lpstr>Heiti SC</vt:lpstr>
      <vt:lpstr>Andale Mono</vt:lpstr>
      <vt:lpstr>Arial</vt:lpstr>
      <vt:lpstr>Calibri</vt:lpstr>
      <vt:lpstr>Courier New</vt:lpstr>
      <vt:lpstr>Menlo</vt:lpstr>
      <vt:lpstr>Microsoft Sans Serif</vt:lpstr>
      <vt:lpstr>Palatino</vt:lpstr>
      <vt:lpstr>Times New Roman</vt:lpstr>
      <vt:lpstr>Office Theme</vt:lpstr>
      <vt:lpstr>PowerPoint 演示文稿</vt:lpstr>
      <vt:lpstr>Python语言程序设计</vt:lpstr>
      <vt:lpstr>前课复习</vt:lpstr>
      <vt:lpstr>数字类型及操作</vt:lpstr>
      <vt:lpstr>#DayDayUpQ3.py</vt:lpstr>
      <vt:lpstr>#DayDayUpQ4.py</vt:lpstr>
      <vt:lpstr>字符串类型及操作</vt:lpstr>
      <vt:lpstr>PowerPoint 演示文稿</vt:lpstr>
      <vt:lpstr>程序的分支结构</vt:lpstr>
      <vt:lpstr>PowerPoint 演示文稿</vt:lpstr>
      <vt:lpstr>程序的循环结构</vt:lpstr>
      <vt:lpstr>PowerPoint 演示文稿</vt:lpstr>
      <vt:lpstr>本课概要</vt:lpstr>
      <vt:lpstr>第5章 函数和代码复用</vt:lpstr>
      <vt:lpstr>第5章 函数和代码复用</vt:lpstr>
      <vt:lpstr>练习与作业</vt:lpstr>
      <vt:lpstr>第5章 函数和代码复用</vt:lpstr>
      <vt:lpstr>PowerPoint 演示文稿</vt:lpstr>
      <vt:lpstr>PowerPoint 演示文稿</vt:lpstr>
      <vt:lpstr>Python语言程序设计</vt:lpstr>
      <vt:lpstr>单元开篇</vt:lpstr>
      <vt:lpstr>函数的定义与使用</vt:lpstr>
      <vt:lpstr>函数的理解和定义</vt:lpstr>
      <vt:lpstr>#DayDayUpQ4.py</vt:lpstr>
      <vt:lpstr>函数的定义</vt:lpstr>
      <vt:lpstr>函数的定义</vt:lpstr>
      <vt:lpstr>函数的定义</vt:lpstr>
      <vt:lpstr>函数的定义</vt:lpstr>
      <vt:lpstr>函数的使用及调用过程</vt:lpstr>
      <vt:lpstr>函数的调用</vt:lpstr>
      <vt:lpstr>函数的调用过程</vt:lpstr>
      <vt:lpstr>函数的参数传递</vt:lpstr>
      <vt:lpstr>参数个数</vt:lpstr>
      <vt:lpstr>可选参数传递</vt:lpstr>
      <vt:lpstr>可选参数传递</vt:lpstr>
      <vt:lpstr>可变参数传递</vt:lpstr>
      <vt:lpstr>可变参数传递</vt:lpstr>
      <vt:lpstr>参数传递的两种方式</vt:lpstr>
      <vt:lpstr>函数的返回值</vt:lpstr>
      <vt:lpstr>PowerPoint 演示文稿</vt:lpstr>
      <vt:lpstr>函数的返回值</vt:lpstr>
      <vt:lpstr>局部变量和全局变量</vt:lpstr>
      <vt:lpstr>局部变量和全局变量</vt:lpstr>
      <vt:lpstr>局部变量和全局变量</vt:lpstr>
      <vt:lpstr>局部变量和全局变量</vt:lpstr>
      <vt:lpstr>局部变量和全局变量</vt:lpstr>
      <vt:lpstr>局部变量和全局变量</vt:lpstr>
      <vt:lpstr>局部变量和全局变量</vt:lpstr>
      <vt:lpstr>局部变量和全局变量</vt:lpstr>
      <vt:lpstr>局部变量和全局变量</vt:lpstr>
      <vt:lpstr>lambda函数</vt:lpstr>
      <vt:lpstr>lambda函数</vt:lpstr>
      <vt:lpstr>lambda函数</vt:lpstr>
      <vt:lpstr>lambda函数</vt:lpstr>
      <vt:lpstr>lambda函数的应用</vt:lpstr>
      <vt:lpstr>单元小结</vt:lpstr>
      <vt:lpstr>函数的定义与使用</vt:lpstr>
      <vt:lpstr>PowerPoint 演示文稿</vt:lpstr>
      <vt:lpstr>小议"函数式编程"</vt:lpstr>
      <vt:lpstr>PowerPoint 演示文稿</vt:lpstr>
      <vt:lpstr>PowerPoint 演示文稿</vt:lpstr>
      <vt:lpstr>Python语言程序设计</vt:lpstr>
      <vt:lpstr>PowerPoint 演示文稿</vt:lpstr>
      <vt:lpstr>问题分析</vt:lpstr>
      <vt:lpstr>问题分析</vt:lpstr>
      <vt:lpstr>问题分析</vt:lpstr>
      <vt:lpstr>PowerPoint 演示文稿</vt:lpstr>
      <vt:lpstr>七段数码管绘制</vt:lpstr>
      <vt:lpstr>七段数码管绘制</vt:lpstr>
      <vt:lpstr>PowerPoint 演示文稿</vt:lpstr>
      <vt:lpstr>七段数码管绘制</vt:lpstr>
      <vt:lpstr>PowerPoint 演示文稿</vt:lpstr>
      <vt:lpstr>PowerPoint 演示文稿</vt:lpstr>
      <vt:lpstr>PowerPoint 演示文稿</vt:lpstr>
      <vt:lpstr>七段数码管绘制</vt:lpstr>
      <vt:lpstr>七段数码管绘制</vt:lpstr>
      <vt:lpstr>PowerPoint 演示文稿</vt:lpstr>
      <vt:lpstr>七段数码管绘制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举一反三</vt:lpstr>
      <vt:lpstr>举一反三</vt:lpstr>
      <vt:lpstr>PowerPoint 演示文稿</vt:lpstr>
      <vt:lpstr>小惊喜：这些图像都是Python海龟的作品</vt:lpstr>
      <vt:lpstr>PowerPoint 演示文稿</vt:lpstr>
      <vt:lpstr>PowerPoint 演示文稿</vt:lpstr>
      <vt:lpstr>Python语言程序设计</vt:lpstr>
      <vt:lpstr>PowerPoint 演示文稿</vt:lpstr>
      <vt:lpstr>问题分析</vt:lpstr>
      <vt:lpstr>问题分析</vt:lpstr>
      <vt:lpstr>问题分析</vt:lpstr>
      <vt:lpstr>PowerPoint 演示文稿</vt:lpstr>
      <vt:lpstr>七段数码管绘制</vt:lpstr>
      <vt:lpstr>七段数码管绘制</vt:lpstr>
      <vt:lpstr>PowerPoint 演示文稿</vt:lpstr>
      <vt:lpstr>七段数码管绘制</vt:lpstr>
      <vt:lpstr>PowerPoint 演示文稿</vt:lpstr>
      <vt:lpstr>PowerPoint 演示文稿</vt:lpstr>
      <vt:lpstr>PowerPoint 演示文稿</vt:lpstr>
      <vt:lpstr>七段数码管绘制</vt:lpstr>
      <vt:lpstr>七段数码管绘制</vt:lpstr>
      <vt:lpstr>PowerPoint 演示文稿</vt:lpstr>
      <vt:lpstr>七段数码管绘制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举一反三</vt:lpstr>
      <vt:lpstr>举一反三</vt:lpstr>
      <vt:lpstr>PowerPoint 演示文稿</vt:lpstr>
      <vt:lpstr>小惊喜：这些图像都是Python海龟的作品</vt:lpstr>
      <vt:lpstr>PowerPoint 演示文稿</vt:lpstr>
      <vt:lpstr>PowerPoint 演示文稿</vt:lpstr>
      <vt:lpstr>Python语言程序设计</vt:lpstr>
      <vt:lpstr>单元开篇</vt:lpstr>
      <vt:lpstr>代码复用与函数递归</vt:lpstr>
      <vt:lpstr>代码复用与模块化设计</vt:lpstr>
      <vt:lpstr>代码复用</vt:lpstr>
      <vt:lpstr>代码复用</vt:lpstr>
      <vt:lpstr>模块化设计</vt:lpstr>
      <vt:lpstr>模块化设计</vt:lpstr>
      <vt:lpstr>函数递归的理解</vt:lpstr>
      <vt:lpstr>递归的定义</vt:lpstr>
      <vt:lpstr>递归的定义</vt:lpstr>
      <vt:lpstr>递归的定义</vt:lpstr>
      <vt:lpstr>函数递归的调用过程</vt:lpstr>
      <vt:lpstr>递归的实现</vt:lpstr>
      <vt:lpstr>递归的实现</vt:lpstr>
      <vt:lpstr>递归的调用过程</vt:lpstr>
      <vt:lpstr>函数递归实例解析</vt:lpstr>
      <vt:lpstr>字符串反转</vt:lpstr>
      <vt:lpstr>斐波那契数列</vt:lpstr>
      <vt:lpstr>斐波那契数列</vt:lpstr>
      <vt:lpstr>PowerPoint 演示文稿</vt:lpstr>
      <vt:lpstr>PowerPoint 演示文稿</vt:lpstr>
      <vt:lpstr>PowerPoint 演示文稿</vt:lpstr>
      <vt:lpstr>单元小结</vt:lpstr>
      <vt:lpstr>代码复用与函数递归</vt:lpstr>
      <vt:lpstr>PowerPoint 演示文稿</vt:lpstr>
      <vt:lpstr>如何理解递归呢？</vt:lpstr>
      <vt:lpstr>PowerPoint 演示文稿</vt:lpstr>
      <vt:lpstr>PowerPoint 演示文稿</vt:lpstr>
      <vt:lpstr>Python语言程序设计</vt:lpstr>
      <vt:lpstr>PyInstaller库基本介绍</vt:lpstr>
      <vt:lpstr>PyInstaller库概述</vt:lpstr>
      <vt:lpstr>PyInstaller库概述</vt:lpstr>
      <vt:lpstr>PyInstaller库的安装</vt:lpstr>
      <vt:lpstr>PyInstaller库使用说明</vt:lpstr>
      <vt:lpstr>简单的使用</vt:lpstr>
      <vt:lpstr>PyInstaller库常用参数</vt:lpstr>
      <vt:lpstr>使用举例</vt:lpstr>
      <vt:lpstr>PowerPoint 演示文稿</vt:lpstr>
      <vt:lpstr>Python语言程序设计</vt:lpstr>
      <vt:lpstr>PowerPoint 演示文稿</vt:lpstr>
      <vt:lpstr>科赫雪花</vt:lpstr>
      <vt:lpstr>科赫雪花</vt:lpstr>
      <vt:lpstr>科赫雪花绘制</vt:lpstr>
      <vt:lpstr>PowerPoint 演示文稿</vt:lpstr>
      <vt:lpstr>科赫雪花小包裹(上)</vt:lpstr>
      <vt:lpstr>科赫雪花小包裹(上)</vt:lpstr>
      <vt:lpstr>科赫雪花小包裹(上)</vt:lpstr>
      <vt:lpstr>科赫雪花小包裹(上)</vt:lpstr>
      <vt:lpstr>#KochDrawV2.py</vt:lpstr>
      <vt:lpstr>PowerPoint 演示文稿</vt:lpstr>
      <vt:lpstr>PowerPoint 演示文稿</vt:lpstr>
      <vt:lpstr>科赫雪花小包裹(下)</vt:lpstr>
      <vt:lpstr>科赫雪花小包裹(下)</vt:lpstr>
      <vt:lpstr>PowerPoint 演示文稿</vt:lpstr>
      <vt:lpstr>PowerPoint 演示文稿</vt:lpstr>
      <vt:lpstr>PowerPoint 演示文稿</vt:lpstr>
      <vt:lpstr>举一反三</vt:lpstr>
      <vt:lpstr>举一反三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4</cp:revision>
  <dcterms:created xsi:type="dcterms:W3CDTF">2020-09-17T17:12:43Z</dcterms:created>
  <dcterms:modified xsi:type="dcterms:W3CDTF">2020-09-17T09:45:05Z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2020-09-17T00:00:00Z</vt:filetime>
  </property>
</Properties>
</file>