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4" r:id="rId69"/>
    <p:sldId id="325" r:id="rId70"/>
    <p:sldId id="326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6" r:id="rId136"/>
    <p:sldId id="397" r:id="rId137"/>
    <p:sldId id="398" r:id="rId138"/>
    <p:sldId id="399" r:id="rId139"/>
    <p:sldId id="403" r:id="rId140"/>
    <p:sldId id="404" r:id="rId141"/>
    <p:sldId id="405" r:id="rId142"/>
    <p:sldId id="406" r:id="rId143"/>
    <p:sldId id="407" r:id="rId144"/>
    <p:sldId id="408" r:id="rId145"/>
    <p:sldId id="409" r:id="rId146"/>
    <p:sldId id="410" r:id="rId147"/>
    <p:sldId id="411" r:id="rId148"/>
    <p:sldId id="412" r:id="rId149"/>
    <p:sldId id="413" r:id="rId150"/>
    <p:sldId id="414" r:id="rId151"/>
    <p:sldId id="415" r:id="rId152"/>
    <p:sldId id="416" r:id="rId153"/>
    <p:sldId id="417" r:id="rId154"/>
    <p:sldId id="418" r:id="rId155"/>
    <p:sldId id="420" r:id="rId156"/>
    <p:sldId id="421" r:id="rId157"/>
    <p:sldId id="422" r:id="rId158"/>
    <p:sldId id="423" r:id="rId159"/>
    <p:sldId id="424" r:id="rId160"/>
    <p:sldId id="425" r:id="rId161"/>
    <p:sldId id="426" r:id="rId162"/>
    <p:sldId id="427" r:id="rId163"/>
    <p:sldId id="428" r:id="rId164"/>
    <p:sldId id="430" r:id="rId165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2"/>
  </p:normalViewPr>
  <p:slideViewPr>
    <p:cSldViewPr>
      <p:cViewPr varScale="1">
        <p:scale>
          <a:sx n="162" d="100"/>
          <a:sy n="162" d="100"/>
        </p:scale>
        <p:origin x="208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299" y="1679099"/>
            <a:ext cx="3239770" cy="302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FZLTZHB--B51-0"/>
                <a:cs typeface="FZLTZHB--B51-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1274" y="1634687"/>
            <a:ext cx="3780790" cy="306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9775" y="570007"/>
            <a:ext cx="6124448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252" y="2565400"/>
            <a:ext cx="7803494" cy="2138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45" y="1470816"/>
            <a:ext cx="775652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集合使用</a:t>
            </a:r>
            <a:r>
              <a:rPr sz="2400" b="1" dirty="0">
                <a:latin typeface="Arial"/>
                <a:cs typeface="Arial"/>
              </a:rPr>
              <a:t>{}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t(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函数创建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集合间操作：交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395" dirty="0">
                <a:latin typeface="Arial"/>
                <a:cs typeface="Arial"/>
              </a:rPr>
              <a:t>&amp;</a:t>
            </a:r>
            <a:r>
              <a:rPr sz="2400" b="1" spc="18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、并</a:t>
            </a:r>
            <a:r>
              <a:rPr sz="2400" b="1" spc="140" dirty="0">
                <a:latin typeface="Arial"/>
                <a:cs typeface="Arial"/>
              </a:rPr>
              <a:t>(|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、差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245" dirty="0">
                <a:latin typeface="Arial"/>
                <a:cs typeface="Arial"/>
              </a:rPr>
              <a:t>-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、补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350" dirty="0">
                <a:latin typeface="Arial"/>
                <a:cs typeface="Arial"/>
              </a:rPr>
              <a:t>^</a:t>
            </a:r>
            <a:r>
              <a:rPr sz="2400" b="1" spc="200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、比较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345" dirty="0">
                <a:latin typeface="Arial"/>
                <a:cs typeface="Arial"/>
              </a:rPr>
              <a:t>&gt;=&lt;)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集合类型方法：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spc="130" dirty="0">
                <a:latin typeface="Arial"/>
                <a:cs typeface="Arial"/>
              </a:rPr>
              <a:t>dd()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40" dirty="0">
                <a:latin typeface="Arial"/>
                <a:cs typeface="Arial"/>
              </a:rPr>
              <a:t>.</a:t>
            </a:r>
            <a:r>
              <a:rPr sz="2400" b="1" spc="100" dirty="0">
                <a:latin typeface="Arial"/>
                <a:cs typeface="Arial"/>
              </a:rPr>
              <a:t>d</a:t>
            </a:r>
            <a:r>
              <a:rPr sz="2400" b="1" spc="-60" dirty="0">
                <a:latin typeface="Arial"/>
                <a:cs typeface="Arial"/>
              </a:rPr>
              <a:t>is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70" dirty="0">
                <a:latin typeface="Arial"/>
                <a:cs typeface="Arial"/>
              </a:rPr>
              <a:t>a</a:t>
            </a:r>
            <a:r>
              <a:rPr sz="2400" b="1" spc="45" dirty="0">
                <a:latin typeface="Arial"/>
                <a:cs typeface="Arial"/>
              </a:rPr>
              <a:t>r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5" dirty="0">
                <a:latin typeface="Arial"/>
                <a:cs typeface="Arial"/>
              </a:rPr>
              <a:t>.</a:t>
            </a:r>
            <a:r>
              <a:rPr sz="2400" b="1" spc="114" dirty="0">
                <a:latin typeface="Arial"/>
                <a:cs typeface="Arial"/>
              </a:rPr>
              <a:t>p</a:t>
            </a:r>
            <a:r>
              <a:rPr sz="2400" b="1" spc="120" dirty="0">
                <a:latin typeface="Arial"/>
                <a:cs typeface="Arial"/>
              </a:rPr>
              <a:t>o</a:t>
            </a:r>
            <a:r>
              <a:rPr sz="2400" b="1" spc="165" dirty="0">
                <a:latin typeface="Arial"/>
                <a:cs typeface="Arial"/>
              </a:rPr>
              <a:t>p</a:t>
            </a:r>
            <a:r>
              <a:rPr sz="2400" b="1" spc="9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等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集合类型主要应用于：包含关系比较、数据去重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集合类型及操作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6402" y="2257033"/>
            <a:ext cx="4902200" cy="197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嵩老师从来不评论各种编程语言排名 因为</a:t>
            </a:r>
            <a:endParaRPr sz="24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在现在或很近的未来</a:t>
            </a:r>
            <a:endParaRPr sz="24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必然排名第一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!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又何必评论</a:t>
            </a:r>
            <a:r>
              <a:rPr sz="2400" b="1" spc="-330" dirty="0">
                <a:solidFill>
                  <a:srgbClr val="006FC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4000" y="1071349"/>
            <a:ext cx="55753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800" b="1" spc="5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800" b="1" spc="130" dirty="0">
                <a:solidFill>
                  <a:srgbClr val="404040"/>
                </a:solidFill>
                <a:latin typeface="Arial"/>
                <a:cs typeface="Arial"/>
              </a:rPr>
              <a:t>th</a:t>
            </a:r>
            <a:r>
              <a:rPr sz="2800" b="1" spc="17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10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404040"/>
                </a:solidFill>
                <a:latin typeface="Heiti SC"/>
                <a:cs typeface="Heiti SC"/>
              </a:rPr>
              <a:t>是最受欢迎的编程语言</a:t>
            </a:r>
            <a:r>
              <a:rPr sz="2800" b="1" spc="-10" dirty="0">
                <a:solidFill>
                  <a:srgbClr val="404040"/>
                </a:solidFill>
                <a:latin typeface="Heiti SC"/>
                <a:cs typeface="Heiti SC"/>
              </a:rPr>
              <a:t>吗</a:t>
            </a:r>
            <a:r>
              <a:rPr sz="2800" b="1" dirty="0">
                <a:solidFill>
                  <a:srgbClr val="404040"/>
                </a:solidFill>
                <a:latin typeface="Heiti SC"/>
                <a:cs typeface="Heiti SC"/>
              </a:rPr>
              <a:t>？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6916" y="1996584"/>
            <a:ext cx="61696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二维数据的格式化和处理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6580" y="3568899"/>
            <a:ext cx="185420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18795">
              <a:lnSpc>
                <a:spcPct val="121500"/>
              </a:lnSpc>
              <a:tabLst>
                <a:tab pos="1017269" algn="l"/>
              </a:tabLst>
            </a:pPr>
            <a:r>
              <a:rPr sz="2400" dirty="0">
                <a:latin typeface="Arial Unicode MS"/>
                <a:cs typeface="Arial Unicode MS"/>
              </a:rPr>
              <a:t>嵩	天 北京理工大学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0060" y="2032501"/>
            <a:ext cx="1188085" cy="1258570"/>
          </a:xfrm>
          <a:custGeom>
            <a:avLst/>
            <a:gdLst/>
            <a:ahLst/>
            <a:cxnLst/>
            <a:rect l="l" t="t" r="r" b="b"/>
            <a:pathLst>
              <a:path w="1188085" h="1258570">
                <a:moveTo>
                  <a:pt x="312077" y="896620"/>
                </a:moveTo>
                <a:lnTo>
                  <a:pt x="247722" y="919480"/>
                </a:lnTo>
                <a:lnTo>
                  <a:pt x="225880" y="925830"/>
                </a:lnTo>
                <a:lnTo>
                  <a:pt x="161500" y="948690"/>
                </a:lnTo>
                <a:lnTo>
                  <a:pt x="121191" y="966470"/>
                </a:lnTo>
                <a:lnTo>
                  <a:pt x="84518" y="988060"/>
                </a:lnTo>
                <a:lnTo>
                  <a:pt x="52805" y="1012190"/>
                </a:lnTo>
                <a:lnTo>
                  <a:pt x="27377" y="1043940"/>
                </a:lnTo>
                <a:lnTo>
                  <a:pt x="9559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30" y="1210310"/>
                </a:lnTo>
                <a:lnTo>
                  <a:pt x="26052" y="1234440"/>
                </a:lnTo>
                <a:lnTo>
                  <a:pt x="32432" y="1247140"/>
                </a:lnTo>
                <a:lnTo>
                  <a:pt x="39383" y="1258570"/>
                </a:lnTo>
                <a:lnTo>
                  <a:pt x="312077" y="1258570"/>
                </a:lnTo>
                <a:lnTo>
                  <a:pt x="312077" y="896620"/>
                </a:lnTo>
                <a:close/>
              </a:path>
              <a:path w="1188085" h="1258570">
                <a:moveTo>
                  <a:pt x="312077" y="580390"/>
                </a:moveTo>
                <a:lnTo>
                  <a:pt x="312077" y="624840"/>
                </a:lnTo>
                <a:lnTo>
                  <a:pt x="317081" y="628650"/>
                </a:lnTo>
                <a:lnTo>
                  <a:pt x="322085" y="629920"/>
                </a:lnTo>
                <a:lnTo>
                  <a:pt x="329655" y="638810"/>
                </a:lnTo>
                <a:lnTo>
                  <a:pt x="334496" y="648970"/>
                </a:lnTo>
                <a:lnTo>
                  <a:pt x="339712" y="659130"/>
                </a:lnTo>
                <a:lnTo>
                  <a:pt x="345433" y="669290"/>
                </a:lnTo>
                <a:lnTo>
                  <a:pt x="351786" y="680720"/>
                </a:lnTo>
                <a:lnTo>
                  <a:pt x="358903" y="693420"/>
                </a:lnTo>
                <a:lnTo>
                  <a:pt x="366911" y="706120"/>
                </a:lnTo>
                <a:lnTo>
                  <a:pt x="372399" y="716280"/>
                </a:lnTo>
                <a:lnTo>
                  <a:pt x="378409" y="726440"/>
                </a:lnTo>
                <a:lnTo>
                  <a:pt x="384874" y="737870"/>
                </a:lnTo>
                <a:lnTo>
                  <a:pt x="391729" y="748030"/>
                </a:lnTo>
                <a:lnTo>
                  <a:pt x="398908" y="759460"/>
                </a:lnTo>
                <a:lnTo>
                  <a:pt x="406346" y="769620"/>
                </a:lnTo>
                <a:lnTo>
                  <a:pt x="413978" y="781050"/>
                </a:lnTo>
                <a:lnTo>
                  <a:pt x="421737" y="792480"/>
                </a:lnTo>
                <a:lnTo>
                  <a:pt x="418552" y="803910"/>
                </a:lnTo>
                <a:lnTo>
                  <a:pt x="414379" y="815340"/>
                </a:lnTo>
                <a:lnTo>
                  <a:pt x="386207" y="855980"/>
                </a:lnTo>
                <a:lnTo>
                  <a:pt x="350791" y="881380"/>
                </a:lnTo>
                <a:lnTo>
                  <a:pt x="335839" y="887730"/>
                </a:lnTo>
                <a:lnTo>
                  <a:pt x="328333" y="891540"/>
                </a:lnTo>
                <a:lnTo>
                  <a:pt x="320827" y="894080"/>
                </a:lnTo>
                <a:lnTo>
                  <a:pt x="312077" y="896620"/>
                </a:lnTo>
                <a:lnTo>
                  <a:pt x="312077" y="1258570"/>
                </a:lnTo>
                <a:lnTo>
                  <a:pt x="593522" y="1258570"/>
                </a:lnTo>
                <a:lnTo>
                  <a:pt x="593522" y="1214120"/>
                </a:lnTo>
                <a:lnTo>
                  <a:pt x="584771" y="1212850"/>
                </a:lnTo>
                <a:lnTo>
                  <a:pt x="578510" y="1205230"/>
                </a:lnTo>
                <a:lnTo>
                  <a:pt x="578510" y="1186180"/>
                </a:lnTo>
                <a:lnTo>
                  <a:pt x="584771" y="1178560"/>
                </a:lnTo>
                <a:lnTo>
                  <a:pt x="593522" y="1178560"/>
                </a:lnTo>
                <a:lnTo>
                  <a:pt x="593522" y="1165860"/>
                </a:lnTo>
                <a:lnTo>
                  <a:pt x="584771" y="1164590"/>
                </a:lnTo>
                <a:lnTo>
                  <a:pt x="578510" y="1156970"/>
                </a:lnTo>
                <a:lnTo>
                  <a:pt x="578510" y="1137920"/>
                </a:lnTo>
                <a:lnTo>
                  <a:pt x="584771" y="1129030"/>
                </a:lnTo>
                <a:lnTo>
                  <a:pt x="593522" y="1129030"/>
                </a:lnTo>
                <a:lnTo>
                  <a:pt x="593522" y="1109980"/>
                </a:lnTo>
                <a:lnTo>
                  <a:pt x="555282" y="1096010"/>
                </a:lnTo>
                <a:lnTo>
                  <a:pt x="519962" y="1078230"/>
                </a:lnTo>
                <a:lnTo>
                  <a:pt x="486769" y="1056640"/>
                </a:lnTo>
                <a:lnTo>
                  <a:pt x="444443" y="1018540"/>
                </a:lnTo>
                <a:lnTo>
                  <a:pt x="413117" y="982980"/>
                </a:lnTo>
                <a:lnTo>
                  <a:pt x="391991" y="953770"/>
                </a:lnTo>
                <a:lnTo>
                  <a:pt x="381267" y="938530"/>
                </a:lnTo>
                <a:lnTo>
                  <a:pt x="370397" y="922020"/>
                </a:lnTo>
                <a:lnTo>
                  <a:pt x="381987" y="916940"/>
                </a:lnTo>
                <a:lnTo>
                  <a:pt x="392871" y="910590"/>
                </a:lnTo>
                <a:lnTo>
                  <a:pt x="421938" y="885190"/>
                </a:lnTo>
                <a:lnTo>
                  <a:pt x="447001" y="855980"/>
                </a:lnTo>
                <a:lnTo>
                  <a:pt x="462355" y="834390"/>
                </a:lnTo>
                <a:lnTo>
                  <a:pt x="469822" y="824230"/>
                </a:lnTo>
                <a:lnTo>
                  <a:pt x="592997" y="824230"/>
                </a:lnTo>
                <a:lnTo>
                  <a:pt x="592369" y="769620"/>
                </a:lnTo>
                <a:lnTo>
                  <a:pt x="551964" y="769620"/>
                </a:lnTo>
                <a:lnTo>
                  <a:pt x="538790" y="767080"/>
                </a:lnTo>
                <a:lnTo>
                  <a:pt x="501585" y="745490"/>
                </a:lnTo>
                <a:lnTo>
                  <a:pt x="476074" y="703580"/>
                </a:lnTo>
                <a:lnTo>
                  <a:pt x="474296" y="690880"/>
                </a:lnTo>
                <a:lnTo>
                  <a:pt x="474446" y="678180"/>
                </a:lnTo>
                <a:lnTo>
                  <a:pt x="504397" y="643890"/>
                </a:lnTo>
                <a:lnTo>
                  <a:pt x="545491" y="628650"/>
                </a:lnTo>
                <a:lnTo>
                  <a:pt x="593522" y="623570"/>
                </a:lnTo>
                <a:lnTo>
                  <a:pt x="593522" y="622300"/>
                </a:lnTo>
                <a:lnTo>
                  <a:pt x="427971" y="622300"/>
                </a:lnTo>
                <a:lnTo>
                  <a:pt x="418971" y="619760"/>
                </a:lnTo>
                <a:lnTo>
                  <a:pt x="410753" y="614680"/>
                </a:lnTo>
                <a:lnTo>
                  <a:pt x="403290" y="607060"/>
                </a:lnTo>
                <a:lnTo>
                  <a:pt x="396553" y="596900"/>
                </a:lnTo>
                <a:lnTo>
                  <a:pt x="332350" y="596900"/>
                </a:lnTo>
                <a:lnTo>
                  <a:pt x="321650" y="589280"/>
                </a:lnTo>
                <a:lnTo>
                  <a:pt x="312077" y="580390"/>
                </a:lnTo>
                <a:close/>
              </a:path>
              <a:path w="1188085" h="1258570">
                <a:moveTo>
                  <a:pt x="774124" y="815340"/>
                </a:moveTo>
                <a:lnTo>
                  <a:pt x="733245" y="815340"/>
                </a:lnTo>
                <a:lnTo>
                  <a:pt x="738023" y="828040"/>
                </a:lnTo>
                <a:lnTo>
                  <a:pt x="756130" y="864870"/>
                </a:lnTo>
                <a:lnTo>
                  <a:pt x="780232" y="895350"/>
                </a:lnTo>
                <a:lnTo>
                  <a:pt x="822439" y="923290"/>
                </a:lnTo>
                <a:lnTo>
                  <a:pt x="810807" y="937260"/>
                </a:lnTo>
                <a:lnTo>
                  <a:pt x="799515" y="951230"/>
                </a:lnTo>
                <a:lnTo>
                  <a:pt x="788510" y="965200"/>
                </a:lnTo>
                <a:lnTo>
                  <a:pt x="777738" y="976630"/>
                </a:lnTo>
                <a:lnTo>
                  <a:pt x="725513" y="1031240"/>
                </a:lnTo>
                <a:lnTo>
                  <a:pt x="693557" y="1056640"/>
                </a:lnTo>
                <a:lnTo>
                  <a:pt x="659372" y="1079500"/>
                </a:lnTo>
                <a:lnTo>
                  <a:pt x="621514" y="1098550"/>
                </a:lnTo>
                <a:lnTo>
                  <a:pt x="593522" y="1109980"/>
                </a:lnTo>
                <a:lnTo>
                  <a:pt x="593522" y="1129030"/>
                </a:lnTo>
                <a:lnTo>
                  <a:pt x="604787" y="1129030"/>
                </a:lnTo>
                <a:lnTo>
                  <a:pt x="612280" y="1136650"/>
                </a:lnTo>
                <a:lnTo>
                  <a:pt x="612280" y="1156970"/>
                </a:lnTo>
                <a:lnTo>
                  <a:pt x="604787" y="1165860"/>
                </a:lnTo>
                <a:lnTo>
                  <a:pt x="593522" y="1165860"/>
                </a:lnTo>
                <a:lnTo>
                  <a:pt x="593522" y="1178560"/>
                </a:lnTo>
                <a:lnTo>
                  <a:pt x="604787" y="1178560"/>
                </a:lnTo>
                <a:lnTo>
                  <a:pt x="612280" y="1184910"/>
                </a:lnTo>
                <a:lnTo>
                  <a:pt x="612280" y="1205230"/>
                </a:lnTo>
                <a:lnTo>
                  <a:pt x="604787" y="1214120"/>
                </a:lnTo>
                <a:lnTo>
                  <a:pt x="593522" y="1214120"/>
                </a:lnTo>
                <a:lnTo>
                  <a:pt x="593522" y="1258570"/>
                </a:lnTo>
                <a:lnTo>
                  <a:pt x="876224" y="1258570"/>
                </a:lnTo>
                <a:lnTo>
                  <a:pt x="875987" y="897890"/>
                </a:lnTo>
                <a:lnTo>
                  <a:pt x="866950" y="894080"/>
                </a:lnTo>
                <a:lnTo>
                  <a:pt x="855848" y="890270"/>
                </a:lnTo>
                <a:lnTo>
                  <a:pt x="840682" y="882650"/>
                </a:lnTo>
                <a:lnTo>
                  <a:pt x="827185" y="876300"/>
                </a:lnTo>
                <a:lnTo>
                  <a:pt x="815201" y="867410"/>
                </a:lnTo>
                <a:lnTo>
                  <a:pt x="804658" y="859790"/>
                </a:lnTo>
                <a:lnTo>
                  <a:pt x="795484" y="849630"/>
                </a:lnTo>
                <a:lnTo>
                  <a:pt x="787606" y="839470"/>
                </a:lnTo>
                <a:lnTo>
                  <a:pt x="780952" y="829310"/>
                </a:lnTo>
                <a:lnTo>
                  <a:pt x="775451" y="819150"/>
                </a:lnTo>
                <a:lnTo>
                  <a:pt x="774124" y="815340"/>
                </a:lnTo>
                <a:close/>
              </a:path>
              <a:path w="1188085" h="1258570">
                <a:moveTo>
                  <a:pt x="876224" y="897890"/>
                </a:moveTo>
                <a:lnTo>
                  <a:pt x="876224" y="1258570"/>
                </a:lnTo>
                <a:lnTo>
                  <a:pt x="1153745" y="1248410"/>
                </a:lnTo>
                <a:lnTo>
                  <a:pt x="1171285" y="1211580"/>
                </a:lnTo>
                <a:lnTo>
                  <a:pt x="1185281" y="1164590"/>
                </a:lnTo>
                <a:lnTo>
                  <a:pt x="1187691" y="1140460"/>
                </a:lnTo>
                <a:lnTo>
                  <a:pt x="1187100" y="1116330"/>
                </a:lnTo>
                <a:lnTo>
                  <a:pt x="1178363" y="1074420"/>
                </a:lnTo>
                <a:lnTo>
                  <a:pt x="1160661" y="1038860"/>
                </a:lnTo>
                <a:lnTo>
                  <a:pt x="1135323" y="1009650"/>
                </a:lnTo>
                <a:lnTo>
                  <a:pt x="1103676" y="985520"/>
                </a:lnTo>
                <a:lnTo>
                  <a:pt x="1067050" y="966470"/>
                </a:lnTo>
                <a:lnTo>
                  <a:pt x="1026772" y="948690"/>
                </a:lnTo>
                <a:lnTo>
                  <a:pt x="984171" y="933450"/>
                </a:lnTo>
                <a:lnTo>
                  <a:pt x="962415" y="927100"/>
                </a:lnTo>
                <a:lnTo>
                  <a:pt x="940576" y="919480"/>
                </a:lnTo>
                <a:lnTo>
                  <a:pt x="918820" y="913130"/>
                </a:lnTo>
                <a:lnTo>
                  <a:pt x="876224" y="897890"/>
                </a:lnTo>
                <a:close/>
              </a:path>
              <a:path w="1188085" h="1258570">
                <a:moveTo>
                  <a:pt x="592997" y="824230"/>
                </a:moveTo>
                <a:lnTo>
                  <a:pt x="469822" y="824230"/>
                </a:lnTo>
                <a:lnTo>
                  <a:pt x="506806" y="847090"/>
                </a:lnTo>
                <a:lnTo>
                  <a:pt x="519072" y="852170"/>
                </a:lnTo>
                <a:lnTo>
                  <a:pt x="542999" y="862330"/>
                </a:lnTo>
                <a:lnTo>
                  <a:pt x="554486" y="866140"/>
                </a:lnTo>
                <a:lnTo>
                  <a:pt x="565542" y="868680"/>
                </a:lnTo>
                <a:lnTo>
                  <a:pt x="576081" y="869950"/>
                </a:lnTo>
                <a:lnTo>
                  <a:pt x="593522" y="869950"/>
                </a:lnTo>
                <a:lnTo>
                  <a:pt x="592997" y="824230"/>
                </a:lnTo>
                <a:close/>
              </a:path>
              <a:path w="1188085" h="1258570">
                <a:moveTo>
                  <a:pt x="594779" y="750570"/>
                </a:moveTo>
                <a:lnTo>
                  <a:pt x="593522" y="750570"/>
                </a:lnTo>
                <a:lnTo>
                  <a:pt x="593522" y="869950"/>
                </a:lnTo>
                <a:lnTo>
                  <a:pt x="614177" y="869950"/>
                </a:lnTo>
                <a:lnTo>
                  <a:pt x="635924" y="864870"/>
                </a:lnTo>
                <a:lnTo>
                  <a:pt x="695968" y="839470"/>
                </a:lnTo>
                <a:lnTo>
                  <a:pt x="733245" y="815340"/>
                </a:lnTo>
                <a:lnTo>
                  <a:pt x="774124" y="815340"/>
                </a:lnTo>
                <a:lnTo>
                  <a:pt x="771029" y="806450"/>
                </a:lnTo>
                <a:lnTo>
                  <a:pt x="767615" y="795020"/>
                </a:lnTo>
                <a:lnTo>
                  <a:pt x="765136" y="782320"/>
                </a:lnTo>
                <a:lnTo>
                  <a:pt x="773596" y="773430"/>
                </a:lnTo>
                <a:lnTo>
                  <a:pt x="777125" y="769620"/>
                </a:lnTo>
                <a:lnTo>
                  <a:pt x="635812" y="769620"/>
                </a:lnTo>
                <a:lnTo>
                  <a:pt x="625098" y="767080"/>
                </a:lnTo>
                <a:lnTo>
                  <a:pt x="615153" y="759460"/>
                </a:lnTo>
                <a:lnTo>
                  <a:pt x="605280" y="753110"/>
                </a:lnTo>
                <a:lnTo>
                  <a:pt x="594779" y="750570"/>
                </a:lnTo>
                <a:close/>
              </a:path>
              <a:path w="1188085" h="1258570">
                <a:moveTo>
                  <a:pt x="592151" y="750570"/>
                </a:moveTo>
                <a:lnTo>
                  <a:pt x="582456" y="753110"/>
                </a:lnTo>
                <a:lnTo>
                  <a:pt x="573035" y="759460"/>
                </a:lnTo>
                <a:lnTo>
                  <a:pt x="563126" y="765810"/>
                </a:lnTo>
                <a:lnTo>
                  <a:pt x="551964" y="769620"/>
                </a:lnTo>
                <a:lnTo>
                  <a:pt x="592369" y="769620"/>
                </a:lnTo>
                <a:lnTo>
                  <a:pt x="592151" y="750570"/>
                </a:lnTo>
                <a:close/>
              </a:path>
              <a:path w="1188085" h="1258570">
                <a:moveTo>
                  <a:pt x="641140" y="579120"/>
                </a:moveTo>
                <a:lnTo>
                  <a:pt x="610400" y="579120"/>
                </a:lnTo>
                <a:lnTo>
                  <a:pt x="593522" y="581660"/>
                </a:lnTo>
                <a:lnTo>
                  <a:pt x="606978" y="624840"/>
                </a:lnTo>
                <a:lnTo>
                  <a:pt x="622932" y="626110"/>
                </a:lnTo>
                <a:lnTo>
                  <a:pt x="638334" y="628650"/>
                </a:lnTo>
                <a:lnTo>
                  <a:pt x="678549" y="643890"/>
                </a:lnTo>
                <a:lnTo>
                  <a:pt x="708213" y="683260"/>
                </a:lnTo>
                <a:lnTo>
                  <a:pt x="709569" y="697230"/>
                </a:lnTo>
                <a:lnTo>
                  <a:pt x="707716" y="707390"/>
                </a:lnTo>
                <a:lnTo>
                  <a:pt x="680583" y="748030"/>
                </a:lnTo>
                <a:lnTo>
                  <a:pt x="635812" y="769620"/>
                </a:lnTo>
                <a:lnTo>
                  <a:pt x="777125" y="769620"/>
                </a:lnTo>
                <a:lnTo>
                  <a:pt x="804780" y="734060"/>
                </a:lnTo>
                <a:lnTo>
                  <a:pt x="824263" y="699770"/>
                </a:lnTo>
                <a:lnTo>
                  <a:pt x="829801" y="688340"/>
                </a:lnTo>
                <a:lnTo>
                  <a:pt x="849437" y="655320"/>
                </a:lnTo>
                <a:lnTo>
                  <a:pt x="861212" y="632460"/>
                </a:lnTo>
                <a:lnTo>
                  <a:pt x="876224" y="624840"/>
                </a:lnTo>
                <a:lnTo>
                  <a:pt x="876099" y="622300"/>
                </a:lnTo>
                <a:lnTo>
                  <a:pt x="753505" y="622300"/>
                </a:lnTo>
                <a:lnTo>
                  <a:pt x="744500" y="621030"/>
                </a:lnTo>
                <a:lnTo>
                  <a:pt x="734873" y="615950"/>
                </a:lnTo>
                <a:lnTo>
                  <a:pt x="733628" y="613410"/>
                </a:lnTo>
                <a:lnTo>
                  <a:pt x="731126" y="612140"/>
                </a:lnTo>
                <a:lnTo>
                  <a:pt x="726792" y="609600"/>
                </a:lnTo>
                <a:lnTo>
                  <a:pt x="719140" y="603250"/>
                </a:lnTo>
                <a:lnTo>
                  <a:pt x="710656" y="598170"/>
                </a:lnTo>
                <a:lnTo>
                  <a:pt x="667989" y="582930"/>
                </a:lnTo>
                <a:lnTo>
                  <a:pt x="655041" y="580390"/>
                </a:lnTo>
                <a:lnTo>
                  <a:pt x="641140" y="579120"/>
                </a:lnTo>
                <a:close/>
              </a:path>
              <a:path w="1188085" h="1258570">
                <a:moveTo>
                  <a:pt x="311163" y="163830"/>
                </a:moveTo>
                <a:lnTo>
                  <a:pt x="306140" y="176530"/>
                </a:lnTo>
                <a:lnTo>
                  <a:pt x="301437" y="187960"/>
                </a:lnTo>
                <a:lnTo>
                  <a:pt x="297045" y="199390"/>
                </a:lnTo>
                <a:lnTo>
                  <a:pt x="292956" y="212090"/>
                </a:lnTo>
                <a:lnTo>
                  <a:pt x="289160" y="224790"/>
                </a:lnTo>
                <a:lnTo>
                  <a:pt x="285650" y="236220"/>
                </a:lnTo>
                <a:lnTo>
                  <a:pt x="276736" y="274320"/>
                </a:lnTo>
                <a:lnTo>
                  <a:pt x="270066" y="312420"/>
                </a:lnTo>
                <a:lnTo>
                  <a:pt x="265400" y="350520"/>
                </a:lnTo>
                <a:lnTo>
                  <a:pt x="263284" y="374650"/>
                </a:lnTo>
                <a:lnTo>
                  <a:pt x="260031" y="381000"/>
                </a:lnTo>
                <a:lnTo>
                  <a:pt x="245721" y="427990"/>
                </a:lnTo>
                <a:lnTo>
                  <a:pt x="241528" y="471170"/>
                </a:lnTo>
                <a:lnTo>
                  <a:pt x="241844" y="481330"/>
                </a:lnTo>
                <a:lnTo>
                  <a:pt x="247186" y="519430"/>
                </a:lnTo>
                <a:lnTo>
                  <a:pt x="257773" y="556260"/>
                </a:lnTo>
                <a:lnTo>
                  <a:pt x="283235" y="600710"/>
                </a:lnTo>
                <a:lnTo>
                  <a:pt x="312077" y="624840"/>
                </a:lnTo>
                <a:lnTo>
                  <a:pt x="310946" y="579120"/>
                </a:lnTo>
                <a:lnTo>
                  <a:pt x="304665" y="570230"/>
                </a:lnTo>
                <a:lnTo>
                  <a:pt x="298994" y="561340"/>
                </a:lnTo>
                <a:lnTo>
                  <a:pt x="282809" y="515620"/>
                </a:lnTo>
                <a:lnTo>
                  <a:pt x="277998" y="469900"/>
                </a:lnTo>
                <a:lnTo>
                  <a:pt x="277967" y="464820"/>
                </a:lnTo>
                <a:lnTo>
                  <a:pt x="278677" y="452120"/>
                </a:lnTo>
                <a:lnTo>
                  <a:pt x="285731" y="412750"/>
                </a:lnTo>
                <a:lnTo>
                  <a:pt x="304309" y="375920"/>
                </a:lnTo>
                <a:lnTo>
                  <a:pt x="312077" y="370840"/>
                </a:lnTo>
                <a:lnTo>
                  <a:pt x="311163" y="163830"/>
                </a:lnTo>
                <a:close/>
              </a:path>
              <a:path w="1188085" h="1258570">
                <a:moveTo>
                  <a:pt x="565698" y="577850"/>
                </a:moveTo>
                <a:lnTo>
                  <a:pt x="550393" y="577850"/>
                </a:lnTo>
                <a:lnTo>
                  <a:pt x="522754" y="580390"/>
                </a:lnTo>
                <a:lnTo>
                  <a:pt x="510371" y="584200"/>
                </a:lnTo>
                <a:lnTo>
                  <a:pt x="498913" y="586740"/>
                </a:lnTo>
                <a:lnTo>
                  <a:pt x="461861" y="605790"/>
                </a:lnTo>
                <a:lnTo>
                  <a:pt x="454673" y="610870"/>
                </a:lnTo>
                <a:lnTo>
                  <a:pt x="452171" y="612140"/>
                </a:lnTo>
                <a:lnTo>
                  <a:pt x="448424" y="615950"/>
                </a:lnTo>
                <a:lnTo>
                  <a:pt x="437779" y="621030"/>
                </a:lnTo>
                <a:lnTo>
                  <a:pt x="427971" y="622300"/>
                </a:lnTo>
                <a:lnTo>
                  <a:pt x="593522" y="622300"/>
                </a:lnTo>
                <a:lnTo>
                  <a:pt x="593522" y="581660"/>
                </a:lnTo>
                <a:lnTo>
                  <a:pt x="582024" y="580390"/>
                </a:lnTo>
                <a:lnTo>
                  <a:pt x="565698" y="577850"/>
                </a:lnTo>
                <a:close/>
              </a:path>
              <a:path w="1188085" h="1258570">
                <a:moveTo>
                  <a:pt x="652349" y="0"/>
                </a:moveTo>
                <a:lnTo>
                  <a:pt x="633423" y="0"/>
                </a:lnTo>
                <a:lnTo>
                  <a:pt x="613816" y="1270"/>
                </a:lnTo>
                <a:lnTo>
                  <a:pt x="593522" y="3810"/>
                </a:lnTo>
                <a:lnTo>
                  <a:pt x="593522" y="278130"/>
                </a:lnTo>
                <a:lnTo>
                  <a:pt x="613309" y="290830"/>
                </a:lnTo>
                <a:lnTo>
                  <a:pt x="633089" y="304800"/>
                </a:lnTo>
                <a:lnTo>
                  <a:pt x="643068" y="312420"/>
                </a:lnTo>
                <a:lnTo>
                  <a:pt x="663386" y="325120"/>
                </a:lnTo>
                <a:lnTo>
                  <a:pt x="673799" y="332740"/>
                </a:lnTo>
                <a:lnTo>
                  <a:pt x="684429" y="339090"/>
                </a:lnTo>
                <a:lnTo>
                  <a:pt x="695314" y="344170"/>
                </a:lnTo>
                <a:lnTo>
                  <a:pt x="706489" y="350520"/>
                </a:lnTo>
                <a:lnTo>
                  <a:pt x="742125" y="365760"/>
                </a:lnTo>
                <a:lnTo>
                  <a:pt x="781695" y="377190"/>
                </a:lnTo>
                <a:lnTo>
                  <a:pt x="826186" y="382270"/>
                </a:lnTo>
                <a:lnTo>
                  <a:pt x="825827" y="398780"/>
                </a:lnTo>
                <a:lnTo>
                  <a:pt x="822575" y="452120"/>
                </a:lnTo>
                <a:lnTo>
                  <a:pt x="815742" y="505460"/>
                </a:lnTo>
                <a:lnTo>
                  <a:pt x="804923" y="554990"/>
                </a:lnTo>
                <a:lnTo>
                  <a:pt x="789712" y="594360"/>
                </a:lnTo>
                <a:lnTo>
                  <a:pt x="761902" y="621030"/>
                </a:lnTo>
                <a:lnTo>
                  <a:pt x="753505" y="622300"/>
                </a:lnTo>
                <a:lnTo>
                  <a:pt x="876099" y="622300"/>
                </a:lnTo>
                <a:lnTo>
                  <a:pt x="874667" y="593090"/>
                </a:lnTo>
                <a:lnTo>
                  <a:pt x="854980" y="593090"/>
                </a:lnTo>
                <a:lnTo>
                  <a:pt x="844140" y="590550"/>
                </a:lnTo>
                <a:lnTo>
                  <a:pt x="841641" y="544830"/>
                </a:lnTo>
                <a:lnTo>
                  <a:pt x="840965" y="515620"/>
                </a:lnTo>
                <a:lnTo>
                  <a:pt x="841064" y="490220"/>
                </a:lnTo>
                <a:lnTo>
                  <a:pt x="843450" y="444500"/>
                </a:lnTo>
                <a:lnTo>
                  <a:pt x="850904" y="397510"/>
                </a:lnTo>
                <a:lnTo>
                  <a:pt x="876224" y="368300"/>
                </a:lnTo>
                <a:lnTo>
                  <a:pt x="876224" y="173990"/>
                </a:lnTo>
                <a:lnTo>
                  <a:pt x="858954" y="138430"/>
                </a:lnTo>
                <a:lnTo>
                  <a:pt x="828712" y="91440"/>
                </a:lnTo>
                <a:lnTo>
                  <a:pt x="793108" y="54610"/>
                </a:lnTo>
                <a:lnTo>
                  <a:pt x="751964" y="25400"/>
                </a:lnTo>
                <a:lnTo>
                  <a:pt x="705104" y="7620"/>
                </a:lnTo>
                <a:lnTo>
                  <a:pt x="670599" y="1270"/>
                </a:lnTo>
                <a:lnTo>
                  <a:pt x="652349" y="0"/>
                </a:lnTo>
                <a:close/>
              </a:path>
              <a:path w="1188085" h="1258570">
                <a:moveTo>
                  <a:pt x="876224" y="173990"/>
                </a:moveTo>
                <a:lnTo>
                  <a:pt x="882080" y="372110"/>
                </a:lnTo>
                <a:lnTo>
                  <a:pt x="888696" y="381000"/>
                </a:lnTo>
                <a:lnTo>
                  <a:pt x="895450" y="393700"/>
                </a:lnTo>
                <a:lnTo>
                  <a:pt x="907790" y="435610"/>
                </a:lnTo>
                <a:lnTo>
                  <a:pt x="910230" y="462280"/>
                </a:lnTo>
                <a:lnTo>
                  <a:pt x="910212" y="474980"/>
                </a:lnTo>
                <a:lnTo>
                  <a:pt x="905427" y="514350"/>
                </a:lnTo>
                <a:lnTo>
                  <a:pt x="888695" y="560070"/>
                </a:lnTo>
                <a:lnTo>
                  <a:pt x="876224" y="579120"/>
                </a:lnTo>
                <a:lnTo>
                  <a:pt x="883260" y="621030"/>
                </a:lnTo>
                <a:lnTo>
                  <a:pt x="910882" y="591820"/>
                </a:lnTo>
                <a:lnTo>
                  <a:pt x="931814" y="549910"/>
                </a:lnTo>
                <a:lnTo>
                  <a:pt x="943083" y="508000"/>
                </a:lnTo>
                <a:lnTo>
                  <a:pt x="945573" y="474980"/>
                </a:lnTo>
                <a:lnTo>
                  <a:pt x="945455" y="462280"/>
                </a:lnTo>
                <a:lnTo>
                  <a:pt x="940418" y="419100"/>
                </a:lnTo>
                <a:lnTo>
                  <a:pt x="924493" y="370840"/>
                </a:lnTo>
                <a:lnTo>
                  <a:pt x="922746" y="356870"/>
                </a:lnTo>
                <a:lnTo>
                  <a:pt x="920829" y="342900"/>
                </a:lnTo>
                <a:lnTo>
                  <a:pt x="918744" y="328930"/>
                </a:lnTo>
                <a:lnTo>
                  <a:pt x="916488" y="316230"/>
                </a:lnTo>
                <a:lnTo>
                  <a:pt x="914064" y="302260"/>
                </a:lnTo>
                <a:lnTo>
                  <a:pt x="911470" y="289560"/>
                </a:lnTo>
                <a:lnTo>
                  <a:pt x="908706" y="276860"/>
                </a:lnTo>
                <a:lnTo>
                  <a:pt x="905774" y="264160"/>
                </a:lnTo>
                <a:lnTo>
                  <a:pt x="902672" y="252730"/>
                </a:lnTo>
                <a:lnTo>
                  <a:pt x="899401" y="240030"/>
                </a:lnTo>
                <a:lnTo>
                  <a:pt x="884626" y="194310"/>
                </a:lnTo>
                <a:lnTo>
                  <a:pt x="880509" y="184150"/>
                </a:lnTo>
                <a:lnTo>
                  <a:pt x="876224" y="173990"/>
                </a:lnTo>
                <a:close/>
              </a:path>
              <a:path w="1188085" h="1258570">
                <a:moveTo>
                  <a:pt x="583893" y="5080"/>
                </a:moveTo>
                <a:lnTo>
                  <a:pt x="573115" y="7620"/>
                </a:lnTo>
                <a:lnTo>
                  <a:pt x="561153" y="10160"/>
                </a:lnTo>
                <a:lnTo>
                  <a:pt x="547561" y="12700"/>
                </a:lnTo>
                <a:lnTo>
                  <a:pt x="531890" y="16510"/>
                </a:lnTo>
                <a:lnTo>
                  <a:pt x="508442" y="21590"/>
                </a:lnTo>
                <a:lnTo>
                  <a:pt x="495538" y="24130"/>
                </a:lnTo>
                <a:lnTo>
                  <a:pt x="481276" y="27940"/>
                </a:lnTo>
                <a:lnTo>
                  <a:pt x="440244" y="35560"/>
                </a:lnTo>
                <a:lnTo>
                  <a:pt x="404456" y="52070"/>
                </a:lnTo>
                <a:lnTo>
                  <a:pt x="373540" y="74930"/>
                </a:lnTo>
                <a:lnTo>
                  <a:pt x="347123" y="104140"/>
                </a:lnTo>
                <a:lnTo>
                  <a:pt x="324831" y="137160"/>
                </a:lnTo>
                <a:lnTo>
                  <a:pt x="312077" y="162560"/>
                </a:lnTo>
                <a:lnTo>
                  <a:pt x="316854" y="370840"/>
                </a:lnTo>
                <a:lnTo>
                  <a:pt x="323945" y="374650"/>
                </a:lnTo>
                <a:lnTo>
                  <a:pt x="330682" y="382270"/>
                </a:lnTo>
                <a:lnTo>
                  <a:pt x="343661" y="426720"/>
                </a:lnTo>
                <a:lnTo>
                  <a:pt x="346451" y="464820"/>
                </a:lnTo>
                <a:lnTo>
                  <a:pt x="346541" y="482600"/>
                </a:lnTo>
                <a:lnTo>
                  <a:pt x="346415" y="487680"/>
                </a:lnTo>
                <a:lnTo>
                  <a:pt x="342708" y="537210"/>
                </a:lnTo>
                <a:lnTo>
                  <a:pt x="335606" y="581660"/>
                </a:lnTo>
                <a:lnTo>
                  <a:pt x="332350" y="596900"/>
                </a:lnTo>
                <a:lnTo>
                  <a:pt x="396553" y="596900"/>
                </a:lnTo>
                <a:lnTo>
                  <a:pt x="380435" y="553720"/>
                </a:lnTo>
                <a:lnTo>
                  <a:pt x="369883" y="497840"/>
                </a:lnTo>
                <a:lnTo>
                  <a:pt x="365576" y="457200"/>
                </a:lnTo>
                <a:lnTo>
                  <a:pt x="363199" y="416560"/>
                </a:lnTo>
                <a:lnTo>
                  <a:pt x="362648" y="394970"/>
                </a:lnTo>
                <a:lnTo>
                  <a:pt x="362773" y="360680"/>
                </a:lnTo>
                <a:lnTo>
                  <a:pt x="365467" y="318770"/>
                </a:lnTo>
                <a:lnTo>
                  <a:pt x="378202" y="270510"/>
                </a:lnTo>
                <a:lnTo>
                  <a:pt x="396811" y="234950"/>
                </a:lnTo>
                <a:lnTo>
                  <a:pt x="444956" y="217170"/>
                </a:lnTo>
                <a:lnTo>
                  <a:pt x="591372" y="217170"/>
                </a:lnTo>
                <a:lnTo>
                  <a:pt x="583893" y="5080"/>
                </a:lnTo>
                <a:close/>
              </a:path>
              <a:path w="1188085" h="1258570">
                <a:moveTo>
                  <a:pt x="874107" y="581660"/>
                </a:moveTo>
                <a:lnTo>
                  <a:pt x="865068" y="589280"/>
                </a:lnTo>
                <a:lnTo>
                  <a:pt x="854980" y="593090"/>
                </a:lnTo>
                <a:lnTo>
                  <a:pt x="874667" y="593090"/>
                </a:lnTo>
                <a:lnTo>
                  <a:pt x="874107" y="581660"/>
                </a:lnTo>
                <a:close/>
              </a:path>
              <a:path w="1188085" h="1258570">
                <a:moveTo>
                  <a:pt x="591372" y="217170"/>
                </a:moveTo>
                <a:lnTo>
                  <a:pt x="444956" y="217170"/>
                </a:lnTo>
                <a:lnTo>
                  <a:pt x="470570" y="219710"/>
                </a:lnTo>
                <a:lnTo>
                  <a:pt x="498476" y="227330"/>
                </a:lnTo>
                <a:lnTo>
                  <a:pt x="539362" y="243840"/>
                </a:lnTo>
                <a:lnTo>
                  <a:pt x="593522" y="278130"/>
                </a:lnTo>
                <a:lnTo>
                  <a:pt x="591372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493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二维数据的格式化和处理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87815" y="1424059"/>
            <a:ext cx="2774950" cy="219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二维数据的表示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-150" dirty="0">
                <a:latin typeface="Arial"/>
                <a:cs typeface="Arial"/>
              </a:rPr>
              <a:t>C</a:t>
            </a:r>
            <a:r>
              <a:rPr sz="2400" b="1" spc="-135" dirty="0">
                <a:latin typeface="Arial"/>
                <a:cs typeface="Arial"/>
              </a:rPr>
              <a:t>S</a:t>
            </a:r>
            <a:r>
              <a:rPr sz="2400" b="1" spc="110" dirty="0">
                <a:latin typeface="Arial"/>
                <a:cs typeface="Arial"/>
              </a:rPr>
              <a:t>V</a:t>
            </a:r>
            <a:r>
              <a:rPr sz="2400" b="1" dirty="0">
                <a:latin typeface="Heiti SC"/>
                <a:cs typeface="Heiti SC"/>
              </a:rPr>
              <a:t>数据存储格式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二维数据的存储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二维数据的处理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二维数据的表示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二维数据的表示</a:t>
            </a:r>
          </a:p>
        </p:txBody>
      </p:sp>
      <p:sp>
        <p:nvSpPr>
          <p:cNvPr id="6" name="object 6"/>
          <p:cNvSpPr/>
          <p:nvPr/>
        </p:nvSpPr>
        <p:spPr>
          <a:xfrm>
            <a:off x="611886" y="2288286"/>
            <a:ext cx="3756659" cy="2376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3784" y="1529255"/>
            <a:ext cx="4911725" cy="302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使用列表类型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17905">
              <a:lnSpc>
                <a:spcPct val="100000"/>
              </a:lnSpc>
              <a:spcBef>
                <a:spcPts val="187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列表类型可以表达二维数据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01790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使用二维列表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15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tabLst>
                <a:tab pos="1400810" algn="l"/>
              </a:tabLst>
            </a:pP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[	</a:t>
            </a:r>
            <a:r>
              <a:rPr sz="18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[3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13</a:t>
            </a:r>
            <a:r>
              <a:rPr sz="1800" b="1" spc="-14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18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8,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34</a:t>
            </a:r>
            <a:r>
              <a:rPr sz="18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.1</a:t>
            </a:r>
            <a:r>
              <a:rPr sz="1800" b="1" spc="9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-20" dirty="0">
                <a:solidFill>
                  <a:srgbClr val="1DB41D"/>
                </a:solidFill>
                <a:latin typeface="FZLTZHB--B51-0"/>
                <a:cs typeface="FZLTZHB--B51-0"/>
              </a:rPr>
              <a:t>76]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endParaRPr sz="1800">
              <a:latin typeface="FZLTZHB--B51-0"/>
              <a:cs typeface="FZLTZHB--B51-0"/>
            </a:endParaRPr>
          </a:p>
          <a:p>
            <a:pPr marL="1400810">
              <a:lnSpc>
                <a:spcPct val="100000"/>
              </a:lnSpc>
              <a:spcBef>
                <a:spcPts val="1080"/>
              </a:spcBef>
              <a:tabLst>
                <a:tab pos="4663440" algn="l"/>
              </a:tabLst>
            </a:pPr>
            <a:r>
              <a:rPr sz="18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[3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45" dirty="0">
                <a:solidFill>
                  <a:srgbClr val="1DB41D"/>
                </a:solidFill>
                <a:latin typeface="FZLTZHB--B51-0"/>
                <a:cs typeface="FZLTZHB--B51-0"/>
              </a:rPr>
              <a:t>14</a:t>
            </a:r>
            <a:r>
              <a:rPr sz="18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3,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40</a:t>
            </a:r>
            <a:r>
              <a:rPr sz="18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.1</a:t>
            </a:r>
            <a:r>
              <a:rPr sz="18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18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01]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二维数据的表示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91" y="1529247"/>
            <a:ext cx="7258684" cy="288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使用列表类型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R="111125" algn="ctr">
              <a:lnSpc>
                <a:spcPct val="100000"/>
              </a:lnSpc>
              <a:tabLst>
                <a:tab pos="375920" algn="l"/>
              </a:tabLst>
            </a:pP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[	</a:t>
            </a:r>
            <a:r>
              <a:rPr sz="18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[3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13</a:t>
            </a:r>
            <a:r>
              <a:rPr sz="1800" b="1" spc="-14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18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8,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34</a:t>
            </a:r>
            <a:r>
              <a:rPr sz="18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.1</a:t>
            </a:r>
            <a:r>
              <a:rPr sz="1800" b="1" spc="9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-20" dirty="0">
                <a:solidFill>
                  <a:srgbClr val="1DB41D"/>
                </a:solidFill>
                <a:latin typeface="FZLTZHB--B51-0"/>
                <a:cs typeface="FZLTZHB--B51-0"/>
              </a:rPr>
              <a:t>76]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endParaRPr sz="1800">
              <a:latin typeface="FZLTZHB--B51-0"/>
              <a:cs typeface="FZLTZHB--B51-0"/>
            </a:endParaRPr>
          </a:p>
          <a:p>
            <a:pPr marL="2188845">
              <a:lnSpc>
                <a:spcPct val="100000"/>
              </a:lnSpc>
              <a:spcBef>
                <a:spcPts val="1080"/>
              </a:spcBef>
              <a:tabLst>
                <a:tab pos="5452110" algn="l"/>
              </a:tabLst>
            </a:pPr>
            <a:r>
              <a:rPr sz="18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[3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45" dirty="0">
                <a:solidFill>
                  <a:srgbClr val="1DB41D"/>
                </a:solidFill>
                <a:latin typeface="FZLTZHB--B51-0"/>
                <a:cs typeface="FZLTZHB--B51-0"/>
              </a:rPr>
              <a:t>14</a:t>
            </a:r>
            <a:r>
              <a:rPr sz="18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3,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40</a:t>
            </a:r>
            <a:r>
              <a:rPr sz="18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.1</a:t>
            </a:r>
            <a:r>
              <a:rPr sz="18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18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01]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endParaRPr sz="18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使用两层</a:t>
            </a:r>
            <a:r>
              <a:rPr sz="2400" b="1" spc="125" dirty="0">
                <a:latin typeface="Arial"/>
                <a:cs typeface="Arial"/>
              </a:rPr>
              <a:t>fo</a:t>
            </a:r>
            <a:r>
              <a:rPr sz="2400" b="1" spc="105" dirty="0">
                <a:latin typeface="Arial"/>
                <a:cs typeface="Arial"/>
              </a:rPr>
              <a:t>r</a:t>
            </a:r>
            <a:r>
              <a:rPr sz="2400" b="1" dirty="0">
                <a:latin typeface="Heiti SC"/>
                <a:cs typeface="Heiti SC"/>
              </a:rPr>
              <a:t>循环遍历每个元素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外层列表中每个元素可以对应一行，也可以对应一列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一二维数据的</a:t>
            </a:r>
            <a:r>
              <a:rPr spc="-225" dirty="0">
                <a:latin typeface="Microsoft Sans Serif"/>
                <a:cs typeface="Microsoft Sans Serif"/>
              </a:rPr>
              <a:t>P</a:t>
            </a:r>
            <a:r>
              <a:rPr spc="125" dirty="0">
                <a:latin typeface="Microsoft Sans Serif"/>
                <a:cs typeface="Microsoft Sans Serif"/>
              </a:rPr>
              <a:t>y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240" dirty="0">
                <a:latin typeface="Microsoft Sans Serif"/>
                <a:cs typeface="Microsoft Sans Serif"/>
              </a:rPr>
              <a:t>h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75" dirty="0">
                <a:latin typeface="Microsoft Sans Serif"/>
                <a:cs typeface="Microsoft Sans Serif"/>
              </a:rPr>
              <a:t>n</a:t>
            </a:r>
            <a:r>
              <a:rPr dirty="0">
                <a:latin typeface="Arial Unicode MS"/>
                <a:cs typeface="Arial Unicode MS"/>
              </a:rPr>
              <a:t>表示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84" y="1529255"/>
            <a:ext cx="6734175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数据维度是数据的组织形式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一维数据：列表和集合类型</a:t>
            </a:r>
            <a:endParaRPr sz="2400">
              <a:latin typeface="Heiti SC"/>
              <a:cs typeface="Heiti SC"/>
            </a:endParaRPr>
          </a:p>
          <a:p>
            <a:pPr marL="2316480">
              <a:lnSpc>
                <a:spcPct val="100000"/>
              </a:lnSpc>
              <a:spcBef>
                <a:spcPts val="1460"/>
              </a:spcBef>
              <a:tabLst>
                <a:tab pos="5577840" algn="l"/>
              </a:tabLst>
            </a:pPr>
            <a:r>
              <a:rPr sz="18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[3.1398, </a:t>
            </a:r>
            <a:r>
              <a:rPr sz="1800" b="1" spc="-3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3.1349, </a:t>
            </a:r>
            <a:r>
              <a:rPr sz="1800" b="1" spc="-3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5" dirty="0">
                <a:solidFill>
                  <a:srgbClr val="1DB41D"/>
                </a:solidFill>
                <a:latin typeface="FZLTZHB--B51-0"/>
                <a:cs typeface="FZLTZHB--B51-0"/>
              </a:rPr>
              <a:t>3.1376]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dirty="0">
                <a:latin typeface="Heiti SC"/>
                <a:cs typeface="Heiti SC"/>
              </a:rPr>
              <a:t>数据间有序</a:t>
            </a:r>
            <a:endParaRPr sz="1800">
              <a:latin typeface="Heiti SC"/>
              <a:cs typeface="Heiti SC"/>
            </a:endParaRPr>
          </a:p>
          <a:p>
            <a:pPr marL="2316480">
              <a:lnSpc>
                <a:spcPct val="100000"/>
              </a:lnSpc>
              <a:spcBef>
                <a:spcPts val="1080"/>
              </a:spcBef>
              <a:tabLst>
                <a:tab pos="5577840" algn="l"/>
              </a:tabLst>
            </a:pPr>
            <a:r>
              <a:rPr sz="18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{3.1398, </a:t>
            </a:r>
            <a:r>
              <a:rPr sz="1800" b="1" spc="-3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3.1349, </a:t>
            </a:r>
            <a:r>
              <a:rPr sz="1800" b="1" spc="-3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3.1376}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dirty="0">
                <a:latin typeface="Heiti SC"/>
                <a:cs typeface="Heiti SC"/>
              </a:rPr>
              <a:t>数据间无序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384" y="3940020"/>
            <a:ext cx="2991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二维数据：列表类型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8706" y="4111719"/>
            <a:ext cx="379095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[	</a:t>
            </a:r>
            <a:r>
              <a:rPr sz="18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[3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13</a:t>
            </a:r>
            <a:r>
              <a:rPr sz="1800" b="1" spc="-14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18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8,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34</a:t>
            </a:r>
            <a:r>
              <a:rPr sz="18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.1</a:t>
            </a:r>
            <a:r>
              <a:rPr sz="1800" b="1" spc="9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-20" dirty="0">
                <a:solidFill>
                  <a:srgbClr val="1DB41D"/>
                </a:solidFill>
                <a:latin typeface="FZLTZHB--B51-0"/>
                <a:cs typeface="FZLTZHB--B51-0"/>
              </a:rPr>
              <a:t>76]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endParaRPr sz="1800">
              <a:latin typeface="FZLTZHB--B51-0"/>
              <a:cs typeface="FZLTZHB--B51-0"/>
            </a:endParaRPr>
          </a:p>
          <a:p>
            <a:pPr marL="388620">
              <a:lnSpc>
                <a:spcPct val="100000"/>
              </a:lnSpc>
              <a:spcBef>
                <a:spcPts val="1080"/>
              </a:spcBef>
              <a:tabLst>
                <a:tab pos="3651885" algn="l"/>
              </a:tabLst>
            </a:pPr>
            <a:r>
              <a:rPr sz="18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[3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45" dirty="0">
                <a:solidFill>
                  <a:srgbClr val="1DB41D"/>
                </a:solidFill>
                <a:latin typeface="FZLTZHB--B51-0"/>
                <a:cs typeface="FZLTZHB--B51-0"/>
              </a:rPr>
              <a:t>14</a:t>
            </a:r>
            <a:r>
              <a:rPr sz="18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3,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40</a:t>
            </a:r>
            <a:r>
              <a:rPr sz="18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.1</a:t>
            </a:r>
            <a:r>
              <a:rPr sz="18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18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01]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43" y="1486035"/>
            <a:ext cx="756475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序列是基类类型，扩展类型包括：字符串、元组和列表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元组用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0" dirty="0">
                <a:latin typeface="Arial"/>
                <a:cs typeface="Arial"/>
              </a:rPr>
              <a:t>upl</a:t>
            </a:r>
            <a:r>
              <a:rPr sz="2400" b="1" spc="8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创建，列表用</a:t>
            </a:r>
            <a:r>
              <a:rPr sz="2400" b="1" spc="135" dirty="0">
                <a:latin typeface="Arial"/>
                <a:cs typeface="Arial"/>
              </a:rPr>
              <a:t>[]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t(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创建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元组操作与序列操作基本相同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列表操作在序列操作基础上，增加了更多的灵活性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序列类型及操作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84127" y="2302361"/>
            <a:ext cx="55765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80" dirty="0">
                <a:latin typeface="Microsoft Sans Serif"/>
                <a:cs typeface="Microsoft Sans Serif"/>
              </a:rPr>
              <a:t>CSV</a:t>
            </a:r>
            <a:r>
              <a:rPr dirty="0">
                <a:latin typeface="Arial Unicode MS"/>
                <a:cs typeface="Arial Unicode MS"/>
              </a:rPr>
              <a:t>格式与二维数据存储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020">
              <a:lnSpc>
                <a:spcPts val="4795"/>
              </a:lnSpc>
            </a:pPr>
            <a:r>
              <a:rPr spc="-180" dirty="0">
                <a:latin typeface="Microsoft Sans Serif"/>
                <a:cs typeface="Microsoft Sans Serif"/>
              </a:rPr>
              <a:t>CSV</a:t>
            </a:r>
            <a:r>
              <a:rPr dirty="0">
                <a:latin typeface="Arial Unicode MS"/>
                <a:cs typeface="Arial Unicode MS"/>
              </a:rPr>
              <a:t>数据存储格式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416" y="1529255"/>
            <a:ext cx="699071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6840">
              <a:lnSpc>
                <a:spcPct val="100000"/>
              </a:lnSpc>
            </a:pP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mm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-16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18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国际通用的一二维数据存储格式，一般</a:t>
            </a:r>
            <a:r>
              <a:rPr sz="2400" b="1" spc="-35" dirty="0">
                <a:latin typeface="Arial"/>
                <a:cs typeface="Arial"/>
              </a:rPr>
              <a:t>.</a:t>
            </a:r>
            <a:r>
              <a:rPr sz="2400" b="1" spc="-55" dirty="0">
                <a:latin typeface="Arial"/>
                <a:cs typeface="Arial"/>
              </a:rPr>
              <a:t>c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45" dirty="0">
                <a:latin typeface="Arial"/>
                <a:cs typeface="Arial"/>
              </a:rPr>
              <a:t>v</a:t>
            </a:r>
            <a:r>
              <a:rPr sz="2400" b="1" dirty="0">
                <a:latin typeface="Heiti SC"/>
                <a:cs typeface="Heiti SC"/>
              </a:rPr>
              <a:t>扩展名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每行一个一维数据，采用逗号分隔，无空行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229" dirty="0">
                <a:latin typeface="Arial"/>
                <a:cs typeface="Arial"/>
              </a:rPr>
              <a:t>E</a:t>
            </a:r>
            <a:r>
              <a:rPr sz="2400" b="1" spc="20" dirty="0">
                <a:latin typeface="Arial"/>
                <a:cs typeface="Arial"/>
              </a:rPr>
              <a:t>x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dirty="0">
                <a:latin typeface="Heiti SC"/>
                <a:cs typeface="Heiti SC"/>
              </a:rPr>
              <a:t>和一般编辑软件都可以读入或另存为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45" dirty="0">
                <a:latin typeface="Arial"/>
                <a:cs typeface="Arial"/>
              </a:rPr>
              <a:t>v</a:t>
            </a:r>
            <a:r>
              <a:rPr sz="2400" b="1" dirty="0">
                <a:latin typeface="Heiti SC"/>
                <a:cs typeface="Heiti SC"/>
              </a:rPr>
              <a:t>文件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5505" cy="1186815"/>
          </a:xfrm>
          <a:custGeom>
            <a:avLst/>
            <a:gdLst/>
            <a:ahLst/>
            <a:cxnLst/>
            <a:rect l="l" t="t" r="r" b="b"/>
            <a:pathLst>
              <a:path w="213550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550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550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18" y="489482"/>
                </a:lnTo>
                <a:lnTo>
                  <a:pt x="644502" y="503452"/>
                </a:lnTo>
                <a:lnTo>
                  <a:pt x="633910" y="509802"/>
                </a:lnTo>
                <a:lnTo>
                  <a:pt x="623725" y="517422"/>
                </a:lnTo>
                <a:lnTo>
                  <a:pt x="613943" y="526312"/>
                </a:lnTo>
                <a:lnTo>
                  <a:pt x="604561" y="533932"/>
                </a:lnTo>
                <a:lnTo>
                  <a:pt x="570962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550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550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550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5505" h="1186814">
                <a:moveTo>
                  <a:pt x="1327773" y="342900"/>
                </a:moveTo>
                <a:lnTo>
                  <a:pt x="1202207" y="342900"/>
                </a:lnTo>
                <a:lnTo>
                  <a:pt x="1207706" y="346710"/>
                </a:lnTo>
                <a:lnTo>
                  <a:pt x="1211544" y="353060"/>
                </a:lnTo>
                <a:lnTo>
                  <a:pt x="1231433" y="397510"/>
                </a:lnTo>
                <a:lnTo>
                  <a:pt x="1236576" y="411480"/>
                </a:lnTo>
                <a:lnTo>
                  <a:pt x="1242109" y="425450"/>
                </a:lnTo>
                <a:lnTo>
                  <a:pt x="1317307" y="637540"/>
                </a:lnTo>
                <a:lnTo>
                  <a:pt x="1346294" y="722630"/>
                </a:lnTo>
                <a:lnTo>
                  <a:pt x="1355348" y="762000"/>
                </a:lnTo>
                <a:lnTo>
                  <a:pt x="1354445" y="769620"/>
                </a:lnTo>
                <a:lnTo>
                  <a:pt x="1347529" y="779780"/>
                </a:lnTo>
                <a:lnTo>
                  <a:pt x="1336014" y="795020"/>
                </a:lnTo>
                <a:lnTo>
                  <a:pt x="1335747" y="800100"/>
                </a:lnTo>
                <a:lnTo>
                  <a:pt x="1339227" y="808990"/>
                </a:lnTo>
                <a:lnTo>
                  <a:pt x="1350967" y="808990"/>
                </a:lnTo>
                <a:lnTo>
                  <a:pt x="1360803" y="805180"/>
                </a:lnTo>
                <a:lnTo>
                  <a:pt x="1371892" y="800100"/>
                </a:lnTo>
                <a:lnTo>
                  <a:pt x="1384234" y="795020"/>
                </a:lnTo>
                <a:lnTo>
                  <a:pt x="1397828" y="789940"/>
                </a:lnTo>
                <a:lnTo>
                  <a:pt x="1412671" y="784860"/>
                </a:lnTo>
                <a:lnTo>
                  <a:pt x="1503325" y="755650"/>
                </a:lnTo>
                <a:lnTo>
                  <a:pt x="1512930" y="751840"/>
                </a:lnTo>
                <a:lnTo>
                  <a:pt x="1555295" y="736600"/>
                </a:lnTo>
                <a:lnTo>
                  <a:pt x="1583116" y="721360"/>
                </a:lnTo>
                <a:lnTo>
                  <a:pt x="1461740" y="721360"/>
                </a:lnTo>
                <a:lnTo>
                  <a:pt x="1457029" y="709930"/>
                </a:lnTo>
                <a:lnTo>
                  <a:pt x="1452427" y="698500"/>
                </a:lnTo>
                <a:lnTo>
                  <a:pt x="1447937" y="685800"/>
                </a:lnTo>
                <a:lnTo>
                  <a:pt x="1443558" y="674370"/>
                </a:lnTo>
                <a:lnTo>
                  <a:pt x="1393018" y="509270"/>
                </a:lnTo>
                <a:lnTo>
                  <a:pt x="1402966" y="504190"/>
                </a:lnTo>
                <a:lnTo>
                  <a:pt x="1430699" y="495300"/>
                </a:lnTo>
                <a:lnTo>
                  <a:pt x="1444602" y="491490"/>
                </a:lnTo>
                <a:lnTo>
                  <a:pt x="1457845" y="488950"/>
                </a:lnTo>
                <a:lnTo>
                  <a:pt x="1656150" y="488950"/>
                </a:lnTo>
                <a:lnTo>
                  <a:pt x="1655495" y="487680"/>
                </a:lnTo>
                <a:lnTo>
                  <a:pt x="1648909" y="478790"/>
                </a:lnTo>
                <a:lnTo>
                  <a:pt x="1643709" y="472440"/>
                </a:lnTo>
                <a:lnTo>
                  <a:pt x="1372387" y="472440"/>
                </a:lnTo>
                <a:lnTo>
                  <a:pt x="1335057" y="367030"/>
                </a:lnTo>
                <a:lnTo>
                  <a:pt x="1331386" y="355600"/>
                </a:lnTo>
                <a:lnTo>
                  <a:pt x="1328052" y="344170"/>
                </a:lnTo>
                <a:lnTo>
                  <a:pt x="1327773" y="342900"/>
                </a:lnTo>
                <a:close/>
              </a:path>
              <a:path w="2135505" h="1186814">
                <a:moveTo>
                  <a:pt x="1656150" y="488950"/>
                </a:moveTo>
                <a:lnTo>
                  <a:pt x="1482355" y="488950"/>
                </a:lnTo>
                <a:lnTo>
                  <a:pt x="1493620" y="491490"/>
                </a:lnTo>
                <a:lnTo>
                  <a:pt x="1504226" y="494030"/>
                </a:lnTo>
                <a:lnTo>
                  <a:pt x="1540058" y="519430"/>
                </a:lnTo>
                <a:lnTo>
                  <a:pt x="1560007" y="552450"/>
                </a:lnTo>
                <a:lnTo>
                  <a:pt x="1574089" y="599440"/>
                </a:lnTo>
                <a:lnTo>
                  <a:pt x="1575154" y="624840"/>
                </a:lnTo>
                <a:lnTo>
                  <a:pt x="1573867" y="636270"/>
                </a:lnTo>
                <a:lnTo>
                  <a:pt x="1555402" y="679450"/>
                </a:lnTo>
                <a:lnTo>
                  <a:pt x="1525854" y="703580"/>
                </a:lnTo>
                <a:lnTo>
                  <a:pt x="1484112" y="720090"/>
                </a:lnTo>
                <a:lnTo>
                  <a:pt x="1472304" y="721360"/>
                </a:lnTo>
                <a:lnTo>
                  <a:pt x="1583116" y="721360"/>
                </a:lnTo>
                <a:lnTo>
                  <a:pt x="1619132" y="695960"/>
                </a:lnTo>
                <a:lnTo>
                  <a:pt x="1644936" y="666750"/>
                </a:lnTo>
                <a:lnTo>
                  <a:pt x="1664605" y="633730"/>
                </a:lnTo>
                <a:lnTo>
                  <a:pt x="1677614" y="588010"/>
                </a:lnTo>
                <a:lnTo>
                  <a:pt x="1678407" y="577850"/>
                </a:lnTo>
                <a:lnTo>
                  <a:pt x="1678344" y="562610"/>
                </a:lnTo>
                <a:lnTo>
                  <a:pt x="1668805" y="516890"/>
                </a:lnTo>
                <a:lnTo>
                  <a:pt x="1661385" y="499110"/>
                </a:lnTo>
                <a:lnTo>
                  <a:pt x="1656150" y="488950"/>
                </a:lnTo>
                <a:close/>
              </a:path>
              <a:path w="2135505" h="1186814">
                <a:moveTo>
                  <a:pt x="1848395" y="196850"/>
                </a:moveTo>
                <a:lnTo>
                  <a:pt x="1651505" y="196850"/>
                </a:lnTo>
                <a:lnTo>
                  <a:pt x="1661849" y="200659"/>
                </a:lnTo>
                <a:lnTo>
                  <a:pt x="1677826" y="207009"/>
                </a:lnTo>
                <a:lnTo>
                  <a:pt x="1685060" y="210820"/>
                </a:lnTo>
                <a:lnTo>
                  <a:pt x="1692809" y="215900"/>
                </a:lnTo>
                <a:lnTo>
                  <a:pt x="1701073" y="220980"/>
                </a:lnTo>
                <a:lnTo>
                  <a:pt x="1709853" y="226060"/>
                </a:lnTo>
                <a:lnTo>
                  <a:pt x="1719150" y="232410"/>
                </a:lnTo>
                <a:lnTo>
                  <a:pt x="1728965" y="240030"/>
                </a:lnTo>
                <a:lnTo>
                  <a:pt x="1739300" y="246380"/>
                </a:lnTo>
                <a:lnTo>
                  <a:pt x="1750155" y="255270"/>
                </a:lnTo>
                <a:lnTo>
                  <a:pt x="1761532" y="264160"/>
                </a:lnTo>
                <a:lnTo>
                  <a:pt x="1773432" y="273050"/>
                </a:lnTo>
                <a:lnTo>
                  <a:pt x="1785856" y="283210"/>
                </a:lnTo>
                <a:lnTo>
                  <a:pt x="1798805" y="293370"/>
                </a:lnTo>
                <a:lnTo>
                  <a:pt x="1812280" y="304800"/>
                </a:lnTo>
                <a:lnTo>
                  <a:pt x="1828989" y="318770"/>
                </a:lnTo>
                <a:lnTo>
                  <a:pt x="1857430" y="342900"/>
                </a:lnTo>
                <a:lnTo>
                  <a:pt x="1869160" y="354330"/>
                </a:lnTo>
                <a:lnTo>
                  <a:pt x="1879231" y="363220"/>
                </a:lnTo>
                <a:lnTo>
                  <a:pt x="1887642" y="370840"/>
                </a:lnTo>
                <a:lnTo>
                  <a:pt x="1894393" y="378460"/>
                </a:lnTo>
                <a:lnTo>
                  <a:pt x="1899483" y="383540"/>
                </a:lnTo>
                <a:lnTo>
                  <a:pt x="1902913" y="388620"/>
                </a:lnTo>
                <a:lnTo>
                  <a:pt x="1904682" y="391160"/>
                </a:lnTo>
                <a:lnTo>
                  <a:pt x="1923961" y="445770"/>
                </a:lnTo>
                <a:lnTo>
                  <a:pt x="1930574" y="464820"/>
                </a:lnTo>
                <a:lnTo>
                  <a:pt x="1945420" y="510540"/>
                </a:lnTo>
                <a:lnTo>
                  <a:pt x="1948704" y="523240"/>
                </a:lnTo>
                <a:lnTo>
                  <a:pt x="1951155" y="532130"/>
                </a:lnTo>
                <a:lnTo>
                  <a:pt x="1952774" y="539750"/>
                </a:lnTo>
                <a:lnTo>
                  <a:pt x="1953403" y="544830"/>
                </a:lnTo>
                <a:lnTo>
                  <a:pt x="1953514" y="549910"/>
                </a:lnTo>
                <a:lnTo>
                  <a:pt x="1952802" y="553720"/>
                </a:lnTo>
                <a:lnTo>
                  <a:pt x="1950859" y="556260"/>
                </a:lnTo>
                <a:lnTo>
                  <a:pt x="1944210" y="561340"/>
                </a:lnTo>
                <a:lnTo>
                  <a:pt x="1935451" y="565150"/>
                </a:lnTo>
                <a:lnTo>
                  <a:pt x="1922769" y="571500"/>
                </a:lnTo>
                <a:lnTo>
                  <a:pt x="1906168" y="577850"/>
                </a:lnTo>
                <a:lnTo>
                  <a:pt x="1903895" y="582930"/>
                </a:lnTo>
                <a:lnTo>
                  <a:pt x="1912340" y="607060"/>
                </a:lnTo>
                <a:lnTo>
                  <a:pt x="1917036" y="608330"/>
                </a:lnTo>
                <a:lnTo>
                  <a:pt x="1924733" y="605790"/>
                </a:lnTo>
                <a:lnTo>
                  <a:pt x="1933477" y="601980"/>
                </a:lnTo>
                <a:lnTo>
                  <a:pt x="1943273" y="598170"/>
                </a:lnTo>
                <a:lnTo>
                  <a:pt x="1954123" y="594360"/>
                </a:lnTo>
                <a:lnTo>
                  <a:pt x="1966030" y="589280"/>
                </a:lnTo>
                <a:lnTo>
                  <a:pt x="1978998" y="585470"/>
                </a:lnTo>
                <a:lnTo>
                  <a:pt x="1993029" y="580390"/>
                </a:lnTo>
                <a:lnTo>
                  <a:pt x="2008127" y="574040"/>
                </a:lnTo>
                <a:lnTo>
                  <a:pt x="2024295" y="568960"/>
                </a:lnTo>
                <a:lnTo>
                  <a:pt x="2040053" y="562610"/>
                </a:lnTo>
                <a:lnTo>
                  <a:pt x="2054882" y="557530"/>
                </a:lnTo>
                <a:lnTo>
                  <a:pt x="2068782" y="553720"/>
                </a:lnTo>
                <a:lnTo>
                  <a:pt x="2081752" y="548640"/>
                </a:lnTo>
                <a:lnTo>
                  <a:pt x="2093793" y="544830"/>
                </a:lnTo>
                <a:lnTo>
                  <a:pt x="2104905" y="541020"/>
                </a:lnTo>
                <a:lnTo>
                  <a:pt x="2115086" y="538480"/>
                </a:lnTo>
                <a:lnTo>
                  <a:pt x="2124338" y="534670"/>
                </a:lnTo>
                <a:lnTo>
                  <a:pt x="2132660" y="532130"/>
                </a:lnTo>
                <a:lnTo>
                  <a:pt x="2134933" y="528320"/>
                </a:lnTo>
                <a:lnTo>
                  <a:pt x="2129679" y="513080"/>
                </a:lnTo>
                <a:lnTo>
                  <a:pt x="2073262" y="513080"/>
                </a:lnTo>
                <a:lnTo>
                  <a:pt x="2069833" y="511810"/>
                </a:lnTo>
                <a:lnTo>
                  <a:pt x="2045896" y="467360"/>
                </a:lnTo>
                <a:lnTo>
                  <a:pt x="2040274" y="452120"/>
                </a:lnTo>
                <a:lnTo>
                  <a:pt x="2034084" y="435610"/>
                </a:lnTo>
                <a:lnTo>
                  <a:pt x="2019998" y="397510"/>
                </a:lnTo>
                <a:lnTo>
                  <a:pt x="2006610" y="359410"/>
                </a:lnTo>
                <a:lnTo>
                  <a:pt x="2000259" y="328930"/>
                </a:lnTo>
                <a:lnTo>
                  <a:pt x="2000498" y="322580"/>
                </a:lnTo>
                <a:lnTo>
                  <a:pt x="2001366" y="313690"/>
                </a:lnTo>
                <a:lnTo>
                  <a:pt x="2002829" y="302260"/>
                </a:lnTo>
                <a:lnTo>
                  <a:pt x="2003018" y="300990"/>
                </a:lnTo>
                <a:lnTo>
                  <a:pt x="1957616" y="300990"/>
                </a:lnTo>
                <a:lnTo>
                  <a:pt x="1877206" y="223520"/>
                </a:lnTo>
                <a:lnTo>
                  <a:pt x="1864494" y="212090"/>
                </a:lnTo>
                <a:lnTo>
                  <a:pt x="1852294" y="200659"/>
                </a:lnTo>
                <a:lnTo>
                  <a:pt x="1848395" y="196850"/>
                </a:lnTo>
                <a:close/>
              </a:path>
              <a:path w="2135505" h="1186814">
                <a:moveTo>
                  <a:pt x="2126615" y="504190"/>
                </a:moveTo>
                <a:lnTo>
                  <a:pt x="2110529" y="505460"/>
                </a:lnTo>
                <a:lnTo>
                  <a:pt x="2095508" y="509270"/>
                </a:lnTo>
                <a:lnTo>
                  <a:pt x="2084369" y="511810"/>
                </a:lnTo>
                <a:lnTo>
                  <a:pt x="2077110" y="513080"/>
                </a:lnTo>
                <a:lnTo>
                  <a:pt x="2129679" y="513080"/>
                </a:lnTo>
                <a:lnTo>
                  <a:pt x="2126615" y="504190"/>
                </a:lnTo>
                <a:close/>
              </a:path>
              <a:path w="2135505" h="1186814">
                <a:moveTo>
                  <a:pt x="1566687" y="280670"/>
                </a:moveTo>
                <a:lnTo>
                  <a:pt x="1399084" y="280670"/>
                </a:lnTo>
                <a:lnTo>
                  <a:pt x="1410791" y="281940"/>
                </a:lnTo>
                <a:lnTo>
                  <a:pt x="1421606" y="284480"/>
                </a:lnTo>
                <a:lnTo>
                  <a:pt x="1455953" y="312420"/>
                </a:lnTo>
                <a:lnTo>
                  <a:pt x="1470791" y="347980"/>
                </a:lnTo>
                <a:lnTo>
                  <a:pt x="1474276" y="370840"/>
                </a:lnTo>
                <a:lnTo>
                  <a:pt x="1474208" y="384810"/>
                </a:lnTo>
                <a:lnTo>
                  <a:pt x="1458209" y="427990"/>
                </a:lnTo>
                <a:lnTo>
                  <a:pt x="1426058" y="452120"/>
                </a:lnTo>
                <a:lnTo>
                  <a:pt x="1393471" y="466090"/>
                </a:lnTo>
                <a:lnTo>
                  <a:pt x="1380746" y="471170"/>
                </a:lnTo>
                <a:lnTo>
                  <a:pt x="1372387" y="472440"/>
                </a:lnTo>
                <a:lnTo>
                  <a:pt x="1643709" y="472440"/>
                </a:lnTo>
                <a:lnTo>
                  <a:pt x="1612315" y="448310"/>
                </a:lnTo>
                <a:lnTo>
                  <a:pt x="1485115" y="448310"/>
                </a:lnTo>
                <a:lnTo>
                  <a:pt x="1503944" y="435610"/>
                </a:lnTo>
                <a:lnTo>
                  <a:pt x="1513751" y="427990"/>
                </a:lnTo>
                <a:lnTo>
                  <a:pt x="1524258" y="419100"/>
                </a:lnTo>
                <a:lnTo>
                  <a:pt x="1535792" y="410210"/>
                </a:lnTo>
                <a:lnTo>
                  <a:pt x="1559106" y="378460"/>
                </a:lnTo>
                <a:lnTo>
                  <a:pt x="1574093" y="331470"/>
                </a:lnTo>
                <a:lnTo>
                  <a:pt x="1574437" y="318770"/>
                </a:lnTo>
                <a:lnTo>
                  <a:pt x="1573410" y="307340"/>
                </a:lnTo>
                <a:lnTo>
                  <a:pt x="1571010" y="294640"/>
                </a:lnTo>
                <a:lnTo>
                  <a:pt x="1567232" y="281940"/>
                </a:lnTo>
                <a:lnTo>
                  <a:pt x="1566687" y="280670"/>
                </a:lnTo>
                <a:close/>
              </a:path>
              <a:path w="2135505" h="1186814">
                <a:moveTo>
                  <a:pt x="1571482" y="436880"/>
                </a:moveTo>
                <a:lnTo>
                  <a:pt x="1545352" y="436880"/>
                </a:lnTo>
                <a:lnTo>
                  <a:pt x="1531286" y="438150"/>
                </a:lnTo>
                <a:lnTo>
                  <a:pt x="1516556" y="440690"/>
                </a:lnTo>
                <a:lnTo>
                  <a:pt x="1501164" y="444500"/>
                </a:lnTo>
                <a:lnTo>
                  <a:pt x="1485115" y="448310"/>
                </a:lnTo>
                <a:lnTo>
                  <a:pt x="1612315" y="448310"/>
                </a:lnTo>
                <a:lnTo>
                  <a:pt x="1605631" y="445770"/>
                </a:lnTo>
                <a:lnTo>
                  <a:pt x="1594924" y="441960"/>
                </a:lnTo>
                <a:lnTo>
                  <a:pt x="1583540" y="439420"/>
                </a:lnTo>
                <a:lnTo>
                  <a:pt x="1571482" y="436880"/>
                </a:lnTo>
                <a:close/>
              </a:path>
              <a:path w="2135505" h="1186814">
                <a:moveTo>
                  <a:pt x="1480608" y="218440"/>
                </a:moveTo>
                <a:lnTo>
                  <a:pt x="1468843" y="218440"/>
                </a:lnTo>
                <a:lnTo>
                  <a:pt x="1442868" y="220980"/>
                </a:lnTo>
                <a:lnTo>
                  <a:pt x="1428611" y="224790"/>
                </a:lnTo>
                <a:lnTo>
                  <a:pt x="1413475" y="228600"/>
                </a:lnTo>
                <a:lnTo>
                  <a:pt x="1397438" y="232410"/>
                </a:lnTo>
                <a:lnTo>
                  <a:pt x="1370334" y="242570"/>
                </a:lnTo>
                <a:lnTo>
                  <a:pt x="1358883" y="246380"/>
                </a:lnTo>
                <a:lnTo>
                  <a:pt x="1345824" y="251460"/>
                </a:lnTo>
                <a:lnTo>
                  <a:pt x="1330863" y="257810"/>
                </a:lnTo>
                <a:lnTo>
                  <a:pt x="1321572" y="261620"/>
                </a:lnTo>
                <a:lnTo>
                  <a:pt x="1311769" y="265430"/>
                </a:lnTo>
                <a:lnTo>
                  <a:pt x="1301304" y="269240"/>
                </a:lnTo>
                <a:lnTo>
                  <a:pt x="1290029" y="273050"/>
                </a:lnTo>
                <a:lnTo>
                  <a:pt x="1277795" y="278130"/>
                </a:lnTo>
                <a:lnTo>
                  <a:pt x="1264453" y="283210"/>
                </a:lnTo>
                <a:lnTo>
                  <a:pt x="1249855" y="288290"/>
                </a:lnTo>
                <a:lnTo>
                  <a:pt x="1233851" y="293370"/>
                </a:lnTo>
                <a:lnTo>
                  <a:pt x="1218485" y="299720"/>
                </a:lnTo>
                <a:lnTo>
                  <a:pt x="1204217" y="304800"/>
                </a:lnTo>
                <a:lnTo>
                  <a:pt x="1191048" y="308610"/>
                </a:lnTo>
                <a:lnTo>
                  <a:pt x="1178976" y="312420"/>
                </a:lnTo>
                <a:lnTo>
                  <a:pt x="1168003" y="316230"/>
                </a:lnTo>
                <a:lnTo>
                  <a:pt x="1158129" y="318770"/>
                </a:lnTo>
                <a:lnTo>
                  <a:pt x="1149354" y="322580"/>
                </a:lnTo>
                <a:lnTo>
                  <a:pt x="1141679" y="323850"/>
                </a:lnTo>
                <a:lnTo>
                  <a:pt x="1139291" y="328930"/>
                </a:lnTo>
                <a:lnTo>
                  <a:pt x="1147737" y="353060"/>
                </a:lnTo>
                <a:lnTo>
                  <a:pt x="1161314" y="351790"/>
                </a:lnTo>
                <a:lnTo>
                  <a:pt x="1188807" y="345440"/>
                </a:lnTo>
                <a:lnTo>
                  <a:pt x="1194752" y="344170"/>
                </a:lnTo>
                <a:lnTo>
                  <a:pt x="1202207" y="342900"/>
                </a:lnTo>
                <a:lnTo>
                  <a:pt x="1327773" y="342900"/>
                </a:lnTo>
                <a:lnTo>
                  <a:pt x="1325260" y="331470"/>
                </a:lnTo>
                <a:lnTo>
                  <a:pt x="1323218" y="318770"/>
                </a:lnTo>
                <a:lnTo>
                  <a:pt x="1322133" y="304800"/>
                </a:lnTo>
                <a:lnTo>
                  <a:pt x="1331079" y="299720"/>
                </a:lnTo>
                <a:lnTo>
                  <a:pt x="1342078" y="295910"/>
                </a:lnTo>
                <a:lnTo>
                  <a:pt x="1372996" y="284480"/>
                </a:lnTo>
                <a:lnTo>
                  <a:pt x="1386485" y="281940"/>
                </a:lnTo>
                <a:lnTo>
                  <a:pt x="1399084" y="280670"/>
                </a:lnTo>
                <a:lnTo>
                  <a:pt x="1566687" y="280670"/>
                </a:lnTo>
                <a:lnTo>
                  <a:pt x="1562325" y="270510"/>
                </a:lnTo>
                <a:lnTo>
                  <a:pt x="1528136" y="232410"/>
                </a:lnTo>
                <a:lnTo>
                  <a:pt x="1501807" y="220980"/>
                </a:lnTo>
                <a:lnTo>
                  <a:pt x="1480608" y="218440"/>
                </a:lnTo>
                <a:close/>
              </a:path>
              <a:path w="2135505" h="1186814">
                <a:moveTo>
                  <a:pt x="2060384" y="0"/>
                </a:moveTo>
                <a:lnTo>
                  <a:pt x="2009111" y="17780"/>
                </a:lnTo>
                <a:lnTo>
                  <a:pt x="2006852" y="33020"/>
                </a:lnTo>
                <a:lnTo>
                  <a:pt x="2004916" y="45720"/>
                </a:lnTo>
                <a:lnTo>
                  <a:pt x="2003298" y="55880"/>
                </a:lnTo>
                <a:lnTo>
                  <a:pt x="1985727" y="157480"/>
                </a:lnTo>
                <a:lnTo>
                  <a:pt x="1982490" y="175259"/>
                </a:lnTo>
                <a:lnTo>
                  <a:pt x="1976506" y="205740"/>
                </a:lnTo>
                <a:lnTo>
                  <a:pt x="1971172" y="233680"/>
                </a:lnTo>
                <a:lnTo>
                  <a:pt x="1966488" y="257810"/>
                </a:lnTo>
                <a:lnTo>
                  <a:pt x="1964390" y="269240"/>
                </a:lnTo>
                <a:lnTo>
                  <a:pt x="1962453" y="278130"/>
                </a:lnTo>
                <a:lnTo>
                  <a:pt x="1960679" y="287020"/>
                </a:lnTo>
                <a:lnTo>
                  <a:pt x="1959066" y="294640"/>
                </a:lnTo>
                <a:lnTo>
                  <a:pt x="1957616" y="300990"/>
                </a:lnTo>
                <a:lnTo>
                  <a:pt x="2003018" y="300990"/>
                </a:lnTo>
                <a:lnTo>
                  <a:pt x="2010958" y="255270"/>
                </a:lnTo>
                <a:lnTo>
                  <a:pt x="2023850" y="193040"/>
                </a:lnTo>
                <a:lnTo>
                  <a:pt x="2026830" y="180340"/>
                </a:lnTo>
                <a:lnTo>
                  <a:pt x="2029818" y="166370"/>
                </a:lnTo>
                <a:lnTo>
                  <a:pt x="2032815" y="153670"/>
                </a:lnTo>
                <a:lnTo>
                  <a:pt x="2041860" y="115570"/>
                </a:lnTo>
                <a:lnTo>
                  <a:pt x="2044893" y="104140"/>
                </a:lnTo>
                <a:lnTo>
                  <a:pt x="2047934" y="91440"/>
                </a:lnTo>
                <a:lnTo>
                  <a:pt x="2050985" y="80009"/>
                </a:lnTo>
                <a:lnTo>
                  <a:pt x="2060191" y="45720"/>
                </a:lnTo>
                <a:lnTo>
                  <a:pt x="2063277" y="35559"/>
                </a:lnTo>
                <a:lnTo>
                  <a:pt x="2066373" y="24130"/>
                </a:lnTo>
                <a:lnTo>
                  <a:pt x="2069477" y="13970"/>
                </a:lnTo>
                <a:lnTo>
                  <a:pt x="2065134" y="2540"/>
                </a:lnTo>
                <a:lnTo>
                  <a:pt x="2060384" y="0"/>
                </a:lnTo>
                <a:close/>
              </a:path>
              <a:path w="2135505" h="1186814">
                <a:moveTo>
                  <a:pt x="1710644" y="114300"/>
                </a:moveTo>
                <a:lnTo>
                  <a:pt x="1704853" y="118109"/>
                </a:lnTo>
                <a:lnTo>
                  <a:pt x="1697747" y="123190"/>
                </a:lnTo>
                <a:lnTo>
                  <a:pt x="1689325" y="128270"/>
                </a:lnTo>
                <a:lnTo>
                  <a:pt x="1679589" y="134620"/>
                </a:lnTo>
                <a:lnTo>
                  <a:pt x="1668538" y="140970"/>
                </a:lnTo>
                <a:lnTo>
                  <a:pt x="1656171" y="148590"/>
                </a:lnTo>
                <a:lnTo>
                  <a:pt x="1642491" y="157480"/>
                </a:lnTo>
                <a:lnTo>
                  <a:pt x="1627495" y="166370"/>
                </a:lnTo>
                <a:lnTo>
                  <a:pt x="1611185" y="175259"/>
                </a:lnTo>
                <a:lnTo>
                  <a:pt x="1609039" y="180340"/>
                </a:lnTo>
                <a:lnTo>
                  <a:pt x="1615998" y="200659"/>
                </a:lnTo>
                <a:lnTo>
                  <a:pt x="1628544" y="200659"/>
                </a:lnTo>
                <a:lnTo>
                  <a:pt x="1641442" y="196850"/>
                </a:lnTo>
                <a:lnTo>
                  <a:pt x="1848395" y="196850"/>
                </a:lnTo>
                <a:lnTo>
                  <a:pt x="1840595" y="189230"/>
                </a:lnTo>
                <a:lnTo>
                  <a:pt x="1829383" y="180340"/>
                </a:lnTo>
                <a:lnTo>
                  <a:pt x="1818645" y="170180"/>
                </a:lnTo>
                <a:lnTo>
                  <a:pt x="1808367" y="162559"/>
                </a:lnTo>
                <a:lnTo>
                  <a:pt x="1798536" y="153670"/>
                </a:lnTo>
                <a:lnTo>
                  <a:pt x="1789140" y="147320"/>
                </a:lnTo>
                <a:lnTo>
                  <a:pt x="1780165" y="140970"/>
                </a:lnTo>
                <a:lnTo>
                  <a:pt x="1771597" y="134620"/>
                </a:lnTo>
                <a:lnTo>
                  <a:pt x="1763424" y="129540"/>
                </a:lnTo>
                <a:lnTo>
                  <a:pt x="1755633" y="125730"/>
                </a:lnTo>
                <a:lnTo>
                  <a:pt x="1748209" y="121920"/>
                </a:lnTo>
                <a:lnTo>
                  <a:pt x="1736512" y="118109"/>
                </a:lnTo>
                <a:lnTo>
                  <a:pt x="1724082" y="115570"/>
                </a:lnTo>
                <a:lnTo>
                  <a:pt x="1710644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3213657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7541" y="2566062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46583" y="369554"/>
                </a:moveTo>
                <a:lnTo>
                  <a:pt x="62915" y="369554"/>
                </a:lnTo>
                <a:lnTo>
                  <a:pt x="68427" y="372463"/>
                </a:lnTo>
                <a:lnTo>
                  <a:pt x="72265" y="379313"/>
                </a:lnTo>
                <a:lnTo>
                  <a:pt x="92154" y="424073"/>
                </a:lnTo>
                <a:lnTo>
                  <a:pt x="108751" y="468308"/>
                </a:lnTo>
                <a:lnTo>
                  <a:pt x="181851" y="674585"/>
                </a:lnTo>
                <a:lnTo>
                  <a:pt x="197949" y="721689"/>
                </a:lnTo>
                <a:lnTo>
                  <a:pt x="211558" y="767259"/>
                </a:lnTo>
                <a:lnTo>
                  <a:pt x="215938" y="789010"/>
                </a:lnTo>
                <a:lnTo>
                  <a:pt x="213499" y="794750"/>
                </a:lnTo>
                <a:lnTo>
                  <a:pt x="205585" y="800082"/>
                </a:lnTo>
                <a:lnTo>
                  <a:pt x="198077" y="803775"/>
                </a:lnTo>
                <a:lnTo>
                  <a:pt x="185382" y="809447"/>
                </a:lnTo>
                <a:lnTo>
                  <a:pt x="167576" y="817064"/>
                </a:lnTo>
                <a:lnTo>
                  <a:pt x="165315" y="821814"/>
                </a:lnTo>
                <a:lnTo>
                  <a:pt x="173761" y="845652"/>
                </a:lnTo>
                <a:lnTo>
                  <a:pt x="178644" y="847462"/>
                </a:lnTo>
                <a:lnTo>
                  <a:pt x="201501" y="838216"/>
                </a:lnTo>
                <a:lnTo>
                  <a:pt x="224844" y="829182"/>
                </a:lnTo>
                <a:lnTo>
                  <a:pt x="261688" y="815705"/>
                </a:lnTo>
                <a:lnTo>
                  <a:pt x="309030" y="800046"/>
                </a:lnTo>
                <a:lnTo>
                  <a:pt x="334467" y="792299"/>
                </a:lnTo>
                <a:lnTo>
                  <a:pt x="336854" y="787905"/>
                </a:lnTo>
                <a:lnTo>
                  <a:pt x="331696" y="773338"/>
                </a:lnTo>
                <a:lnTo>
                  <a:pt x="273939" y="773338"/>
                </a:lnTo>
                <a:lnTo>
                  <a:pt x="268427" y="770430"/>
                </a:lnTo>
                <a:lnTo>
                  <a:pt x="249455" y="730673"/>
                </a:lnTo>
                <a:lnTo>
                  <a:pt x="233989" y="690685"/>
                </a:lnTo>
                <a:lnTo>
                  <a:pt x="140563" y="427568"/>
                </a:lnTo>
                <a:lnTo>
                  <a:pt x="344375" y="427568"/>
                </a:lnTo>
                <a:lnTo>
                  <a:pt x="246583" y="369554"/>
                </a:lnTo>
                <a:close/>
              </a:path>
              <a:path w="1216660" h="847725">
                <a:moveTo>
                  <a:pt x="328409" y="764054"/>
                </a:moveTo>
                <a:lnTo>
                  <a:pt x="314815" y="764330"/>
                </a:lnTo>
                <a:lnTo>
                  <a:pt x="298471" y="768866"/>
                </a:lnTo>
                <a:lnTo>
                  <a:pt x="287326" y="771696"/>
                </a:lnTo>
                <a:lnTo>
                  <a:pt x="281381" y="772817"/>
                </a:lnTo>
                <a:lnTo>
                  <a:pt x="273939" y="773338"/>
                </a:lnTo>
                <a:lnTo>
                  <a:pt x="331696" y="773338"/>
                </a:lnTo>
                <a:lnTo>
                  <a:pt x="328409" y="764054"/>
                </a:lnTo>
                <a:close/>
              </a:path>
              <a:path w="1216660" h="847725">
                <a:moveTo>
                  <a:pt x="344375" y="427568"/>
                </a:moveTo>
                <a:lnTo>
                  <a:pt x="140563" y="427568"/>
                </a:lnTo>
                <a:lnTo>
                  <a:pt x="461763" y="620872"/>
                </a:lnTo>
                <a:lnTo>
                  <a:pt x="554444" y="674412"/>
                </a:lnTo>
                <a:lnTo>
                  <a:pt x="598470" y="698906"/>
                </a:lnTo>
                <a:lnTo>
                  <a:pt x="631283" y="692610"/>
                </a:lnTo>
                <a:lnTo>
                  <a:pt x="661187" y="687257"/>
                </a:lnTo>
                <a:lnTo>
                  <a:pt x="664270" y="681709"/>
                </a:lnTo>
                <a:lnTo>
                  <a:pt x="661617" y="675845"/>
                </a:lnTo>
                <a:lnTo>
                  <a:pt x="658731" y="669224"/>
                </a:lnTo>
                <a:lnTo>
                  <a:pt x="640796" y="624743"/>
                </a:lnTo>
                <a:lnTo>
                  <a:pt x="627232" y="588958"/>
                </a:lnTo>
                <a:lnTo>
                  <a:pt x="615129" y="556117"/>
                </a:lnTo>
                <a:lnTo>
                  <a:pt x="568960" y="556117"/>
                </a:lnTo>
                <a:lnTo>
                  <a:pt x="452815" y="490609"/>
                </a:lnTo>
                <a:lnTo>
                  <a:pt x="344375" y="427568"/>
                </a:lnTo>
                <a:close/>
              </a:path>
              <a:path w="1216660" h="847725">
                <a:moveTo>
                  <a:pt x="504730" y="234541"/>
                </a:moveTo>
                <a:lnTo>
                  <a:pt x="444157" y="234541"/>
                </a:lnTo>
                <a:lnTo>
                  <a:pt x="449668" y="237462"/>
                </a:lnTo>
                <a:lnTo>
                  <a:pt x="453507" y="244299"/>
                </a:lnTo>
                <a:lnTo>
                  <a:pt x="473395" y="289059"/>
                </a:lnTo>
                <a:lnTo>
                  <a:pt x="489992" y="333294"/>
                </a:lnTo>
                <a:lnTo>
                  <a:pt x="568960" y="556117"/>
                </a:lnTo>
                <a:lnTo>
                  <a:pt x="615129" y="556117"/>
                </a:lnTo>
                <a:lnTo>
                  <a:pt x="599957" y="514154"/>
                </a:lnTo>
                <a:lnTo>
                  <a:pt x="536395" y="334877"/>
                </a:lnTo>
                <a:lnTo>
                  <a:pt x="519798" y="286317"/>
                </a:lnTo>
                <a:lnTo>
                  <a:pt x="506193" y="240750"/>
                </a:lnTo>
                <a:lnTo>
                  <a:pt x="504730" y="234541"/>
                </a:lnTo>
                <a:close/>
              </a:path>
              <a:path w="1216660" h="847725">
                <a:moveTo>
                  <a:pt x="136564" y="303632"/>
                </a:moveTo>
                <a:lnTo>
                  <a:pt x="91572" y="321172"/>
                </a:lnTo>
                <a:lnTo>
                  <a:pt x="51539" y="335409"/>
                </a:lnTo>
                <a:lnTo>
                  <a:pt x="15100" y="346903"/>
                </a:lnTo>
                <a:lnTo>
                  <a:pt x="2400" y="350593"/>
                </a:lnTo>
                <a:lnTo>
                  <a:pt x="0" y="354987"/>
                </a:lnTo>
                <a:lnTo>
                  <a:pt x="8445" y="378838"/>
                </a:lnTo>
                <a:lnTo>
                  <a:pt x="22039" y="378563"/>
                </a:lnTo>
                <a:lnTo>
                  <a:pt x="38382" y="374031"/>
                </a:lnTo>
                <a:lnTo>
                  <a:pt x="49528" y="371202"/>
                </a:lnTo>
                <a:lnTo>
                  <a:pt x="55473" y="370075"/>
                </a:lnTo>
                <a:lnTo>
                  <a:pt x="62915" y="369554"/>
                </a:lnTo>
                <a:lnTo>
                  <a:pt x="246583" y="369554"/>
                </a:lnTo>
                <a:lnTo>
                  <a:pt x="136564" y="303632"/>
                </a:lnTo>
                <a:close/>
              </a:path>
              <a:path w="1216660" h="847725">
                <a:moveTo>
                  <a:pt x="539415" y="160434"/>
                </a:moveTo>
                <a:lnTo>
                  <a:pt x="483021" y="182562"/>
                </a:lnTo>
                <a:lnTo>
                  <a:pt x="444807" y="196193"/>
                </a:lnTo>
                <a:lnTo>
                  <a:pt x="383641" y="215579"/>
                </a:lnTo>
                <a:lnTo>
                  <a:pt x="381241" y="219986"/>
                </a:lnTo>
                <a:lnTo>
                  <a:pt x="389686" y="243837"/>
                </a:lnTo>
                <a:lnTo>
                  <a:pt x="403280" y="243557"/>
                </a:lnTo>
                <a:lnTo>
                  <a:pt x="419624" y="239020"/>
                </a:lnTo>
                <a:lnTo>
                  <a:pt x="430769" y="236193"/>
                </a:lnTo>
                <a:lnTo>
                  <a:pt x="436714" y="235074"/>
                </a:lnTo>
                <a:lnTo>
                  <a:pt x="444157" y="234541"/>
                </a:lnTo>
                <a:lnTo>
                  <a:pt x="504730" y="234541"/>
                </a:lnTo>
                <a:lnTo>
                  <a:pt x="504315" y="232782"/>
                </a:lnTo>
                <a:lnTo>
                  <a:pt x="503047" y="226184"/>
                </a:lnTo>
                <a:lnTo>
                  <a:pt x="501815" y="218996"/>
                </a:lnTo>
                <a:lnTo>
                  <a:pt x="504253" y="213255"/>
                </a:lnTo>
                <a:lnTo>
                  <a:pt x="512137" y="207942"/>
                </a:lnTo>
                <a:lnTo>
                  <a:pt x="519662" y="204240"/>
                </a:lnTo>
                <a:lnTo>
                  <a:pt x="532354" y="198568"/>
                </a:lnTo>
                <a:lnTo>
                  <a:pt x="550164" y="190954"/>
                </a:lnTo>
                <a:lnTo>
                  <a:pt x="552780" y="186077"/>
                </a:lnTo>
                <a:lnTo>
                  <a:pt x="544334" y="162227"/>
                </a:lnTo>
                <a:lnTo>
                  <a:pt x="539415" y="160434"/>
                </a:lnTo>
                <a:close/>
              </a:path>
              <a:path w="1216660" h="847725">
                <a:moveTo>
                  <a:pt x="1055507" y="0"/>
                </a:moveTo>
                <a:lnTo>
                  <a:pt x="1005708" y="2245"/>
                </a:lnTo>
                <a:lnTo>
                  <a:pt x="956116" y="9555"/>
                </a:lnTo>
                <a:lnTo>
                  <a:pt x="918632" y="18513"/>
                </a:lnTo>
                <a:lnTo>
                  <a:pt x="880567" y="30568"/>
                </a:lnTo>
                <a:lnTo>
                  <a:pt x="841257" y="46958"/>
                </a:lnTo>
                <a:lnTo>
                  <a:pt x="805758" y="65943"/>
                </a:lnTo>
                <a:lnTo>
                  <a:pt x="773980" y="87697"/>
                </a:lnTo>
                <a:lnTo>
                  <a:pt x="737237" y="121313"/>
                </a:lnTo>
                <a:lnTo>
                  <a:pt x="706727" y="160579"/>
                </a:lnTo>
                <a:lnTo>
                  <a:pt x="684011" y="204442"/>
                </a:lnTo>
                <a:lnTo>
                  <a:pt x="671715" y="250093"/>
                </a:lnTo>
                <a:lnTo>
                  <a:pt x="668818" y="285954"/>
                </a:lnTo>
                <a:lnTo>
                  <a:pt x="669066" y="298242"/>
                </a:lnTo>
                <a:lnTo>
                  <a:pt x="673476" y="336173"/>
                </a:lnTo>
                <a:lnTo>
                  <a:pt x="683419" y="375805"/>
                </a:lnTo>
                <a:lnTo>
                  <a:pt x="698011" y="413619"/>
                </a:lnTo>
                <a:lnTo>
                  <a:pt x="716290" y="447457"/>
                </a:lnTo>
                <a:lnTo>
                  <a:pt x="746671" y="487960"/>
                </a:lnTo>
                <a:lnTo>
                  <a:pt x="776014" y="516603"/>
                </a:lnTo>
                <a:lnTo>
                  <a:pt x="812837" y="542520"/>
                </a:lnTo>
                <a:lnTo>
                  <a:pt x="852850" y="560629"/>
                </a:lnTo>
                <a:lnTo>
                  <a:pt x="896115" y="570906"/>
                </a:lnTo>
                <a:lnTo>
                  <a:pt x="926796" y="573396"/>
                </a:lnTo>
                <a:lnTo>
                  <a:pt x="942694" y="573330"/>
                </a:lnTo>
                <a:lnTo>
                  <a:pt x="992650" y="567880"/>
                </a:lnTo>
                <a:lnTo>
                  <a:pt x="1046044" y="554534"/>
                </a:lnTo>
                <a:lnTo>
                  <a:pt x="1089551" y="538376"/>
                </a:lnTo>
                <a:lnTo>
                  <a:pt x="1124589" y="520902"/>
                </a:lnTo>
                <a:lnTo>
                  <a:pt x="1151405" y="504083"/>
                </a:lnTo>
                <a:lnTo>
                  <a:pt x="999494" y="504083"/>
                </a:lnTo>
                <a:lnTo>
                  <a:pt x="987485" y="503835"/>
                </a:lnTo>
                <a:lnTo>
                  <a:pt x="941280" y="495114"/>
                </a:lnTo>
                <a:lnTo>
                  <a:pt x="896615" y="474229"/>
                </a:lnTo>
                <a:lnTo>
                  <a:pt x="858049" y="444234"/>
                </a:lnTo>
                <a:lnTo>
                  <a:pt x="833015" y="415429"/>
                </a:lnTo>
                <a:lnTo>
                  <a:pt x="811228" y="380956"/>
                </a:lnTo>
                <a:lnTo>
                  <a:pt x="792608" y="340585"/>
                </a:lnTo>
                <a:lnTo>
                  <a:pt x="779692" y="299374"/>
                </a:lnTo>
                <a:lnTo>
                  <a:pt x="773676" y="261290"/>
                </a:lnTo>
                <a:lnTo>
                  <a:pt x="773100" y="236807"/>
                </a:lnTo>
                <a:lnTo>
                  <a:pt x="773854" y="224811"/>
                </a:lnTo>
                <a:lnTo>
                  <a:pt x="783905" y="178247"/>
                </a:lnTo>
                <a:lnTo>
                  <a:pt x="806564" y="135257"/>
                </a:lnTo>
                <a:lnTo>
                  <a:pt x="841979" y="100360"/>
                </a:lnTo>
                <a:lnTo>
                  <a:pt x="877167" y="79525"/>
                </a:lnTo>
                <a:lnTo>
                  <a:pt x="918173" y="64010"/>
                </a:lnTo>
                <a:lnTo>
                  <a:pt x="956363" y="56986"/>
                </a:lnTo>
                <a:lnTo>
                  <a:pt x="968608" y="56479"/>
                </a:lnTo>
                <a:lnTo>
                  <a:pt x="1080297" y="56479"/>
                </a:lnTo>
                <a:lnTo>
                  <a:pt x="1078995" y="50231"/>
                </a:lnTo>
                <a:lnTo>
                  <a:pt x="1076752" y="38183"/>
                </a:lnTo>
                <a:lnTo>
                  <a:pt x="1074807" y="26199"/>
                </a:lnTo>
                <a:lnTo>
                  <a:pt x="1073252" y="14958"/>
                </a:lnTo>
                <a:lnTo>
                  <a:pt x="1071994" y="3782"/>
                </a:lnTo>
                <a:lnTo>
                  <a:pt x="1055507" y="0"/>
                </a:lnTo>
                <a:close/>
              </a:path>
              <a:path w="1216660" h="847725">
                <a:moveTo>
                  <a:pt x="1203184" y="405145"/>
                </a:moveTo>
                <a:lnTo>
                  <a:pt x="1175285" y="432376"/>
                </a:lnTo>
                <a:lnTo>
                  <a:pt x="1134444" y="462255"/>
                </a:lnTo>
                <a:lnTo>
                  <a:pt x="1100639" y="479996"/>
                </a:lnTo>
                <a:lnTo>
                  <a:pt x="1062942" y="493940"/>
                </a:lnTo>
                <a:lnTo>
                  <a:pt x="1024154" y="502288"/>
                </a:lnTo>
                <a:lnTo>
                  <a:pt x="999494" y="504083"/>
                </a:lnTo>
                <a:lnTo>
                  <a:pt x="1151405" y="504083"/>
                </a:lnTo>
                <a:lnTo>
                  <a:pt x="1186156" y="476776"/>
                </a:lnTo>
                <a:lnTo>
                  <a:pt x="1216152" y="408632"/>
                </a:lnTo>
                <a:lnTo>
                  <a:pt x="1203184" y="405145"/>
                </a:lnTo>
                <a:close/>
              </a:path>
              <a:path w="1216660" h="847725">
                <a:moveTo>
                  <a:pt x="1080297" y="56479"/>
                </a:moveTo>
                <a:lnTo>
                  <a:pt x="968608" y="56479"/>
                </a:lnTo>
                <a:lnTo>
                  <a:pt x="980630" y="56927"/>
                </a:lnTo>
                <a:lnTo>
                  <a:pt x="992440" y="58350"/>
                </a:lnTo>
                <a:lnTo>
                  <a:pt x="1037788" y="74241"/>
                </a:lnTo>
                <a:lnTo>
                  <a:pt x="1063683" y="115654"/>
                </a:lnTo>
                <a:lnTo>
                  <a:pt x="1069898" y="131620"/>
                </a:lnTo>
                <a:lnTo>
                  <a:pt x="1074775" y="134236"/>
                </a:lnTo>
                <a:lnTo>
                  <a:pt x="1095476" y="126908"/>
                </a:lnTo>
                <a:lnTo>
                  <a:pt x="1095135" y="114835"/>
                </a:lnTo>
                <a:lnTo>
                  <a:pt x="1091250" y="101332"/>
                </a:lnTo>
                <a:lnTo>
                  <a:pt x="1087587" y="87697"/>
                </a:lnTo>
                <a:lnTo>
                  <a:pt x="1084465" y="75200"/>
                </a:lnTo>
                <a:lnTo>
                  <a:pt x="1081566" y="62570"/>
                </a:lnTo>
                <a:lnTo>
                  <a:pt x="1080297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7042" y="2733414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8164" y="405215"/>
                </a:moveTo>
                <a:lnTo>
                  <a:pt x="598268" y="426017"/>
                </a:lnTo>
                <a:lnTo>
                  <a:pt x="597419" y="457134"/>
                </a:lnTo>
                <a:lnTo>
                  <a:pt x="595941" y="514105"/>
                </a:lnTo>
                <a:lnTo>
                  <a:pt x="584573" y="797842"/>
                </a:lnTo>
                <a:lnTo>
                  <a:pt x="581910" y="854559"/>
                </a:lnTo>
                <a:lnTo>
                  <a:pt x="579482" y="894269"/>
                </a:lnTo>
                <a:lnTo>
                  <a:pt x="575528" y="933993"/>
                </a:lnTo>
                <a:lnTo>
                  <a:pt x="552204" y="966140"/>
                </a:lnTo>
                <a:lnTo>
                  <a:pt x="536112" y="973807"/>
                </a:lnTo>
                <a:lnTo>
                  <a:pt x="533496" y="978684"/>
                </a:lnTo>
                <a:lnTo>
                  <a:pt x="541573" y="1001480"/>
                </a:lnTo>
                <a:lnTo>
                  <a:pt x="553967" y="1000320"/>
                </a:lnTo>
                <a:lnTo>
                  <a:pt x="595243" y="984177"/>
                </a:lnTo>
                <a:lnTo>
                  <a:pt x="614894" y="976786"/>
                </a:lnTo>
                <a:lnTo>
                  <a:pt x="622769" y="973960"/>
                </a:lnTo>
                <a:lnTo>
                  <a:pt x="700869" y="948623"/>
                </a:lnTo>
                <a:lnTo>
                  <a:pt x="703129" y="943873"/>
                </a:lnTo>
                <a:lnTo>
                  <a:pt x="698034" y="929467"/>
                </a:lnTo>
                <a:lnTo>
                  <a:pt x="650914" y="929467"/>
                </a:lnTo>
                <a:lnTo>
                  <a:pt x="638514" y="927544"/>
                </a:lnTo>
                <a:lnTo>
                  <a:pt x="627970" y="887208"/>
                </a:lnTo>
                <a:lnTo>
                  <a:pt x="627626" y="872816"/>
                </a:lnTo>
                <a:lnTo>
                  <a:pt x="627715" y="844493"/>
                </a:lnTo>
                <a:lnTo>
                  <a:pt x="628774" y="803232"/>
                </a:lnTo>
                <a:lnTo>
                  <a:pt x="712118" y="772942"/>
                </a:lnTo>
                <a:lnTo>
                  <a:pt x="756123" y="757539"/>
                </a:lnTo>
                <a:lnTo>
                  <a:pt x="629647" y="757539"/>
                </a:lnTo>
                <a:lnTo>
                  <a:pt x="636467" y="548293"/>
                </a:lnTo>
                <a:lnTo>
                  <a:pt x="779392" y="548293"/>
                </a:lnTo>
                <a:lnTo>
                  <a:pt x="648164" y="405215"/>
                </a:lnTo>
                <a:close/>
              </a:path>
              <a:path w="2085975" h="1131570">
                <a:moveTo>
                  <a:pt x="686864" y="920213"/>
                </a:moveTo>
                <a:lnTo>
                  <a:pt x="672257" y="924375"/>
                </a:lnTo>
                <a:lnTo>
                  <a:pt x="660440" y="927433"/>
                </a:lnTo>
                <a:lnTo>
                  <a:pt x="650914" y="929467"/>
                </a:lnTo>
                <a:lnTo>
                  <a:pt x="698034" y="929467"/>
                </a:lnTo>
                <a:lnTo>
                  <a:pt x="695192" y="921432"/>
                </a:lnTo>
                <a:lnTo>
                  <a:pt x="686864" y="920213"/>
                </a:lnTo>
                <a:close/>
              </a:path>
              <a:path w="2085975" h="1131570">
                <a:moveTo>
                  <a:pt x="954988" y="739746"/>
                </a:moveTo>
                <a:lnTo>
                  <a:pt x="808070" y="739746"/>
                </a:lnTo>
                <a:lnTo>
                  <a:pt x="863903" y="805114"/>
                </a:lnTo>
                <a:lnTo>
                  <a:pt x="874079" y="817679"/>
                </a:lnTo>
                <a:lnTo>
                  <a:pt x="881037" y="827837"/>
                </a:lnTo>
                <a:lnTo>
                  <a:pt x="884925" y="836194"/>
                </a:lnTo>
                <a:lnTo>
                  <a:pt x="881840" y="845856"/>
                </a:lnTo>
                <a:lnTo>
                  <a:pt x="869741" y="853690"/>
                </a:lnTo>
                <a:lnTo>
                  <a:pt x="839845" y="866251"/>
                </a:lnTo>
                <a:lnTo>
                  <a:pt x="837711" y="871356"/>
                </a:lnTo>
                <a:lnTo>
                  <a:pt x="845535" y="893441"/>
                </a:lnTo>
                <a:lnTo>
                  <a:pt x="853894" y="894269"/>
                </a:lnTo>
                <a:lnTo>
                  <a:pt x="898111" y="877202"/>
                </a:lnTo>
                <a:lnTo>
                  <a:pt x="959917" y="854559"/>
                </a:lnTo>
                <a:lnTo>
                  <a:pt x="973376" y="849776"/>
                </a:lnTo>
                <a:lnTo>
                  <a:pt x="1063873" y="820073"/>
                </a:lnTo>
                <a:lnTo>
                  <a:pt x="1065791" y="815451"/>
                </a:lnTo>
                <a:lnTo>
                  <a:pt x="1059101" y="796558"/>
                </a:lnTo>
                <a:lnTo>
                  <a:pt x="1024662" y="796558"/>
                </a:lnTo>
                <a:lnTo>
                  <a:pt x="1011673" y="795922"/>
                </a:lnTo>
                <a:lnTo>
                  <a:pt x="1001501" y="788905"/>
                </a:lnTo>
                <a:lnTo>
                  <a:pt x="988930" y="776754"/>
                </a:lnTo>
                <a:lnTo>
                  <a:pt x="954988" y="739746"/>
                </a:lnTo>
                <a:close/>
              </a:path>
              <a:path w="2085975" h="1131570">
                <a:moveTo>
                  <a:pt x="1048679" y="791846"/>
                </a:moveTo>
                <a:lnTo>
                  <a:pt x="1036638" y="795098"/>
                </a:lnTo>
                <a:lnTo>
                  <a:pt x="1024662" y="796558"/>
                </a:lnTo>
                <a:lnTo>
                  <a:pt x="1059101" y="796558"/>
                </a:lnTo>
                <a:lnTo>
                  <a:pt x="1057840" y="792997"/>
                </a:lnTo>
                <a:lnTo>
                  <a:pt x="1048679" y="791846"/>
                </a:lnTo>
                <a:close/>
              </a:path>
              <a:path w="2085975" h="1131570">
                <a:moveTo>
                  <a:pt x="779392" y="548293"/>
                </a:moveTo>
                <a:lnTo>
                  <a:pt x="636467" y="548293"/>
                </a:lnTo>
                <a:lnTo>
                  <a:pt x="776612" y="705507"/>
                </a:lnTo>
                <a:lnTo>
                  <a:pt x="773711" y="706654"/>
                </a:lnTo>
                <a:lnTo>
                  <a:pt x="730029" y="723061"/>
                </a:lnTo>
                <a:lnTo>
                  <a:pt x="687120" y="738327"/>
                </a:lnTo>
                <a:lnTo>
                  <a:pt x="650050" y="750955"/>
                </a:lnTo>
                <a:lnTo>
                  <a:pt x="629647" y="757539"/>
                </a:lnTo>
                <a:lnTo>
                  <a:pt x="756123" y="757539"/>
                </a:lnTo>
                <a:lnTo>
                  <a:pt x="808070" y="739746"/>
                </a:lnTo>
                <a:lnTo>
                  <a:pt x="954988" y="739746"/>
                </a:lnTo>
                <a:lnTo>
                  <a:pt x="779392" y="548293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26804" y="1763147"/>
            <a:ext cx="2743200" cy="259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000"/>
              </a:lnSpc>
            </a:pPr>
            <a:r>
              <a:rPr sz="1800" b="1" dirty="0">
                <a:latin typeface="Heiti SC"/>
                <a:cs typeface="Heiti SC"/>
              </a:rPr>
              <a:t>城市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05" dirty="0">
                <a:latin typeface="Heiti SC"/>
                <a:cs typeface="Heiti SC"/>
              </a:rPr>
              <a:t>环比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05" dirty="0">
                <a:latin typeface="Heiti SC"/>
                <a:cs typeface="Heiti SC"/>
              </a:rPr>
              <a:t>同比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05" dirty="0">
                <a:latin typeface="Heiti SC"/>
                <a:cs typeface="Heiti SC"/>
              </a:rPr>
              <a:t>定基 北京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0" dirty="0">
                <a:latin typeface="FZLTZHB--B51-0"/>
                <a:cs typeface="FZLTZHB--B51-0"/>
              </a:rPr>
              <a:t>101.5,12</a:t>
            </a:r>
            <a:r>
              <a:rPr sz="1800" b="1" spc="110" dirty="0">
                <a:latin typeface="FZLTZHB--B51-0"/>
                <a:cs typeface="FZLTZHB--B51-0"/>
              </a:rPr>
              <a:t>0</a:t>
            </a:r>
            <a:r>
              <a:rPr sz="1800" b="1" spc="45" dirty="0">
                <a:latin typeface="FZLTZHB--B51-0"/>
                <a:cs typeface="FZLTZHB--B51-0"/>
              </a:rPr>
              <a:t>.</a:t>
            </a:r>
            <a:r>
              <a:rPr sz="1800" b="1" spc="85" dirty="0">
                <a:latin typeface="FZLTZHB--B51-0"/>
                <a:cs typeface="FZLTZHB--B51-0"/>
              </a:rPr>
              <a:t>7,</a:t>
            </a:r>
            <a:r>
              <a:rPr sz="1800" b="1" spc="80" dirty="0">
                <a:latin typeface="FZLTZHB--B51-0"/>
                <a:cs typeface="FZLTZHB--B51-0"/>
              </a:rPr>
              <a:t>1</a:t>
            </a:r>
            <a:r>
              <a:rPr sz="1800" b="1" spc="-80" dirty="0">
                <a:latin typeface="FZLTZHB--B51-0"/>
                <a:cs typeface="FZLTZHB--B51-0"/>
              </a:rPr>
              <a:t>2</a:t>
            </a:r>
            <a:r>
              <a:rPr sz="1800" b="1" spc="-75" dirty="0">
                <a:latin typeface="FZLTZHB--B51-0"/>
                <a:cs typeface="FZLTZHB--B51-0"/>
              </a:rPr>
              <a:t>1</a:t>
            </a:r>
            <a:r>
              <a:rPr sz="1800" b="1" spc="80" dirty="0">
                <a:latin typeface="FZLTZHB--B51-0"/>
                <a:cs typeface="FZLTZHB--B51-0"/>
              </a:rPr>
              <a:t>.4</a:t>
            </a:r>
            <a:r>
              <a:rPr sz="1800" b="1" spc="45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Heiti SC"/>
                <a:cs typeface="Heiti SC"/>
              </a:rPr>
              <a:t>上海</a:t>
            </a:r>
            <a:r>
              <a:rPr sz="1800" b="1" spc="80" dirty="0">
                <a:latin typeface="FZLTZHB--B51-0"/>
                <a:cs typeface="FZLTZHB--B51-0"/>
              </a:rPr>
              <a:t>,101.2,1</a:t>
            </a:r>
            <a:r>
              <a:rPr sz="1800" b="1" spc="95" dirty="0">
                <a:latin typeface="FZLTZHB--B51-0"/>
                <a:cs typeface="FZLTZHB--B51-0"/>
              </a:rPr>
              <a:t>2</a:t>
            </a:r>
            <a:r>
              <a:rPr sz="1800" b="1" spc="125" dirty="0">
                <a:latin typeface="FZLTZHB--B51-0"/>
                <a:cs typeface="FZLTZHB--B51-0"/>
              </a:rPr>
              <a:t>7</a:t>
            </a:r>
            <a:r>
              <a:rPr sz="1800" b="1" spc="55" dirty="0">
                <a:latin typeface="FZLTZHB--B51-0"/>
                <a:cs typeface="FZLTZHB--B51-0"/>
              </a:rPr>
              <a:t>.</a:t>
            </a:r>
            <a:r>
              <a:rPr sz="1800" b="1" spc="80" dirty="0">
                <a:latin typeface="FZLTZHB--B51-0"/>
                <a:cs typeface="FZLTZHB--B51-0"/>
              </a:rPr>
              <a:t>3,</a:t>
            </a:r>
            <a:r>
              <a:rPr sz="1800" b="1" spc="75" dirty="0">
                <a:latin typeface="FZLTZHB--B51-0"/>
                <a:cs typeface="FZLTZHB--B51-0"/>
              </a:rPr>
              <a:t>1</a:t>
            </a:r>
            <a:r>
              <a:rPr sz="1800" b="1" spc="-190" dirty="0">
                <a:latin typeface="FZLTZHB--B51-0"/>
                <a:cs typeface="FZLTZHB--B51-0"/>
              </a:rPr>
              <a:t>2</a:t>
            </a:r>
            <a:r>
              <a:rPr sz="1800" b="1" spc="-200" dirty="0">
                <a:latin typeface="FZLTZHB--B51-0"/>
                <a:cs typeface="FZLTZHB--B51-0"/>
              </a:rPr>
              <a:t>7</a:t>
            </a:r>
            <a:r>
              <a:rPr sz="1800" b="1" spc="75" dirty="0">
                <a:latin typeface="FZLTZHB--B51-0"/>
                <a:cs typeface="FZLTZHB--B51-0"/>
              </a:rPr>
              <a:t>.8</a:t>
            </a:r>
            <a:r>
              <a:rPr sz="1800" b="1" spc="40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Heiti SC"/>
                <a:cs typeface="Heiti SC"/>
              </a:rPr>
              <a:t>广州</a:t>
            </a:r>
            <a:r>
              <a:rPr sz="1800" b="1" spc="105" dirty="0">
                <a:latin typeface="FZLTZHB--B51-0"/>
                <a:cs typeface="FZLTZHB--B51-0"/>
              </a:rPr>
              <a:t>,101.3,11</a:t>
            </a:r>
            <a:r>
              <a:rPr sz="1800" b="1" spc="110" dirty="0">
                <a:latin typeface="FZLTZHB--B51-0"/>
                <a:cs typeface="FZLTZHB--B51-0"/>
              </a:rPr>
              <a:t>9</a:t>
            </a:r>
            <a:r>
              <a:rPr sz="1800" b="1" spc="45" dirty="0">
                <a:latin typeface="FZLTZHB--B51-0"/>
                <a:cs typeface="FZLTZHB--B51-0"/>
              </a:rPr>
              <a:t>.</a:t>
            </a:r>
            <a:r>
              <a:rPr sz="1800" b="1" spc="75" dirty="0">
                <a:latin typeface="FZLTZHB--B51-0"/>
                <a:cs typeface="FZLTZHB--B51-0"/>
              </a:rPr>
              <a:t>4,</a:t>
            </a:r>
            <a:r>
              <a:rPr sz="1800" b="1" spc="70" dirty="0">
                <a:latin typeface="FZLTZHB--B51-0"/>
                <a:cs typeface="FZLTZHB--B51-0"/>
              </a:rPr>
              <a:t>1</a:t>
            </a:r>
            <a:r>
              <a:rPr sz="1800" b="1" spc="-200" dirty="0">
                <a:latin typeface="FZLTZHB--B51-0"/>
                <a:cs typeface="FZLTZHB--B51-0"/>
              </a:rPr>
              <a:t>2</a:t>
            </a:r>
            <a:r>
              <a:rPr sz="1800" b="1" spc="-215" dirty="0">
                <a:latin typeface="FZLTZHB--B51-0"/>
                <a:cs typeface="FZLTZHB--B51-0"/>
              </a:rPr>
              <a:t>0</a:t>
            </a:r>
            <a:r>
              <a:rPr sz="1800" b="1" spc="80" dirty="0">
                <a:latin typeface="FZLTZHB--B51-0"/>
                <a:cs typeface="FZLTZHB--B51-0"/>
              </a:rPr>
              <a:t>.0</a:t>
            </a:r>
            <a:r>
              <a:rPr sz="1800" b="1" spc="45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Heiti SC"/>
                <a:cs typeface="Heiti SC"/>
              </a:rPr>
              <a:t>深圳</a:t>
            </a:r>
            <a:r>
              <a:rPr sz="1800" b="1" spc="45" dirty="0">
                <a:latin typeface="FZLTZHB--B51-0"/>
                <a:cs typeface="FZLTZHB--B51-0"/>
              </a:rPr>
              <a:t>,102.0,1</a:t>
            </a:r>
            <a:r>
              <a:rPr sz="1800" b="1" spc="50" dirty="0">
                <a:latin typeface="FZLTZHB--B51-0"/>
                <a:cs typeface="FZLTZHB--B51-0"/>
              </a:rPr>
              <a:t>4</a:t>
            </a:r>
            <a:r>
              <a:rPr sz="1800" b="1" spc="110" dirty="0">
                <a:latin typeface="FZLTZHB--B51-0"/>
                <a:cs typeface="FZLTZHB--B51-0"/>
              </a:rPr>
              <a:t>0</a:t>
            </a:r>
            <a:r>
              <a:rPr sz="1800" b="1" spc="45" dirty="0">
                <a:latin typeface="FZLTZHB--B51-0"/>
                <a:cs typeface="FZLTZHB--B51-0"/>
              </a:rPr>
              <a:t>.</a:t>
            </a:r>
            <a:r>
              <a:rPr sz="1800" b="1" spc="75" dirty="0">
                <a:latin typeface="FZLTZHB--B51-0"/>
                <a:cs typeface="FZLTZHB--B51-0"/>
              </a:rPr>
              <a:t>0,</a:t>
            </a:r>
            <a:r>
              <a:rPr sz="1800" b="1" spc="70" dirty="0">
                <a:latin typeface="FZLTZHB--B51-0"/>
                <a:cs typeface="FZLTZHB--B51-0"/>
              </a:rPr>
              <a:t>1</a:t>
            </a:r>
            <a:r>
              <a:rPr sz="1800" b="1" spc="-215" dirty="0">
                <a:latin typeface="FZLTZHB--B51-0"/>
                <a:cs typeface="FZLTZHB--B51-0"/>
              </a:rPr>
              <a:t>4</a:t>
            </a:r>
            <a:r>
              <a:rPr sz="1800" b="1" spc="-220" dirty="0">
                <a:latin typeface="FZLTZHB--B51-0"/>
                <a:cs typeface="FZLTZHB--B51-0"/>
              </a:rPr>
              <a:t>5</a:t>
            </a:r>
            <a:r>
              <a:rPr sz="1800" b="1" spc="90" dirty="0">
                <a:latin typeface="FZLTZHB--B51-0"/>
                <a:cs typeface="FZLTZHB--B51-0"/>
              </a:rPr>
              <a:t>.5</a:t>
            </a:r>
            <a:r>
              <a:rPr sz="1800" b="1" spc="50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Heiti SC"/>
                <a:cs typeface="Heiti SC"/>
              </a:rPr>
              <a:t>沈阳</a:t>
            </a:r>
            <a:r>
              <a:rPr sz="1800" b="1" spc="40" dirty="0">
                <a:latin typeface="FZLTZHB--B51-0"/>
                <a:cs typeface="FZLTZHB--B51-0"/>
              </a:rPr>
              <a:t>,100.0,1</a:t>
            </a:r>
            <a:r>
              <a:rPr sz="1800" b="1" spc="45" dirty="0">
                <a:latin typeface="FZLTZHB--B51-0"/>
                <a:cs typeface="FZLTZHB--B51-0"/>
              </a:rPr>
              <a:t>0</a:t>
            </a:r>
            <a:r>
              <a:rPr sz="1800" b="1" spc="260" dirty="0">
                <a:latin typeface="FZLTZHB--B51-0"/>
                <a:cs typeface="FZLTZHB--B51-0"/>
              </a:rPr>
              <a:t>1</a:t>
            </a:r>
            <a:r>
              <a:rPr sz="1800" b="1" spc="155" dirty="0">
                <a:latin typeface="FZLTZHB--B51-0"/>
                <a:cs typeface="FZLTZHB--B51-0"/>
              </a:rPr>
              <a:t>.</a:t>
            </a:r>
            <a:r>
              <a:rPr sz="1800" b="1" spc="75" dirty="0">
                <a:latin typeface="FZLTZHB--B51-0"/>
                <a:cs typeface="FZLTZHB--B51-0"/>
              </a:rPr>
              <a:t>4,</a:t>
            </a:r>
            <a:r>
              <a:rPr sz="1800" b="1" spc="70" dirty="0">
                <a:latin typeface="FZLTZHB--B51-0"/>
                <a:cs typeface="FZLTZHB--B51-0"/>
              </a:rPr>
              <a:t>1</a:t>
            </a:r>
            <a:r>
              <a:rPr sz="1800" b="1" spc="-100" dirty="0">
                <a:latin typeface="FZLTZHB--B51-0"/>
                <a:cs typeface="FZLTZHB--B51-0"/>
              </a:rPr>
              <a:t>0</a:t>
            </a:r>
            <a:r>
              <a:rPr sz="1800" b="1" spc="-90" dirty="0">
                <a:latin typeface="FZLTZHB--B51-0"/>
                <a:cs typeface="FZLTZHB--B51-0"/>
              </a:rPr>
              <a:t>1</a:t>
            </a:r>
            <a:r>
              <a:rPr sz="1800" b="1" spc="85" dirty="0">
                <a:latin typeface="FZLTZHB--B51-0"/>
                <a:cs typeface="FZLTZHB--B51-0"/>
              </a:rPr>
              <a:t>.6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020">
              <a:lnSpc>
                <a:spcPct val="100000"/>
              </a:lnSpc>
            </a:pPr>
            <a:r>
              <a:rPr spc="-180" dirty="0">
                <a:latin typeface="Microsoft Sans Serif"/>
                <a:cs typeface="Microsoft Sans Serif"/>
              </a:rPr>
              <a:t>CSV</a:t>
            </a:r>
            <a:r>
              <a:rPr dirty="0">
                <a:latin typeface="Arial Unicode MS"/>
                <a:cs typeface="Arial Unicode MS"/>
              </a:rPr>
              <a:t>数据存储格式</a:t>
            </a:r>
          </a:p>
        </p:txBody>
      </p:sp>
      <p:sp>
        <p:nvSpPr>
          <p:cNvPr id="11" name="object 11"/>
          <p:cNvSpPr/>
          <p:nvPr/>
        </p:nvSpPr>
        <p:spPr>
          <a:xfrm>
            <a:off x="4212716" y="286016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89916"/>
                </a:moveTo>
                <a:lnTo>
                  <a:pt x="179832" y="89916"/>
                </a:lnTo>
                <a:lnTo>
                  <a:pt x="179832" y="0"/>
                </a:lnTo>
                <a:lnTo>
                  <a:pt x="359664" y="179832"/>
                </a:lnTo>
                <a:lnTo>
                  <a:pt x="179832" y="359664"/>
                </a:lnTo>
                <a:lnTo>
                  <a:pt x="179832" y="269748"/>
                </a:lnTo>
                <a:lnTo>
                  <a:pt x="0" y="269748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21234" y="1721543"/>
          <a:ext cx="2808309" cy="2623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城市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环比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同比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定基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73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北京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101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120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121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5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上海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101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127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127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广州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101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119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120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深圳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102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140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145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沈阳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100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101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101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020">
              <a:lnSpc>
                <a:spcPts val="4795"/>
              </a:lnSpc>
            </a:pPr>
            <a:r>
              <a:rPr spc="-180" dirty="0">
                <a:latin typeface="Microsoft Sans Serif"/>
                <a:cs typeface="Microsoft Sans Serif"/>
              </a:rPr>
              <a:t>CSV</a:t>
            </a:r>
            <a:r>
              <a:rPr dirty="0">
                <a:latin typeface="Arial Unicode MS"/>
                <a:cs typeface="Arial Unicode MS"/>
              </a:rPr>
              <a:t>数据存储格式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111" y="1529255"/>
            <a:ext cx="7258684" cy="288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7475">
              <a:lnSpc>
                <a:spcPct val="100000"/>
              </a:lnSpc>
            </a:pP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mm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-16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18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lang="en-US"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如果某个元素缺失，逗号仍要保留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二维数据的表头可以作为数据存储，也可以另行存储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逗号为英文半角逗号，逗号与数据之间无额外空格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二维数据的存储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84" y="1529255"/>
            <a:ext cx="6953884" cy="288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3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按行存？按列存？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按行存或者按列存都可以，具体由程序决定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一般索引习惯：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100" dirty="0">
                <a:latin typeface="Arial"/>
                <a:cs typeface="Arial"/>
              </a:rPr>
              <a:t>[</a:t>
            </a:r>
            <a:r>
              <a:rPr sz="2400" b="1" spc="105" dirty="0">
                <a:latin typeface="Arial"/>
                <a:cs typeface="Arial"/>
              </a:rPr>
              <a:t>r</a:t>
            </a:r>
            <a:r>
              <a:rPr sz="2400" b="1" spc="90" dirty="0">
                <a:latin typeface="Arial"/>
                <a:cs typeface="Arial"/>
              </a:rPr>
              <a:t>ow][co</a:t>
            </a:r>
            <a:r>
              <a:rPr sz="2400" b="1" spc="45" dirty="0">
                <a:latin typeface="Arial"/>
                <a:cs typeface="Arial"/>
              </a:rPr>
              <a:t>l</a:t>
            </a:r>
            <a:r>
              <a:rPr sz="2400" b="1" spc="80" dirty="0">
                <a:latin typeface="Arial"/>
                <a:cs typeface="Arial"/>
              </a:rPr>
              <a:t>u</a:t>
            </a:r>
            <a:r>
              <a:rPr sz="2400" b="1" spc="180" dirty="0">
                <a:latin typeface="Arial"/>
                <a:cs typeface="Arial"/>
              </a:rPr>
              <a:t>m</a:t>
            </a:r>
            <a:r>
              <a:rPr sz="2400" b="1" spc="12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dirty="0">
                <a:latin typeface="Heiti SC"/>
                <a:cs typeface="Heiti SC"/>
              </a:rPr>
              <a:t>，先行后列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根据一般习惯，外层列表每个元素是一行，按行存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二维数据的处理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二维数据的读入处理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62508" y="1529255"/>
            <a:ext cx="4498340" cy="226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格式的文件中读入数据</a:t>
            </a:r>
            <a:endParaRPr sz="2400">
              <a:latin typeface="Heiti SC"/>
              <a:cs typeface="Heiti SC"/>
            </a:endParaRPr>
          </a:p>
          <a:p>
            <a:pPr marL="12700" marR="2241550" indent="-635">
              <a:lnSpc>
                <a:spcPct val="140000"/>
              </a:lnSpc>
              <a:spcBef>
                <a:spcPts val="1755"/>
              </a:spcBef>
              <a:tabLst>
                <a:tab pos="430530" algn="l"/>
                <a:tab pos="7112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25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571500" algn="l"/>
                <a:tab pos="1270635" algn="l"/>
                <a:tab pos="16891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5" dirty="0">
                <a:latin typeface="FZLTZHB--B51-0"/>
                <a:cs typeface="FZLTZHB--B51-0"/>
              </a:rPr>
              <a:t>or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90" dirty="0">
                <a:latin typeface="FZLTZHB--B51-0"/>
                <a:cs typeface="FZLTZHB--B51-0"/>
              </a:rPr>
              <a:t>i</a:t>
            </a:r>
            <a:r>
              <a:rPr sz="2000" b="1" spc="229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960"/>
              </a:spcBef>
              <a:tabLst>
                <a:tab pos="1270000" algn="l"/>
                <a:tab pos="1549400" algn="l"/>
              </a:tabLst>
            </a:pP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0" dirty="0">
                <a:latin typeface="FZLTZHB--B51-0"/>
                <a:cs typeface="FZLTZHB--B51-0"/>
              </a:rPr>
              <a:t>ine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90" dirty="0">
                <a:latin typeface="FZLTZHB--B51-0"/>
                <a:cs typeface="FZLTZHB--B51-0"/>
              </a:rPr>
              <a:t>i</a:t>
            </a:r>
            <a:r>
              <a:rPr sz="2000" b="1" spc="240" dirty="0">
                <a:latin typeface="FZLTZHB--B51-0"/>
                <a:cs typeface="FZLTZHB--B51-0"/>
              </a:rPr>
              <a:t>n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290" dirty="0">
                <a:latin typeface="FZLTZHB--B51-0"/>
                <a:cs typeface="FZLTZHB--B51-0"/>
              </a:rPr>
              <a:t>.</a:t>
            </a:r>
            <a:r>
              <a:rPr sz="2000" b="1" spc="365" dirty="0">
                <a:latin typeface="FZLTZHB--B51-0"/>
                <a:cs typeface="FZLTZHB--B51-0"/>
              </a:rPr>
              <a:t>r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29" dirty="0">
                <a:latin typeface="FZLTZHB--B51-0"/>
                <a:cs typeface="FZLTZHB--B51-0"/>
              </a:rPr>
              <a:t>p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195" dirty="0">
                <a:latin typeface="FZLTZHB--B51-0"/>
                <a:cs typeface="FZLTZHB--B51-0"/>
              </a:rPr>
              <a:t>c</a:t>
            </a:r>
            <a:r>
              <a:rPr sz="2000" b="1" spc="-21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801" y="3867911"/>
            <a:ext cx="3960495" cy="432434"/>
          </a:xfrm>
          <a:prstGeom prst="rect">
            <a:avLst/>
          </a:prstGeom>
          <a:solidFill>
            <a:srgbClr val="FDFDF9"/>
          </a:solidFill>
          <a:ln w="38099">
            <a:solidFill>
              <a:srgbClr val="FF92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ct val="100000"/>
              </a:lnSpc>
            </a:pP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25" dirty="0">
                <a:latin typeface="FZLTZHB--B51-0"/>
                <a:cs typeface="FZLTZHB--B51-0"/>
              </a:rPr>
              <a:t>s.</a:t>
            </a:r>
            <a:r>
              <a:rPr sz="2000" b="1" spc="30" dirty="0">
                <a:latin typeface="FZLTZHB--B51-0"/>
                <a:cs typeface="FZLTZHB--B51-0"/>
              </a:rPr>
              <a:t>a</a:t>
            </a:r>
            <a:r>
              <a:rPr sz="2000" b="1" spc="-235" dirty="0">
                <a:latin typeface="FZLTZHB--B51-0"/>
                <a:cs typeface="FZLTZHB--B51-0"/>
              </a:rPr>
              <a:t>pp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25" dirty="0">
                <a:latin typeface="FZLTZHB--B51-0"/>
                <a:cs typeface="FZLTZHB--B51-0"/>
              </a:rPr>
              <a:t>in</a:t>
            </a:r>
            <a:r>
              <a:rPr sz="2000" b="1" spc="35" dirty="0">
                <a:latin typeface="FZLTZHB--B51-0"/>
                <a:cs typeface="FZLTZHB--B51-0"/>
              </a:rPr>
              <a:t>e</a:t>
            </a:r>
            <a:r>
              <a:rPr sz="2000" b="1" spc="430" dirty="0">
                <a:latin typeface="FZLTZHB--B51-0"/>
                <a:cs typeface="FZLTZHB--B51-0"/>
              </a:rPr>
              <a:t>.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240" dirty="0">
                <a:latin typeface="FZLTZHB--B51-0"/>
                <a:cs typeface="FZLTZHB--B51-0"/>
              </a:rPr>
              <a:t>p</a:t>
            </a:r>
            <a:r>
              <a:rPr sz="2000" b="1" spc="90" dirty="0">
                <a:latin typeface="FZLTZHB--B51-0"/>
                <a:cs typeface="FZLTZHB--B51-0"/>
              </a:rPr>
              <a:t>l</a:t>
            </a:r>
            <a:r>
              <a:rPr sz="2000" b="1" spc="459" dirty="0">
                <a:latin typeface="FZLTZHB--B51-0"/>
                <a:cs typeface="FZLTZHB--B51-0"/>
              </a:rPr>
              <a:t>it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4284" y="4366306"/>
            <a:ext cx="142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二维数据的写入处理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0500" y="1529255"/>
            <a:ext cx="3930650" cy="204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5019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将数据写入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格式的文件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240665" indent="-635">
              <a:lnSpc>
                <a:spcPct val="150000"/>
              </a:lnSpc>
              <a:tabLst>
                <a:tab pos="291465" algn="l"/>
                <a:tab pos="431800" algn="l"/>
                <a:tab pos="570865" algn="l"/>
                <a:tab pos="711200" algn="l"/>
                <a:tab pos="2248535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05" dirty="0">
                <a:latin typeface="Andale Mono"/>
                <a:cs typeface="Andale Mono"/>
              </a:rPr>
              <a:t>[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100" dirty="0"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95" dirty="0"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latin typeface="Andale Mono"/>
                <a:cs typeface="Andale Mono"/>
              </a:rPr>
              <a:t>]</a:t>
            </a:r>
            <a:r>
              <a:rPr sz="2000" spc="-100" dirty="0">
                <a:latin typeface="Andale Mono"/>
                <a:cs typeface="Andale Mono"/>
              </a:rPr>
              <a:t> </a:t>
            </a: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二维列表   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pe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395" dirty="0">
                <a:latin typeface="FZLTZHB--B51-0"/>
                <a:cs typeface="FZLTZHB--B51-0"/>
              </a:rPr>
              <a:t>na</a:t>
            </a:r>
            <a:r>
              <a:rPr sz="2000" b="1" spc="-595" dirty="0">
                <a:latin typeface="FZLTZHB--B51-0"/>
                <a:cs typeface="FZLTZHB--B51-0"/>
              </a:rPr>
              <a:t>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w'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2700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65" dirty="0">
                <a:latin typeface="FZLTZHB--B51-0"/>
                <a:cs typeface="FZLTZHB--B51-0"/>
              </a:rPr>
              <a:t>tem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155" y="3651503"/>
            <a:ext cx="4608195" cy="432434"/>
          </a:xfrm>
          <a:prstGeom prst="rect">
            <a:avLst/>
          </a:prstGeom>
          <a:solidFill>
            <a:srgbClr val="FDFDF9"/>
          </a:solidFill>
          <a:ln w="38099">
            <a:solidFill>
              <a:srgbClr val="FF92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1145">
              <a:lnSpc>
                <a:spcPct val="100000"/>
              </a:lnSpc>
              <a:tabLst>
                <a:tab pos="3485515" algn="l"/>
                <a:tab pos="3764915" algn="l"/>
              </a:tabLst>
            </a:pP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15" dirty="0">
                <a:latin typeface="FZLTZHB--B51-0"/>
                <a:cs typeface="FZLTZHB--B51-0"/>
              </a:rPr>
              <a:t>.w</a:t>
            </a:r>
            <a:r>
              <a:rPr sz="2000" b="1" spc="-20" dirty="0">
                <a:latin typeface="FZLTZHB--B51-0"/>
                <a:cs typeface="FZLTZHB--B51-0"/>
              </a:rPr>
              <a:t>r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0" dirty="0">
                <a:solidFill>
                  <a:srgbClr val="1DB41D"/>
                </a:solidFill>
                <a:latin typeface="Andale Mono"/>
                <a:cs typeface="Andale Mono"/>
              </a:rPr>
              <a:t>,'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95" dirty="0">
                <a:latin typeface="FZLTZHB--B51-0"/>
                <a:cs typeface="FZLTZHB--B51-0"/>
              </a:rPr>
              <a:t>j</a:t>
            </a:r>
            <a:r>
              <a:rPr sz="2000" b="1" spc="225" dirty="0">
                <a:latin typeface="FZLTZHB--B51-0"/>
                <a:cs typeface="FZLTZHB--B51-0"/>
              </a:rPr>
              <a:t>o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75" dirty="0">
                <a:latin typeface="FZLTZHB--B51-0"/>
                <a:cs typeface="FZLTZHB--B51-0"/>
              </a:rPr>
              <a:t>i</a:t>
            </a:r>
            <a:r>
              <a:rPr sz="2000" b="1" spc="535" dirty="0">
                <a:latin typeface="FZLTZHB--B51-0"/>
                <a:cs typeface="FZLTZHB--B51-0"/>
              </a:rPr>
              <a:t>t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5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00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\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n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769" y="4205937"/>
            <a:ext cx="1282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85" dirty="0">
                <a:latin typeface="FZLTZHB--B51-0"/>
                <a:cs typeface="FZLTZHB--B51-0"/>
              </a:rPr>
              <a:t>.</a:t>
            </a:r>
            <a:r>
              <a:rPr sz="2000" b="1" spc="160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二维数据的逐一处理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8491" y="1529255"/>
            <a:ext cx="4952365" cy="259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77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采用二层循环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  <a:tabLst>
                <a:tab pos="431800" algn="l"/>
                <a:tab pos="711200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05" dirty="0">
                <a:latin typeface="Andale Mono"/>
                <a:cs typeface="Andale Mono"/>
              </a:rPr>
              <a:t>[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1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2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95" dirty="0"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3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4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85" dirty="0"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5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6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latin typeface="Andale Mono"/>
                <a:cs typeface="Andale Mono"/>
              </a:rPr>
              <a:t>]</a:t>
            </a:r>
            <a:r>
              <a:rPr sz="2000" spc="-95" dirty="0">
                <a:latin typeface="Andale Mono"/>
                <a:cs typeface="Andale Mono"/>
              </a:rPr>
              <a:t> </a:t>
            </a: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二维列表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12966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465" dirty="0">
                <a:latin typeface="FZLTZHB--B51-0"/>
                <a:cs typeface="FZLTZHB--B51-0"/>
              </a:rPr>
              <a:t>ow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150" dirty="0">
                <a:latin typeface="FZLTZHB--B51-0"/>
                <a:cs typeface="FZLTZHB--B51-0"/>
              </a:rPr>
              <a:t>s:</a:t>
            </a:r>
            <a:endParaRPr sz="2000">
              <a:latin typeface="FZLTZHB--B51-0"/>
              <a:cs typeface="FZLTZHB--B51-0"/>
            </a:endParaRPr>
          </a:p>
          <a:p>
            <a:pPr marL="1270000" marR="1856739" indent="-699135">
              <a:lnSpc>
                <a:spcPct val="150000"/>
              </a:lnSpc>
              <a:tabLst>
                <a:tab pos="21088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35" dirty="0">
                <a:latin typeface="FZLTZHB--B51-0"/>
                <a:cs typeface="FZLTZHB--B51-0"/>
              </a:rPr>
              <a:t>u</a:t>
            </a:r>
            <a:r>
              <a:rPr sz="2000" b="1" spc="-575" dirty="0">
                <a:latin typeface="FZLTZHB--B51-0"/>
                <a:cs typeface="FZLTZHB--B51-0"/>
              </a:rPr>
              <a:t>mn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390" dirty="0">
                <a:latin typeface="FZLTZHB--B51-0"/>
                <a:cs typeface="FZLTZHB--B51-0"/>
              </a:rPr>
              <a:t>o</a:t>
            </a:r>
            <a:r>
              <a:rPr sz="2000" b="1" spc="-545" dirty="0">
                <a:latin typeface="FZLTZHB--B51-0"/>
                <a:cs typeface="FZLTZHB--B51-0"/>
              </a:rPr>
              <a:t>w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ri</a:t>
            </a:r>
            <a:r>
              <a:rPr sz="2000" b="1" spc="27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4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75" dirty="0">
                <a:latin typeface="FZLTZHB--B51-0"/>
                <a:cs typeface="FZLTZHB--B51-0"/>
              </a:rPr>
              <a:t>co</a:t>
            </a:r>
            <a:r>
              <a:rPr sz="2000" b="1" spc="25" dirty="0">
                <a:latin typeface="FZLTZHB--B51-0"/>
                <a:cs typeface="FZLTZHB--B51-0"/>
              </a:rPr>
              <a:t>l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30" dirty="0">
                <a:latin typeface="FZLTZHB--B51-0"/>
                <a:cs typeface="FZLTZHB--B51-0"/>
              </a:rPr>
              <a:t>n)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418" y="1486035"/>
            <a:ext cx="7176770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映射关系采用键值对表达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字典类型使用</a:t>
            </a:r>
            <a:r>
              <a:rPr sz="2400" b="1" dirty="0">
                <a:latin typeface="Arial"/>
                <a:cs typeface="Arial"/>
              </a:rPr>
              <a:t>{}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创建，键值对之间用</a:t>
            </a:r>
            <a:r>
              <a:rPr sz="2400" b="1" spc="-120" dirty="0">
                <a:latin typeface="Arial"/>
                <a:cs typeface="Arial"/>
              </a:rPr>
              <a:t>:</a:t>
            </a:r>
            <a:r>
              <a:rPr sz="2400" b="1" dirty="0">
                <a:latin typeface="Heiti SC"/>
                <a:cs typeface="Heiti SC"/>
              </a:rPr>
              <a:t>分隔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55" dirty="0">
                <a:latin typeface="Arial"/>
                <a:cs typeface="Arial"/>
              </a:rPr>
              <a:t>k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85" dirty="0">
                <a:latin typeface="Arial"/>
                <a:cs typeface="Arial"/>
              </a:rPr>
              <a:t>y]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方式既可以索引，也可以赋值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字典类型有一批操作方法和函数，最重要的是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t(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字典类型及操作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155" y="1733894"/>
            <a:ext cx="786955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二维数据的表示：列表类型，其中每个元素也是一个列表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C</a:t>
            </a:r>
            <a:r>
              <a:rPr sz="2400" b="1" spc="-135" dirty="0">
                <a:latin typeface="Arial"/>
                <a:cs typeface="Arial"/>
              </a:rPr>
              <a:t>S</a:t>
            </a:r>
            <a:r>
              <a:rPr sz="2400" b="1" spc="110" dirty="0">
                <a:latin typeface="Arial"/>
                <a:cs typeface="Arial"/>
              </a:rPr>
              <a:t>V</a:t>
            </a:r>
            <a:r>
              <a:rPr sz="2400" b="1" dirty="0">
                <a:latin typeface="Heiti SC"/>
                <a:cs typeface="Heiti SC"/>
              </a:rPr>
              <a:t>格式：逗号分隔表示一维，按行分隔表示二维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二维数据的处理：</a:t>
            </a:r>
            <a:r>
              <a:rPr sz="2400" b="1" spc="125" dirty="0">
                <a:latin typeface="Arial"/>
                <a:cs typeface="Arial"/>
              </a:rPr>
              <a:t>fo</a:t>
            </a:r>
            <a:r>
              <a:rPr sz="2400" b="1" spc="110" dirty="0">
                <a:latin typeface="Arial"/>
                <a:cs typeface="Arial"/>
              </a:rPr>
              <a:t>r</a:t>
            </a:r>
            <a:r>
              <a:rPr sz="2400" b="1" dirty="0">
                <a:latin typeface="Heiti SC"/>
                <a:cs typeface="Heiti SC"/>
              </a:rPr>
              <a:t>循环</a:t>
            </a:r>
            <a:r>
              <a:rPr sz="2400" b="1" spc="90" dirty="0">
                <a:latin typeface="Arial"/>
                <a:cs typeface="Arial"/>
              </a:rPr>
              <a:t>+.s</a:t>
            </a:r>
            <a:r>
              <a:rPr sz="2400" b="1" spc="100" dirty="0">
                <a:latin typeface="Arial"/>
                <a:cs typeface="Arial"/>
              </a:rPr>
              <a:t>pli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80" dirty="0">
                <a:latin typeface="Arial"/>
                <a:cs typeface="Arial"/>
              </a:rPr>
              <a:t>jo</a:t>
            </a:r>
            <a:r>
              <a:rPr sz="2400" b="1" spc="45" dirty="0">
                <a:latin typeface="Arial"/>
                <a:cs typeface="Arial"/>
              </a:rPr>
              <a:t>i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493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二维数据的格式化和处理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7825" y="1996584"/>
            <a:ext cx="684910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模块</a:t>
            </a:r>
            <a:r>
              <a:rPr sz="4400" spc="130" dirty="0">
                <a:latin typeface="Microsoft Sans Serif"/>
                <a:cs typeface="Microsoft Sans Serif"/>
              </a:rPr>
              <a:t>6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280" dirty="0">
                <a:latin typeface="Microsoft Sans Serif"/>
                <a:cs typeface="Microsoft Sans Serif"/>
              </a:rPr>
              <a:t>w</a:t>
            </a:r>
            <a:r>
              <a:rPr sz="4400" spc="350" dirty="0">
                <a:latin typeface="Microsoft Sans Serif"/>
                <a:cs typeface="Microsoft Sans Serif"/>
              </a:rPr>
              <a:t>o</a:t>
            </a:r>
            <a:r>
              <a:rPr sz="4400" spc="150" dirty="0">
                <a:latin typeface="Microsoft Sans Serif"/>
                <a:cs typeface="Microsoft Sans Serif"/>
              </a:rPr>
              <a:t>r</a:t>
            </a:r>
            <a:r>
              <a:rPr sz="4400" spc="185" dirty="0">
                <a:latin typeface="Microsoft Sans Serif"/>
                <a:cs typeface="Microsoft Sans Serif"/>
              </a:rPr>
              <a:t>dc</a:t>
            </a:r>
            <a:r>
              <a:rPr sz="4400" spc="220" dirty="0">
                <a:latin typeface="Microsoft Sans Serif"/>
                <a:cs typeface="Microsoft Sans Serif"/>
              </a:rPr>
              <a:t>lo</a:t>
            </a:r>
            <a:r>
              <a:rPr sz="4400" spc="320" dirty="0">
                <a:latin typeface="Microsoft Sans Serif"/>
                <a:cs typeface="Microsoft Sans Serif"/>
              </a:rPr>
              <a:t>u</a:t>
            </a:r>
            <a:r>
              <a:rPr sz="4400" spc="365" dirty="0">
                <a:latin typeface="Microsoft Sans Serif"/>
                <a:cs typeface="Microsoft Sans Serif"/>
              </a:rPr>
              <a:t>d</a:t>
            </a:r>
            <a:r>
              <a:rPr sz="4400" spc="-5" dirty="0">
                <a:latin typeface="Arial Unicode MS"/>
                <a:cs typeface="Arial Unicode MS"/>
              </a:rPr>
              <a:t>库的使用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5963" y="2302361"/>
            <a:ext cx="51517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5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基本</a:t>
            </a:r>
            <a:r>
              <a:rPr spc="-10" dirty="0">
                <a:latin typeface="Arial Unicode MS"/>
                <a:cs typeface="Arial Unicode MS"/>
              </a:rPr>
              <a:t>介</a:t>
            </a:r>
            <a:r>
              <a:rPr dirty="0">
                <a:latin typeface="Arial Unicode MS"/>
                <a:cs typeface="Arial Unicode MS"/>
              </a:rPr>
              <a:t>绍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7110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1254" y="1619763"/>
            <a:ext cx="53206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dc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ou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是优秀的词云展示第三方库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194" y="4565351"/>
            <a:ext cx="725868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词云以词语为基本单位，更加直观和艺术地展示文本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567" y="2266950"/>
            <a:ext cx="3082289" cy="1960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1664" y="2264664"/>
            <a:ext cx="3424427" cy="1955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0412" y="2401061"/>
            <a:ext cx="3810761" cy="206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110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的安装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43258" y="1619763"/>
            <a:ext cx="18376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25" dirty="0">
                <a:solidFill>
                  <a:srgbClr val="006FC0"/>
                </a:solidFill>
                <a:latin typeface="Heiti SC"/>
                <a:cs typeface="Heiti SC"/>
              </a:rPr>
              <a:t>命令行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412" y="1619763"/>
            <a:ext cx="32632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pi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6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dc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ou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6398" y="3992500"/>
            <a:ext cx="1728470" cy="216535"/>
          </a:xfrm>
          <a:custGeom>
            <a:avLst/>
            <a:gdLst/>
            <a:ahLst/>
            <a:cxnLst/>
            <a:rect l="l" t="t" r="r" b="b"/>
            <a:pathLst>
              <a:path w="1728470" h="216535">
                <a:moveTo>
                  <a:pt x="0" y="36068"/>
                </a:moveTo>
                <a:lnTo>
                  <a:pt x="21873" y="2900"/>
                </a:lnTo>
                <a:lnTo>
                  <a:pt x="1692148" y="0"/>
                </a:lnTo>
                <a:lnTo>
                  <a:pt x="1706131" y="2811"/>
                </a:lnTo>
                <a:lnTo>
                  <a:pt x="1717569" y="10481"/>
                </a:lnTo>
                <a:lnTo>
                  <a:pt x="1725313" y="21867"/>
                </a:lnTo>
                <a:lnTo>
                  <a:pt x="1728215" y="35824"/>
                </a:lnTo>
                <a:lnTo>
                  <a:pt x="1728216" y="180340"/>
                </a:lnTo>
                <a:lnTo>
                  <a:pt x="1725403" y="194323"/>
                </a:lnTo>
                <a:lnTo>
                  <a:pt x="1717729" y="205761"/>
                </a:lnTo>
                <a:lnTo>
                  <a:pt x="1706342" y="213505"/>
                </a:lnTo>
                <a:lnTo>
                  <a:pt x="1692391" y="216407"/>
                </a:lnTo>
                <a:lnTo>
                  <a:pt x="36068" y="216408"/>
                </a:lnTo>
                <a:lnTo>
                  <a:pt x="22084" y="213595"/>
                </a:lnTo>
                <a:lnTo>
                  <a:pt x="10646" y="205921"/>
                </a:lnTo>
                <a:lnTo>
                  <a:pt x="2902" y="194534"/>
                </a:lnTo>
                <a:lnTo>
                  <a:pt x="0" y="180583"/>
                </a:lnTo>
                <a:lnTo>
                  <a:pt x="0" y="36068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141" y="2401062"/>
            <a:ext cx="3836669" cy="2086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5963" y="2302361"/>
            <a:ext cx="51517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5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使用</a:t>
            </a:r>
            <a:r>
              <a:rPr spc="-10" dirty="0">
                <a:latin typeface="Arial Unicode MS"/>
                <a:cs typeface="Arial Unicode MS"/>
              </a:rPr>
              <a:t>说</a:t>
            </a:r>
            <a:r>
              <a:rPr dirty="0">
                <a:latin typeface="Arial Unicode MS"/>
                <a:cs typeface="Arial Unicode MS"/>
              </a:rPr>
              <a:t>明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基本</a:t>
            </a:r>
            <a:r>
              <a:rPr spc="-10" dirty="0">
                <a:latin typeface="Arial Unicode MS"/>
                <a:cs typeface="Arial Unicode MS"/>
              </a:rPr>
              <a:t>使</a:t>
            </a:r>
            <a:r>
              <a:rPr dirty="0">
                <a:latin typeface="Arial Unicode MS"/>
                <a:cs typeface="Arial Unicode MS"/>
              </a:rPr>
              <a:t>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382" y="1619763"/>
            <a:ext cx="730821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3664" algn="ctr">
              <a:lnSpc>
                <a:spcPct val="100000"/>
              </a:lnSpc>
            </a:pPr>
            <a:r>
              <a:rPr sz="2400" b="1" spc="16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dc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ou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库把词云当作一个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ou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对象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65" dirty="0">
                <a:latin typeface="Arial"/>
                <a:cs typeface="Arial"/>
              </a:rPr>
              <a:t>w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spc="65" dirty="0">
                <a:latin typeface="Arial"/>
                <a:cs typeface="Arial"/>
              </a:rPr>
              <a:t>r</a:t>
            </a:r>
            <a:r>
              <a:rPr sz="2400" b="1" spc="30" dirty="0">
                <a:latin typeface="Arial"/>
                <a:cs typeface="Arial"/>
              </a:rPr>
              <a:t>dc</a:t>
            </a:r>
            <a:r>
              <a:rPr sz="2400" b="1" spc="5" dirty="0">
                <a:latin typeface="Arial"/>
                <a:cs typeface="Arial"/>
              </a:rPr>
              <a:t>l</a:t>
            </a:r>
            <a:r>
              <a:rPr sz="2400" b="1" spc="90" dirty="0">
                <a:latin typeface="Arial"/>
                <a:cs typeface="Arial"/>
              </a:rPr>
              <a:t>ou</a:t>
            </a:r>
            <a:r>
              <a:rPr sz="2400" b="1" spc="100" dirty="0">
                <a:latin typeface="Arial"/>
                <a:cs typeface="Arial"/>
              </a:rPr>
              <a:t>d</a:t>
            </a:r>
            <a:r>
              <a:rPr sz="2400" b="1" spc="40" dirty="0">
                <a:latin typeface="Arial"/>
                <a:cs typeface="Arial"/>
              </a:rPr>
              <a:t>.</a:t>
            </a:r>
            <a:r>
              <a:rPr sz="2400" b="1" spc="245" dirty="0">
                <a:latin typeface="Arial"/>
                <a:cs typeface="Arial"/>
              </a:rPr>
              <a:t>W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spc="65" dirty="0">
                <a:latin typeface="Arial"/>
                <a:cs typeface="Arial"/>
              </a:rPr>
              <a:t>r</a:t>
            </a:r>
            <a:r>
              <a:rPr sz="2400" b="1" spc="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90" dirty="0">
                <a:latin typeface="Arial"/>
                <a:cs typeface="Arial"/>
              </a:rPr>
              <a:t>ou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代表一个文本对应的词云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可以根据文本中词语出现的频率等参数绘制词云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词云的绘制形状、尺寸和颜色都可以设定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常规</a:t>
            </a:r>
            <a:r>
              <a:rPr spc="-10" dirty="0">
                <a:latin typeface="Arial Unicode MS"/>
                <a:cs typeface="Arial Unicode MS"/>
              </a:rPr>
              <a:t>方</a:t>
            </a:r>
            <a:r>
              <a:rPr dirty="0">
                <a:latin typeface="Arial Unicode MS"/>
                <a:cs typeface="Arial Unicode MS"/>
              </a:rPr>
              <a:t>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0903" y="2118241"/>
            <a:ext cx="5861685" cy="228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229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56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32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14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9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35" dirty="0">
                <a:solidFill>
                  <a:srgbClr val="006FC0"/>
                </a:solidFill>
                <a:latin typeface="Arial"/>
                <a:cs typeface="Arial"/>
              </a:rPr>
              <a:t>dc</a:t>
            </a:r>
            <a:r>
              <a:rPr sz="3200" b="1" spc="1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3200" b="1" spc="140" dirty="0">
                <a:solidFill>
                  <a:srgbClr val="006FC0"/>
                </a:solidFill>
                <a:latin typeface="Arial"/>
                <a:cs typeface="Arial"/>
              </a:rPr>
              <a:t>oud.</a:t>
            </a:r>
            <a:r>
              <a:rPr sz="3200" b="1" spc="190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14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9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3200" b="1" spc="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3200" b="1" spc="5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3200" b="1" spc="14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135" dirty="0">
                <a:solidFill>
                  <a:srgbClr val="006FC0"/>
                </a:solidFill>
                <a:latin typeface="Arial"/>
                <a:cs typeface="Arial"/>
              </a:rPr>
              <a:t>ud</a:t>
            </a:r>
            <a:r>
              <a:rPr sz="3200" b="1" spc="18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3200" b="1" spc="180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  <a:spcBef>
                <a:spcPts val="227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以</a:t>
            </a:r>
            <a:r>
              <a:rPr sz="2400" b="1" spc="245" dirty="0">
                <a:latin typeface="Arial"/>
                <a:cs typeface="Arial"/>
              </a:rPr>
              <a:t>W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spc="65" dirty="0">
                <a:latin typeface="Arial"/>
                <a:cs typeface="Arial"/>
              </a:rPr>
              <a:t>r</a:t>
            </a:r>
            <a:r>
              <a:rPr sz="2400" b="1" spc="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90" dirty="0">
                <a:latin typeface="Arial"/>
                <a:cs typeface="Arial"/>
              </a:rPr>
              <a:t>ou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dirty="0">
                <a:latin typeface="Heiti SC"/>
                <a:cs typeface="Heiti SC"/>
              </a:rPr>
              <a:t>对象为基础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配置参数、加载文本、输出文件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常规</a:t>
            </a:r>
            <a:r>
              <a:rPr spc="-10" dirty="0">
                <a:latin typeface="Arial Unicode MS"/>
                <a:cs typeface="Arial Unicode MS"/>
              </a:rPr>
              <a:t>方</a:t>
            </a:r>
            <a:r>
              <a:rPr dirty="0">
                <a:latin typeface="Arial Unicode MS"/>
                <a:cs typeface="Arial Unicode MS"/>
              </a:rPr>
              <a:t>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0903" y="1745638"/>
            <a:ext cx="5861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229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56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32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14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9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35" dirty="0">
                <a:solidFill>
                  <a:srgbClr val="006FC0"/>
                </a:solidFill>
                <a:latin typeface="Arial"/>
                <a:cs typeface="Arial"/>
              </a:rPr>
              <a:t>dc</a:t>
            </a:r>
            <a:r>
              <a:rPr sz="3200" b="1" spc="1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3200" b="1" spc="140" dirty="0">
                <a:solidFill>
                  <a:srgbClr val="006FC0"/>
                </a:solidFill>
                <a:latin typeface="Arial"/>
                <a:cs typeface="Arial"/>
              </a:rPr>
              <a:t>oud.</a:t>
            </a:r>
            <a:r>
              <a:rPr sz="3200" b="1" spc="190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14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9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3200" b="1" spc="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3200" b="1" spc="5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3200" b="1" spc="14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135" dirty="0">
                <a:solidFill>
                  <a:srgbClr val="006FC0"/>
                </a:solidFill>
                <a:latin typeface="Arial"/>
                <a:cs typeface="Arial"/>
              </a:rPr>
              <a:t>ud</a:t>
            </a:r>
            <a:r>
              <a:rPr sz="3200" b="1" spc="18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3200" b="1" spc="180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7217" y="2565400"/>
          <a:ext cx="7776865" cy="212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</a:pPr>
                      <a:r>
                        <a:rPr sz="2000" spc="-11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2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向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dClou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对象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中加载文本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w.gen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"Pyth</a:t>
                      </a:r>
                      <a:r>
                        <a:rPr sz="1600" spc="-1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o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n</a:t>
                      </a:r>
                      <a:r>
                        <a:rPr sz="1600" spc="-110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and</a:t>
                      </a:r>
                      <a:r>
                        <a:rPr sz="1600" spc="-110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Wor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dC</a:t>
                      </a:r>
                      <a:r>
                        <a:rPr sz="1600" spc="-1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l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oud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000" spc="-11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ile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le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me)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将词云输出为图像文件，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pg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格式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w.to_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f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il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"</a:t>
                      </a:r>
                      <a:r>
                        <a:rPr sz="1600" spc="-1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o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utfil</a:t>
                      </a:r>
                      <a:r>
                        <a:rPr sz="1600" spc="-1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e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.png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ndale Mono"/>
                          <a:cs typeface="Andale Mono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常规</a:t>
            </a:r>
            <a:r>
              <a:rPr spc="-10" dirty="0">
                <a:latin typeface="Arial Unicode MS"/>
                <a:cs typeface="Arial Unicode MS"/>
              </a:rPr>
              <a:t>方</a:t>
            </a:r>
            <a:r>
              <a:rPr dirty="0">
                <a:latin typeface="Arial Unicode MS"/>
                <a:cs typeface="Arial Unicode MS"/>
              </a:rPr>
              <a:t>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2827" y="2345300"/>
            <a:ext cx="3179445" cy="1793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：配置对象参数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：加载词云文本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：输出词云文件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276" y="1985020"/>
            <a:ext cx="4637405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04" dirty="0">
                <a:latin typeface="FZLTZHB--B51-0"/>
                <a:cs typeface="FZLTZHB--B51-0"/>
              </a:rPr>
              <a:t>d</a:t>
            </a:r>
            <a:r>
              <a:rPr sz="2000" b="1" spc="-200" dirty="0">
                <a:latin typeface="FZLTZHB--B51-0"/>
                <a:cs typeface="FZLTZHB--B51-0"/>
              </a:rPr>
              <a:t>c</a:t>
            </a:r>
            <a:r>
              <a:rPr sz="2000" b="1" spc="100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endParaRPr sz="2000">
              <a:latin typeface="FZLTZHB--B51-0"/>
              <a:cs typeface="FZLTZHB--B51-0"/>
            </a:endParaRPr>
          </a:p>
          <a:p>
            <a:pPr marL="12700" marR="5080">
              <a:lnSpc>
                <a:spcPct val="200000"/>
              </a:lnSpc>
              <a:tabLst>
                <a:tab pos="291465" algn="l"/>
                <a:tab pos="570865" algn="l"/>
                <a:tab pos="3086735" algn="l"/>
                <a:tab pos="3506470" algn="l"/>
              </a:tabLst>
            </a:pPr>
            <a:r>
              <a:rPr sz="2000" b="1" spc="-170" dirty="0">
                <a:latin typeface="FZLTZHB--B51-0"/>
                <a:cs typeface="FZLTZHB--B51-0"/>
              </a:rPr>
              <a:t>c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-705" dirty="0">
                <a:latin typeface="FZLTZHB--B51-0"/>
                <a:cs typeface="FZLTZHB--B51-0"/>
              </a:rPr>
              <a:t>w</a:t>
            </a:r>
            <a:r>
              <a:rPr sz="2000" b="1" spc="-70" dirty="0">
                <a:latin typeface="FZLTZHB--B51-0"/>
                <a:cs typeface="FZLTZHB--B51-0"/>
              </a:rPr>
              <a:t>or</a:t>
            </a:r>
            <a:r>
              <a:rPr sz="2000" b="1" spc="-90" dirty="0">
                <a:latin typeface="FZLTZHB--B51-0"/>
                <a:cs typeface="FZLTZHB--B51-0"/>
              </a:rPr>
              <a:t>d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40" dirty="0">
                <a:latin typeface="FZLTZHB--B51-0"/>
                <a:cs typeface="FZLTZHB--B51-0"/>
              </a:rPr>
              <a:t>u</a:t>
            </a:r>
            <a:r>
              <a:rPr sz="2000" b="1" spc="130" dirty="0">
                <a:latin typeface="FZLTZHB--B51-0"/>
                <a:cs typeface="FZLTZHB--B51-0"/>
              </a:rPr>
              <a:t>d</a:t>
            </a:r>
            <a:r>
              <a:rPr sz="2000" b="1" spc="70" dirty="0">
                <a:latin typeface="FZLTZHB--B51-0"/>
                <a:cs typeface="FZLTZHB--B51-0"/>
              </a:rPr>
              <a:t>.</a:t>
            </a:r>
            <a:r>
              <a:rPr sz="2000" b="1" spc="-1010" dirty="0">
                <a:latin typeface="FZLTZHB--B51-0"/>
                <a:cs typeface="FZLTZHB--B51-0"/>
              </a:rPr>
              <a:t>W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rd</a:t>
            </a:r>
            <a:r>
              <a:rPr sz="2000" b="1" spc="-54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40" dirty="0">
                <a:latin typeface="FZLTZHB--B51-0"/>
                <a:cs typeface="FZLTZHB--B51-0"/>
              </a:rPr>
              <a:t>u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6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g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5" dirty="0">
                <a:latin typeface="FZLTZHB--B51-0"/>
                <a:cs typeface="FZLTZHB--B51-0"/>
              </a:rPr>
              <a:t>ra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715" dirty="0">
                <a:solidFill>
                  <a:srgbClr val="1DB41D"/>
                </a:solidFill>
                <a:latin typeface="FZLTZHB--B51-0"/>
                <a:cs typeface="FZLTZHB--B51-0"/>
              </a:rPr>
              <a:t>w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28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75" dirty="0">
                <a:solidFill>
                  <a:srgbClr val="1DB41D"/>
                </a:solidFill>
                <a:latin typeface="FZLTZHB--B51-0"/>
                <a:cs typeface="FZLTZHB--B51-0"/>
              </a:rPr>
              <a:t>Py</a:t>
            </a:r>
            <a:r>
              <a:rPr sz="2000" b="1" spc="-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365" dirty="0">
                <a:latin typeface="FZLTZHB--B51-0"/>
                <a:cs typeface="FZLTZHB--B51-0"/>
              </a:rPr>
              <a:t>.</a:t>
            </a:r>
            <a:r>
              <a:rPr sz="2000" b="1" spc="400" dirty="0">
                <a:latin typeface="FZLTZHB--B51-0"/>
                <a:cs typeface="FZLTZHB--B51-0"/>
              </a:rPr>
              <a:t>t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280" dirty="0">
                <a:latin typeface="FZLTZHB--B51-0"/>
                <a:cs typeface="FZLTZHB--B51-0"/>
              </a:rPr>
              <a:t>_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705" dirty="0">
                <a:solidFill>
                  <a:srgbClr val="1DB41D"/>
                </a:solidFill>
                <a:latin typeface="FZLTZHB--B51-0"/>
                <a:cs typeface="FZLTZHB--B51-0"/>
              </a:rPr>
              <a:t>w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0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常规</a:t>
            </a:r>
            <a:r>
              <a:rPr spc="-10" dirty="0">
                <a:latin typeface="Arial Unicode MS"/>
                <a:cs typeface="Arial Unicode MS"/>
              </a:rPr>
              <a:t>方</a:t>
            </a:r>
            <a:r>
              <a:rPr dirty="0">
                <a:latin typeface="Arial Unicode MS"/>
                <a:cs typeface="Arial Unicode MS"/>
              </a:rPr>
              <a:t>法</a:t>
            </a:r>
          </a:p>
        </p:txBody>
      </p:sp>
      <p:sp>
        <p:nvSpPr>
          <p:cNvPr id="6" name="object 6"/>
          <p:cNvSpPr/>
          <p:nvPr/>
        </p:nvSpPr>
        <p:spPr>
          <a:xfrm>
            <a:off x="2187701" y="1851659"/>
            <a:ext cx="4768595" cy="2384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4098" y="4588383"/>
            <a:ext cx="1169035" cy="0"/>
          </a:xfrm>
          <a:custGeom>
            <a:avLst/>
            <a:gdLst/>
            <a:ahLst/>
            <a:cxnLst/>
            <a:rect l="l" t="t" r="r" b="b"/>
            <a:pathLst>
              <a:path w="1169034">
                <a:moveTo>
                  <a:pt x="0" y="0"/>
                </a:moveTo>
                <a:lnTo>
                  <a:pt x="1168831" y="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0234" y="45502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631" y="4588383"/>
            <a:ext cx="1169035" cy="0"/>
          </a:xfrm>
          <a:custGeom>
            <a:avLst/>
            <a:gdLst/>
            <a:ahLst/>
            <a:cxnLst/>
            <a:rect l="l" t="t" r="r" b="b"/>
            <a:pathLst>
              <a:path w="1169035">
                <a:moveTo>
                  <a:pt x="1168831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6127" y="45502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62707" y="4439933"/>
            <a:ext cx="589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solidFill>
                  <a:srgbClr val="FF921A"/>
                </a:solidFill>
                <a:latin typeface="Arial"/>
                <a:cs typeface="Arial"/>
              </a:rPr>
              <a:t>400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96758" y="3651884"/>
            <a:ext cx="7620" cy="440690"/>
          </a:xfrm>
          <a:custGeom>
            <a:avLst/>
            <a:gdLst/>
            <a:ahLst/>
            <a:cxnLst/>
            <a:rect l="l" t="t" r="r" b="b"/>
            <a:pathLst>
              <a:path w="7620" h="440689">
                <a:moveTo>
                  <a:pt x="0" y="0"/>
                </a:moveTo>
                <a:lnTo>
                  <a:pt x="7162" y="440562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5628" y="407913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187" y="0"/>
                </a:moveTo>
                <a:lnTo>
                  <a:pt x="0" y="1231"/>
                </a:lnTo>
                <a:lnTo>
                  <a:pt x="39331" y="76809"/>
                </a:lnTo>
                <a:lnTo>
                  <a:pt x="76187" y="0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83131" y="3017520"/>
            <a:ext cx="589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solidFill>
                  <a:srgbClr val="FF921A"/>
                </a:solidFill>
                <a:latin typeface="Arial"/>
                <a:cs typeface="Arial"/>
              </a:rPr>
              <a:t>200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96758" y="2275972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368541"/>
                </a:moveTo>
                <a:lnTo>
                  <a:pt x="0" y="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8662" y="2212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库</a:t>
            </a:r>
            <a:r>
              <a:rPr dirty="0">
                <a:latin typeface="Arial Unicode MS"/>
                <a:cs typeface="Arial Unicode MS"/>
              </a:rPr>
              <a:t>常规</a:t>
            </a:r>
            <a:r>
              <a:rPr spc="-10" dirty="0">
                <a:latin typeface="Arial Unicode MS"/>
                <a:cs typeface="Arial Unicode MS"/>
              </a:rPr>
              <a:t>方</a:t>
            </a:r>
            <a:r>
              <a:rPr dirty="0">
                <a:latin typeface="Arial Unicode MS"/>
                <a:cs typeface="Arial Unicode MS"/>
              </a:rPr>
              <a:t>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1156" y="3796955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文本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51041" y="1759457"/>
            <a:ext cx="2456687" cy="1227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796" y="2335529"/>
            <a:ext cx="504825" cy="360045"/>
          </a:xfrm>
          <a:custGeom>
            <a:avLst/>
            <a:gdLst/>
            <a:ahLst/>
            <a:cxnLst/>
            <a:rect l="l" t="t" r="r" b="b"/>
            <a:pathLst>
              <a:path w="504825" h="360044">
                <a:moveTo>
                  <a:pt x="0" y="89916"/>
                </a:moveTo>
                <a:lnTo>
                  <a:pt x="324612" y="89916"/>
                </a:lnTo>
                <a:lnTo>
                  <a:pt x="324612" y="0"/>
                </a:lnTo>
                <a:lnTo>
                  <a:pt x="504444" y="179832"/>
                </a:lnTo>
                <a:lnTo>
                  <a:pt x="324612" y="359664"/>
                </a:lnTo>
                <a:lnTo>
                  <a:pt x="324612" y="269748"/>
                </a:lnTo>
                <a:lnTo>
                  <a:pt x="0" y="269748"/>
                </a:lnTo>
                <a:lnTo>
                  <a:pt x="0" y="89916"/>
                </a:lnTo>
                <a:close/>
              </a:path>
            </a:pathLst>
          </a:custGeom>
          <a:ln w="2895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299" y="2365042"/>
            <a:ext cx="4398010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49400" algn="l"/>
                <a:tab pos="1968500" algn="l"/>
              </a:tabLst>
            </a:pP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715" dirty="0">
                <a:solidFill>
                  <a:srgbClr val="1DB41D"/>
                </a:solidFill>
                <a:latin typeface="FZLTZHB--B51-0"/>
                <a:cs typeface="FZLTZHB--B51-0"/>
              </a:rPr>
              <a:t>w</a:t>
            </a:r>
            <a:r>
              <a:rPr sz="2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or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28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oud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41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896745">
              <a:lnSpc>
                <a:spcPct val="100000"/>
              </a:lnSpc>
            </a:pP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①</a:t>
            </a:r>
            <a:r>
              <a:rPr sz="1800" b="1" spc="90" dirty="0">
                <a:solidFill>
                  <a:srgbClr val="187DC5"/>
                </a:solidFill>
                <a:latin typeface="Heiti SC"/>
                <a:cs typeface="Heiti SC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分隔</a:t>
            </a:r>
            <a:r>
              <a:rPr sz="1800" b="1" spc="-90" dirty="0">
                <a:solidFill>
                  <a:srgbClr val="187DC5"/>
                </a:solidFill>
                <a:latin typeface="Arial"/>
                <a:cs typeface="Arial"/>
              </a:rPr>
              <a:t>:</a:t>
            </a:r>
            <a:r>
              <a:rPr sz="1800" b="1" spc="30" dirty="0">
                <a:solidFill>
                  <a:srgbClr val="187DC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以空格分隔单词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3319" y="3754993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词云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7328" y="3683874"/>
            <a:ext cx="3211830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②</a:t>
            </a:r>
            <a:r>
              <a:rPr sz="1800" b="1" spc="90" dirty="0">
                <a:solidFill>
                  <a:srgbClr val="187DC5"/>
                </a:solidFill>
                <a:latin typeface="Heiti SC"/>
                <a:cs typeface="Heiti SC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统计</a:t>
            </a:r>
            <a:r>
              <a:rPr sz="1800" b="1" spc="-90" dirty="0">
                <a:solidFill>
                  <a:srgbClr val="187DC5"/>
                </a:solidFill>
                <a:latin typeface="Arial"/>
                <a:cs typeface="Arial"/>
              </a:rPr>
              <a:t>:</a:t>
            </a:r>
            <a:r>
              <a:rPr sz="1800" b="1" spc="30" dirty="0">
                <a:solidFill>
                  <a:srgbClr val="187DC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单词出现次数并过滤</a:t>
            </a:r>
            <a:endParaRPr sz="1800">
              <a:latin typeface="Heiti SC"/>
              <a:cs typeface="Heiti SC"/>
            </a:endParaRPr>
          </a:p>
          <a:p>
            <a:pPr marL="414655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③</a:t>
            </a:r>
            <a:r>
              <a:rPr sz="1800" b="1" spc="90" dirty="0">
                <a:solidFill>
                  <a:srgbClr val="187DC5"/>
                </a:solidFill>
                <a:latin typeface="Heiti SC"/>
                <a:cs typeface="Heiti SC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字体</a:t>
            </a:r>
            <a:r>
              <a:rPr sz="1800" b="1" spc="-90" dirty="0">
                <a:solidFill>
                  <a:srgbClr val="187DC5"/>
                </a:solidFill>
                <a:latin typeface="Arial"/>
                <a:cs typeface="Arial"/>
              </a:rPr>
              <a:t>:</a:t>
            </a:r>
            <a:r>
              <a:rPr sz="1800" b="1" spc="30" dirty="0">
                <a:solidFill>
                  <a:srgbClr val="187DC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根据统计配置字号</a:t>
            </a:r>
            <a:endParaRPr sz="1800">
              <a:latin typeface="Heiti SC"/>
              <a:cs typeface="Heiti SC"/>
            </a:endParaRPr>
          </a:p>
          <a:p>
            <a:pPr marL="939165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④</a:t>
            </a:r>
            <a:r>
              <a:rPr sz="1800" b="1" spc="90" dirty="0">
                <a:solidFill>
                  <a:srgbClr val="187DC5"/>
                </a:solidFill>
                <a:latin typeface="Heiti SC"/>
                <a:cs typeface="Heiti SC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布局</a:t>
            </a:r>
            <a:r>
              <a:rPr sz="1800" b="1" spc="-90" dirty="0">
                <a:solidFill>
                  <a:srgbClr val="187DC5"/>
                </a:solidFill>
                <a:latin typeface="Arial"/>
                <a:cs typeface="Arial"/>
              </a:rPr>
              <a:t>:</a:t>
            </a:r>
            <a:r>
              <a:rPr sz="1800" b="1" spc="30" dirty="0">
                <a:solidFill>
                  <a:srgbClr val="187DC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7DC5"/>
                </a:solidFill>
                <a:latin typeface="Heiti SC"/>
                <a:cs typeface="Heiti SC"/>
              </a:rPr>
              <a:t>颜色环境尺寸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0017" y="4062221"/>
            <a:ext cx="251460" cy="222885"/>
          </a:xfrm>
          <a:custGeom>
            <a:avLst/>
            <a:gdLst/>
            <a:ahLst/>
            <a:cxnLst/>
            <a:rect l="l" t="t" r="r" b="b"/>
            <a:pathLst>
              <a:path w="251460" h="222885">
                <a:moveTo>
                  <a:pt x="0" y="55625"/>
                </a:moveTo>
                <a:lnTo>
                  <a:pt x="140208" y="55625"/>
                </a:lnTo>
                <a:lnTo>
                  <a:pt x="140208" y="0"/>
                </a:lnTo>
                <a:lnTo>
                  <a:pt x="251460" y="111251"/>
                </a:lnTo>
                <a:lnTo>
                  <a:pt x="140208" y="222503"/>
                </a:lnTo>
                <a:lnTo>
                  <a:pt x="140208" y="166877"/>
                </a:lnTo>
                <a:lnTo>
                  <a:pt x="0" y="166877"/>
                </a:lnTo>
                <a:lnTo>
                  <a:pt x="0" y="55625"/>
                </a:lnTo>
                <a:close/>
              </a:path>
            </a:pathLst>
          </a:custGeom>
          <a:ln w="2895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1279" y="4072890"/>
            <a:ext cx="252729" cy="222885"/>
          </a:xfrm>
          <a:custGeom>
            <a:avLst/>
            <a:gdLst/>
            <a:ahLst/>
            <a:cxnLst/>
            <a:rect l="l" t="t" r="r" b="b"/>
            <a:pathLst>
              <a:path w="252729" h="222885">
                <a:moveTo>
                  <a:pt x="0" y="55626"/>
                </a:moveTo>
                <a:lnTo>
                  <a:pt x="140970" y="55626"/>
                </a:lnTo>
                <a:lnTo>
                  <a:pt x="140970" y="0"/>
                </a:lnTo>
                <a:lnTo>
                  <a:pt x="252222" y="111252"/>
                </a:lnTo>
                <a:lnTo>
                  <a:pt x="140970" y="222504"/>
                </a:lnTo>
                <a:lnTo>
                  <a:pt x="140970" y="166878"/>
                </a:lnTo>
                <a:lnTo>
                  <a:pt x="0" y="166878"/>
                </a:lnTo>
                <a:lnTo>
                  <a:pt x="0" y="55626"/>
                </a:lnTo>
                <a:close/>
              </a:path>
            </a:pathLst>
          </a:custGeom>
          <a:ln w="2895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配置对象参数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099" y="1722405"/>
            <a:ext cx="72980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229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56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32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15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8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3200" b="1" spc="-13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3200" b="1" spc="6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32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13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32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3200" b="1" spc="1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3200" b="1" spc="330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3200" b="1" spc="14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9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3200" b="1" spc="-16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3200" b="1" spc="105" dirty="0">
                <a:solidFill>
                  <a:srgbClr val="006FC0"/>
                </a:solidFill>
                <a:latin typeface="Arial"/>
                <a:cs typeface="Arial"/>
              </a:rPr>
              <a:t>lou</a:t>
            </a:r>
            <a:r>
              <a:rPr sz="32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3200" b="1" spc="180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3200" b="1" spc="57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3200" b="1" spc="-5" dirty="0">
                <a:solidFill>
                  <a:srgbClr val="006FC0"/>
                </a:solidFill>
                <a:latin typeface="Heiti SC"/>
                <a:cs typeface="Heiti SC"/>
              </a:rPr>
              <a:t>参数</a:t>
            </a:r>
            <a:r>
              <a:rPr sz="3200" b="1" spc="570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r>
              <a:rPr sz="3200" b="1" spc="180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7217" y="2565400"/>
          <a:ext cx="7776865" cy="212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参数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wid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指定词云对象生成图片的宽度，默认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400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像素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id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height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指定词云对象生成图片的高度，默认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200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像素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ei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g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00)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配置对象参数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217" y="1557287"/>
          <a:ext cx="7920879" cy="318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参数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48"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n_f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_s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iz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指定词云中字体的最小字号，默认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号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in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_s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z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=1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nt_s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z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指定词云中字体的最大字号，根据高度自动调节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ax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_s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z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=2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nt_s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指定词云中字体字号的步进间隔，默认为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f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on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ep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2)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配置对象参数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5209" y="1557287"/>
          <a:ext cx="8136904" cy="3181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参数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48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nt_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ath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指定字体文件的路径，默认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None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f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on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th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yh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max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指定词云显示的最大单词数量，默认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ax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ds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指定词云的排除词列表，即不显示的单词列表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to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ds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={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Py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})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配置对象参数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5169" y="1557287"/>
          <a:ext cx="8712967" cy="3054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参数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k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指定词云形状，默认为长方形，需要引用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d()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函数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from </a:t>
                      </a:r>
                      <a:r>
                        <a:rPr sz="1800" b="1" spc="-3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scipy.misc </a:t>
                      </a:r>
                      <a:r>
                        <a:rPr sz="1800" b="1" spc="-3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import </a:t>
                      </a:r>
                      <a:r>
                        <a:rPr sz="1800" b="1" spc="-3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imread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mk=im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pi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g"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w=wor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.W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k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mk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ac</a:t>
                      </a: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und_c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olor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指定词云图片的背景颜色，默认为黑色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2794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w=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ud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Wo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(b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ck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g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ro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nd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co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"w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it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110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w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40" dirty="0">
                <a:latin typeface="Microsoft Sans Serif"/>
                <a:cs typeface="Microsoft Sans Serif"/>
              </a:rPr>
              <a:t>r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dirty="0">
                <a:latin typeface="Microsoft Sans Serif"/>
                <a:cs typeface="Microsoft Sans Serif"/>
              </a:rPr>
              <a:t>c</a:t>
            </a: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70" dirty="0">
                <a:latin typeface="Microsoft Sans Serif"/>
                <a:cs typeface="Microsoft Sans Serif"/>
              </a:rPr>
              <a:t>o</a:t>
            </a:r>
            <a:r>
              <a:rPr spc="280" dirty="0">
                <a:latin typeface="Microsoft Sans Serif"/>
                <a:cs typeface="Microsoft Sans Serif"/>
              </a:rPr>
              <a:t>u</a:t>
            </a:r>
            <a:r>
              <a:rPr spc="335" dirty="0">
                <a:latin typeface="Microsoft Sans Serif"/>
                <a:cs typeface="Microsoft Sans Serif"/>
              </a:rPr>
              <a:t>d</a:t>
            </a:r>
            <a:r>
              <a:rPr spc="-10" dirty="0">
                <a:latin typeface="Arial Unicode MS"/>
                <a:cs typeface="Arial Unicode MS"/>
              </a:rPr>
              <a:t>应</a:t>
            </a:r>
            <a:r>
              <a:rPr dirty="0">
                <a:latin typeface="Arial Unicode MS"/>
                <a:cs typeface="Arial Unicode MS"/>
              </a:rPr>
              <a:t>用实例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284" y="1773946"/>
            <a:ext cx="8220709" cy="303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04" dirty="0">
                <a:latin typeface="FZLTZHB--B51-0"/>
                <a:cs typeface="FZLTZHB--B51-0"/>
              </a:rPr>
              <a:t>d</a:t>
            </a:r>
            <a:r>
              <a:rPr sz="2000" b="1" spc="-200" dirty="0">
                <a:latin typeface="FZLTZHB--B51-0"/>
                <a:cs typeface="FZLTZHB--B51-0"/>
              </a:rPr>
              <a:t>c</a:t>
            </a:r>
            <a:r>
              <a:rPr sz="2000" b="1" spc="100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endParaRPr sz="2000">
              <a:latin typeface="FZLTZHB--B51-0"/>
              <a:cs typeface="FZLTZHB--B51-0"/>
            </a:endParaRPr>
          </a:p>
          <a:p>
            <a:pPr marL="12700" marR="2889250">
              <a:lnSpc>
                <a:spcPct val="150000"/>
              </a:lnSpc>
              <a:tabLst>
                <a:tab pos="291465" algn="l"/>
                <a:tab pos="570865" algn="l"/>
                <a:tab pos="850265" algn="l"/>
                <a:tab pos="1689100" algn="l"/>
                <a:tab pos="2108835" algn="l"/>
                <a:tab pos="3086735" algn="l"/>
                <a:tab pos="3506470" algn="l"/>
                <a:tab pos="3646170" algn="l"/>
                <a:tab pos="4345305" algn="l"/>
              </a:tabLst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570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is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125" dirty="0">
                <a:solidFill>
                  <a:srgbClr val="1DB41D"/>
                </a:solidFill>
                <a:latin typeface="FZLTZHB--B51-0"/>
                <a:cs typeface="FZLTZHB--B51-0"/>
              </a:rPr>
              <a:t>s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ho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45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	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n"</a:t>
            </a:r>
            <a:r>
              <a:rPr sz="2000" b="1" spc="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000" b="1" spc="-710" dirty="0">
                <a:latin typeface="FZLTZHB--B51-0"/>
                <a:cs typeface="FZLTZHB--B51-0"/>
              </a:rPr>
              <a:t>w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705" dirty="0">
                <a:latin typeface="FZLTZHB--B51-0"/>
                <a:cs typeface="FZLTZHB--B51-0"/>
              </a:rPr>
              <a:t>w</a:t>
            </a:r>
            <a:r>
              <a:rPr sz="2000" b="1" spc="-70" dirty="0">
                <a:latin typeface="FZLTZHB--B51-0"/>
                <a:cs typeface="FZLTZHB--B51-0"/>
              </a:rPr>
              <a:t>or</a:t>
            </a:r>
            <a:r>
              <a:rPr sz="2000" b="1" spc="-90" dirty="0">
                <a:latin typeface="FZLTZHB--B51-0"/>
                <a:cs typeface="FZLTZHB--B51-0"/>
              </a:rPr>
              <a:t>d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40" dirty="0">
                <a:latin typeface="FZLTZHB--B51-0"/>
                <a:cs typeface="FZLTZHB--B51-0"/>
              </a:rPr>
              <a:t>u</a:t>
            </a:r>
            <a:r>
              <a:rPr sz="2000" b="1" spc="130" dirty="0">
                <a:latin typeface="FZLTZHB--B51-0"/>
                <a:cs typeface="FZLTZHB--B51-0"/>
              </a:rPr>
              <a:t>d</a:t>
            </a:r>
            <a:r>
              <a:rPr sz="2000" b="1" spc="70" dirty="0">
                <a:latin typeface="FZLTZHB--B51-0"/>
                <a:cs typeface="FZLTZHB--B51-0"/>
              </a:rPr>
              <a:t>.</a:t>
            </a:r>
            <a:r>
              <a:rPr sz="2000" b="1" spc="-1010" dirty="0">
                <a:latin typeface="FZLTZHB--B51-0"/>
                <a:cs typeface="FZLTZHB--B51-0"/>
              </a:rPr>
              <a:t>W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rd</a:t>
            </a:r>
            <a:r>
              <a:rPr sz="2000" b="1" spc="-54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40" dirty="0">
                <a:latin typeface="FZLTZHB--B51-0"/>
                <a:cs typeface="FZLTZHB--B51-0"/>
              </a:rPr>
              <a:t>u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70" dirty="0">
                <a:latin typeface="FZLTZHB--B51-0"/>
                <a:cs typeface="FZLTZHB--B51-0"/>
              </a:rPr>
              <a:t>\</a:t>
            </a:r>
            <a:endParaRPr sz="2000">
              <a:latin typeface="FZLTZHB--B51-0"/>
              <a:cs typeface="FZLTZHB--B51-0"/>
            </a:endParaRPr>
          </a:p>
          <a:p>
            <a:pPr marL="12700" marR="3449320" indent="977265">
              <a:lnSpc>
                <a:spcPct val="150000"/>
              </a:lnSpc>
              <a:tabLst>
                <a:tab pos="3366135" algn="l"/>
                <a:tab pos="3645535" algn="l"/>
              </a:tabLst>
            </a:pP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-185" dirty="0">
                <a:latin typeface="FZLTZHB--B51-0"/>
                <a:cs typeface="FZLTZHB--B51-0"/>
              </a:rPr>
              <a:t>k</a:t>
            </a:r>
            <a:r>
              <a:rPr sz="2000" b="1" spc="5" dirty="0">
                <a:latin typeface="FZLTZHB--B51-0"/>
                <a:cs typeface="FZLTZHB--B51-0"/>
              </a:rPr>
              <a:t>g</a:t>
            </a:r>
            <a:r>
              <a:rPr sz="2000" b="1" spc="-5" dirty="0">
                <a:latin typeface="FZLTZHB--B51-0"/>
                <a:cs typeface="FZLTZHB--B51-0"/>
              </a:rPr>
              <a:t>r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spc="-240" dirty="0">
                <a:latin typeface="FZLTZHB--B51-0"/>
                <a:cs typeface="FZLTZHB--B51-0"/>
              </a:rPr>
              <a:t>n</a:t>
            </a:r>
            <a:r>
              <a:rPr sz="2000" b="1" spc="-245" dirty="0">
                <a:latin typeface="FZLTZHB--B51-0"/>
                <a:cs typeface="FZLTZHB--B51-0"/>
              </a:rPr>
              <a:t>d</a:t>
            </a:r>
            <a:r>
              <a:rPr sz="2000" b="1" spc="-240" dirty="0">
                <a:latin typeface="FZLTZHB--B51-0"/>
                <a:cs typeface="FZLTZHB--B51-0"/>
              </a:rPr>
              <a:t>_</a:t>
            </a:r>
            <a:r>
              <a:rPr sz="2000" b="1" spc="-215" dirty="0">
                <a:latin typeface="FZLTZHB--B51-0"/>
                <a:cs typeface="FZLTZHB--B51-0"/>
              </a:rPr>
              <a:t>c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5" dirty="0">
                <a:latin typeface="FZLTZHB--B51-0"/>
                <a:cs typeface="FZLTZHB--B51-0"/>
              </a:rPr>
              <a:t>or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545" dirty="0">
                <a:solidFill>
                  <a:srgbClr val="1DB41D"/>
                </a:solidFill>
                <a:latin typeface="FZLTZHB--B51-0"/>
                <a:cs typeface="FZLTZHB--B51-0"/>
              </a:rPr>
              <a:t>w</a:t>
            </a:r>
            <a:r>
              <a:rPr sz="2000" b="1" spc="-40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6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g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5" dirty="0">
                <a:latin typeface="FZLTZHB--B51-0"/>
                <a:cs typeface="FZLTZHB--B51-0"/>
              </a:rPr>
              <a:t>ra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70" dirty="0">
                <a:latin typeface="FZLTZHB--B51-0"/>
                <a:cs typeface="FZLTZHB--B51-0"/>
              </a:rPr>
              <a:t>t</a:t>
            </a:r>
            <a:r>
              <a:rPr sz="2000" b="1" spc="114" dirty="0">
                <a:latin typeface="FZLTZHB--B51-0"/>
                <a:cs typeface="FZLTZHB--B51-0"/>
              </a:rPr>
              <a:t>x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365" dirty="0">
                <a:latin typeface="FZLTZHB--B51-0"/>
                <a:cs typeface="FZLTZHB--B51-0"/>
              </a:rPr>
              <a:t>.</a:t>
            </a:r>
            <a:r>
              <a:rPr sz="2000" b="1" spc="400" dirty="0">
                <a:latin typeface="FZLTZHB--B51-0"/>
                <a:cs typeface="FZLTZHB--B51-0"/>
              </a:rPr>
              <a:t>t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280" dirty="0">
                <a:latin typeface="FZLTZHB--B51-0"/>
                <a:cs typeface="FZLTZHB--B51-0"/>
              </a:rPr>
              <a:t>_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705" dirty="0">
                <a:solidFill>
                  <a:srgbClr val="1DB41D"/>
                </a:solidFill>
                <a:latin typeface="FZLTZHB--B51-0"/>
                <a:cs typeface="FZLTZHB--B51-0"/>
              </a:rPr>
              <a:t>w</a:t>
            </a:r>
            <a:r>
              <a:rPr sz="20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56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43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g"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R="5080" algn="r">
              <a:lnSpc>
                <a:spcPct val="100000"/>
              </a:lnSpc>
              <a:spcBef>
                <a:spcPts val="1450"/>
              </a:spcBef>
            </a:pPr>
            <a:r>
              <a:rPr sz="2000" b="1" spc="-5" dirty="0">
                <a:latin typeface="Heiti SC"/>
                <a:cs typeface="Heiti SC"/>
              </a:rPr>
              <a:t>以空格分隔单词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8161" y="2571750"/>
            <a:ext cx="2840735" cy="142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3209" y="2566797"/>
            <a:ext cx="2851150" cy="1430655"/>
          </a:xfrm>
          <a:custGeom>
            <a:avLst/>
            <a:gdLst/>
            <a:ahLst/>
            <a:cxnLst/>
            <a:rect l="l" t="t" r="r" b="b"/>
            <a:pathLst>
              <a:path w="2851150" h="1430654">
                <a:moveTo>
                  <a:pt x="0" y="0"/>
                </a:moveTo>
                <a:lnTo>
                  <a:pt x="2850641" y="0"/>
                </a:lnTo>
                <a:lnTo>
                  <a:pt x="2850641" y="1430274"/>
                </a:lnTo>
                <a:lnTo>
                  <a:pt x="0" y="1430274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284" y="356761"/>
            <a:ext cx="1702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2000" b="1" spc="545" dirty="0">
                <a:latin typeface="FZLTZHB--B51-0"/>
                <a:cs typeface="FZLTZHB--B51-0"/>
              </a:rPr>
              <a:t>j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29" dirty="0">
                <a:latin typeface="FZLTZHB--B51-0"/>
                <a:cs typeface="FZLTZHB--B51-0"/>
              </a:rPr>
              <a:t>ba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284" y="814011"/>
            <a:ext cx="5196840" cy="347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04" dirty="0">
                <a:latin typeface="FZLTZHB--B51-0"/>
                <a:cs typeface="FZLTZHB--B51-0"/>
              </a:rPr>
              <a:t>d</a:t>
            </a:r>
            <a:r>
              <a:rPr sz="2000" b="1" spc="-200" dirty="0">
                <a:latin typeface="FZLTZHB--B51-0"/>
                <a:cs typeface="FZLTZHB--B51-0"/>
              </a:rPr>
              <a:t>c</a:t>
            </a:r>
            <a:r>
              <a:rPr sz="2000" b="1" spc="100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endParaRPr sz="2000">
              <a:latin typeface="FZLTZHB--B51-0"/>
              <a:cs typeface="FZLTZHB--B51-0"/>
            </a:endParaRPr>
          </a:p>
          <a:p>
            <a:pPr marL="12700" marR="247650" algn="just">
              <a:lnSpc>
                <a:spcPct val="150000"/>
              </a:lnSpc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5" dirty="0">
                <a:latin typeface="FZLTZHB--B51-0"/>
                <a:cs typeface="FZLTZHB--B51-0"/>
              </a:rPr>
              <a:t> 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5" dirty="0">
                <a:latin typeface="FZLTZHB--B51-0"/>
                <a:cs typeface="FZLTZHB--B51-0"/>
              </a:rPr>
              <a:t> 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程序设计语言是计算机能够理解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和</a:t>
            </a:r>
            <a:r>
              <a:rPr sz="2000" spc="265" dirty="0">
                <a:solidFill>
                  <a:srgbClr val="1DB41D"/>
                </a:solidFill>
                <a:latin typeface="Microsoft Sans Serif"/>
                <a:cs typeface="Microsoft Sans Serif"/>
              </a:rPr>
              <a:t>\ 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识别用户操作意图的一种交互体系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，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它按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照</a:t>
            </a:r>
            <a:r>
              <a:rPr sz="2000" spc="265" dirty="0">
                <a:solidFill>
                  <a:srgbClr val="1DB41D"/>
                </a:solidFill>
                <a:latin typeface="Microsoft Sans Serif"/>
                <a:cs typeface="Microsoft Sans Serif"/>
              </a:rPr>
              <a:t>\ 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特定规则组织计算机指令，使计算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机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能够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自</a:t>
            </a:r>
            <a:r>
              <a:rPr sz="2000" spc="265" dirty="0">
                <a:solidFill>
                  <a:srgbClr val="1DB41D"/>
                </a:solidFill>
                <a:latin typeface="Microsoft Sans Serif"/>
                <a:cs typeface="Microsoft Sans Serif"/>
              </a:rPr>
              <a:t>\ 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动进行各种运算处理。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570865" marR="6350" indent="-558800">
              <a:lnSpc>
                <a:spcPts val="3740"/>
              </a:lnSpc>
              <a:spcBef>
                <a:spcPts val="204"/>
              </a:spcBef>
              <a:tabLst>
                <a:tab pos="291465" algn="l"/>
                <a:tab pos="570865" algn="l"/>
                <a:tab pos="3506470" algn="l"/>
              </a:tabLst>
            </a:pPr>
            <a:r>
              <a:rPr sz="2000" b="1" spc="-710" dirty="0">
                <a:latin typeface="FZLTZHB--B51-0"/>
                <a:cs typeface="FZLTZHB--B51-0"/>
              </a:rPr>
              <a:t>w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-705" dirty="0">
                <a:latin typeface="FZLTZHB--B51-0"/>
                <a:cs typeface="FZLTZHB--B51-0"/>
              </a:rPr>
              <a:t>w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rd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40" dirty="0">
                <a:latin typeface="FZLTZHB--B51-0"/>
                <a:cs typeface="FZLTZHB--B51-0"/>
              </a:rPr>
              <a:t>u</a:t>
            </a:r>
            <a:r>
              <a:rPr sz="2000" b="1" spc="130" dirty="0">
                <a:latin typeface="FZLTZHB--B51-0"/>
                <a:cs typeface="FZLTZHB--B51-0"/>
              </a:rPr>
              <a:t>d</a:t>
            </a:r>
            <a:r>
              <a:rPr sz="2000" b="1" spc="70" dirty="0">
                <a:latin typeface="FZLTZHB--B51-0"/>
                <a:cs typeface="FZLTZHB--B51-0"/>
              </a:rPr>
              <a:t>.</a:t>
            </a:r>
            <a:r>
              <a:rPr sz="2000" b="1" spc="-1010" dirty="0">
                <a:latin typeface="FZLTZHB--B51-0"/>
                <a:cs typeface="FZLTZHB--B51-0"/>
              </a:rPr>
              <a:t>W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rd</a:t>
            </a:r>
            <a:r>
              <a:rPr sz="2000" b="1" spc="-54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40" dirty="0">
                <a:latin typeface="FZLTZHB--B51-0"/>
                <a:cs typeface="FZLTZHB--B51-0"/>
              </a:rPr>
              <a:t>u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95" dirty="0">
                <a:latin typeface="FZLTZHB--B51-0"/>
                <a:cs typeface="FZLTZHB--B51-0"/>
              </a:rPr>
              <a:t>i</a:t>
            </a:r>
            <a:r>
              <a:rPr sz="2000" b="1" spc="240" dirty="0">
                <a:latin typeface="FZLTZHB--B51-0"/>
                <a:cs typeface="FZLTZHB--B51-0"/>
              </a:rPr>
              <a:t>d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35" dirty="0">
                <a:latin typeface="FZLTZHB--B51-0"/>
                <a:cs typeface="FZLTZHB--B51-0"/>
              </a:rPr>
              <a:t>h</a:t>
            </a:r>
            <a:r>
              <a:rPr sz="2000" b="1" spc="-105" dirty="0">
                <a:latin typeface="FZLTZHB--B51-0"/>
                <a:cs typeface="FZLTZHB--B51-0"/>
              </a:rPr>
              <a:t>=</a:t>
            </a:r>
            <a:r>
              <a:rPr sz="2000" b="1" spc="-90" dirty="0">
                <a:latin typeface="FZLTZHB--B51-0"/>
                <a:cs typeface="FZLTZHB--B51-0"/>
              </a:rPr>
              <a:t>1</a:t>
            </a:r>
            <a:r>
              <a:rPr sz="2000" b="1" spc="-250" dirty="0">
                <a:latin typeface="FZLTZHB--B51-0"/>
                <a:cs typeface="FZLTZHB--B51-0"/>
              </a:rPr>
              <a:t>0</a:t>
            </a:r>
            <a:r>
              <a:rPr sz="2000" b="1" spc="-245" dirty="0">
                <a:latin typeface="FZLTZHB--B51-0"/>
                <a:cs typeface="FZLTZHB--B51-0"/>
              </a:rPr>
              <a:t>00</a:t>
            </a:r>
            <a:r>
              <a:rPr sz="2000" b="1" spc="440" dirty="0">
                <a:latin typeface="FZLTZHB--B51-0"/>
                <a:cs typeface="FZLTZHB--B51-0"/>
              </a:rPr>
              <a:t>,</a:t>
            </a:r>
            <a:r>
              <a:rPr sz="2000" b="1" spc="470" dirty="0">
                <a:latin typeface="FZLTZHB--B51-0"/>
                <a:cs typeface="FZLTZHB--B51-0"/>
              </a:rPr>
              <a:t>\</a:t>
            </a:r>
            <a:r>
              <a:rPr sz="2000" b="1" spc="415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35" dirty="0">
                <a:latin typeface="FZLTZHB--B51-0"/>
                <a:cs typeface="FZLTZHB--B51-0"/>
              </a:rPr>
              <a:t>o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20" dirty="0">
                <a:latin typeface="FZLTZHB--B51-0"/>
                <a:cs typeface="FZLTZHB--B51-0"/>
              </a:rPr>
              <a:t>t</a:t>
            </a:r>
            <a:r>
              <a:rPr sz="2000" b="1" spc="35" dirty="0">
                <a:latin typeface="FZLTZHB--B51-0"/>
                <a:cs typeface="FZLTZHB--B51-0"/>
              </a:rPr>
              <a:t>_</a:t>
            </a:r>
            <a:r>
              <a:rPr sz="2000" b="1" spc="-235" dirty="0">
                <a:latin typeface="FZLTZHB--B51-0"/>
                <a:cs typeface="FZLTZHB--B51-0"/>
              </a:rPr>
              <a:t>pa</a:t>
            </a:r>
            <a:r>
              <a:rPr sz="2000" b="1" spc="40" dirty="0">
                <a:latin typeface="FZLTZHB--B51-0"/>
                <a:cs typeface="FZLTZHB--B51-0"/>
              </a:rPr>
              <a:t>t</a:t>
            </a:r>
            <a:r>
              <a:rPr sz="2000" b="1" spc="65" dirty="0">
                <a:latin typeface="FZLTZHB--B51-0"/>
                <a:cs typeface="FZLTZHB--B51-0"/>
              </a:rPr>
              <a:t>h</a:t>
            </a:r>
            <a:r>
              <a:rPr sz="2100" b="1" spc="-5" dirty="0">
                <a:latin typeface="Arial"/>
                <a:cs typeface="Arial"/>
              </a:rPr>
              <a:t>=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910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20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s</a:t>
            </a:r>
            <a:r>
              <a:rPr sz="2000" b="1" spc="-12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40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-245" dirty="0">
                <a:latin typeface="FZLTZHB--B51-0"/>
                <a:cs typeface="FZLTZHB--B51-0"/>
              </a:rPr>
              <a:t>h</a:t>
            </a:r>
            <a:r>
              <a:rPr sz="2000" b="1" spc="245" dirty="0">
                <a:latin typeface="FZLTZHB--B51-0"/>
                <a:cs typeface="FZLTZHB--B51-0"/>
              </a:rPr>
              <a:t>e</a:t>
            </a:r>
            <a:r>
              <a:rPr sz="2000" b="1" spc="100" dirty="0">
                <a:latin typeface="FZLTZHB--B51-0"/>
                <a:cs typeface="FZLTZHB--B51-0"/>
              </a:rPr>
              <a:t>i</a:t>
            </a:r>
            <a:r>
              <a:rPr sz="2000" b="1" spc="-235" dirty="0">
                <a:latin typeface="FZLTZHB--B51-0"/>
                <a:cs typeface="FZLTZHB--B51-0"/>
              </a:rPr>
              <a:t>g</a:t>
            </a:r>
            <a:r>
              <a:rPr sz="2000" b="1" spc="-240" dirty="0">
                <a:latin typeface="FZLTZHB--B51-0"/>
                <a:cs typeface="FZLTZHB--B51-0"/>
              </a:rPr>
              <a:t>h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45" dirty="0">
                <a:latin typeface="FZLTZHB--B51-0"/>
                <a:cs typeface="FZLTZHB--B51-0"/>
              </a:rPr>
              <a:t>=</a:t>
            </a:r>
            <a:r>
              <a:rPr sz="2000" b="1" spc="-229" dirty="0">
                <a:latin typeface="FZLTZHB--B51-0"/>
                <a:cs typeface="FZLTZHB--B51-0"/>
              </a:rPr>
              <a:t>70</a:t>
            </a:r>
            <a:r>
              <a:rPr sz="2000" b="1" spc="-250" dirty="0">
                <a:latin typeface="FZLTZHB--B51-0"/>
                <a:cs typeface="FZLTZHB--B51-0"/>
              </a:rPr>
              <a:t>0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6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g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5" dirty="0">
                <a:latin typeface="FZLTZHB--B51-0"/>
                <a:cs typeface="FZLTZHB--B51-0"/>
              </a:rPr>
              <a:t>ra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30" dirty="0">
                <a:latin typeface="FZLTZHB--B51-0"/>
                <a:cs typeface="FZLTZHB--B51-0"/>
              </a:rPr>
              <a:t>.</a:t>
            </a:r>
            <a:r>
              <a:rPr sz="2000" b="1" spc="350" dirty="0">
                <a:latin typeface="FZLTZHB--B51-0"/>
                <a:cs typeface="FZLTZHB--B51-0"/>
              </a:rPr>
              <a:t>jo</a:t>
            </a:r>
            <a:r>
              <a:rPr sz="2000" b="1" spc="190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545" dirty="0">
                <a:latin typeface="FZLTZHB--B51-0"/>
                <a:cs typeface="FZLTZHB--B51-0"/>
              </a:rPr>
              <a:t>j</a:t>
            </a:r>
            <a:r>
              <a:rPr sz="2000" b="1" spc="95" dirty="0">
                <a:latin typeface="FZLTZHB--B51-0"/>
                <a:cs typeface="FZLTZHB--B51-0"/>
              </a:rPr>
              <a:t>i</a:t>
            </a:r>
            <a:r>
              <a:rPr sz="2000" b="1" spc="240" dirty="0">
                <a:latin typeface="FZLTZHB--B51-0"/>
                <a:cs typeface="FZLTZHB--B51-0"/>
              </a:rPr>
              <a:t>e</a:t>
            </a:r>
            <a:r>
              <a:rPr sz="2000" b="1" spc="-235" dirty="0">
                <a:latin typeface="FZLTZHB--B51-0"/>
                <a:cs typeface="FZLTZHB--B51-0"/>
              </a:rPr>
              <a:t>b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114" dirty="0">
                <a:latin typeface="FZLTZHB--B51-0"/>
                <a:cs typeface="FZLTZHB--B51-0"/>
              </a:rPr>
              <a:t>l</a:t>
            </a:r>
            <a:r>
              <a:rPr sz="2000" b="1" spc="280" dirty="0">
                <a:latin typeface="FZLTZHB--B51-0"/>
                <a:cs typeface="FZLTZHB--B51-0"/>
              </a:rPr>
              <a:t>c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70" dirty="0">
                <a:latin typeface="FZLTZHB--B51-0"/>
                <a:cs typeface="FZLTZHB--B51-0"/>
              </a:rPr>
              <a:t>t</a:t>
            </a:r>
            <a:r>
              <a:rPr sz="2000" b="1" spc="114" dirty="0">
                <a:latin typeface="FZLTZHB--B51-0"/>
                <a:cs typeface="FZLTZHB--B51-0"/>
              </a:rPr>
              <a:t>x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730" y="4481816"/>
            <a:ext cx="35191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15" dirty="0">
                <a:latin typeface="FZLTZHB--B51-0"/>
                <a:cs typeface="FZLTZHB--B51-0"/>
              </a:rPr>
              <a:t>w</a:t>
            </a:r>
            <a:r>
              <a:rPr sz="2000" b="1" spc="365" dirty="0">
                <a:latin typeface="FZLTZHB--B51-0"/>
                <a:cs typeface="FZLTZHB--B51-0"/>
              </a:rPr>
              <a:t>.</a:t>
            </a:r>
            <a:r>
              <a:rPr sz="2000" b="1" spc="400" dirty="0">
                <a:latin typeface="FZLTZHB--B51-0"/>
                <a:cs typeface="FZLTZHB--B51-0"/>
              </a:rPr>
              <a:t>t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280" dirty="0">
                <a:latin typeface="FZLTZHB--B51-0"/>
                <a:cs typeface="FZLTZHB--B51-0"/>
              </a:rPr>
              <a:t>_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705" dirty="0">
                <a:solidFill>
                  <a:srgbClr val="1DB41D"/>
                </a:solidFill>
                <a:latin typeface="FZLTZHB--B51-0"/>
                <a:cs typeface="FZLTZHB--B51-0"/>
              </a:rPr>
              <a:t>w</a:t>
            </a:r>
            <a:r>
              <a:rPr sz="20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56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43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g"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4924" y="4518349"/>
            <a:ext cx="43402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中文需要先分词并组成空格分隔字</a:t>
            </a:r>
            <a:r>
              <a:rPr sz="2000" b="1" dirty="0">
                <a:latin typeface="Heiti SC"/>
                <a:cs typeface="Heiti SC"/>
              </a:rPr>
              <a:t>符</a:t>
            </a:r>
            <a:r>
              <a:rPr sz="2000" b="1" spc="-5" dirty="0">
                <a:latin typeface="Heiti SC"/>
                <a:cs typeface="Heiti SC"/>
              </a:rPr>
              <a:t>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6573" y="1347978"/>
            <a:ext cx="2777489" cy="1943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4469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7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文件和数据格式化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3625" y="1423643"/>
            <a:ext cx="109347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921A"/>
                </a:solidFill>
                <a:latin typeface="Heiti SC"/>
                <a:cs typeface="Heiti SC"/>
              </a:rPr>
              <a:t>格式化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3512" y="2175221"/>
            <a:ext cx="418465" cy="453390"/>
          </a:xfrm>
          <a:custGeom>
            <a:avLst/>
            <a:gdLst/>
            <a:ahLst/>
            <a:cxnLst/>
            <a:rect l="l" t="t" r="r" b="b"/>
            <a:pathLst>
              <a:path w="418464" h="453389">
                <a:moveTo>
                  <a:pt x="417957" y="93637"/>
                </a:moveTo>
                <a:lnTo>
                  <a:pt x="164122" y="390258"/>
                </a:lnTo>
                <a:lnTo>
                  <a:pt x="218833" y="437070"/>
                </a:lnTo>
                <a:lnTo>
                  <a:pt x="15786" y="452856"/>
                </a:lnTo>
                <a:lnTo>
                  <a:pt x="0" y="249808"/>
                </a:lnTo>
                <a:lnTo>
                  <a:pt x="54711" y="296621"/>
                </a:lnTo>
                <a:lnTo>
                  <a:pt x="308533" y="0"/>
                </a:lnTo>
                <a:lnTo>
                  <a:pt x="417957" y="93637"/>
                </a:lnTo>
                <a:close/>
              </a:path>
            </a:pathLst>
          </a:custGeom>
          <a:ln w="25399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2862" y="2106044"/>
            <a:ext cx="3103880" cy="226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33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字符串格式化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61645" algn="l"/>
                <a:tab pos="923290" algn="l"/>
                <a:tab pos="1384935" algn="l"/>
              </a:tabLst>
            </a:pP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{	}{	}{	}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470" dirty="0">
                <a:latin typeface="FZLTZHB--B51-0"/>
                <a:cs typeface="FZLTZHB--B51-0"/>
              </a:rPr>
              <a:t>.</a:t>
            </a:r>
            <a:r>
              <a:rPr sz="2200" b="1" spc="434" dirty="0">
                <a:latin typeface="FZLTZHB--B51-0"/>
                <a:cs typeface="FZLTZHB--B51-0"/>
              </a:rPr>
              <a:t>f</a:t>
            </a:r>
            <a:r>
              <a:rPr sz="2200" b="1" spc="-245" dirty="0">
                <a:latin typeface="FZLTZHB--B51-0"/>
                <a:cs typeface="FZLTZHB--B51-0"/>
              </a:rPr>
              <a:t>o</a:t>
            </a:r>
            <a:r>
              <a:rPr sz="2200" b="1" spc="260" dirty="0">
                <a:latin typeface="FZLTZHB--B51-0"/>
                <a:cs typeface="FZLTZHB--B51-0"/>
              </a:rPr>
              <a:t>r</a:t>
            </a:r>
            <a:r>
              <a:rPr sz="2200" b="1" spc="-990" dirty="0">
                <a:latin typeface="FZLTZHB--B51-0"/>
                <a:cs typeface="FZLTZHB--B51-0"/>
              </a:rPr>
              <a:t>m</a:t>
            </a:r>
            <a:r>
              <a:rPr sz="2200" b="1" spc="-245" dirty="0">
                <a:latin typeface="FZLTZHB--B51-0"/>
                <a:cs typeface="FZLTZHB--B51-0"/>
              </a:rPr>
              <a:t>a</a:t>
            </a:r>
            <a:r>
              <a:rPr sz="2200" b="1" spc="385" dirty="0">
                <a:latin typeface="FZLTZHB--B51-0"/>
                <a:cs typeface="FZLTZHB--B51-0"/>
              </a:rPr>
              <a:t>t</a:t>
            </a:r>
            <a:r>
              <a:rPr sz="2200" b="1" spc="340" dirty="0">
                <a:latin typeface="FZLTZHB--B51-0"/>
                <a:cs typeface="FZLTZHB--B51-0"/>
              </a:rPr>
              <a:t>()</a:t>
            </a:r>
            <a:endParaRPr sz="2200">
              <a:latin typeface="FZLTZHB--B51-0"/>
              <a:cs typeface="FZLTZHB--B51-0"/>
            </a:endParaRPr>
          </a:p>
          <a:p>
            <a:pPr marL="79375" marR="44450" algn="ctr">
              <a:lnSpc>
                <a:spcPct val="150000"/>
              </a:lnSpc>
              <a:spcBef>
                <a:spcPts val="1755"/>
              </a:spcBef>
            </a:pPr>
            <a:r>
              <a:rPr sz="1800" b="1" dirty="0">
                <a:latin typeface="Heiti SC"/>
                <a:cs typeface="Heiti SC"/>
              </a:rPr>
              <a:t>将字符串按照一定规格和式样 进行规范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86750" y="2175221"/>
            <a:ext cx="418465" cy="453390"/>
          </a:xfrm>
          <a:custGeom>
            <a:avLst/>
            <a:gdLst/>
            <a:ahLst/>
            <a:cxnLst/>
            <a:rect l="l" t="t" r="r" b="b"/>
            <a:pathLst>
              <a:path w="418464" h="453389">
                <a:moveTo>
                  <a:pt x="0" y="93637"/>
                </a:moveTo>
                <a:lnTo>
                  <a:pt x="253834" y="390258"/>
                </a:lnTo>
                <a:lnTo>
                  <a:pt x="199123" y="437070"/>
                </a:lnTo>
                <a:lnTo>
                  <a:pt x="402170" y="452856"/>
                </a:lnTo>
                <a:lnTo>
                  <a:pt x="417956" y="249808"/>
                </a:lnTo>
                <a:lnTo>
                  <a:pt x="363245" y="296621"/>
                </a:lnTo>
                <a:lnTo>
                  <a:pt x="109423" y="0"/>
                </a:lnTo>
                <a:lnTo>
                  <a:pt x="0" y="93637"/>
                </a:lnTo>
                <a:close/>
              </a:path>
            </a:pathLst>
          </a:custGeom>
          <a:ln w="25399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41478" y="2105725"/>
            <a:ext cx="368300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855344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数据格式化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2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0000"/>
              </a:lnSpc>
            </a:pPr>
            <a:r>
              <a:rPr sz="1800" b="1" dirty="0">
                <a:latin typeface="Heiti SC"/>
                <a:cs typeface="Heiti SC"/>
              </a:rPr>
              <a:t>将一组数据按照一定规格和式样进行 规范：表示、存储、运算等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8827" y="1996584"/>
            <a:ext cx="65659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12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5" dirty="0">
                <a:latin typeface="Microsoft Sans Serif"/>
                <a:cs typeface="Microsoft Sans Serif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政府工作报告词云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0883" y="2302361"/>
            <a:ext cx="668337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政府工作报告词云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10" dirty="0">
                <a:latin typeface="Arial Unicode MS"/>
                <a:cs typeface="Arial Unicode MS"/>
              </a:rPr>
              <a:t>问</a:t>
            </a:r>
            <a:r>
              <a:rPr sz="4000" dirty="0">
                <a:latin typeface="Arial Unicode MS"/>
                <a:cs typeface="Arial Unicode MS"/>
              </a:rPr>
              <a:t>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/>
              <a:t>问题分析</a:t>
            </a:r>
          </a:p>
        </p:txBody>
      </p:sp>
      <p:sp>
        <p:nvSpPr>
          <p:cNvPr id="6" name="object 6"/>
          <p:cNvSpPr/>
          <p:nvPr/>
        </p:nvSpPr>
        <p:spPr>
          <a:xfrm>
            <a:off x="4284345" y="4141851"/>
            <a:ext cx="396240" cy="288290"/>
          </a:xfrm>
          <a:custGeom>
            <a:avLst/>
            <a:gdLst/>
            <a:ahLst/>
            <a:cxnLst/>
            <a:rect l="l" t="t" r="r" b="b"/>
            <a:pathLst>
              <a:path w="396239" h="288289">
                <a:moveTo>
                  <a:pt x="0" y="72009"/>
                </a:moveTo>
                <a:lnTo>
                  <a:pt x="252222" y="72009"/>
                </a:lnTo>
                <a:lnTo>
                  <a:pt x="252222" y="0"/>
                </a:lnTo>
                <a:lnTo>
                  <a:pt x="396240" y="144018"/>
                </a:lnTo>
                <a:lnTo>
                  <a:pt x="252222" y="288036"/>
                </a:lnTo>
                <a:lnTo>
                  <a:pt x="25222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8250" y="1529255"/>
            <a:ext cx="7563484" cy="291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31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直观理解政策文件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latin typeface="Heiti SC"/>
                <a:cs typeface="Heiti SC"/>
              </a:rPr>
              <a:t>需</a:t>
            </a:r>
            <a:r>
              <a:rPr sz="2400" b="1" dirty="0">
                <a:latin typeface="Heiti SC"/>
                <a:cs typeface="Heiti SC"/>
              </a:rPr>
              <a:t>求：对于政府工作报告等政策文件，如何直观理解？</a:t>
            </a:r>
            <a:endParaRPr sz="2400">
              <a:latin typeface="Heiti SC"/>
              <a:cs typeface="Heiti SC"/>
            </a:endParaRPr>
          </a:p>
          <a:p>
            <a:pPr marL="156210" marR="1376045" indent="-144145">
              <a:lnSpc>
                <a:spcPts val="6600"/>
              </a:lnSpc>
              <a:tabLst>
                <a:tab pos="404495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体会直观的价值：生成词云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50" dirty="0">
                <a:latin typeface="Arial"/>
                <a:cs typeface="Arial"/>
              </a:rPr>
              <a:t>&amp;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优化词云 政府工作报告等文件	有效展示的词云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884" y="1979803"/>
            <a:ext cx="8956040" cy="275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《决胜全面建成小康社会</a:t>
            </a:r>
            <a:r>
              <a:rPr sz="2400" b="1" spc="114" dirty="0">
                <a:solidFill>
                  <a:srgbClr val="C0000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夺取新时代中国特色社会主义伟大胜利》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在中国共产党第十九次全国代表大</a:t>
            </a:r>
            <a:r>
              <a:rPr sz="2000" b="1" dirty="0">
                <a:latin typeface="Heiti SC"/>
                <a:cs typeface="Heiti SC"/>
              </a:rPr>
              <a:t>会</a:t>
            </a:r>
            <a:r>
              <a:rPr sz="2000" b="1" spc="-5" dirty="0">
                <a:latin typeface="Heiti SC"/>
                <a:cs typeface="Heiti SC"/>
              </a:rPr>
              <a:t>上的</a:t>
            </a:r>
            <a:r>
              <a:rPr sz="2000" b="1" dirty="0">
                <a:latin typeface="Heiti SC"/>
                <a:cs typeface="Heiti SC"/>
              </a:rPr>
              <a:t>报</a:t>
            </a:r>
            <a:r>
              <a:rPr sz="2000" b="1" spc="-5" dirty="0">
                <a:latin typeface="Heiti SC"/>
                <a:cs typeface="Heiti SC"/>
              </a:rPr>
              <a:t>告</a:t>
            </a:r>
            <a:endParaRPr sz="2000">
              <a:latin typeface="Heiti SC"/>
              <a:cs typeface="Heiti SC"/>
            </a:endParaRPr>
          </a:p>
          <a:p>
            <a:pPr marL="3215640" marR="3207385" algn="ctr">
              <a:lnSpc>
                <a:spcPct val="200000"/>
              </a:lnSpc>
            </a:pPr>
            <a:r>
              <a:rPr sz="2000" b="1" spc="-5" dirty="0">
                <a:latin typeface="Heiti SC"/>
                <a:cs typeface="Heiti SC"/>
              </a:rPr>
              <a:t>（</a:t>
            </a:r>
            <a:r>
              <a:rPr sz="2000" b="1" spc="114" dirty="0">
                <a:latin typeface="Arial"/>
                <a:cs typeface="Arial"/>
              </a:rPr>
              <a:t>201</a:t>
            </a:r>
            <a:r>
              <a:rPr sz="2000" b="1" spc="120" dirty="0">
                <a:latin typeface="Arial"/>
                <a:cs typeface="Arial"/>
              </a:rPr>
              <a:t>7</a:t>
            </a:r>
            <a:r>
              <a:rPr sz="2000" b="1" dirty="0">
                <a:latin typeface="Heiti SC"/>
                <a:cs typeface="Heiti SC"/>
              </a:rPr>
              <a:t>年</a:t>
            </a: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spc="-5" dirty="0">
                <a:latin typeface="Heiti SC"/>
                <a:cs typeface="Heiti SC"/>
              </a:rPr>
              <a:t>月</a:t>
            </a:r>
            <a:r>
              <a:rPr sz="2000" b="1" spc="120" dirty="0">
                <a:latin typeface="Arial"/>
                <a:cs typeface="Arial"/>
              </a:rPr>
              <a:t>1</a:t>
            </a:r>
            <a:r>
              <a:rPr sz="2000" b="1" spc="114" dirty="0">
                <a:latin typeface="Arial"/>
                <a:cs typeface="Arial"/>
              </a:rPr>
              <a:t>8</a:t>
            </a:r>
            <a:r>
              <a:rPr sz="2000" b="1" dirty="0">
                <a:latin typeface="Heiti SC"/>
                <a:cs typeface="Heiti SC"/>
              </a:rPr>
              <a:t>日） </a:t>
            </a:r>
            <a:r>
              <a:rPr sz="2000" b="1" spc="-5" dirty="0">
                <a:latin typeface="Heiti SC"/>
                <a:cs typeface="Heiti SC"/>
              </a:rPr>
              <a:t>习近平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600">
              <a:latin typeface="Times New Roman"/>
              <a:cs typeface="Times New Roman"/>
            </a:endParaRPr>
          </a:p>
          <a:p>
            <a:pPr marL="932180">
              <a:lnSpc>
                <a:spcPct val="100000"/>
              </a:lnSpc>
            </a:pPr>
            <a:r>
              <a:rPr sz="1600" b="1" spc="5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600" b="1" spc="130" dirty="0">
                <a:solidFill>
                  <a:srgbClr val="006FC0"/>
                </a:solidFill>
                <a:latin typeface="Arial"/>
                <a:cs typeface="Arial"/>
              </a:rPr>
              <a:t>tt</a:t>
            </a:r>
            <a:r>
              <a:rPr sz="1600" b="1" spc="8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600" b="1" spc="-10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600" b="1" spc="120" dirty="0">
                <a:solidFill>
                  <a:srgbClr val="006FC0"/>
                </a:solidFill>
                <a:latin typeface="Arial"/>
                <a:cs typeface="Arial"/>
              </a:rPr>
              <a:t>://</a:t>
            </a:r>
            <a:r>
              <a:rPr sz="1600" b="1" spc="26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600" b="1" spc="3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600" b="1" spc="13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600" b="1" spc="5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600" b="1" spc="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6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600" b="1" spc="95" dirty="0">
                <a:solidFill>
                  <a:srgbClr val="006FC0"/>
                </a:solidFill>
                <a:latin typeface="Arial"/>
                <a:cs typeface="Arial"/>
              </a:rPr>
              <a:t>123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1600" b="1" spc="2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600" b="1" spc="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600" b="1" spc="14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600" b="1" spc="204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600" b="1" spc="-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600" b="1" spc="-3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600" b="1" spc="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600" b="1" spc="6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1600" b="1" spc="4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600" b="1" spc="-6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600" b="1" spc="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600" b="1" spc="-10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600" b="1" spc="12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600" b="1" spc="27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600" b="1" spc="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600" b="1" spc="30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006FC0"/>
                </a:solidFill>
                <a:latin typeface="Heiti SC"/>
                <a:cs typeface="Heiti SC"/>
              </a:rPr>
              <a:t>新时代中国特色社会主义</a:t>
            </a:r>
            <a:r>
              <a:rPr sz="1600" b="1" spc="6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1600" b="1" spc="10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600" b="1" spc="80" dirty="0">
                <a:solidFill>
                  <a:srgbClr val="006FC0"/>
                </a:solidFill>
                <a:latin typeface="Arial"/>
                <a:cs typeface="Arial"/>
              </a:rPr>
              <a:t>xt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455" y="1979803"/>
            <a:ext cx="7172325" cy="275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" algn="ct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《中共中央</a:t>
            </a:r>
            <a:r>
              <a:rPr sz="2400" b="1" spc="114" dirty="0">
                <a:solidFill>
                  <a:srgbClr val="C0000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国务院关于实施乡村振兴战略的意见》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49885" algn="ctr">
              <a:lnSpc>
                <a:spcPct val="100000"/>
              </a:lnSpc>
            </a:pPr>
            <a:r>
              <a:rPr sz="2000" b="1" spc="114" dirty="0">
                <a:latin typeface="Arial"/>
                <a:cs typeface="Arial"/>
              </a:rPr>
              <a:t>2018</a:t>
            </a:r>
            <a:r>
              <a:rPr sz="2000" b="1" dirty="0">
                <a:latin typeface="Heiti SC"/>
                <a:cs typeface="Heiti SC"/>
              </a:rPr>
              <a:t>一</a:t>
            </a:r>
            <a:r>
              <a:rPr sz="2000" b="1" spc="-5" dirty="0">
                <a:latin typeface="Heiti SC"/>
                <a:cs typeface="Heiti SC"/>
              </a:rPr>
              <a:t>号文件</a:t>
            </a:r>
            <a:endParaRPr sz="2000">
              <a:latin typeface="Heiti SC"/>
              <a:cs typeface="Heiti SC"/>
            </a:endParaRPr>
          </a:p>
          <a:p>
            <a:pPr marL="2499360" marR="2140585" algn="ctr">
              <a:lnSpc>
                <a:spcPct val="200000"/>
              </a:lnSpc>
            </a:pPr>
            <a:r>
              <a:rPr sz="2000" b="1" spc="-5" dirty="0">
                <a:latin typeface="Heiti SC"/>
                <a:cs typeface="Heiti SC"/>
              </a:rPr>
              <a:t>（</a:t>
            </a:r>
            <a:r>
              <a:rPr sz="2000" b="1" spc="114" dirty="0">
                <a:latin typeface="Arial"/>
                <a:cs typeface="Arial"/>
              </a:rPr>
              <a:t>201</a:t>
            </a:r>
            <a:r>
              <a:rPr sz="2000" b="1" spc="120" dirty="0">
                <a:latin typeface="Arial"/>
                <a:cs typeface="Arial"/>
              </a:rPr>
              <a:t>8</a:t>
            </a:r>
            <a:r>
              <a:rPr sz="2000" b="1" dirty="0">
                <a:latin typeface="Heiti SC"/>
                <a:cs typeface="Heiti SC"/>
              </a:rPr>
              <a:t>年</a:t>
            </a:r>
            <a:r>
              <a:rPr sz="2000" b="1" spc="120" dirty="0">
                <a:latin typeface="Arial"/>
                <a:cs typeface="Arial"/>
              </a:rPr>
              <a:t>01</a:t>
            </a:r>
            <a:r>
              <a:rPr sz="2000" b="1" spc="-5" dirty="0">
                <a:latin typeface="Heiti SC"/>
                <a:cs typeface="Heiti SC"/>
              </a:rPr>
              <a:t>月</a:t>
            </a:r>
            <a:r>
              <a:rPr sz="2000" b="1" spc="120" dirty="0">
                <a:latin typeface="Arial"/>
                <a:cs typeface="Arial"/>
              </a:rPr>
              <a:t>0</a:t>
            </a:r>
            <a:r>
              <a:rPr sz="2000" b="1" spc="114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日） </a:t>
            </a:r>
            <a:r>
              <a:rPr sz="2000" b="1" spc="-5" dirty="0">
                <a:latin typeface="Heiti SC"/>
                <a:cs typeface="Heiti SC"/>
              </a:rPr>
              <a:t>中共中央</a:t>
            </a:r>
            <a:r>
              <a:rPr sz="2000" b="1" spc="105" dirty="0">
                <a:latin typeface="Heiti SC"/>
                <a:cs typeface="Heiti SC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国务院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5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600" b="1" spc="130" dirty="0">
                <a:solidFill>
                  <a:srgbClr val="006FC0"/>
                </a:solidFill>
                <a:latin typeface="Arial"/>
                <a:cs typeface="Arial"/>
              </a:rPr>
              <a:t>tt</a:t>
            </a:r>
            <a:r>
              <a:rPr sz="1600" b="1" spc="8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600" b="1" spc="-10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600" b="1" spc="120" dirty="0">
                <a:solidFill>
                  <a:srgbClr val="006FC0"/>
                </a:solidFill>
                <a:latin typeface="Arial"/>
                <a:cs typeface="Arial"/>
              </a:rPr>
              <a:t>://</a:t>
            </a:r>
            <a:r>
              <a:rPr sz="1600" b="1" spc="26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600" b="1" spc="3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600" b="1" spc="13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600" b="1" spc="5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600" b="1" spc="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6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600" b="1" spc="95" dirty="0">
                <a:solidFill>
                  <a:srgbClr val="006FC0"/>
                </a:solidFill>
                <a:latin typeface="Arial"/>
                <a:cs typeface="Arial"/>
              </a:rPr>
              <a:t>123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1600" b="1" spc="2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600" b="1" spc="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600" b="1" spc="14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600" b="1" spc="204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600" b="1" spc="-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600" b="1" spc="-3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600" b="1" spc="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600" b="1" spc="6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1600" b="1" spc="4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600" b="1" spc="-6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600" b="1" spc="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600" b="1" spc="-10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600" b="1" spc="12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600" b="1" spc="27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600" b="1" spc="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600" b="1" spc="30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006FC0"/>
                </a:solidFill>
                <a:latin typeface="Heiti SC"/>
                <a:cs typeface="Heiti SC"/>
              </a:rPr>
              <a:t>关于实施乡村振兴战略的意见</a:t>
            </a:r>
            <a:r>
              <a:rPr sz="1600" b="1" spc="6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1600" b="1" spc="10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600" b="1" spc="80" dirty="0">
                <a:solidFill>
                  <a:srgbClr val="006FC0"/>
                </a:solidFill>
                <a:latin typeface="Arial"/>
                <a:cs typeface="Arial"/>
              </a:rPr>
              <a:t>xt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450" y="2302361"/>
            <a:ext cx="752983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政府工作报告词云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10" dirty="0">
                <a:latin typeface="Arial Unicode MS"/>
                <a:cs typeface="Arial Unicode MS"/>
              </a:rPr>
              <a:t>实</a:t>
            </a:r>
            <a:r>
              <a:rPr sz="4000" dirty="0">
                <a:latin typeface="Arial Unicode MS"/>
                <a:cs typeface="Arial Unicode MS"/>
              </a:rPr>
              <a:t>例讲</a:t>
            </a:r>
            <a:r>
              <a:rPr sz="4000" spc="-10" dirty="0">
                <a:latin typeface="Arial Unicode MS"/>
                <a:cs typeface="Arial Unicode MS"/>
              </a:rPr>
              <a:t>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dirty="0">
                <a:latin typeface="Arial Unicode MS"/>
                <a:cs typeface="Arial Unicode MS"/>
              </a:rPr>
              <a:t>上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3213657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7541" y="2566062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46583" y="369554"/>
                </a:moveTo>
                <a:lnTo>
                  <a:pt x="62915" y="369554"/>
                </a:lnTo>
                <a:lnTo>
                  <a:pt x="68427" y="372463"/>
                </a:lnTo>
                <a:lnTo>
                  <a:pt x="72265" y="379313"/>
                </a:lnTo>
                <a:lnTo>
                  <a:pt x="92154" y="424073"/>
                </a:lnTo>
                <a:lnTo>
                  <a:pt x="108751" y="468308"/>
                </a:lnTo>
                <a:lnTo>
                  <a:pt x="181851" y="674585"/>
                </a:lnTo>
                <a:lnTo>
                  <a:pt x="197949" y="721689"/>
                </a:lnTo>
                <a:lnTo>
                  <a:pt x="211558" y="767259"/>
                </a:lnTo>
                <a:lnTo>
                  <a:pt x="215938" y="789010"/>
                </a:lnTo>
                <a:lnTo>
                  <a:pt x="213499" y="794750"/>
                </a:lnTo>
                <a:lnTo>
                  <a:pt x="205585" y="800082"/>
                </a:lnTo>
                <a:lnTo>
                  <a:pt x="198077" y="803775"/>
                </a:lnTo>
                <a:lnTo>
                  <a:pt x="185382" y="809447"/>
                </a:lnTo>
                <a:lnTo>
                  <a:pt x="167576" y="817064"/>
                </a:lnTo>
                <a:lnTo>
                  <a:pt x="165315" y="821814"/>
                </a:lnTo>
                <a:lnTo>
                  <a:pt x="173761" y="845652"/>
                </a:lnTo>
                <a:lnTo>
                  <a:pt x="178644" y="847462"/>
                </a:lnTo>
                <a:lnTo>
                  <a:pt x="201501" y="838216"/>
                </a:lnTo>
                <a:lnTo>
                  <a:pt x="224844" y="829182"/>
                </a:lnTo>
                <a:lnTo>
                  <a:pt x="261688" y="815705"/>
                </a:lnTo>
                <a:lnTo>
                  <a:pt x="309030" y="800046"/>
                </a:lnTo>
                <a:lnTo>
                  <a:pt x="334467" y="792299"/>
                </a:lnTo>
                <a:lnTo>
                  <a:pt x="336854" y="787905"/>
                </a:lnTo>
                <a:lnTo>
                  <a:pt x="331696" y="773338"/>
                </a:lnTo>
                <a:lnTo>
                  <a:pt x="273939" y="773338"/>
                </a:lnTo>
                <a:lnTo>
                  <a:pt x="268427" y="770430"/>
                </a:lnTo>
                <a:lnTo>
                  <a:pt x="249455" y="730673"/>
                </a:lnTo>
                <a:lnTo>
                  <a:pt x="233989" y="690685"/>
                </a:lnTo>
                <a:lnTo>
                  <a:pt x="140563" y="427568"/>
                </a:lnTo>
                <a:lnTo>
                  <a:pt x="344375" y="427568"/>
                </a:lnTo>
                <a:lnTo>
                  <a:pt x="246583" y="369554"/>
                </a:lnTo>
                <a:close/>
              </a:path>
              <a:path w="1216660" h="847725">
                <a:moveTo>
                  <a:pt x="328409" y="764054"/>
                </a:moveTo>
                <a:lnTo>
                  <a:pt x="314815" y="764330"/>
                </a:lnTo>
                <a:lnTo>
                  <a:pt x="298471" y="768866"/>
                </a:lnTo>
                <a:lnTo>
                  <a:pt x="287326" y="771696"/>
                </a:lnTo>
                <a:lnTo>
                  <a:pt x="281381" y="772817"/>
                </a:lnTo>
                <a:lnTo>
                  <a:pt x="273939" y="773338"/>
                </a:lnTo>
                <a:lnTo>
                  <a:pt x="331696" y="773338"/>
                </a:lnTo>
                <a:lnTo>
                  <a:pt x="328409" y="764054"/>
                </a:lnTo>
                <a:close/>
              </a:path>
              <a:path w="1216660" h="847725">
                <a:moveTo>
                  <a:pt x="344375" y="427568"/>
                </a:moveTo>
                <a:lnTo>
                  <a:pt x="140563" y="427568"/>
                </a:lnTo>
                <a:lnTo>
                  <a:pt x="461763" y="620872"/>
                </a:lnTo>
                <a:lnTo>
                  <a:pt x="554444" y="674412"/>
                </a:lnTo>
                <a:lnTo>
                  <a:pt x="598470" y="698906"/>
                </a:lnTo>
                <a:lnTo>
                  <a:pt x="631283" y="692610"/>
                </a:lnTo>
                <a:lnTo>
                  <a:pt x="661187" y="687257"/>
                </a:lnTo>
                <a:lnTo>
                  <a:pt x="664270" y="681709"/>
                </a:lnTo>
                <a:lnTo>
                  <a:pt x="661617" y="675845"/>
                </a:lnTo>
                <a:lnTo>
                  <a:pt x="658731" y="669224"/>
                </a:lnTo>
                <a:lnTo>
                  <a:pt x="640796" y="624743"/>
                </a:lnTo>
                <a:lnTo>
                  <a:pt x="627232" y="588958"/>
                </a:lnTo>
                <a:lnTo>
                  <a:pt x="615129" y="556117"/>
                </a:lnTo>
                <a:lnTo>
                  <a:pt x="568960" y="556117"/>
                </a:lnTo>
                <a:lnTo>
                  <a:pt x="452815" y="490609"/>
                </a:lnTo>
                <a:lnTo>
                  <a:pt x="344375" y="427568"/>
                </a:lnTo>
                <a:close/>
              </a:path>
              <a:path w="1216660" h="847725">
                <a:moveTo>
                  <a:pt x="504730" y="234541"/>
                </a:moveTo>
                <a:lnTo>
                  <a:pt x="444157" y="234541"/>
                </a:lnTo>
                <a:lnTo>
                  <a:pt x="449668" y="237462"/>
                </a:lnTo>
                <a:lnTo>
                  <a:pt x="453507" y="244299"/>
                </a:lnTo>
                <a:lnTo>
                  <a:pt x="473395" y="289059"/>
                </a:lnTo>
                <a:lnTo>
                  <a:pt x="489992" y="333294"/>
                </a:lnTo>
                <a:lnTo>
                  <a:pt x="568960" y="556117"/>
                </a:lnTo>
                <a:lnTo>
                  <a:pt x="615129" y="556117"/>
                </a:lnTo>
                <a:lnTo>
                  <a:pt x="599957" y="514154"/>
                </a:lnTo>
                <a:lnTo>
                  <a:pt x="536395" y="334877"/>
                </a:lnTo>
                <a:lnTo>
                  <a:pt x="519798" y="286317"/>
                </a:lnTo>
                <a:lnTo>
                  <a:pt x="506193" y="240750"/>
                </a:lnTo>
                <a:lnTo>
                  <a:pt x="504730" y="234541"/>
                </a:lnTo>
                <a:close/>
              </a:path>
              <a:path w="1216660" h="847725">
                <a:moveTo>
                  <a:pt x="136564" y="303632"/>
                </a:moveTo>
                <a:lnTo>
                  <a:pt x="91572" y="321172"/>
                </a:lnTo>
                <a:lnTo>
                  <a:pt x="51539" y="335409"/>
                </a:lnTo>
                <a:lnTo>
                  <a:pt x="15100" y="346903"/>
                </a:lnTo>
                <a:lnTo>
                  <a:pt x="2400" y="350593"/>
                </a:lnTo>
                <a:lnTo>
                  <a:pt x="0" y="354987"/>
                </a:lnTo>
                <a:lnTo>
                  <a:pt x="8445" y="378838"/>
                </a:lnTo>
                <a:lnTo>
                  <a:pt x="22039" y="378563"/>
                </a:lnTo>
                <a:lnTo>
                  <a:pt x="38382" y="374031"/>
                </a:lnTo>
                <a:lnTo>
                  <a:pt x="49528" y="371202"/>
                </a:lnTo>
                <a:lnTo>
                  <a:pt x="55473" y="370075"/>
                </a:lnTo>
                <a:lnTo>
                  <a:pt x="62915" y="369554"/>
                </a:lnTo>
                <a:lnTo>
                  <a:pt x="246583" y="369554"/>
                </a:lnTo>
                <a:lnTo>
                  <a:pt x="136564" y="303632"/>
                </a:lnTo>
                <a:close/>
              </a:path>
              <a:path w="1216660" h="847725">
                <a:moveTo>
                  <a:pt x="539415" y="160434"/>
                </a:moveTo>
                <a:lnTo>
                  <a:pt x="483021" y="182562"/>
                </a:lnTo>
                <a:lnTo>
                  <a:pt x="444807" y="196193"/>
                </a:lnTo>
                <a:lnTo>
                  <a:pt x="383641" y="215579"/>
                </a:lnTo>
                <a:lnTo>
                  <a:pt x="381241" y="219986"/>
                </a:lnTo>
                <a:lnTo>
                  <a:pt x="389686" y="243837"/>
                </a:lnTo>
                <a:lnTo>
                  <a:pt x="403280" y="243557"/>
                </a:lnTo>
                <a:lnTo>
                  <a:pt x="419624" y="239020"/>
                </a:lnTo>
                <a:lnTo>
                  <a:pt x="430769" y="236193"/>
                </a:lnTo>
                <a:lnTo>
                  <a:pt x="436714" y="235074"/>
                </a:lnTo>
                <a:lnTo>
                  <a:pt x="444157" y="234541"/>
                </a:lnTo>
                <a:lnTo>
                  <a:pt x="504730" y="234541"/>
                </a:lnTo>
                <a:lnTo>
                  <a:pt x="504315" y="232782"/>
                </a:lnTo>
                <a:lnTo>
                  <a:pt x="503047" y="226184"/>
                </a:lnTo>
                <a:lnTo>
                  <a:pt x="501815" y="218996"/>
                </a:lnTo>
                <a:lnTo>
                  <a:pt x="504253" y="213255"/>
                </a:lnTo>
                <a:lnTo>
                  <a:pt x="512137" y="207942"/>
                </a:lnTo>
                <a:lnTo>
                  <a:pt x="519662" y="204240"/>
                </a:lnTo>
                <a:lnTo>
                  <a:pt x="532354" y="198568"/>
                </a:lnTo>
                <a:lnTo>
                  <a:pt x="550164" y="190954"/>
                </a:lnTo>
                <a:lnTo>
                  <a:pt x="552780" y="186077"/>
                </a:lnTo>
                <a:lnTo>
                  <a:pt x="544334" y="162227"/>
                </a:lnTo>
                <a:lnTo>
                  <a:pt x="539415" y="160434"/>
                </a:lnTo>
                <a:close/>
              </a:path>
              <a:path w="1216660" h="847725">
                <a:moveTo>
                  <a:pt x="1055507" y="0"/>
                </a:moveTo>
                <a:lnTo>
                  <a:pt x="1005708" y="2245"/>
                </a:lnTo>
                <a:lnTo>
                  <a:pt x="956116" y="9555"/>
                </a:lnTo>
                <a:lnTo>
                  <a:pt x="918632" y="18513"/>
                </a:lnTo>
                <a:lnTo>
                  <a:pt x="880567" y="30568"/>
                </a:lnTo>
                <a:lnTo>
                  <a:pt x="841257" y="46958"/>
                </a:lnTo>
                <a:lnTo>
                  <a:pt x="805758" y="65943"/>
                </a:lnTo>
                <a:lnTo>
                  <a:pt x="773980" y="87697"/>
                </a:lnTo>
                <a:lnTo>
                  <a:pt x="737237" y="121313"/>
                </a:lnTo>
                <a:lnTo>
                  <a:pt x="706727" y="160579"/>
                </a:lnTo>
                <a:lnTo>
                  <a:pt x="684011" y="204442"/>
                </a:lnTo>
                <a:lnTo>
                  <a:pt x="671715" y="250093"/>
                </a:lnTo>
                <a:lnTo>
                  <a:pt x="668818" y="285954"/>
                </a:lnTo>
                <a:lnTo>
                  <a:pt x="669066" y="298242"/>
                </a:lnTo>
                <a:lnTo>
                  <a:pt x="673476" y="336173"/>
                </a:lnTo>
                <a:lnTo>
                  <a:pt x="683419" y="375805"/>
                </a:lnTo>
                <a:lnTo>
                  <a:pt x="698011" y="413619"/>
                </a:lnTo>
                <a:lnTo>
                  <a:pt x="716290" y="447457"/>
                </a:lnTo>
                <a:lnTo>
                  <a:pt x="746671" y="487960"/>
                </a:lnTo>
                <a:lnTo>
                  <a:pt x="776014" y="516603"/>
                </a:lnTo>
                <a:lnTo>
                  <a:pt x="812837" y="542520"/>
                </a:lnTo>
                <a:lnTo>
                  <a:pt x="852850" y="560629"/>
                </a:lnTo>
                <a:lnTo>
                  <a:pt x="896115" y="570906"/>
                </a:lnTo>
                <a:lnTo>
                  <a:pt x="926796" y="573396"/>
                </a:lnTo>
                <a:lnTo>
                  <a:pt x="942694" y="573330"/>
                </a:lnTo>
                <a:lnTo>
                  <a:pt x="992650" y="567880"/>
                </a:lnTo>
                <a:lnTo>
                  <a:pt x="1046044" y="554534"/>
                </a:lnTo>
                <a:lnTo>
                  <a:pt x="1089551" y="538376"/>
                </a:lnTo>
                <a:lnTo>
                  <a:pt x="1124589" y="520902"/>
                </a:lnTo>
                <a:lnTo>
                  <a:pt x="1151405" y="504083"/>
                </a:lnTo>
                <a:lnTo>
                  <a:pt x="999494" y="504083"/>
                </a:lnTo>
                <a:lnTo>
                  <a:pt x="987485" y="503835"/>
                </a:lnTo>
                <a:lnTo>
                  <a:pt x="941280" y="495114"/>
                </a:lnTo>
                <a:lnTo>
                  <a:pt x="896615" y="474229"/>
                </a:lnTo>
                <a:lnTo>
                  <a:pt x="858049" y="444234"/>
                </a:lnTo>
                <a:lnTo>
                  <a:pt x="833015" y="415429"/>
                </a:lnTo>
                <a:lnTo>
                  <a:pt x="811228" y="380956"/>
                </a:lnTo>
                <a:lnTo>
                  <a:pt x="792608" y="340585"/>
                </a:lnTo>
                <a:lnTo>
                  <a:pt x="779692" y="299374"/>
                </a:lnTo>
                <a:lnTo>
                  <a:pt x="773676" y="261290"/>
                </a:lnTo>
                <a:lnTo>
                  <a:pt x="773100" y="236807"/>
                </a:lnTo>
                <a:lnTo>
                  <a:pt x="773854" y="224811"/>
                </a:lnTo>
                <a:lnTo>
                  <a:pt x="783905" y="178247"/>
                </a:lnTo>
                <a:lnTo>
                  <a:pt x="806564" y="135257"/>
                </a:lnTo>
                <a:lnTo>
                  <a:pt x="841979" y="100360"/>
                </a:lnTo>
                <a:lnTo>
                  <a:pt x="877167" y="79525"/>
                </a:lnTo>
                <a:lnTo>
                  <a:pt x="918173" y="64010"/>
                </a:lnTo>
                <a:lnTo>
                  <a:pt x="956363" y="56986"/>
                </a:lnTo>
                <a:lnTo>
                  <a:pt x="968608" y="56479"/>
                </a:lnTo>
                <a:lnTo>
                  <a:pt x="1080297" y="56479"/>
                </a:lnTo>
                <a:lnTo>
                  <a:pt x="1078995" y="50231"/>
                </a:lnTo>
                <a:lnTo>
                  <a:pt x="1076752" y="38183"/>
                </a:lnTo>
                <a:lnTo>
                  <a:pt x="1074807" y="26199"/>
                </a:lnTo>
                <a:lnTo>
                  <a:pt x="1073252" y="14958"/>
                </a:lnTo>
                <a:lnTo>
                  <a:pt x="1071994" y="3782"/>
                </a:lnTo>
                <a:lnTo>
                  <a:pt x="1055507" y="0"/>
                </a:lnTo>
                <a:close/>
              </a:path>
              <a:path w="1216660" h="847725">
                <a:moveTo>
                  <a:pt x="1203184" y="405145"/>
                </a:moveTo>
                <a:lnTo>
                  <a:pt x="1175285" y="432376"/>
                </a:lnTo>
                <a:lnTo>
                  <a:pt x="1134444" y="462255"/>
                </a:lnTo>
                <a:lnTo>
                  <a:pt x="1100639" y="479996"/>
                </a:lnTo>
                <a:lnTo>
                  <a:pt x="1062942" y="493940"/>
                </a:lnTo>
                <a:lnTo>
                  <a:pt x="1024154" y="502288"/>
                </a:lnTo>
                <a:lnTo>
                  <a:pt x="999494" y="504083"/>
                </a:lnTo>
                <a:lnTo>
                  <a:pt x="1151405" y="504083"/>
                </a:lnTo>
                <a:lnTo>
                  <a:pt x="1186156" y="476776"/>
                </a:lnTo>
                <a:lnTo>
                  <a:pt x="1216152" y="408632"/>
                </a:lnTo>
                <a:lnTo>
                  <a:pt x="1203184" y="405145"/>
                </a:lnTo>
                <a:close/>
              </a:path>
              <a:path w="1216660" h="847725">
                <a:moveTo>
                  <a:pt x="1080297" y="56479"/>
                </a:moveTo>
                <a:lnTo>
                  <a:pt x="968608" y="56479"/>
                </a:lnTo>
                <a:lnTo>
                  <a:pt x="980630" y="56927"/>
                </a:lnTo>
                <a:lnTo>
                  <a:pt x="992440" y="58350"/>
                </a:lnTo>
                <a:lnTo>
                  <a:pt x="1037788" y="74241"/>
                </a:lnTo>
                <a:lnTo>
                  <a:pt x="1063683" y="115654"/>
                </a:lnTo>
                <a:lnTo>
                  <a:pt x="1069898" y="131620"/>
                </a:lnTo>
                <a:lnTo>
                  <a:pt x="1074775" y="134236"/>
                </a:lnTo>
                <a:lnTo>
                  <a:pt x="1095476" y="126908"/>
                </a:lnTo>
                <a:lnTo>
                  <a:pt x="1095135" y="114835"/>
                </a:lnTo>
                <a:lnTo>
                  <a:pt x="1091250" y="101332"/>
                </a:lnTo>
                <a:lnTo>
                  <a:pt x="1087587" y="87697"/>
                </a:lnTo>
                <a:lnTo>
                  <a:pt x="1084465" y="75200"/>
                </a:lnTo>
                <a:lnTo>
                  <a:pt x="1081566" y="62570"/>
                </a:lnTo>
                <a:lnTo>
                  <a:pt x="1080297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7042" y="2733414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8164" y="405215"/>
                </a:moveTo>
                <a:lnTo>
                  <a:pt x="598268" y="426017"/>
                </a:lnTo>
                <a:lnTo>
                  <a:pt x="597419" y="457134"/>
                </a:lnTo>
                <a:lnTo>
                  <a:pt x="595941" y="514105"/>
                </a:lnTo>
                <a:lnTo>
                  <a:pt x="584573" y="797842"/>
                </a:lnTo>
                <a:lnTo>
                  <a:pt x="581910" y="854559"/>
                </a:lnTo>
                <a:lnTo>
                  <a:pt x="579482" y="894269"/>
                </a:lnTo>
                <a:lnTo>
                  <a:pt x="575528" y="933993"/>
                </a:lnTo>
                <a:lnTo>
                  <a:pt x="552204" y="966140"/>
                </a:lnTo>
                <a:lnTo>
                  <a:pt x="536112" y="973807"/>
                </a:lnTo>
                <a:lnTo>
                  <a:pt x="533496" y="978684"/>
                </a:lnTo>
                <a:lnTo>
                  <a:pt x="541573" y="1001480"/>
                </a:lnTo>
                <a:lnTo>
                  <a:pt x="553967" y="1000320"/>
                </a:lnTo>
                <a:lnTo>
                  <a:pt x="595243" y="984177"/>
                </a:lnTo>
                <a:lnTo>
                  <a:pt x="614894" y="976786"/>
                </a:lnTo>
                <a:lnTo>
                  <a:pt x="622769" y="973960"/>
                </a:lnTo>
                <a:lnTo>
                  <a:pt x="700869" y="948623"/>
                </a:lnTo>
                <a:lnTo>
                  <a:pt x="703129" y="943873"/>
                </a:lnTo>
                <a:lnTo>
                  <a:pt x="698034" y="929467"/>
                </a:lnTo>
                <a:lnTo>
                  <a:pt x="650914" y="929467"/>
                </a:lnTo>
                <a:lnTo>
                  <a:pt x="638514" y="927544"/>
                </a:lnTo>
                <a:lnTo>
                  <a:pt x="627970" y="887208"/>
                </a:lnTo>
                <a:lnTo>
                  <a:pt x="627626" y="872816"/>
                </a:lnTo>
                <a:lnTo>
                  <a:pt x="627715" y="844493"/>
                </a:lnTo>
                <a:lnTo>
                  <a:pt x="628774" y="803232"/>
                </a:lnTo>
                <a:lnTo>
                  <a:pt x="712118" y="772942"/>
                </a:lnTo>
                <a:lnTo>
                  <a:pt x="756123" y="757539"/>
                </a:lnTo>
                <a:lnTo>
                  <a:pt x="629647" y="757539"/>
                </a:lnTo>
                <a:lnTo>
                  <a:pt x="636467" y="548293"/>
                </a:lnTo>
                <a:lnTo>
                  <a:pt x="779392" y="548293"/>
                </a:lnTo>
                <a:lnTo>
                  <a:pt x="648164" y="405215"/>
                </a:lnTo>
                <a:close/>
              </a:path>
              <a:path w="2085975" h="1131570">
                <a:moveTo>
                  <a:pt x="686864" y="920213"/>
                </a:moveTo>
                <a:lnTo>
                  <a:pt x="672257" y="924375"/>
                </a:lnTo>
                <a:lnTo>
                  <a:pt x="660440" y="927433"/>
                </a:lnTo>
                <a:lnTo>
                  <a:pt x="650914" y="929467"/>
                </a:lnTo>
                <a:lnTo>
                  <a:pt x="698034" y="929467"/>
                </a:lnTo>
                <a:lnTo>
                  <a:pt x="695192" y="921432"/>
                </a:lnTo>
                <a:lnTo>
                  <a:pt x="686864" y="920213"/>
                </a:lnTo>
                <a:close/>
              </a:path>
              <a:path w="2085975" h="1131570">
                <a:moveTo>
                  <a:pt x="954988" y="739746"/>
                </a:moveTo>
                <a:lnTo>
                  <a:pt x="808070" y="739746"/>
                </a:lnTo>
                <a:lnTo>
                  <a:pt x="863903" y="805114"/>
                </a:lnTo>
                <a:lnTo>
                  <a:pt x="874079" y="817679"/>
                </a:lnTo>
                <a:lnTo>
                  <a:pt x="881037" y="827837"/>
                </a:lnTo>
                <a:lnTo>
                  <a:pt x="884925" y="836194"/>
                </a:lnTo>
                <a:lnTo>
                  <a:pt x="881840" y="845856"/>
                </a:lnTo>
                <a:lnTo>
                  <a:pt x="869741" y="853690"/>
                </a:lnTo>
                <a:lnTo>
                  <a:pt x="839845" y="866251"/>
                </a:lnTo>
                <a:lnTo>
                  <a:pt x="837711" y="871356"/>
                </a:lnTo>
                <a:lnTo>
                  <a:pt x="845535" y="893441"/>
                </a:lnTo>
                <a:lnTo>
                  <a:pt x="853894" y="894269"/>
                </a:lnTo>
                <a:lnTo>
                  <a:pt x="898111" y="877202"/>
                </a:lnTo>
                <a:lnTo>
                  <a:pt x="959917" y="854559"/>
                </a:lnTo>
                <a:lnTo>
                  <a:pt x="973376" y="849776"/>
                </a:lnTo>
                <a:lnTo>
                  <a:pt x="1063873" y="820073"/>
                </a:lnTo>
                <a:lnTo>
                  <a:pt x="1065791" y="815451"/>
                </a:lnTo>
                <a:lnTo>
                  <a:pt x="1059101" y="796558"/>
                </a:lnTo>
                <a:lnTo>
                  <a:pt x="1024662" y="796558"/>
                </a:lnTo>
                <a:lnTo>
                  <a:pt x="1011673" y="795922"/>
                </a:lnTo>
                <a:lnTo>
                  <a:pt x="1001501" y="788905"/>
                </a:lnTo>
                <a:lnTo>
                  <a:pt x="988930" y="776754"/>
                </a:lnTo>
                <a:lnTo>
                  <a:pt x="954988" y="739746"/>
                </a:lnTo>
                <a:close/>
              </a:path>
              <a:path w="2085975" h="1131570">
                <a:moveTo>
                  <a:pt x="1048679" y="791846"/>
                </a:moveTo>
                <a:lnTo>
                  <a:pt x="1036638" y="795098"/>
                </a:lnTo>
                <a:lnTo>
                  <a:pt x="1024662" y="796558"/>
                </a:lnTo>
                <a:lnTo>
                  <a:pt x="1059101" y="796558"/>
                </a:lnTo>
                <a:lnTo>
                  <a:pt x="1057840" y="792997"/>
                </a:lnTo>
                <a:lnTo>
                  <a:pt x="1048679" y="791846"/>
                </a:lnTo>
                <a:close/>
              </a:path>
              <a:path w="2085975" h="1131570">
                <a:moveTo>
                  <a:pt x="779392" y="548293"/>
                </a:moveTo>
                <a:lnTo>
                  <a:pt x="636467" y="548293"/>
                </a:lnTo>
                <a:lnTo>
                  <a:pt x="776612" y="705507"/>
                </a:lnTo>
                <a:lnTo>
                  <a:pt x="773711" y="706654"/>
                </a:lnTo>
                <a:lnTo>
                  <a:pt x="730029" y="723061"/>
                </a:lnTo>
                <a:lnTo>
                  <a:pt x="687120" y="738327"/>
                </a:lnTo>
                <a:lnTo>
                  <a:pt x="650050" y="750955"/>
                </a:lnTo>
                <a:lnTo>
                  <a:pt x="629647" y="757539"/>
                </a:lnTo>
                <a:lnTo>
                  <a:pt x="756123" y="757539"/>
                </a:lnTo>
                <a:lnTo>
                  <a:pt x="808070" y="739746"/>
                </a:lnTo>
                <a:lnTo>
                  <a:pt x="954988" y="739746"/>
                </a:lnTo>
                <a:lnTo>
                  <a:pt x="779392" y="548293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ts val="4795"/>
              </a:lnSpc>
            </a:pPr>
            <a:r>
              <a:rPr dirty="0"/>
              <a:t>政府工作报告词云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2389" y="1529255"/>
            <a:ext cx="409384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85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基本思路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：读取文件、分词整理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：设置并输出词云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：观察结果，优化迭代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1428" y="4150614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1428" y="4149852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7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1428" y="4149853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4722" y="4149853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1048" y="415023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4050" y="0"/>
                </a:lnTo>
              </a:path>
            </a:pathLst>
          </a:custGeom>
          <a:ln w="25146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8633" y="2716529"/>
            <a:ext cx="0" cy="1439545"/>
          </a:xfrm>
          <a:custGeom>
            <a:avLst/>
            <a:gdLst/>
            <a:ahLst/>
            <a:cxnLst/>
            <a:rect l="l" t="t" r="r" b="b"/>
            <a:pathLst>
              <a:path h="1439545">
                <a:moveTo>
                  <a:pt x="0" y="0"/>
                </a:moveTo>
                <a:lnTo>
                  <a:pt x="0" y="1439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8632" y="2716148"/>
            <a:ext cx="0" cy="1440180"/>
          </a:xfrm>
          <a:custGeom>
            <a:avLst/>
            <a:gdLst/>
            <a:ahLst/>
            <a:cxnLst/>
            <a:rect l="l" t="t" r="r" b="b"/>
            <a:pathLst>
              <a:path h="1440179">
                <a:moveTo>
                  <a:pt x="0" y="0"/>
                </a:moveTo>
                <a:lnTo>
                  <a:pt x="0" y="1440154"/>
                </a:lnTo>
              </a:path>
            </a:pathLst>
          </a:custGeom>
          <a:ln w="25146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1428" y="2722626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428" y="272186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7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1428" y="2721865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94722" y="2721865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1848" y="2722245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250" y="0"/>
                </a:lnTo>
              </a:path>
            </a:pathLst>
          </a:custGeom>
          <a:ln w="25146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1048" y="268414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08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053" y="361950"/>
            <a:ext cx="7680325" cy="420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#G</a:t>
            </a:r>
            <a:r>
              <a:rPr sz="1800" b="1" spc="-30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vR</a:t>
            </a:r>
            <a:r>
              <a:rPr sz="1800" b="1" spc="-26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800" b="1" spc="-275" dirty="0">
                <a:solidFill>
                  <a:srgbClr val="DC0012"/>
                </a:solidFill>
                <a:latin typeface="FZLTZHB--B51-0"/>
                <a:cs typeface="FZLTZHB--B51-0"/>
              </a:rPr>
              <a:t>tW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140" dirty="0">
                <a:solidFill>
                  <a:srgbClr val="DC0012"/>
                </a:solidFill>
                <a:latin typeface="FZLTZHB--B51-0"/>
                <a:cs typeface="FZLTZHB--B51-0"/>
              </a:rPr>
              <a:t>rd</a:t>
            </a:r>
            <a:r>
              <a:rPr sz="1800" b="1" spc="-220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DC0012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DC0012"/>
                </a:solidFill>
                <a:latin typeface="FZLTZHB--B51-0"/>
                <a:cs typeface="FZLTZHB--B51-0"/>
              </a:rPr>
              <a:t>u</a:t>
            </a:r>
            <a:r>
              <a:rPr sz="18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dv</a:t>
            </a:r>
            <a:r>
              <a:rPr sz="1800" b="1" spc="-85" dirty="0">
                <a:solidFill>
                  <a:srgbClr val="DC0012"/>
                </a:solidFill>
                <a:latin typeface="FZLTZHB--B51-0"/>
                <a:cs typeface="FZLTZHB--B51-0"/>
              </a:rPr>
              <a:t>1</a:t>
            </a:r>
            <a:r>
              <a:rPr sz="1800" b="1" spc="20" dirty="0">
                <a:solidFill>
                  <a:srgbClr val="DC0012"/>
                </a:solidFill>
                <a:latin typeface="FZLTZHB--B51-0"/>
                <a:cs typeface="FZLTZHB--B51-0"/>
              </a:rPr>
              <a:t>.py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j</a:t>
            </a:r>
            <a:r>
              <a:rPr sz="1800" b="1" spc="484" dirty="0">
                <a:latin typeface="FZLTZHB--B51-0"/>
                <a:cs typeface="FZLTZHB--B51-0"/>
              </a:rPr>
              <a:t>i</a:t>
            </a:r>
            <a:r>
              <a:rPr sz="1800" b="1" spc="-210" dirty="0">
                <a:latin typeface="FZLTZHB--B51-0"/>
                <a:cs typeface="FZLTZHB--B51-0"/>
              </a:rPr>
              <a:t>eba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endParaRPr sz="1800" dirty="0">
              <a:latin typeface="FZLTZHB--B51-0"/>
              <a:cs typeface="FZLTZHB--B51-0"/>
            </a:endParaRPr>
          </a:p>
          <a:p>
            <a:pPr marL="12700" marR="251460">
              <a:lnSpc>
                <a:spcPct val="120000"/>
              </a:lnSpc>
            </a:pPr>
            <a:r>
              <a:rPr sz="1800" b="1" spc="355" dirty="0">
                <a:latin typeface="FZLTZHB--B51-0"/>
                <a:cs typeface="FZLTZHB--B51-0"/>
              </a:rPr>
              <a:t>f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8F0090"/>
                </a:solidFill>
                <a:latin typeface="FZLTZHB--B51-0"/>
                <a:cs typeface="FZLTZHB--B51-0"/>
              </a:rPr>
              <a:t>open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Heiti SC"/>
                <a:cs typeface="Heiti SC"/>
              </a:rPr>
              <a:t>新时代中国特色社会主义</a:t>
            </a:r>
            <a:r>
              <a:rPr sz="1800" b="1" spc="225" dirty="0">
                <a:solidFill>
                  <a:srgbClr val="38AA00"/>
                </a:solidFill>
                <a:latin typeface="FZLTZHB--B51-0"/>
                <a:cs typeface="FZLTZHB--B51-0"/>
              </a:rPr>
              <a:t>.tx</a:t>
            </a:r>
            <a:r>
              <a:rPr sz="1800" b="1" spc="18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 </a:t>
            </a:r>
            <a:r>
              <a:rPr sz="1800" b="1" spc="235" dirty="0">
                <a:solidFill>
                  <a:srgbClr val="38AA00"/>
                </a:solidFill>
                <a:latin typeface="FZLTZHB--B51-0"/>
                <a:cs typeface="FZLTZHB--B51-0"/>
              </a:rPr>
              <a:t>"r"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25" dirty="0">
                <a:latin typeface="FZLTZHB--B51-0"/>
                <a:cs typeface="FZLTZHB--B51-0"/>
              </a:rPr>
              <a:t>encoding</a:t>
            </a:r>
            <a:r>
              <a:rPr sz="1800" b="1" spc="-145" dirty="0">
                <a:latin typeface="FZLTZHB--B51-0"/>
                <a:cs typeface="FZLTZHB--B51-0"/>
              </a:rPr>
              <a:t>=</a:t>
            </a:r>
            <a:r>
              <a:rPr sz="1800" b="1" spc="10" dirty="0">
                <a:solidFill>
                  <a:srgbClr val="38AA00"/>
                </a:solidFill>
                <a:latin typeface="FZLTZHB--B51-0"/>
                <a:cs typeface="FZLTZHB--B51-0"/>
              </a:rPr>
              <a:t>"u</a:t>
            </a:r>
            <a:r>
              <a:rPr sz="1800" b="1" spc="34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f</a:t>
            </a:r>
            <a:r>
              <a:rPr sz="1800" b="1" spc="-235" dirty="0">
                <a:solidFill>
                  <a:srgbClr val="38AA00"/>
                </a:solidFill>
                <a:latin typeface="FZLTZHB--B51-0"/>
                <a:cs typeface="FZLTZHB--B51-0"/>
              </a:rPr>
              <a:t>-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8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375" dirty="0">
                <a:latin typeface="FZLTZHB--B51-0"/>
                <a:cs typeface="FZLTZHB--B51-0"/>
              </a:rPr>
              <a:t>f</a:t>
            </a:r>
            <a:r>
              <a:rPr sz="1800" b="1" spc="350" dirty="0">
                <a:latin typeface="FZLTZHB--B51-0"/>
                <a:cs typeface="FZLTZHB--B51-0"/>
              </a:rPr>
              <a:t>.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50" dirty="0">
                <a:latin typeface="FZLTZHB--B51-0"/>
                <a:cs typeface="FZLTZHB--B51-0"/>
              </a:rPr>
              <a:t>f.</a:t>
            </a:r>
            <a:r>
              <a:rPr sz="1800" b="1" spc="270" dirty="0">
                <a:latin typeface="FZLTZHB--B51-0"/>
                <a:cs typeface="FZLTZHB--B51-0"/>
              </a:rPr>
              <a:t>c</a:t>
            </a:r>
            <a:r>
              <a:rPr sz="1800" b="1" spc="60" dirty="0">
                <a:latin typeface="FZLTZHB--B51-0"/>
                <a:cs typeface="FZLTZHB--B51-0"/>
              </a:rPr>
              <a:t>lo</a:t>
            </a:r>
            <a:r>
              <a:rPr sz="1800" b="1" spc="70" dirty="0">
                <a:latin typeface="FZLTZHB--B51-0"/>
                <a:cs typeface="FZLTZHB--B51-0"/>
              </a:rPr>
              <a:t>s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 marR="5400040" indent="-635">
              <a:lnSpc>
                <a:spcPct val="120000"/>
              </a:lnSpc>
            </a:pPr>
            <a:r>
              <a:rPr sz="1800" b="1" spc="204" dirty="0">
                <a:latin typeface="FZLTZHB--B51-0"/>
                <a:cs typeface="FZLTZHB--B51-0"/>
              </a:rPr>
              <a:t>ls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j</a:t>
            </a:r>
            <a:r>
              <a:rPr sz="1800" b="1" spc="25" dirty="0">
                <a:latin typeface="FZLTZHB--B51-0"/>
                <a:cs typeface="FZLTZHB--B51-0"/>
              </a:rPr>
              <a:t>ie</a:t>
            </a:r>
            <a:r>
              <a:rPr sz="1800" b="1" spc="30" dirty="0">
                <a:latin typeface="FZLTZHB--B51-0"/>
                <a:cs typeface="FZLTZHB--B51-0"/>
              </a:rPr>
              <a:t>b</a:t>
            </a:r>
            <a:r>
              <a:rPr sz="1800" b="1" spc="275" dirty="0">
                <a:latin typeface="FZLTZHB--B51-0"/>
                <a:cs typeface="FZLTZHB--B51-0"/>
              </a:rPr>
              <a:t>a.</a:t>
            </a:r>
            <a:r>
              <a:rPr sz="1800" b="1" spc="135" dirty="0">
                <a:latin typeface="FZLTZHB--B51-0"/>
                <a:cs typeface="FZLTZHB--B51-0"/>
              </a:rPr>
              <a:t>l</a:t>
            </a:r>
            <a:r>
              <a:rPr sz="1800" b="1" spc="-20" dirty="0">
                <a:latin typeface="FZLTZHB--B51-0"/>
                <a:cs typeface="FZLTZHB--B51-0"/>
              </a:rPr>
              <a:t>cut</a:t>
            </a:r>
            <a:r>
              <a:rPr sz="1800" b="1" spc="290" dirty="0">
                <a:latin typeface="FZLTZHB--B51-0"/>
                <a:cs typeface="FZLTZHB--B51-0"/>
              </a:rPr>
              <a:t>(t)</a:t>
            </a:r>
            <a:r>
              <a:rPr sz="1800" b="1" spc="204" dirty="0">
                <a:latin typeface="FZLTZHB--B51-0"/>
                <a:cs typeface="FZLTZHB--B51-0"/>
              </a:rPr>
              <a:t> </a:t>
            </a:r>
            <a:r>
              <a:rPr sz="1800" b="1" spc="160" dirty="0">
                <a:latin typeface="FZLTZHB--B51-0"/>
                <a:cs typeface="FZLTZHB--B51-0"/>
              </a:rPr>
              <a:t>txt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24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160" dirty="0">
                <a:latin typeface="FZLTZHB--B51-0"/>
                <a:cs typeface="FZLTZHB--B51-0"/>
              </a:rPr>
              <a:t>.j</a:t>
            </a:r>
            <a:r>
              <a:rPr sz="1800" b="1" spc="345" dirty="0">
                <a:latin typeface="FZLTZHB--B51-0"/>
                <a:cs typeface="FZLTZHB--B51-0"/>
              </a:rPr>
              <a:t>o</a:t>
            </a:r>
            <a:r>
              <a:rPr sz="1800" b="1" spc="200" dirty="0">
                <a:latin typeface="FZLTZHB--B51-0"/>
                <a:cs typeface="FZLTZHB--B51-0"/>
              </a:rPr>
              <a:t>in</a:t>
            </a:r>
            <a:r>
              <a:rPr sz="1800" b="1" spc="160" dirty="0">
                <a:latin typeface="FZLTZHB--B51-0"/>
                <a:cs typeface="FZLTZHB--B51-0"/>
              </a:rPr>
              <a:t>(</a:t>
            </a:r>
            <a:r>
              <a:rPr sz="1800" b="1" spc="229" dirty="0">
                <a:latin typeface="FZLTZHB--B51-0"/>
                <a:cs typeface="FZLTZHB--B51-0"/>
              </a:rPr>
              <a:t>ls)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400425" algn="l"/>
              </a:tabLst>
            </a:pPr>
            <a:r>
              <a:rPr sz="1800" b="1" spc="-635" dirty="0">
                <a:latin typeface="FZLTZHB--B51-0"/>
                <a:cs typeface="FZLTZHB--B51-0"/>
              </a:rPr>
              <a:t>w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180" dirty="0">
                <a:latin typeface="FZLTZHB--B51-0"/>
                <a:cs typeface="FZLTZHB--B51-0"/>
              </a:rPr>
              <a:t>d.</a:t>
            </a:r>
            <a:r>
              <a:rPr sz="1800" b="1" spc="-385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55" dirty="0">
                <a:latin typeface="FZLTZHB--B51-0"/>
                <a:cs typeface="FZLTZHB--B51-0"/>
              </a:rPr>
              <a:t>Cl</a:t>
            </a:r>
            <a:r>
              <a:rPr sz="1800" b="1" spc="-80" dirty="0">
                <a:latin typeface="FZLTZHB--B51-0"/>
                <a:cs typeface="FZLTZHB--B51-0"/>
              </a:rPr>
              <a:t>o</a:t>
            </a:r>
            <a:r>
              <a:rPr sz="1800" b="1" spc="-210" dirty="0">
                <a:latin typeface="FZLTZHB--B51-0"/>
                <a:cs typeface="FZLTZHB--B51-0"/>
              </a:rPr>
              <a:t>ud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	</a:t>
            </a:r>
            <a:r>
              <a:rPr sz="1800" b="1" spc="-20" dirty="0">
                <a:latin typeface="FZLTZHB--B51-0"/>
                <a:cs typeface="FZLTZHB--B51-0"/>
              </a:rPr>
              <a:t>fo</a:t>
            </a:r>
            <a:r>
              <a:rPr sz="1800" b="1" spc="-35" dirty="0">
                <a:latin typeface="FZLTZHB--B51-0"/>
                <a:cs typeface="FZLTZHB--B51-0"/>
              </a:rPr>
              <a:t>n</a:t>
            </a:r>
            <a:r>
              <a:rPr sz="1800" b="1" spc="-50" dirty="0">
                <a:latin typeface="FZLTZHB--B51-0"/>
                <a:cs typeface="FZLTZHB--B51-0"/>
              </a:rPr>
              <a:t>t_</a:t>
            </a:r>
            <a:r>
              <a:rPr sz="1800" b="1" spc="-70" dirty="0">
                <a:latin typeface="FZLTZHB--B51-0"/>
                <a:cs typeface="FZLTZHB--B51-0"/>
              </a:rPr>
              <a:t>p</a:t>
            </a:r>
            <a:r>
              <a:rPr sz="1800" b="1" spc="-35" dirty="0">
                <a:latin typeface="FZLTZHB--B51-0"/>
                <a:cs typeface="FZLTZHB--B51-0"/>
              </a:rPr>
              <a:t>ath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-570" dirty="0">
                <a:solidFill>
                  <a:srgbClr val="38AA00"/>
                </a:solidFill>
                <a:latin typeface="FZLTZHB--B51-0"/>
                <a:cs typeface="FZLTZHB--B51-0"/>
              </a:rPr>
              <a:t>m</a:t>
            </a:r>
            <a:r>
              <a:rPr sz="1800" b="1" spc="-360" dirty="0">
                <a:solidFill>
                  <a:srgbClr val="38AA00"/>
                </a:solidFill>
                <a:latin typeface="FZLTZHB--B51-0"/>
                <a:cs typeface="FZLTZHB--B51-0"/>
              </a:rPr>
              <a:t>s</a:t>
            </a:r>
            <a:r>
              <a:rPr sz="1800" b="1" spc="25" dirty="0">
                <a:solidFill>
                  <a:srgbClr val="38AA00"/>
                </a:solidFill>
                <a:latin typeface="FZLTZHB--B51-0"/>
                <a:cs typeface="FZLTZHB--B51-0"/>
              </a:rPr>
              <a:t>yh</a:t>
            </a:r>
            <a:r>
              <a:rPr sz="1800" b="1" spc="5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130" dirty="0">
                <a:solidFill>
                  <a:srgbClr val="38AA00"/>
                </a:solidFill>
                <a:latin typeface="FZLTZHB--B51-0"/>
                <a:cs typeface="FZLTZHB--B51-0"/>
              </a:rPr>
              <a:t>tt</a:t>
            </a:r>
            <a:r>
              <a:rPr sz="1800" b="1" spc="204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 dirty="0">
              <a:latin typeface="FZLTZHB--B51-0"/>
              <a:cs typeface="FZLTZHB--B51-0"/>
            </a:endParaRPr>
          </a:p>
          <a:p>
            <a:pPr marL="514984">
              <a:lnSpc>
                <a:spcPct val="100000"/>
              </a:lnSpc>
              <a:spcBef>
                <a:spcPts val="430"/>
              </a:spcBef>
            </a:pPr>
            <a:r>
              <a:rPr sz="1800" b="1" spc="-90" dirty="0">
                <a:latin typeface="FZLTZHB--B51-0"/>
                <a:cs typeface="FZLTZHB--B51-0"/>
              </a:rPr>
              <a:t>w</a:t>
            </a:r>
            <a:r>
              <a:rPr sz="1800" b="1" spc="-40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dth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30" dirty="0">
                <a:latin typeface="FZLTZHB--B51-0"/>
                <a:cs typeface="FZLTZHB--B51-0"/>
              </a:rPr>
              <a:t>10</a:t>
            </a:r>
            <a:r>
              <a:rPr sz="1800" b="1" spc="-155" dirty="0">
                <a:latin typeface="FZLTZHB--B51-0"/>
                <a:cs typeface="FZLTZHB--B51-0"/>
              </a:rPr>
              <a:t>0</a:t>
            </a:r>
            <a:r>
              <a:rPr sz="1800" b="1" spc="90" dirty="0">
                <a:latin typeface="FZLTZHB--B51-0"/>
                <a:cs typeface="FZLTZHB--B51-0"/>
              </a:rPr>
              <a:t>0,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0" dirty="0">
                <a:latin typeface="FZLTZHB--B51-0"/>
                <a:cs typeface="FZLTZHB--B51-0"/>
              </a:rPr>
              <a:t>he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ght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70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170" dirty="0">
                <a:latin typeface="FZLTZHB--B51-0"/>
                <a:cs typeface="FZLTZHB--B51-0"/>
              </a:rPr>
              <a:t>ac</a:t>
            </a:r>
            <a:r>
              <a:rPr sz="1800" b="1" spc="-180" dirty="0">
                <a:latin typeface="FZLTZHB--B51-0"/>
                <a:cs typeface="FZLTZHB--B51-0"/>
              </a:rPr>
              <a:t>k</a:t>
            </a:r>
            <a:r>
              <a:rPr sz="1800" b="1" spc="-60" dirty="0">
                <a:latin typeface="FZLTZHB--B51-0"/>
                <a:cs typeface="FZLTZHB--B51-0"/>
              </a:rPr>
              <a:t>gr</a:t>
            </a:r>
            <a:r>
              <a:rPr sz="1800" b="1" spc="-85" dirty="0">
                <a:latin typeface="FZLTZHB--B51-0"/>
                <a:cs typeface="FZLTZHB--B51-0"/>
              </a:rPr>
              <a:t>o</a:t>
            </a:r>
            <a:r>
              <a:rPr sz="1800" b="1" spc="-215" dirty="0">
                <a:latin typeface="FZLTZHB--B51-0"/>
                <a:cs typeface="FZLTZHB--B51-0"/>
              </a:rPr>
              <a:t>un</a:t>
            </a:r>
            <a:r>
              <a:rPr sz="1800" b="1" spc="-22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_c</a:t>
            </a:r>
            <a:r>
              <a:rPr sz="1800" b="1" spc="-215" dirty="0">
                <a:latin typeface="FZLTZHB--B51-0"/>
                <a:cs typeface="FZLTZHB--B51-0"/>
              </a:rPr>
              <a:t>o</a:t>
            </a:r>
            <a:r>
              <a:rPr sz="1800" b="1" spc="175" dirty="0">
                <a:latin typeface="FZLTZHB--B51-0"/>
                <a:cs typeface="FZLTZHB--B51-0"/>
              </a:rPr>
              <a:t>lor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solidFill>
                  <a:srgbClr val="38AA00"/>
                </a:solidFill>
                <a:latin typeface="FZLTZHB--B51-0"/>
                <a:cs typeface="FZLTZHB--B51-0"/>
              </a:rPr>
              <a:t>"w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h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it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 dirty="0">
              <a:latin typeface="FZLTZHB--B51-0"/>
              <a:cs typeface="FZLTZHB--B51-0"/>
            </a:endParaRPr>
          </a:p>
          <a:p>
            <a:pPr marL="514984">
              <a:lnSpc>
                <a:spcPct val="100000"/>
              </a:lnSpc>
              <a:spcBef>
                <a:spcPts val="430"/>
              </a:spcBef>
            </a:pP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  <a:p>
            <a:pPr marL="12700" marR="4145915">
              <a:lnSpc>
                <a:spcPct val="120000"/>
              </a:lnSpc>
            </a:pPr>
            <a:r>
              <a:rPr sz="1800" b="1" spc="-150" dirty="0">
                <a:latin typeface="FZLTZHB--B51-0"/>
                <a:cs typeface="FZLTZHB--B51-0"/>
              </a:rPr>
              <a:t>w.</a:t>
            </a:r>
            <a:r>
              <a:rPr sz="1800" b="1" spc="-170" dirty="0">
                <a:latin typeface="FZLTZHB--B51-0"/>
                <a:cs typeface="FZLTZHB--B51-0"/>
              </a:rPr>
              <a:t>g</a:t>
            </a:r>
            <a:r>
              <a:rPr sz="1800" b="1" spc="-215" dirty="0">
                <a:latin typeface="FZLTZHB--B51-0"/>
                <a:cs typeface="FZLTZHB--B51-0"/>
              </a:rPr>
              <a:t>en</a:t>
            </a:r>
            <a:r>
              <a:rPr sz="1800" b="1" spc="-220" dirty="0">
                <a:latin typeface="FZLTZHB--B51-0"/>
                <a:cs typeface="FZLTZHB--B51-0"/>
              </a:rPr>
              <a:t>e</a:t>
            </a:r>
            <a:r>
              <a:rPr sz="1800" b="1" spc="120" dirty="0">
                <a:latin typeface="FZLTZHB--B51-0"/>
                <a:cs typeface="FZLTZHB--B51-0"/>
              </a:rPr>
              <a:t>ra</a:t>
            </a:r>
            <a:r>
              <a:rPr sz="1800" b="1" spc="75" dirty="0">
                <a:latin typeface="FZLTZHB--B51-0"/>
                <a:cs typeface="FZLTZHB--B51-0"/>
              </a:rPr>
              <a:t>t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30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t</a:t>
            </a:r>
            <a:r>
              <a:rPr sz="1800" b="1" spc="150" dirty="0">
                <a:latin typeface="FZLTZHB--B51-0"/>
                <a:cs typeface="FZLTZHB--B51-0"/>
              </a:rPr>
              <a:t>xt)</a:t>
            </a:r>
            <a:r>
              <a:rPr sz="1800" b="1" spc="90" dirty="0">
                <a:latin typeface="FZLTZHB--B51-0"/>
                <a:cs typeface="FZLTZHB--B51-0"/>
              </a:rPr>
              <a:t> </a:t>
            </a:r>
            <a:r>
              <a:rPr sz="1800" b="1" spc="25" dirty="0">
                <a:latin typeface="FZLTZHB--B51-0"/>
                <a:cs typeface="FZLTZHB--B51-0"/>
              </a:rPr>
              <a:t>w.</a:t>
            </a:r>
            <a:r>
              <a:rPr sz="1800" b="1" spc="5" dirty="0">
                <a:latin typeface="FZLTZHB--B51-0"/>
                <a:cs typeface="FZLTZHB--B51-0"/>
              </a:rPr>
              <a:t>t</a:t>
            </a:r>
            <a:r>
              <a:rPr sz="1800" b="1" spc="-40" dirty="0">
                <a:latin typeface="FZLTZHB--B51-0"/>
                <a:cs typeface="FZLTZHB--B51-0"/>
              </a:rPr>
              <a:t>o_</a:t>
            </a:r>
            <a:r>
              <a:rPr sz="1800" b="1" spc="-30" dirty="0">
                <a:latin typeface="FZLTZHB--B51-0"/>
                <a:cs typeface="FZLTZHB--B51-0"/>
              </a:rPr>
              <a:t>f</a:t>
            </a:r>
            <a:r>
              <a:rPr sz="1800" b="1" spc="180" dirty="0">
                <a:latin typeface="FZLTZHB--B51-0"/>
                <a:cs typeface="FZLTZHB--B51-0"/>
              </a:rPr>
              <a:t>il</a:t>
            </a:r>
            <a:r>
              <a:rPr sz="1800" b="1" spc="45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"g</a:t>
            </a:r>
            <a:r>
              <a:rPr sz="1800" b="1" spc="-210" dirty="0">
                <a:solidFill>
                  <a:srgbClr val="38AA00"/>
                </a:solidFill>
                <a:latin typeface="FZLTZHB--B51-0"/>
                <a:cs typeface="FZLTZHB--B51-0"/>
              </a:rPr>
              <a:t>rw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o</a:t>
            </a:r>
            <a:r>
              <a:rPr sz="1800" b="1" spc="-45" dirty="0">
                <a:solidFill>
                  <a:srgbClr val="38AA00"/>
                </a:solidFill>
                <a:latin typeface="FZLTZHB--B51-0"/>
                <a:cs typeface="FZLTZHB--B51-0"/>
              </a:rPr>
              <a:t>rd</a:t>
            </a:r>
            <a:r>
              <a:rPr sz="1800" b="1" spc="-65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u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d.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70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r>
              <a:rPr sz="1800" b="1" spc="-5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994" y="483870"/>
            <a:ext cx="5759957" cy="4031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7226" y="4662167"/>
            <a:ext cx="28168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新时代中国特色社会主义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361950"/>
            <a:ext cx="7891145" cy="420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#G</a:t>
            </a:r>
            <a:r>
              <a:rPr sz="1800" b="1" spc="-30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vR</a:t>
            </a:r>
            <a:r>
              <a:rPr sz="1800" b="1" spc="-26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800" b="1" spc="-275" dirty="0">
                <a:solidFill>
                  <a:srgbClr val="DC0012"/>
                </a:solidFill>
                <a:latin typeface="FZLTZHB--B51-0"/>
                <a:cs typeface="FZLTZHB--B51-0"/>
              </a:rPr>
              <a:t>tW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140" dirty="0">
                <a:solidFill>
                  <a:srgbClr val="DC0012"/>
                </a:solidFill>
                <a:latin typeface="FZLTZHB--B51-0"/>
                <a:cs typeface="FZLTZHB--B51-0"/>
              </a:rPr>
              <a:t>rd</a:t>
            </a:r>
            <a:r>
              <a:rPr sz="1800" b="1" spc="-220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DC0012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DC0012"/>
                </a:solidFill>
                <a:latin typeface="FZLTZHB--B51-0"/>
                <a:cs typeface="FZLTZHB--B51-0"/>
              </a:rPr>
              <a:t>u</a:t>
            </a:r>
            <a:r>
              <a:rPr sz="18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dv</a:t>
            </a:r>
            <a:r>
              <a:rPr sz="1800" b="1" spc="-85" dirty="0">
                <a:solidFill>
                  <a:srgbClr val="DC0012"/>
                </a:solidFill>
                <a:latin typeface="FZLTZHB--B51-0"/>
                <a:cs typeface="FZLTZHB--B51-0"/>
              </a:rPr>
              <a:t>1</a:t>
            </a:r>
            <a:r>
              <a:rPr sz="1800" b="1" spc="20" dirty="0">
                <a:solidFill>
                  <a:srgbClr val="DC0012"/>
                </a:solidFill>
                <a:latin typeface="FZLTZHB--B51-0"/>
                <a:cs typeface="FZLTZHB--B51-0"/>
              </a:rPr>
              <a:t>.py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j</a:t>
            </a:r>
            <a:r>
              <a:rPr sz="1800" b="1" spc="484" dirty="0">
                <a:latin typeface="FZLTZHB--B51-0"/>
                <a:cs typeface="FZLTZHB--B51-0"/>
              </a:rPr>
              <a:t>i</a:t>
            </a:r>
            <a:r>
              <a:rPr sz="1800" b="1" spc="-210" dirty="0">
                <a:latin typeface="FZLTZHB--B51-0"/>
                <a:cs typeface="FZLTZHB--B51-0"/>
              </a:rPr>
              <a:t>eba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endParaRPr sz="18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</a:pPr>
            <a:r>
              <a:rPr sz="1800" b="1" spc="355" dirty="0">
                <a:latin typeface="FZLTZHB--B51-0"/>
                <a:cs typeface="FZLTZHB--B51-0"/>
              </a:rPr>
              <a:t>f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8F0090"/>
                </a:solidFill>
                <a:latin typeface="FZLTZHB--B51-0"/>
                <a:cs typeface="FZLTZHB--B51-0"/>
              </a:rPr>
              <a:t>open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Heiti SC"/>
                <a:cs typeface="Heiti SC"/>
              </a:rPr>
              <a:t>关于实施乡村振兴战略的意见</a:t>
            </a:r>
            <a:r>
              <a:rPr sz="1800" b="1" spc="225" dirty="0">
                <a:solidFill>
                  <a:srgbClr val="38AA00"/>
                </a:solidFill>
                <a:latin typeface="FZLTZHB--B51-0"/>
                <a:cs typeface="FZLTZHB--B51-0"/>
              </a:rPr>
              <a:t>.tx</a:t>
            </a:r>
            <a:r>
              <a:rPr sz="1800" b="1" spc="18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 </a:t>
            </a:r>
            <a:r>
              <a:rPr sz="1800" b="1" spc="235" dirty="0">
                <a:solidFill>
                  <a:srgbClr val="38AA00"/>
                </a:solidFill>
                <a:latin typeface="FZLTZHB--B51-0"/>
                <a:cs typeface="FZLTZHB--B51-0"/>
              </a:rPr>
              <a:t>"r"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25" dirty="0">
                <a:latin typeface="FZLTZHB--B51-0"/>
                <a:cs typeface="FZLTZHB--B51-0"/>
              </a:rPr>
              <a:t>encoding</a:t>
            </a:r>
            <a:r>
              <a:rPr sz="1800" b="1" spc="-145" dirty="0">
                <a:latin typeface="FZLTZHB--B51-0"/>
                <a:cs typeface="FZLTZHB--B51-0"/>
              </a:rPr>
              <a:t>=</a:t>
            </a:r>
            <a:r>
              <a:rPr sz="1800" b="1" spc="10" dirty="0">
                <a:solidFill>
                  <a:srgbClr val="38AA00"/>
                </a:solidFill>
                <a:latin typeface="FZLTZHB--B51-0"/>
                <a:cs typeface="FZLTZHB--B51-0"/>
              </a:rPr>
              <a:t>"u</a:t>
            </a:r>
            <a:r>
              <a:rPr sz="1800" b="1" spc="34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f</a:t>
            </a:r>
            <a:r>
              <a:rPr sz="1800" b="1" spc="-235" dirty="0">
                <a:solidFill>
                  <a:srgbClr val="38AA00"/>
                </a:solidFill>
                <a:latin typeface="FZLTZHB--B51-0"/>
                <a:cs typeface="FZLTZHB--B51-0"/>
              </a:rPr>
              <a:t>-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8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375" dirty="0">
                <a:latin typeface="FZLTZHB--B51-0"/>
                <a:cs typeface="FZLTZHB--B51-0"/>
              </a:rPr>
              <a:t>f</a:t>
            </a:r>
            <a:r>
              <a:rPr sz="1800" b="1" spc="350" dirty="0">
                <a:latin typeface="FZLTZHB--B51-0"/>
                <a:cs typeface="FZLTZHB--B51-0"/>
              </a:rPr>
              <a:t>.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50" dirty="0">
                <a:latin typeface="FZLTZHB--B51-0"/>
                <a:cs typeface="FZLTZHB--B51-0"/>
              </a:rPr>
              <a:t>f.</a:t>
            </a:r>
            <a:r>
              <a:rPr sz="1800" b="1" spc="270" dirty="0">
                <a:latin typeface="FZLTZHB--B51-0"/>
                <a:cs typeface="FZLTZHB--B51-0"/>
              </a:rPr>
              <a:t>c</a:t>
            </a:r>
            <a:r>
              <a:rPr sz="1800" b="1" spc="60" dirty="0">
                <a:latin typeface="FZLTZHB--B51-0"/>
                <a:cs typeface="FZLTZHB--B51-0"/>
              </a:rPr>
              <a:t>lo</a:t>
            </a:r>
            <a:r>
              <a:rPr sz="1800" b="1" spc="70" dirty="0">
                <a:latin typeface="FZLTZHB--B51-0"/>
                <a:cs typeface="FZLTZHB--B51-0"/>
              </a:rPr>
              <a:t>s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 marR="5610860" indent="-635">
              <a:lnSpc>
                <a:spcPct val="120000"/>
              </a:lnSpc>
            </a:pPr>
            <a:r>
              <a:rPr sz="1800" b="1" spc="204" dirty="0">
                <a:latin typeface="FZLTZHB--B51-0"/>
                <a:cs typeface="FZLTZHB--B51-0"/>
              </a:rPr>
              <a:t>ls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j</a:t>
            </a:r>
            <a:r>
              <a:rPr sz="1800" b="1" spc="25" dirty="0">
                <a:latin typeface="FZLTZHB--B51-0"/>
                <a:cs typeface="FZLTZHB--B51-0"/>
              </a:rPr>
              <a:t>ie</a:t>
            </a:r>
            <a:r>
              <a:rPr sz="1800" b="1" spc="30" dirty="0">
                <a:latin typeface="FZLTZHB--B51-0"/>
                <a:cs typeface="FZLTZHB--B51-0"/>
              </a:rPr>
              <a:t>b</a:t>
            </a:r>
            <a:r>
              <a:rPr sz="1800" b="1" spc="275" dirty="0">
                <a:latin typeface="FZLTZHB--B51-0"/>
                <a:cs typeface="FZLTZHB--B51-0"/>
              </a:rPr>
              <a:t>a.</a:t>
            </a:r>
            <a:r>
              <a:rPr sz="1800" b="1" spc="135" dirty="0">
                <a:latin typeface="FZLTZHB--B51-0"/>
                <a:cs typeface="FZLTZHB--B51-0"/>
              </a:rPr>
              <a:t>l</a:t>
            </a:r>
            <a:r>
              <a:rPr sz="1800" b="1" spc="-20" dirty="0">
                <a:latin typeface="FZLTZHB--B51-0"/>
                <a:cs typeface="FZLTZHB--B51-0"/>
              </a:rPr>
              <a:t>cut</a:t>
            </a:r>
            <a:r>
              <a:rPr sz="1800" b="1" spc="290" dirty="0">
                <a:latin typeface="FZLTZHB--B51-0"/>
                <a:cs typeface="FZLTZHB--B51-0"/>
              </a:rPr>
              <a:t>(t)</a:t>
            </a:r>
            <a:r>
              <a:rPr sz="1800" b="1" spc="204" dirty="0">
                <a:latin typeface="FZLTZHB--B51-0"/>
                <a:cs typeface="FZLTZHB--B51-0"/>
              </a:rPr>
              <a:t> </a:t>
            </a:r>
            <a:r>
              <a:rPr sz="1800" b="1" spc="160" dirty="0">
                <a:latin typeface="FZLTZHB--B51-0"/>
                <a:cs typeface="FZLTZHB--B51-0"/>
              </a:rPr>
              <a:t>txt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24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160" dirty="0">
                <a:latin typeface="FZLTZHB--B51-0"/>
                <a:cs typeface="FZLTZHB--B51-0"/>
              </a:rPr>
              <a:t>.j</a:t>
            </a:r>
            <a:r>
              <a:rPr sz="1800" b="1" spc="345" dirty="0">
                <a:latin typeface="FZLTZHB--B51-0"/>
                <a:cs typeface="FZLTZHB--B51-0"/>
              </a:rPr>
              <a:t>o</a:t>
            </a:r>
            <a:r>
              <a:rPr sz="1800" b="1" spc="200" dirty="0">
                <a:latin typeface="FZLTZHB--B51-0"/>
                <a:cs typeface="FZLTZHB--B51-0"/>
              </a:rPr>
              <a:t>in</a:t>
            </a:r>
            <a:r>
              <a:rPr sz="1800" b="1" spc="160" dirty="0">
                <a:latin typeface="FZLTZHB--B51-0"/>
                <a:cs typeface="FZLTZHB--B51-0"/>
              </a:rPr>
              <a:t>(</a:t>
            </a:r>
            <a:r>
              <a:rPr sz="1800" b="1" spc="229" dirty="0">
                <a:latin typeface="FZLTZHB--B51-0"/>
                <a:cs typeface="FZLTZHB--B51-0"/>
              </a:rPr>
              <a:t>ls)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400425" algn="l"/>
              </a:tabLst>
            </a:pPr>
            <a:r>
              <a:rPr sz="1800" b="1" spc="-635" dirty="0">
                <a:latin typeface="FZLTZHB--B51-0"/>
                <a:cs typeface="FZLTZHB--B51-0"/>
              </a:rPr>
              <a:t>w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180" dirty="0">
                <a:latin typeface="FZLTZHB--B51-0"/>
                <a:cs typeface="FZLTZHB--B51-0"/>
              </a:rPr>
              <a:t>d.</a:t>
            </a:r>
            <a:r>
              <a:rPr sz="1800" b="1" spc="-385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55" dirty="0">
                <a:latin typeface="FZLTZHB--B51-0"/>
                <a:cs typeface="FZLTZHB--B51-0"/>
              </a:rPr>
              <a:t>Cl</a:t>
            </a:r>
            <a:r>
              <a:rPr sz="1800" b="1" spc="-80" dirty="0">
                <a:latin typeface="FZLTZHB--B51-0"/>
                <a:cs typeface="FZLTZHB--B51-0"/>
              </a:rPr>
              <a:t>o</a:t>
            </a:r>
            <a:r>
              <a:rPr sz="1800" b="1" spc="-210" dirty="0">
                <a:latin typeface="FZLTZHB--B51-0"/>
                <a:cs typeface="FZLTZHB--B51-0"/>
              </a:rPr>
              <a:t>ud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	</a:t>
            </a:r>
            <a:r>
              <a:rPr sz="1800" b="1" spc="-20" dirty="0">
                <a:latin typeface="FZLTZHB--B51-0"/>
                <a:cs typeface="FZLTZHB--B51-0"/>
              </a:rPr>
              <a:t>fo</a:t>
            </a:r>
            <a:r>
              <a:rPr sz="1800" b="1" spc="-35" dirty="0">
                <a:latin typeface="FZLTZHB--B51-0"/>
                <a:cs typeface="FZLTZHB--B51-0"/>
              </a:rPr>
              <a:t>n</a:t>
            </a:r>
            <a:r>
              <a:rPr sz="1800" b="1" spc="-50" dirty="0">
                <a:latin typeface="FZLTZHB--B51-0"/>
                <a:cs typeface="FZLTZHB--B51-0"/>
              </a:rPr>
              <a:t>t_</a:t>
            </a:r>
            <a:r>
              <a:rPr sz="1800" b="1" spc="-70" dirty="0">
                <a:latin typeface="FZLTZHB--B51-0"/>
                <a:cs typeface="FZLTZHB--B51-0"/>
              </a:rPr>
              <a:t>p</a:t>
            </a:r>
            <a:r>
              <a:rPr sz="1800" b="1" spc="-35" dirty="0">
                <a:latin typeface="FZLTZHB--B51-0"/>
                <a:cs typeface="FZLTZHB--B51-0"/>
              </a:rPr>
              <a:t>ath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-570" dirty="0">
                <a:solidFill>
                  <a:srgbClr val="38AA00"/>
                </a:solidFill>
                <a:latin typeface="FZLTZHB--B51-0"/>
                <a:cs typeface="FZLTZHB--B51-0"/>
              </a:rPr>
              <a:t>m</a:t>
            </a:r>
            <a:r>
              <a:rPr sz="1800" b="1" spc="-360" dirty="0">
                <a:solidFill>
                  <a:srgbClr val="38AA00"/>
                </a:solidFill>
                <a:latin typeface="FZLTZHB--B51-0"/>
                <a:cs typeface="FZLTZHB--B51-0"/>
              </a:rPr>
              <a:t>s</a:t>
            </a:r>
            <a:r>
              <a:rPr sz="1800" b="1" spc="25" dirty="0">
                <a:solidFill>
                  <a:srgbClr val="38AA00"/>
                </a:solidFill>
                <a:latin typeface="FZLTZHB--B51-0"/>
                <a:cs typeface="FZLTZHB--B51-0"/>
              </a:rPr>
              <a:t>yh</a:t>
            </a:r>
            <a:r>
              <a:rPr sz="1800" b="1" spc="5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130" dirty="0">
                <a:solidFill>
                  <a:srgbClr val="38AA00"/>
                </a:solidFill>
                <a:latin typeface="FZLTZHB--B51-0"/>
                <a:cs typeface="FZLTZHB--B51-0"/>
              </a:rPr>
              <a:t>tt</a:t>
            </a:r>
            <a:r>
              <a:rPr sz="1800" b="1" spc="204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 dirty="0">
              <a:latin typeface="FZLTZHB--B51-0"/>
              <a:cs typeface="FZLTZHB--B51-0"/>
            </a:endParaRPr>
          </a:p>
          <a:p>
            <a:pPr marL="514984">
              <a:lnSpc>
                <a:spcPct val="100000"/>
              </a:lnSpc>
              <a:spcBef>
                <a:spcPts val="430"/>
              </a:spcBef>
            </a:pPr>
            <a:r>
              <a:rPr sz="1800" b="1" spc="-90" dirty="0">
                <a:latin typeface="FZLTZHB--B51-0"/>
                <a:cs typeface="FZLTZHB--B51-0"/>
              </a:rPr>
              <a:t>w</a:t>
            </a:r>
            <a:r>
              <a:rPr sz="1800" b="1" spc="-40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dth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30" dirty="0">
                <a:latin typeface="FZLTZHB--B51-0"/>
                <a:cs typeface="FZLTZHB--B51-0"/>
              </a:rPr>
              <a:t>10</a:t>
            </a:r>
            <a:r>
              <a:rPr sz="1800" b="1" spc="-155" dirty="0">
                <a:latin typeface="FZLTZHB--B51-0"/>
                <a:cs typeface="FZLTZHB--B51-0"/>
              </a:rPr>
              <a:t>0</a:t>
            </a:r>
            <a:r>
              <a:rPr sz="1800" b="1" spc="90" dirty="0">
                <a:latin typeface="FZLTZHB--B51-0"/>
                <a:cs typeface="FZLTZHB--B51-0"/>
              </a:rPr>
              <a:t>0,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0" dirty="0">
                <a:latin typeface="FZLTZHB--B51-0"/>
                <a:cs typeface="FZLTZHB--B51-0"/>
              </a:rPr>
              <a:t>he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ght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70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170" dirty="0">
                <a:latin typeface="FZLTZHB--B51-0"/>
                <a:cs typeface="FZLTZHB--B51-0"/>
              </a:rPr>
              <a:t>ac</a:t>
            </a:r>
            <a:r>
              <a:rPr sz="1800" b="1" spc="-180" dirty="0">
                <a:latin typeface="FZLTZHB--B51-0"/>
                <a:cs typeface="FZLTZHB--B51-0"/>
              </a:rPr>
              <a:t>k</a:t>
            </a:r>
            <a:r>
              <a:rPr sz="1800" b="1" spc="-60" dirty="0">
                <a:latin typeface="FZLTZHB--B51-0"/>
                <a:cs typeface="FZLTZHB--B51-0"/>
              </a:rPr>
              <a:t>gr</a:t>
            </a:r>
            <a:r>
              <a:rPr sz="1800" b="1" spc="-85" dirty="0">
                <a:latin typeface="FZLTZHB--B51-0"/>
                <a:cs typeface="FZLTZHB--B51-0"/>
              </a:rPr>
              <a:t>o</a:t>
            </a:r>
            <a:r>
              <a:rPr sz="1800" b="1" spc="-215" dirty="0">
                <a:latin typeface="FZLTZHB--B51-0"/>
                <a:cs typeface="FZLTZHB--B51-0"/>
              </a:rPr>
              <a:t>un</a:t>
            </a:r>
            <a:r>
              <a:rPr sz="1800" b="1" spc="-22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_c</a:t>
            </a:r>
            <a:r>
              <a:rPr sz="1800" b="1" spc="-215" dirty="0">
                <a:latin typeface="FZLTZHB--B51-0"/>
                <a:cs typeface="FZLTZHB--B51-0"/>
              </a:rPr>
              <a:t>o</a:t>
            </a:r>
            <a:r>
              <a:rPr sz="1800" b="1" spc="175" dirty="0">
                <a:latin typeface="FZLTZHB--B51-0"/>
                <a:cs typeface="FZLTZHB--B51-0"/>
              </a:rPr>
              <a:t>lor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solidFill>
                  <a:srgbClr val="38AA00"/>
                </a:solidFill>
                <a:latin typeface="FZLTZHB--B51-0"/>
                <a:cs typeface="FZLTZHB--B51-0"/>
              </a:rPr>
              <a:t>"w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h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it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 dirty="0">
              <a:latin typeface="FZLTZHB--B51-0"/>
              <a:cs typeface="FZLTZHB--B51-0"/>
            </a:endParaRPr>
          </a:p>
          <a:p>
            <a:pPr marL="514984">
              <a:lnSpc>
                <a:spcPct val="100000"/>
              </a:lnSpc>
              <a:spcBef>
                <a:spcPts val="430"/>
              </a:spcBef>
            </a:pP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  <a:p>
            <a:pPr marL="12700" marR="4356100">
              <a:lnSpc>
                <a:spcPct val="120000"/>
              </a:lnSpc>
            </a:pPr>
            <a:r>
              <a:rPr sz="1800" b="1" spc="-150" dirty="0">
                <a:latin typeface="FZLTZHB--B51-0"/>
                <a:cs typeface="FZLTZHB--B51-0"/>
              </a:rPr>
              <a:t>w.</a:t>
            </a:r>
            <a:r>
              <a:rPr sz="1800" b="1" spc="-170" dirty="0">
                <a:latin typeface="FZLTZHB--B51-0"/>
                <a:cs typeface="FZLTZHB--B51-0"/>
              </a:rPr>
              <a:t>g</a:t>
            </a:r>
            <a:r>
              <a:rPr sz="1800" b="1" spc="-215" dirty="0">
                <a:latin typeface="FZLTZHB--B51-0"/>
                <a:cs typeface="FZLTZHB--B51-0"/>
              </a:rPr>
              <a:t>en</a:t>
            </a:r>
            <a:r>
              <a:rPr sz="1800" b="1" spc="-220" dirty="0">
                <a:latin typeface="FZLTZHB--B51-0"/>
                <a:cs typeface="FZLTZHB--B51-0"/>
              </a:rPr>
              <a:t>e</a:t>
            </a:r>
            <a:r>
              <a:rPr sz="1800" b="1" spc="120" dirty="0">
                <a:latin typeface="FZLTZHB--B51-0"/>
                <a:cs typeface="FZLTZHB--B51-0"/>
              </a:rPr>
              <a:t>ra</a:t>
            </a:r>
            <a:r>
              <a:rPr sz="1800" b="1" spc="75" dirty="0">
                <a:latin typeface="FZLTZHB--B51-0"/>
                <a:cs typeface="FZLTZHB--B51-0"/>
              </a:rPr>
              <a:t>t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30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t</a:t>
            </a:r>
            <a:r>
              <a:rPr sz="1800" b="1" spc="150" dirty="0">
                <a:latin typeface="FZLTZHB--B51-0"/>
                <a:cs typeface="FZLTZHB--B51-0"/>
              </a:rPr>
              <a:t>xt)</a:t>
            </a:r>
            <a:r>
              <a:rPr sz="1800" b="1" spc="90" dirty="0">
                <a:latin typeface="FZLTZHB--B51-0"/>
                <a:cs typeface="FZLTZHB--B51-0"/>
              </a:rPr>
              <a:t> </a:t>
            </a:r>
            <a:r>
              <a:rPr sz="1800" b="1" spc="25" dirty="0">
                <a:latin typeface="FZLTZHB--B51-0"/>
                <a:cs typeface="FZLTZHB--B51-0"/>
              </a:rPr>
              <a:t>w.</a:t>
            </a:r>
            <a:r>
              <a:rPr sz="1800" b="1" spc="5" dirty="0">
                <a:latin typeface="FZLTZHB--B51-0"/>
                <a:cs typeface="FZLTZHB--B51-0"/>
              </a:rPr>
              <a:t>t</a:t>
            </a:r>
            <a:r>
              <a:rPr sz="1800" b="1" spc="-40" dirty="0">
                <a:latin typeface="FZLTZHB--B51-0"/>
                <a:cs typeface="FZLTZHB--B51-0"/>
              </a:rPr>
              <a:t>o_</a:t>
            </a:r>
            <a:r>
              <a:rPr sz="1800" b="1" spc="-30" dirty="0">
                <a:latin typeface="FZLTZHB--B51-0"/>
                <a:cs typeface="FZLTZHB--B51-0"/>
              </a:rPr>
              <a:t>f</a:t>
            </a:r>
            <a:r>
              <a:rPr sz="1800" b="1" spc="180" dirty="0">
                <a:latin typeface="FZLTZHB--B51-0"/>
                <a:cs typeface="FZLTZHB--B51-0"/>
              </a:rPr>
              <a:t>il</a:t>
            </a:r>
            <a:r>
              <a:rPr sz="1800" b="1" spc="45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"g</a:t>
            </a:r>
            <a:r>
              <a:rPr sz="1800" b="1" spc="-210" dirty="0">
                <a:solidFill>
                  <a:srgbClr val="38AA00"/>
                </a:solidFill>
                <a:latin typeface="FZLTZHB--B51-0"/>
                <a:cs typeface="FZLTZHB--B51-0"/>
              </a:rPr>
              <a:t>rw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o</a:t>
            </a:r>
            <a:r>
              <a:rPr sz="1800" b="1" spc="-45" dirty="0">
                <a:solidFill>
                  <a:srgbClr val="38AA00"/>
                </a:solidFill>
                <a:latin typeface="FZLTZHB--B51-0"/>
                <a:cs typeface="FZLTZHB--B51-0"/>
              </a:rPr>
              <a:t>rd</a:t>
            </a:r>
            <a:r>
              <a:rPr sz="1800" b="1" spc="-65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u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d.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70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r>
              <a:rPr sz="1800" b="1" spc="-5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6578" y="1258846"/>
            <a:ext cx="3868420" cy="300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7.</a:t>
            </a:r>
            <a:r>
              <a:rPr sz="2000" b="1" spc="10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000" b="1" spc="6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文件的使用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7.</a:t>
            </a:r>
            <a:r>
              <a:rPr sz="2000" b="1" spc="10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sz="2000" b="1" spc="5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11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自动轨迹绘制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7.</a:t>
            </a:r>
            <a:r>
              <a:rPr sz="2000" b="1" spc="10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000" b="1" spc="5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一维数据的格式化和处理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7.</a:t>
            </a:r>
            <a:r>
              <a:rPr sz="2000" b="1" spc="10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000" b="1" spc="6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二维数据的格式化和处理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7.</a:t>
            </a:r>
            <a:r>
              <a:rPr sz="2000" b="1" spc="100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000" b="1" spc="6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模块</a:t>
            </a:r>
            <a:r>
              <a:rPr sz="2000" b="1" spc="10" dirty="0">
                <a:latin typeface="Arial"/>
                <a:cs typeface="Arial"/>
              </a:rPr>
              <a:t>6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135" dirty="0">
                <a:latin typeface="Arial"/>
                <a:cs typeface="Arial"/>
              </a:rPr>
              <a:t>w</a:t>
            </a:r>
            <a:r>
              <a:rPr sz="2000" b="1" spc="90" dirty="0">
                <a:latin typeface="Arial"/>
                <a:cs typeface="Arial"/>
              </a:rPr>
              <a:t>o</a:t>
            </a:r>
            <a:r>
              <a:rPr sz="2000" b="1" spc="50" dirty="0">
                <a:latin typeface="Arial"/>
                <a:cs typeface="Arial"/>
              </a:rPr>
              <a:t>r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-85" dirty="0">
                <a:latin typeface="Arial"/>
                <a:cs typeface="Arial"/>
              </a:rPr>
              <a:t>c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90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u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-5" dirty="0">
                <a:latin typeface="Heiti SC"/>
                <a:cs typeface="Heiti SC"/>
              </a:rPr>
              <a:t>库的使用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7.</a:t>
            </a:r>
            <a:r>
              <a:rPr sz="2000" b="1" spc="100" dirty="0">
                <a:solidFill>
                  <a:srgbClr val="007EDE"/>
                </a:solidFill>
                <a:latin typeface="Arial"/>
                <a:cs typeface="Arial"/>
              </a:rPr>
              <a:t>6</a:t>
            </a:r>
            <a:r>
              <a:rPr sz="2000" b="1" spc="6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12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政府工作报告词云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9" y="2114544"/>
            <a:ext cx="1187450" cy="1257300"/>
          </a:xfrm>
          <a:custGeom>
            <a:avLst/>
            <a:gdLst/>
            <a:ahLst/>
            <a:cxnLst/>
            <a:rect l="l" t="t" r="r" b="b"/>
            <a:pathLst>
              <a:path w="1187450" h="1257300">
                <a:moveTo>
                  <a:pt x="311879" y="895350"/>
                </a:moveTo>
                <a:lnTo>
                  <a:pt x="247566" y="918210"/>
                </a:lnTo>
                <a:lnTo>
                  <a:pt x="225738" y="924560"/>
                </a:lnTo>
                <a:lnTo>
                  <a:pt x="161398" y="947420"/>
                </a:lnTo>
                <a:lnTo>
                  <a:pt x="121116" y="965200"/>
                </a:lnTo>
                <a:lnTo>
                  <a:pt x="84466" y="986790"/>
                </a:lnTo>
                <a:lnTo>
                  <a:pt x="52773" y="1012190"/>
                </a:lnTo>
                <a:lnTo>
                  <a:pt x="27361" y="1042670"/>
                </a:lnTo>
                <a:lnTo>
                  <a:pt x="9554" y="1079500"/>
                </a:lnTo>
                <a:lnTo>
                  <a:pt x="676" y="1123950"/>
                </a:lnTo>
                <a:lnTo>
                  <a:pt x="0" y="1149350"/>
                </a:lnTo>
                <a:lnTo>
                  <a:pt x="1505" y="1160780"/>
                </a:lnTo>
                <a:lnTo>
                  <a:pt x="15114" y="1209040"/>
                </a:lnTo>
                <a:lnTo>
                  <a:pt x="26033" y="1233170"/>
                </a:lnTo>
                <a:lnTo>
                  <a:pt x="32412" y="1245870"/>
                </a:lnTo>
                <a:lnTo>
                  <a:pt x="39363" y="1257300"/>
                </a:lnTo>
                <a:lnTo>
                  <a:pt x="311879" y="1257300"/>
                </a:lnTo>
                <a:lnTo>
                  <a:pt x="311879" y="895350"/>
                </a:lnTo>
                <a:close/>
              </a:path>
              <a:path w="1187450" h="1257300">
                <a:moveTo>
                  <a:pt x="311879" y="579120"/>
                </a:moveTo>
                <a:lnTo>
                  <a:pt x="311879" y="624840"/>
                </a:lnTo>
                <a:lnTo>
                  <a:pt x="316883" y="628650"/>
                </a:lnTo>
                <a:lnTo>
                  <a:pt x="321874" y="628650"/>
                </a:lnTo>
                <a:lnTo>
                  <a:pt x="329391" y="637540"/>
                </a:lnTo>
                <a:lnTo>
                  <a:pt x="334237" y="647700"/>
                </a:lnTo>
                <a:lnTo>
                  <a:pt x="339454" y="657860"/>
                </a:lnTo>
                <a:lnTo>
                  <a:pt x="345173" y="669290"/>
                </a:lnTo>
                <a:lnTo>
                  <a:pt x="351523" y="679450"/>
                </a:lnTo>
                <a:lnTo>
                  <a:pt x="358633" y="692150"/>
                </a:lnTo>
                <a:lnTo>
                  <a:pt x="366633" y="704850"/>
                </a:lnTo>
                <a:lnTo>
                  <a:pt x="372118" y="715010"/>
                </a:lnTo>
                <a:lnTo>
                  <a:pt x="378127" y="726440"/>
                </a:lnTo>
                <a:lnTo>
                  <a:pt x="384593" y="736600"/>
                </a:lnTo>
                <a:lnTo>
                  <a:pt x="391451" y="746760"/>
                </a:lnTo>
                <a:lnTo>
                  <a:pt x="398635" y="758190"/>
                </a:lnTo>
                <a:lnTo>
                  <a:pt x="406079" y="768350"/>
                </a:lnTo>
                <a:lnTo>
                  <a:pt x="413717" y="779780"/>
                </a:lnTo>
                <a:lnTo>
                  <a:pt x="421483" y="791210"/>
                </a:lnTo>
                <a:lnTo>
                  <a:pt x="418307" y="802640"/>
                </a:lnTo>
                <a:lnTo>
                  <a:pt x="394914" y="845820"/>
                </a:lnTo>
                <a:lnTo>
                  <a:pt x="363908" y="872490"/>
                </a:lnTo>
                <a:lnTo>
                  <a:pt x="335628" y="886460"/>
                </a:lnTo>
                <a:lnTo>
                  <a:pt x="328135" y="890270"/>
                </a:lnTo>
                <a:lnTo>
                  <a:pt x="320630" y="892810"/>
                </a:lnTo>
                <a:lnTo>
                  <a:pt x="311879" y="895350"/>
                </a:lnTo>
                <a:lnTo>
                  <a:pt x="311879" y="1257300"/>
                </a:lnTo>
                <a:lnTo>
                  <a:pt x="593146" y="1257300"/>
                </a:lnTo>
                <a:lnTo>
                  <a:pt x="593146" y="1212850"/>
                </a:lnTo>
                <a:lnTo>
                  <a:pt x="584396" y="1211580"/>
                </a:lnTo>
                <a:lnTo>
                  <a:pt x="578148" y="1203960"/>
                </a:lnTo>
                <a:lnTo>
                  <a:pt x="578148" y="1184910"/>
                </a:lnTo>
                <a:lnTo>
                  <a:pt x="584396" y="1178560"/>
                </a:lnTo>
                <a:lnTo>
                  <a:pt x="593146" y="1177290"/>
                </a:lnTo>
                <a:lnTo>
                  <a:pt x="593146" y="1164590"/>
                </a:lnTo>
                <a:lnTo>
                  <a:pt x="584396" y="1163320"/>
                </a:lnTo>
                <a:lnTo>
                  <a:pt x="578148" y="1155700"/>
                </a:lnTo>
                <a:lnTo>
                  <a:pt x="578148" y="1136650"/>
                </a:lnTo>
                <a:lnTo>
                  <a:pt x="584396" y="1127760"/>
                </a:lnTo>
                <a:lnTo>
                  <a:pt x="593146" y="1127760"/>
                </a:lnTo>
                <a:lnTo>
                  <a:pt x="593146" y="1108710"/>
                </a:lnTo>
                <a:lnTo>
                  <a:pt x="554932" y="1094740"/>
                </a:lnTo>
                <a:lnTo>
                  <a:pt x="519633" y="1076960"/>
                </a:lnTo>
                <a:lnTo>
                  <a:pt x="486453" y="1055370"/>
                </a:lnTo>
                <a:lnTo>
                  <a:pt x="444135" y="1017270"/>
                </a:lnTo>
                <a:lnTo>
                  <a:pt x="412807" y="981710"/>
                </a:lnTo>
                <a:lnTo>
                  <a:pt x="391674" y="952500"/>
                </a:lnTo>
                <a:lnTo>
                  <a:pt x="380946" y="937260"/>
                </a:lnTo>
                <a:lnTo>
                  <a:pt x="370070" y="920750"/>
                </a:lnTo>
                <a:lnTo>
                  <a:pt x="381666" y="915670"/>
                </a:lnTo>
                <a:lnTo>
                  <a:pt x="392556" y="909320"/>
                </a:lnTo>
                <a:lnTo>
                  <a:pt x="430339" y="875030"/>
                </a:lnTo>
                <a:lnTo>
                  <a:pt x="454435" y="844550"/>
                </a:lnTo>
                <a:lnTo>
                  <a:pt x="462006" y="833120"/>
                </a:lnTo>
                <a:lnTo>
                  <a:pt x="469454" y="822960"/>
                </a:lnTo>
                <a:lnTo>
                  <a:pt x="592683" y="822960"/>
                </a:lnTo>
                <a:lnTo>
                  <a:pt x="592130" y="768350"/>
                </a:lnTo>
                <a:lnTo>
                  <a:pt x="551735" y="768350"/>
                </a:lnTo>
                <a:lnTo>
                  <a:pt x="538601" y="765810"/>
                </a:lnTo>
                <a:lnTo>
                  <a:pt x="501334" y="744220"/>
                </a:lnTo>
                <a:lnTo>
                  <a:pt x="475771" y="702310"/>
                </a:lnTo>
                <a:lnTo>
                  <a:pt x="473985" y="690880"/>
                </a:lnTo>
                <a:lnTo>
                  <a:pt x="474130" y="678180"/>
                </a:lnTo>
                <a:lnTo>
                  <a:pt x="504035" y="642620"/>
                </a:lnTo>
                <a:lnTo>
                  <a:pt x="545118" y="628650"/>
                </a:lnTo>
                <a:lnTo>
                  <a:pt x="576868" y="623570"/>
                </a:lnTo>
                <a:lnTo>
                  <a:pt x="593146" y="623570"/>
                </a:lnTo>
                <a:lnTo>
                  <a:pt x="593146" y="621030"/>
                </a:lnTo>
                <a:lnTo>
                  <a:pt x="427702" y="621030"/>
                </a:lnTo>
                <a:lnTo>
                  <a:pt x="418709" y="619760"/>
                </a:lnTo>
                <a:lnTo>
                  <a:pt x="410498" y="614680"/>
                </a:lnTo>
                <a:lnTo>
                  <a:pt x="403040" y="605790"/>
                </a:lnTo>
                <a:lnTo>
                  <a:pt x="396308" y="595630"/>
                </a:lnTo>
                <a:lnTo>
                  <a:pt x="332153" y="595630"/>
                </a:lnTo>
                <a:lnTo>
                  <a:pt x="321453" y="588010"/>
                </a:lnTo>
                <a:lnTo>
                  <a:pt x="311879" y="579120"/>
                </a:lnTo>
                <a:close/>
              </a:path>
              <a:path w="1187450" h="1257300">
                <a:moveTo>
                  <a:pt x="773467" y="814070"/>
                </a:moveTo>
                <a:lnTo>
                  <a:pt x="732750" y="814070"/>
                </a:lnTo>
                <a:lnTo>
                  <a:pt x="737526" y="828040"/>
                </a:lnTo>
                <a:lnTo>
                  <a:pt x="755625" y="863600"/>
                </a:lnTo>
                <a:lnTo>
                  <a:pt x="779717" y="894080"/>
                </a:lnTo>
                <a:lnTo>
                  <a:pt x="810236" y="916940"/>
                </a:lnTo>
                <a:lnTo>
                  <a:pt x="821911" y="922020"/>
                </a:lnTo>
                <a:lnTo>
                  <a:pt x="810286" y="935990"/>
                </a:lnTo>
                <a:lnTo>
                  <a:pt x="799002" y="949960"/>
                </a:lnTo>
                <a:lnTo>
                  <a:pt x="788004" y="963930"/>
                </a:lnTo>
                <a:lnTo>
                  <a:pt x="777240" y="976630"/>
                </a:lnTo>
                <a:lnTo>
                  <a:pt x="766656" y="988060"/>
                </a:lnTo>
                <a:lnTo>
                  <a:pt x="756198" y="999490"/>
                </a:lnTo>
                <a:lnTo>
                  <a:pt x="725049" y="1029970"/>
                </a:lnTo>
                <a:lnTo>
                  <a:pt x="714563" y="1038860"/>
                </a:lnTo>
                <a:lnTo>
                  <a:pt x="703936" y="1047750"/>
                </a:lnTo>
                <a:lnTo>
                  <a:pt x="693115" y="1055370"/>
                </a:lnTo>
                <a:lnTo>
                  <a:pt x="682047" y="1064260"/>
                </a:lnTo>
                <a:lnTo>
                  <a:pt x="670677" y="1070610"/>
                </a:lnTo>
                <a:lnTo>
                  <a:pt x="658954" y="1078230"/>
                </a:lnTo>
                <a:lnTo>
                  <a:pt x="646822" y="1084580"/>
                </a:lnTo>
                <a:lnTo>
                  <a:pt x="634228" y="1090930"/>
                </a:lnTo>
                <a:lnTo>
                  <a:pt x="621120" y="1097280"/>
                </a:lnTo>
                <a:lnTo>
                  <a:pt x="607444" y="1103630"/>
                </a:lnTo>
                <a:lnTo>
                  <a:pt x="593146" y="1108710"/>
                </a:lnTo>
                <a:lnTo>
                  <a:pt x="593146" y="1127760"/>
                </a:lnTo>
                <a:lnTo>
                  <a:pt x="604399" y="1127760"/>
                </a:lnTo>
                <a:lnTo>
                  <a:pt x="611904" y="1135380"/>
                </a:lnTo>
                <a:lnTo>
                  <a:pt x="611904" y="1155700"/>
                </a:lnTo>
                <a:lnTo>
                  <a:pt x="604399" y="1164590"/>
                </a:lnTo>
                <a:lnTo>
                  <a:pt x="593146" y="1164590"/>
                </a:lnTo>
                <a:lnTo>
                  <a:pt x="593146" y="1177290"/>
                </a:lnTo>
                <a:lnTo>
                  <a:pt x="604399" y="1177290"/>
                </a:lnTo>
                <a:lnTo>
                  <a:pt x="611904" y="1183640"/>
                </a:lnTo>
                <a:lnTo>
                  <a:pt x="611904" y="1203960"/>
                </a:lnTo>
                <a:lnTo>
                  <a:pt x="604399" y="1212850"/>
                </a:lnTo>
                <a:lnTo>
                  <a:pt x="593146" y="1212850"/>
                </a:lnTo>
                <a:lnTo>
                  <a:pt x="593146" y="1257300"/>
                </a:lnTo>
                <a:lnTo>
                  <a:pt x="875671" y="1257300"/>
                </a:lnTo>
                <a:lnTo>
                  <a:pt x="875527" y="896620"/>
                </a:lnTo>
                <a:lnTo>
                  <a:pt x="866474" y="892810"/>
                </a:lnTo>
                <a:lnTo>
                  <a:pt x="855384" y="889000"/>
                </a:lnTo>
                <a:lnTo>
                  <a:pt x="840254" y="882650"/>
                </a:lnTo>
                <a:lnTo>
                  <a:pt x="804197" y="858520"/>
                </a:lnTo>
                <a:lnTo>
                  <a:pt x="780459" y="828040"/>
                </a:lnTo>
                <a:lnTo>
                  <a:pt x="774946" y="817880"/>
                </a:lnTo>
                <a:lnTo>
                  <a:pt x="773467" y="814070"/>
                </a:lnTo>
                <a:close/>
              </a:path>
              <a:path w="1187450" h="1257300">
                <a:moveTo>
                  <a:pt x="875671" y="896620"/>
                </a:moveTo>
                <a:lnTo>
                  <a:pt x="875671" y="1257300"/>
                </a:lnTo>
                <a:lnTo>
                  <a:pt x="1152987" y="1247140"/>
                </a:lnTo>
                <a:lnTo>
                  <a:pt x="1170528" y="1211580"/>
                </a:lnTo>
                <a:lnTo>
                  <a:pt x="1182129" y="1174750"/>
                </a:lnTo>
                <a:lnTo>
                  <a:pt x="1186948" y="1139190"/>
                </a:lnTo>
                <a:lnTo>
                  <a:pt x="1186355" y="1115060"/>
                </a:lnTo>
                <a:lnTo>
                  <a:pt x="1177622" y="1073150"/>
                </a:lnTo>
                <a:lnTo>
                  <a:pt x="1159929" y="1037590"/>
                </a:lnTo>
                <a:lnTo>
                  <a:pt x="1134606" y="1008380"/>
                </a:lnTo>
                <a:lnTo>
                  <a:pt x="1102978" y="984250"/>
                </a:lnTo>
                <a:lnTo>
                  <a:pt x="1066375" y="965200"/>
                </a:lnTo>
                <a:lnTo>
                  <a:pt x="1026123" y="947420"/>
                </a:lnTo>
                <a:lnTo>
                  <a:pt x="983549" y="932180"/>
                </a:lnTo>
                <a:lnTo>
                  <a:pt x="961806" y="925830"/>
                </a:lnTo>
                <a:lnTo>
                  <a:pt x="939981" y="918210"/>
                </a:lnTo>
                <a:lnTo>
                  <a:pt x="918240" y="911860"/>
                </a:lnTo>
                <a:lnTo>
                  <a:pt x="875671" y="896620"/>
                </a:lnTo>
                <a:close/>
              </a:path>
              <a:path w="1187450" h="1257300">
                <a:moveTo>
                  <a:pt x="592683" y="822960"/>
                </a:moveTo>
                <a:lnTo>
                  <a:pt x="469454" y="822960"/>
                </a:lnTo>
                <a:lnTo>
                  <a:pt x="506439" y="845820"/>
                </a:lnTo>
                <a:lnTo>
                  <a:pt x="518707" y="850900"/>
                </a:lnTo>
                <a:lnTo>
                  <a:pt x="530801" y="857250"/>
                </a:lnTo>
                <a:lnTo>
                  <a:pt x="554124" y="864870"/>
                </a:lnTo>
                <a:lnTo>
                  <a:pt x="565181" y="867410"/>
                </a:lnTo>
                <a:lnTo>
                  <a:pt x="575719" y="868680"/>
                </a:lnTo>
                <a:lnTo>
                  <a:pt x="593146" y="868680"/>
                </a:lnTo>
                <a:lnTo>
                  <a:pt x="592683" y="822960"/>
                </a:lnTo>
                <a:close/>
              </a:path>
              <a:path w="1187450" h="1257300">
                <a:moveTo>
                  <a:pt x="594404" y="749300"/>
                </a:moveTo>
                <a:lnTo>
                  <a:pt x="593146" y="749300"/>
                </a:lnTo>
                <a:lnTo>
                  <a:pt x="593146" y="868680"/>
                </a:lnTo>
                <a:lnTo>
                  <a:pt x="613728" y="868680"/>
                </a:lnTo>
                <a:lnTo>
                  <a:pt x="624372" y="867410"/>
                </a:lnTo>
                <a:lnTo>
                  <a:pt x="635472" y="863600"/>
                </a:lnTo>
                <a:lnTo>
                  <a:pt x="646962" y="861060"/>
                </a:lnTo>
                <a:lnTo>
                  <a:pt x="670848" y="850900"/>
                </a:lnTo>
                <a:lnTo>
                  <a:pt x="695499" y="838200"/>
                </a:lnTo>
                <a:lnTo>
                  <a:pt x="720385" y="822960"/>
                </a:lnTo>
                <a:lnTo>
                  <a:pt x="732750" y="814070"/>
                </a:lnTo>
                <a:lnTo>
                  <a:pt x="773467" y="814070"/>
                </a:lnTo>
                <a:lnTo>
                  <a:pt x="770510" y="806450"/>
                </a:lnTo>
                <a:lnTo>
                  <a:pt x="767080" y="793750"/>
                </a:lnTo>
                <a:lnTo>
                  <a:pt x="764584" y="781050"/>
                </a:lnTo>
                <a:lnTo>
                  <a:pt x="773046" y="772160"/>
                </a:lnTo>
                <a:lnTo>
                  <a:pt x="775399" y="769620"/>
                </a:lnTo>
                <a:lnTo>
                  <a:pt x="635449" y="769620"/>
                </a:lnTo>
                <a:lnTo>
                  <a:pt x="624732" y="765810"/>
                </a:lnTo>
                <a:lnTo>
                  <a:pt x="614786" y="758190"/>
                </a:lnTo>
                <a:lnTo>
                  <a:pt x="604910" y="751840"/>
                </a:lnTo>
                <a:lnTo>
                  <a:pt x="594404" y="749300"/>
                </a:lnTo>
                <a:close/>
              </a:path>
              <a:path w="1187450" h="1257300">
                <a:moveTo>
                  <a:pt x="640763" y="577850"/>
                </a:moveTo>
                <a:lnTo>
                  <a:pt x="625891" y="577850"/>
                </a:lnTo>
                <a:lnTo>
                  <a:pt x="593146" y="580390"/>
                </a:lnTo>
                <a:lnTo>
                  <a:pt x="606436" y="623570"/>
                </a:lnTo>
                <a:lnTo>
                  <a:pt x="622402" y="624840"/>
                </a:lnTo>
                <a:lnTo>
                  <a:pt x="637815" y="627380"/>
                </a:lnTo>
                <a:lnTo>
                  <a:pt x="678067" y="642620"/>
                </a:lnTo>
                <a:lnTo>
                  <a:pt x="707766" y="681990"/>
                </a:lnTo>
                <a:lnTo>
                  <a:pt x="709125" y="695960"/>
                </a:lnTo>
                <a:lnTo>
                  <a:pt x="707284" y="707390"/>
                </a:lnTo>
                <a:lnTo>
                  <a:pt x="680197" y="746760"/>
                </a:lnTo>
                <a:lnTo>
                  <a:pt x="635449" y="769620"/>
                </a:lnTo>
                <a:lnTo>
                  <a:pt x="775399" y="769620"/>
                </a:lnTo>
                <a:lnTo>
                  <a:pt x="804239" y="734060"/>
                </a:lnTo>
                <a:lnTo>
                  <a:pt x="823718" y="699770"/>
                </a:lnTo>
                <a:lnTo>
                  <a:pt x="829251" y="687070"/>
                </a:lnTo>
                <a:lnTo>
                  <a:pt x="836060" y="676910"/>
                </a:lnTo>
                <a:lnTo>
                  <a:pt x="842606" y="665480"/>
                </a:lnTo>
                <a:lnTo>
                  <a:pt x="848891" y="654050"/>
                </a:lnTo>
                <a:lnTo>
                  <a:pt x="854912" y="642620"/>
                </a:lnTo>
                <a:lnTo>
                  <a:pt x="860672" y="631190"/>
                </a:lnTo>
                <a:lnTo>
                  <a:pt x="875671" y="624840"/>
                </a:lnTo>
                <a:lnTo>
                  <a:pt x="875498" y="621030"/>
                </a:lnTo>
                <a:lnTo>
                  <a:pt x="753030" y="621030"/>
                </a:lnTo>
                <a:lnTo>
                  <a:pt x="744031" y="619760"/>
                </a:lnTo>
                <a:lnTo>
                  <a:pt x="734408" y="615950"/>
                </a:lnTo>
                <a:lnTo>
                  <a:pt x="733164" y="613410"/>
                </a:lnTo>
                <a:lnTo>
                  <a:pt x="730662" y="612140"/>
                </a:lnTo>
                <a:lnTo>
                  <a:pt x="690716" y="588010"/>
                </a:lnTo>
                <a:lnTo>
                  <a:pt x="654661" y="579120"/>
                </a:lnTo>
                <a:lnTo>
                  <a:pt x="640763" y="577850"/>
                </a:lnTo>
                <a:close/>
              </a:path>
              <a:path w="1187450" h="1257300">
                <a:moveTo>
                  <a:pt x="591937" y="749300"/>
                </a:moveTo>
                <a:lnTo>
                  <a:pt x="582211" y="751840"/>
                </a:lnTo>
                <a:lnTo>
                  <a:pt x="572778" y="758190"/>
                </a:lnTo>
                <a:lnTo>
                  <a:pt x="562874" y="764540"/>
                </a:lnTo>
                <a:lnTo>
                  <a:pt x="551735" y="768350"/>
                </a:lnTo>
                <a:lnTo>
                  <a:pt x="592130" y="768350"/>
                </a:lnTo>
                <a:lnTo>
                  <a:pt x="591937" y="749300"/>
                </a:lnTo>
                <a:close/>
              </a:path>
              <a:path w="1187450" h="1257300">
                <a:moveTo>
                  <a:pt x="311020" y="163830"/>
                </a:moveTo>
                <a:lnTo>
                  <a:pt x="305995" y="175260"/>
                </a:lnTo>
                <a:lnTo>
                  <a:pt x="301290" y="186690"/>
                </a:lnTo>
                <a:lnTo>
                  <a:pt x="296896" y="199390"/>
                </a:lnTo>
                <a:lnTo>
                  <a:pt x="292806" y="210820"/>
                </a:lnTo>
                <a:lnTo>
                  <a:pt x="282261" y="248920"/>
                </a:lnTo>
                <a:lnTo>
                  <a:pt x="274120" y="287020"/>
                </a:lnTo>
                <a:lnTo>
                  <a:pt x="268143" y="325120"/>
                </a:lnTo>
                <a:lnTo>
                  <a:pt x="263124" y="374650"/>
                </a:lnTo>
                <a:lnTo>
                  <a:pt x="259925" y="379730"/>
                </a:lnTo>
                <a:lnTo>
                  <a:pt x="245588" y="426720"/>
                </a:lnTo>
                <a:lnTo>
                  <a:pt x="241338" y="469900"/>
                </a:lnTo>
                <a:lnTo>
                  <a:pt x="241689" y="481330"/>
                </a:lnTo>
                <a:lnTo>
                  <a:pt x="249942" y="530860"/>
                </a:lnTo>
                <a:lnTo>
                  <a:pt x="268350" y="577850"/>
                </a:lnTo>
                <a:lnTo>
                  <a:pt x="291996" y="609600"/>
                </a:lnTo>
                <a:lnTo>
                  <a:pt x="311879" y="624840"/>
                </a:lnTo>
                <a:lnTo>
                  <a:pt x="310824" y="577850"/>
                </a:lnTo>
                <a:lnTo>
                  <a:pt x="304536" y="568960"/>
                </a:lnTo>
                <a:lnTo>
                  <a:pt x="298858" y="560070"/>
                </a:lnTo>
                <a:lnTo>
                  <a:pt x="282648" y="515620"/>
                </a:lnTo>
                <a:lnTo>
                  <a:pt x="277868" y="477520"/>
                </a:lnTo>
                <a:lnTo>
                  <a:pt x="277786" y="463550"/>
                </a:lnTo>
                <a:lnTo>
                  <a:pt x="278491" y="450850"/>
                </a:lnTo>
                <a:lnTo>
                  <a:pt x="285536" y="411480"/>
                </a:lnTo>
                <a:lnTo>
                  <a:pt x="304115" y="375920"/>
                </a:lnTo>
                <a:lnTo>
                  <a:pt x="311879" y="370840"/>
                </a:lnTo>
                <a:lnTo>
                  <a:pt x="311020" y="163830"/>
                </a:lnTo>
                <a:close/>
              </a:path>
              <a:path w="1187450" h="1257300">
                <a:moveTo>
                  <a:pt x="565447" y="577850"/>
                </a:moveTo>
                <a:lnTo>
                  <a:pt x="535822" y="577850"/>
                </a:lnTo>
                <a:lnTo>
                  <a:pt x="522484" y="580390"/>
                </a:lnTo>
                <a:lnTo>
                  <a:pt x="478398" y="594360"/>
                </a:lnTo>
                <a:lnTo>
                  <a:pt x="454386" y="610870"/>
                </a:lnTo>
                <a:lnTo>
                  <a:pt x="451884" y="612140"/>
                </a:lnTo>
                <a:lnTo>
                  <a:pt x="448138" y="615950"/>
                </a:lnTo>
                <a:lnTo>
                  <a:pt x="437502" y="619760"/>
                </a:lnTo>
                <a:lnTo>
                  <a:pt x="427702" y="621030"/>
                </a:lnTo>
                <a:lnTo>
                  <a:pt x="593146" y="621030"/>
                </a:lnTo>
                <a:lnTo>
                  <a:pt x="593146" y="580390"/>
                </a:lnTo>
                <a:lnTo>
                  <a:pt x="581781" y="579120"/>
                </a:lnTo>
                <a:lnTo>
                  <a:pt x="565447" y="577850"/>
                </a:lnTo>
                <a:close/>
              </a:path>
              <a:path w="1187450" h="1257300">
                <a:moveTo>
                  <a:pt x="651935" y="0"/>
                </a:moveTo>
                <a:lnTo>
                  <a:pt x="633022" y="0"/>
                </a:lnTo>
                <a:lnTo>
                  <a:pt x="593146" y="2540"/>
                </a:lnTo>
                <a:lnTo>
                  <a:pt x="593146" y="276860"/>
                </a:lnTo>
                <a:lnTo>
                  <a:pt x="603053" y="283210"/>
                </a:lnTo>
                <a:lnTo>
                  <a:pt x="612922" y="290830"/>
                </a:lnTo>
                <a:lnTo>
                  <a:pt x="632690" y="304800"/>
                </a:lnTo>
                <a:lnTo>
                  <a:pt x="642662" y="311150"/>
                </a:lnTo>
                <a:lnTo>
                  <a:pt x="652742" y="318770"/>
                </a:lnTo>
                <a:lnTo>
                  <a:pt x="694873" y="344170"/>
                </a:lnTo>
                <a:lnTo>
                  <a:pt x="706041" y="349250"/>
                </a:lnTo>
                <a:lnTo>
                  <a:pt x="717537" y="355600"/>
                </a:lnTo>
                <a:lnTo>
                  <a:pt x="729396" y="360680"/>
                </a:lnTo>
                <a:lnTo>
                  <a:pt x="741656" y="364490"/>
                </a:lnTo>
                <a:lnTo>
                  <a:pt x="754352" y="369570"/>
                </a:lnTo>
                <a:lnTo>
                  <a:pt x="767522" y="373380"/>
                </a:lnTo>
                <a:lnTo>
                  <a:pt x="781203" y="375920"/>
                </a:lnTo>
                <a:lnTo>
                  <a:pt x="810240" y="381000"/>
                </a:lnTo>
                <a:lnTo>
                  <a:pt x="825671" y="382270"/>
                </a:lnTo>
                <a:lnTo>
                  <a:pt x="825366" y="396240"/>
                </a:lnTo>
                <a:lnTo>
                  <a:pt x="822057" y="450850"/>
                </a:lnTo>
                <a:lnTo>
                  <a:pt x="815227" y="505460"/>
                </a:lnTo>
                <a:lnTo>
                  <a:pt x="804414" y="553720"/>
                </a:lnTo>
                <a:lnTo>
                  <a:pt x="789214" y="593090"/>
                </a:lnTo>
                <a:lnTo>
                  <a:pt x="761422" y="621030"/>
                </a:lnTo>
                <a:lnTo>
                  <a:pt x="875498" y="621030"/>
                </a:lnTo>
                <a:lnTo>
                  <a:pt x="874173" y="591820"/>
                </a:lnTo>
                <a:lnTo>
                  <a:pt x="854483" y="591820"/>
                </a:lnTo>
                <a:lnTo>
                  <a:pt x="843615" y="589280"/>
                </a:lnTo>
                <a:lnTo>
                  <a:pt x="841111" y="543560"/>
                </a:lnTo>
                <a:lnTo>
                  <a:pt x="840426" y="513080"/>
                </a:lnTo>
                <a:lnTo>
                  <a:pt x="840527" y="490220"/>
                </a:lnTo>
                <a:lnTo>
                  <a:pt x="842909" y="444500"/>
                </a:lnTo>
                <a:lnTo>
                  <a:pt x="850359" y="397510"/>
                </a:lnTo>
                <a:lnTo>
                  <a:pt x="868153" y="368300"/>
                </a:lnTo>
                <a:lnTo>
                  <a:pt x="875671" y="368300"/>
                </a:lnTo>
                <a:lnTo>
                  <a:pt x="875671" y="172720"/>
                </a:lnTo>
                <a:lnTo>
                  <a:pt x="858409" y="137160"/>
                </a:lnTo>
                <a:lnTo>
                  <a:pt x="828185" y="91440"/>
                </a:lnTo>
                <a:lnTo>
                  <a:pt x="792603" y="53340"/>
                </a:lnTo>
                <a:lnTo>
                  <a:pt x="751485" y="25400"/>
                </a:lnTo>
                <a:lnTo>
                  <a:pt x="704655" y="7620"/>
                </a:lnTo>
                <a:lnTo>
                  <a:pt x="670174" y="1270"/>
                </a:lnTo>
                <a:lnTo>
                  <a:pt x="651935" y="0"/>
                </a:lnTo>
                <a:close/>
              </a:path>
              <a:path w="1187450" h="1257300">
                <a:moveTo>
                  <a:pt x="875671" y="172720"/>
                </a:moveTo>
                <a:lnTo>
                  <a:pt x="881475" y="372110"/>
                </a:lnTo>
                <a:lnTo>
                  <a:pt x="888098" y="379730"/>
                </a:lnTo>
                <a:lnTo>
                  <a:pt x="894856" y="392430"/>
                </a:lnTo>
                <a:lnTo>
                  <a:pt x="907205" y="435610"/>
                </a:lnTo>
                <a:lnTo>
                  <a:pt x="909655" y="461010"/>
                </a:lnTo>
                <a:lnTo>
                  <a:pt x="909641" y="473710"/>
                </a:lnTo>
                <a:lnTo>
                  <a:pt x="904865" y="513080"/>
                </a:lnTo>
                <a:lnTo>
                  <a:pt x="888140" y="560070"/>
                </a:lnTo>
                <a:lnTo>
                  <a:pt x="875671" y="577850"/>
                </a:lnTo>
                <a:lnTo>
                  <a:pt x="882585" y="619760"/>
                </a:lnTo>
                <a:lnTo>
                  <a:pt x="910200" y="590550"/>
                </a:lnTo>
                <a:lnTo>
                  <a:pt x="931183" y="549910"/>
                </a:lnTo>
                <a:lnTo>
                  <a:pt x="942455" y="506730"/>
                </a:lnTo>
                <a:lnTo>
                  <a:pt x="944976" y="473710"/>
                </a:lnTo>
                <a:lnTo>
                  <a:pt x="944868" y="461010"/>
                </a:lnTo>
                <a:lnTo>
                  <a:pt x="939853" y="419100"/>
                </a:lnTo>
                <a:lnTo>
                  <a:pt x="929048" y="382270"/>
                </a:lnTo>
                <a:lnTo>
                  <a:pt x="923931" y="369570"/>
                </a:lnTo>
                <a:lnTo>
                  <a:pt x="922185" y="355600"/>
                </a:lnTo>
                <a:lnTo>
                  <a:pt x="920269" y="341630"/>
                </a:lnTo>
                <a:lnTo>
                  <a:pt x="918184" y="328930"/>
                </a:lnTo>
                <a:lnTo>
                  <a:pt x="915930" y="314960"/>
                </a:lnTo>
                <a:lnTo>
                  <a:pt x="908150" y="276860"/>
                </a:lnTo>
                <a:lnTo>
                  <a:pt x="895407" y="228600"/>
                </a:lnTo>
                <a:lnTo>
                  <a:pt x="891798" y="215900"/>
                </a:lnTo>
                <a:lnTo>
                  <a:pt x="888020" y="205740"/>
                </a:lnTo>
                <a:lnTo>
                  <a:pt x="884073" y="194310"/>
                </a:lnTo>
                <a:lnTo>
                  <a:pt x="879956" y="184150"/>
                </a:lnTo>
                <a:lnTo>
                  <a:pt x="875671" y="172720"/>
                </a:lnTo>
                <a:close/>
              </a:path>
              <a:path w="1187450" h="1257300">
                <a:moveTo>
                  <a:pt x="583652" y="5080"/>
                </a:moveTo>
                <a:lnTo>
                  <a:pt x="572867" y="6350"/>
                </a:lnTo>
                <a:lnTo>
                  <a:pt x="560910" y="8890"/>
                </a:lnTo>
                <a:lnTo>
                  <a:pt x="547337" y="12700"/>
                </a:lnTo>
                <a:lnTo>
                  <a:pt x="531704" y="16510"/>
                </a:lnTo>
                <a:lnTo>
                  <a:pt x="520217" y="17780"/>
                </a:lnTo>
                <a:lnTo>
                  <a:pt x="508241" y="21590"/>
                </a:lnTo>
                <a:lnTo>
                  <a:pt x="495353" y="24130"/>
                </a:lnTo>
                <a:lnTo>
                  <a:pt x="481132" y="27940"/>
                </a:lnTo>
                <a:lnTo>
                  <a:pt x="466843" y="29210"/>
                </a:lnTo>
                <a:lnTo>
                  <a:pt x="453165" y="31750"/>
                </a:lnTo>
                <a:lnTo>
                  <a:pt x="440083" y="35560"/>
                </a:lnTo>
                <a:lnTo>
                  <a:pt x="427586" y="39370"/>
                </a:lnTo>
                <a:lnTo>
                  <a:pt x="415657" y="45720"/>
                </a:lnTo>
                <a:lnTo>
                  <a:pt x="404284" y="50800"/>
                </a:lnTo>
                <a:lnTo>
                  <a:pt x="393452" y="58420"/>
                </a:lnTo>
                <a:lnTo>
                  <a:pt x="383149" y="66040"/>
                </a:lnTo>
                <a:lnTo>
                  <a:pt x="373359" y="73660"/>
                </a:lnTo>
                <a:lnTo>
                  <a:pt x="364069" y="83820"/>
                </a:lnTo>
                <a:lnTo>
                  <a:pt x="355266" y="92710"/>
                </a:lnTo>
                <a:lnTo>
                  <a:pt x="331634" y="125730"/>
                </a:lnTo>
                <a:lnTo>
                  <a:pt x="311879" y="161290"/>
                </a:lnTo>
                <a:lnTo>
                  <a:pt x="316606" y="370840"/>
                </a:lnTo>
                <a:lnTo>
                  <a:pt x="323708" y="373380"/>
                </a:lnTo>
                <a:lnTo>
                  <a:pt x="330452" y="382270"/>
                </a:lnTo>
                <a:lnTo>
                  <a:pt x="343441" y="425450"/>
                </a:lnTo>
                <a:lnTo>
                  <a:pt x="346224" y="463550"/>
                </a:lnTo>
                <a:lnTo>
                  <a:pt x="346327" y="482600"/>
                </a:lnTo>
                <a:lnTo>
                  <a:pt x="345970" y="494030"/>
                </a:lnTo>
                <a:lnTo>
                  <a:pt x="342507" y="537210"/>
                </a:lnTo>
                <a:lnTo>
                  <a:pt x="335409" y="580390"/>
                </a:lnTo>
                <a:lnTo>
                  <a:pt x="332153" y="595630"/>
                </a:lnTo>
                <a:lnTo>
                  <a:pt x="396308" y="595630"/>
                </a:lnTo>
                <a:lnTo>
                  <a:pt x="380202" y="552450"/>
                </a:lnTo>
                <a:lnTo>
                  <a:pt x="369656" y="496570"/>
                </a:lnTo>
                <a:lnTo>
                  <a:pt x="365352" y="455930"/>
                </a:lnTo>
                <a:lnTo>
                  <a:pt x="362975" y="415290"/>
                </a:lnTo>
                <a:lnTo>
                  <a:pt x="362433" y="394970"/>
                </a:lnTo>
                <a:lnTo>
                  <a:pt x="362550" y="360680"/>
                </a:lnTo>
                <a:lnTo>
                  <a:pt x="365221" y="317500"/>
                </a:lnTo>
                <a:lnTo>
                  <a:pt x="377929" y="269240"/>
                </a:lnTo>
                <a:lnTo>
                  <a:pt x="396495" y="233680"/>
                </a:lnTo>
                <a:lnTo>
                  <a:pt x="432944" y="217170"/>
                </a:lnTo>
                <a:lnTo>
                  <a:pt x="591061" y="217170"/>
                </a:lnTo>
                <a:lnTo>
                  <a:pt x="583652" y="5080"/>
                </a:lnTo>
                <a:close/>
              </a:path>
              <a:path w="1187450" h="1257300">
                <a:moveTo>
                  <a:pt x="873654" y="580390"/>
                </a:moveTo>
                <a:lnTo>
                  <a:pt x="864596" y="588010"/>
                </a:lnTo>
                <a:lnTo>
                  <a:pt x="854483" y="591820"/>
                </a:lnTo>
                <a:lnTo>
                  <a:pt x="874173" y="591820"/>
                </a:lnTo>
                <a:lnTo>
                  <a:pt x="873654" y="580390"/>
                </a:lnTo>
                <a:close/>
              </a:path>
              <a:path w="1187450" h="1257300">
                <a:moveTo>
                  <a:pt x="591061" y="217170"/>
                </a:moveTo>
                <a:lnTo>
                  <a:pt x="457067" y="217170"/>
                </a:lnTo>
                <a:lnTo>
                  <a:pt x="483929" y="222250"/>
                </a:lnTo>
                <a:lnTo>
                  <a:pt x="512638" y="232410"/>
                </a:lnTo>
                <a:lnTo>
                  <a:pt x="538988" y="243840"/>
                </a:lnTo>
                <a:lnTo>
                  <a:pt x="550230" y="248920"/>
                </a:lnTo>
                <a:lnTo>
                  <a:pt x="561198" y="255270"/>
                </a:lnTo>
                <a:lnTo>
                  <a:pt x="571962" y="262890"/>
                </a:lnTo>
                <a:lnTo>
                  <a:pt x="582588" y="269240"/>
                </a:lnTo>
                <a:lnTo>
                  <a:pt x="593146" y="276860"/>
                </a:lnTo>
                <a:lnTo>
                  <a:pt x="591061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56373"/>
            <a:ext cx="44469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7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文件和数据格式化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40" y="483870"/>
            <a:ext cx="5688329" cy="3981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5875" y="4662167"/>
            <a:ext cx="1920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solidFill>
                  <a:srgbClr val="C00000"/>
                </a:solidFill>
                <a:latin typeface="Arial"/>
                <a:cs typeface="Arial"/>
              </a:rPr>
              <a:t>2018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年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一号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文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件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818" y="361950"/>
            <a:ext cx="7680325" cy="420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#G</a:t>
            </a:r>
            <a:r>
              <a:rPr sz="1800" b="1" spc="-30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vR</a:t>
            </a:r>
            <a:r>
              <a:rPr sz="1800" b="1" spc="-26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800" b="1" spc="-275" dirty="0">
                <a:solidFill>
                  <a:srgbClr val="DC0012"/>
                </a:solidFill>
                <a:latin typeface="FZLTZHB--B51-0"/>
                <a:cs typeface="FZLTZHB--B51-0"/>
              </a:rPr>
              <a:t>tW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140" dirty="0">
                <a:solidFill>
                  <a:srgbClr val="DC0012"/>
                </a:solidFill>
                <a:latin typeface="FZLTZHB--B51-0"/>
                <a:cs typeface="FZLTZHB--B51-0"/>
              </a:rPr>
              <a:t>rd</a:t>
            </a:r>
            <a:r>
              <a:rPr sz="1800" b="1" spc="-220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DC0012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DC0012"/>
                </a:solidFill>
                <a:latin typeface="FZLTZHB--B51-0"/>
                <a:cs typeface="FZLTZHB--B51-0"/>
              </a:rPr>
              <a:t>u</a:t>
            </a:r>
            <a:r>
              <a:rPr sz="18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dv</a:t>
            </a:r>
            <a:r>
              <a:rPr sz="1800" b="1" spc="-85" dirty="0">
                <a:solidFill>
                  <a:srgbClr val="DC0012"/>
                </a:solidFill>
                <a:latin typeface="FZLTZHB--B51-0"/>
                <a:cs typeface="FZLTZHB--B51-0"/>
              </a:rPr>
              <a:t>1</a:t>
            </a:r>
            <a:r>
              <a:rPr sz="1800" b="1" spc="20" dirty="0">
                <a:solidFill>
                  <a:srgbClr val="DC0012"/>
                </a:solidFill>
                <a:latin typeface="FZLTZHB--B51-0"/>
                <a:cs typeface="FZLTZHB--B51-0"/>
              </a:rPr>
              <a:t>.py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j</a:t>
            </a:r>
            <a:r>
              <a:rPr sz="1800" b="1" spc="484" dirty="0">
                <a:latin typeface="FZLTZHB--B51-0"/>
                <a:cs typeface="FZLTZHB--B51-0"/>
              </a:rPr>
              <a:t>i</a:t>
            </a:r>
            <a:r>
              <a:rPr sz="1800" b="1" spc="-210" dirty="0">
                <a:latin typeface="FZLTZHB--B51-0"/>
                <a:cs typeface="FZLTZHB--B51-0"/>
              </a:rPr>
              <a:t>eba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endParaRPr sz="1800" dirty="0">
              <a:latin typeface="FZLTZHB--B51-0"/>
              <a:cs typeface="FZLTZHB--B51-0"/>
            </a:endParaRPr>
          </a:p>
          <a:p>
            <a:pPr marL="12700" marR="251460">
              <a:lnSpc>
                <a:spcPct val="120000"/>
              </a:lnSpc>
            </a:pPr>
            <a:r>
              <a:rPr sz="1800" b="1" spc="355" dirty="0">
                <a:latin typeface="FZLTZHB--B51-0"/>
                <a:cs typeface="FZLTZHB--B51-0"/>
              </a:rPr>
              <a:t>f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8F0090"/>
                </a:solidFill>
                <a:latin typeface="FZLTZHB--B51-0"/>
                <a:cs typeface="FZLTZHB--B51-0"/>
              </a:rPr>
              <a:t>open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Heiti SC"/>
                <a:cs typeface="Heiti SC"/>
              </a:rPr>
              <a:t>新时代中国特色社会主义</a:t>
            </a:r>
            <a:r>
              <a:rPr sz="1800" b="1" spc="225" dirty="0">
                <a:solidFill>
                  <a:srgbClr val="38AA00"/>
                </a:solidFill>
                <a:latin typeface="FZLTZHB--B51-0"/>
                <a:cs typeface="FZLTZHB--B51-0"/>
              </a:rPr>
              <a:t>.tx</a:t>
            </a:r>
            <a:r>
              <a:rPr sz="1800" b="1" spc="18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 </a:t>
            </a:r>
            <a:r>
              <a:rPr sz="1800" b="1" spc="235" dirty="0">
                <a:solidFill>
                  <a:srgbClr val="38AA00"/>
                </a:solidFill>
                <a:latin typeface="FZLTZHB--B51-0"/>
                <a:cs typeface="FZLTZHB--B51-0"/>
              </a:rPr>
              <a:t>"r"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25" dirty="0">
                <a:latin typeface="FZLTZHB--B51-0"/>
                <a:cs typeface="FZLTZHB--B51-0"/>
              </a:rPr>
              <a:t>encoding</a:t>
            </a:r>
            <a:r>
              <a:rPr sz="1800" b="1" spc="-145" dirty="0">
                <a:latin typeface="FZLTZHB--B51-0"/>
                <a:cs typeface="FZLTZHB--B51-0"/>
              </a:rPr>
              <a:t>=</a:t>
            </a:r>
            <a:r>
              <a:rPr sz="1800" b="1" spc="10" dirty="0">
                <a:solidFill>
                  <a:srgbClr val="38AA00"/>
                </a:solidFill>
                <a:latin typeface="FZLTZHB--B51-0"/>
                <a:cs typeface="FZLTZHB--B51-0"/>
              </a:rPr>
              <a:t>"u</a:t>
            </a:r>
            <a:r>
              <a:rPr sz="1800" b="1" spc="34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f</a:t>
            </a:r>
            <a:r>
              <a:rPr sz="1800" b="1" spc="-235" dirty="0">
                <a:solidFill>
                  <a:srgbClr val="38AA00"/>
                </a:solidFill>
                <a:latin typeface="FZLTZHB--B51-0"/>
                <a:cs typeface="FZLTZHB--B51-0"/>
              </a:rPr>
              <a:t>-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8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375" dirty="0">
                <a:latin typeface="FZLTZHB--B51-0"/>
                <a:cs typeface="FZLTZHB--B51-0"/>
              </a:rPr>
              <a:t>f</a:t>
            </a:r>
            <a:r>
              <a:rPr sz="1800" b="1" spc="350" dirty="0">
                <a:latin typeface="FZLTZHB--B51-0"/>
                <a:cs typeface="FZLTZHB--B51-0"/>
              </a:rPr>
              <a:t>.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50" dirty="0">
                <a:latin typeface="FZLTZHB--B51-0"/>
                <a:cs typeface="FZLTZHB--B51-0"/>
              </a:rPr>
              <a:t>f.</a:t>
            </a:r>
            <a:r>
              <a:rPr sz="1800" b="1" spc="270" dirty="0">
                <a:latin typeface="FZLTZHB--B51-0"/>
                <a:cs typeface="FZLTZHB--B51-0"/>
              </a:rPr>
              <a:t>c</a:t>
            </a:r>
            <a:r>
              <a:rPr sz="1800" b="1" spc="60" dirty="0">
                <a:latin typeface="FZLTZHB--B51-0"/>
                <a:cs typeface="FZLTZHB--B51-0"/>
              </a:rPr>
              <a:t>lo</a:t>
            </a:r>
            <a:r>
              <a:rPr sz="1800" b="1" spc="70" dirty="0">
                <a:latin typeface="FZLTZHB--B51-0"/>
                <a:cs typeface="FZLTZHB--B51-0"/>
              </a:rPr>
              <a:t>s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 marR="5400040" indent="-635">
              <a:lnSpc>
                <a:spcPct val="120000"/>
              </a:lnSpc>
            </a:pPr>
            <a:r>
              <a:rPr sz="1800" b="1" spc="204" dirty="0">
                <a:latin typeface="FZLTZHB--B51-0"/>
                <a:cs typeface="FZLTZHB--B51-0"/>
              </a:rPr>
              <a:t>ls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j</a:t>
            </a:r>
            <a:r>
              <a:rPr sz="1800" b="1" spc="25" dirty="0">
                <a:latin typeface="FZLTZHB--B51-0"/>
                <a:cs typeface="FZLTZHB--B51-0"/>
              </a:rPr>
              <a:t>ie</a:t>
            </a:r>
            <a:r>
              <a:rPr sz="1800" b="1" spc="30" dirty="0">
                <a:latin typeface="FZLTZHB--B51-0"/>
                <a:cs typeface="FZLTZHB--B51-0"/>
              </a:rPr>
              <a:t>b</a:t>
            </a:r>
            <a:r>
              <a:rPr sz="1800" b="1" spc="275" dirty="0">
                <a:latin typeface="FZLTZHB--B51-0"/>
                <a:cs typeface="FZLTZHB--B51-0"/>
              </a:rPr>
              <a:t>a.</a:t>
            </a:r>
            <a:r>
              <a:rPr sz="1800" b="1" spc="135" dirty="0">
                <a:latin typeface="FZLTZHB--B51-0"/>
                <a:cs typeface="FZLTZHB--B51-0"/>
              </a:rPr>
              <a:t>l</a:t>
            </a:r>
            <a:r>
              <a:rPr sz="1800" b="1" spc="-20" dirty="0">
                <a:latin typeface="FZLTZHB--B51-0"/>
                <a:cs typeface="FZLTZHB--B51-0"/>
              </a:rPr>
              <a:t>cut</a:t>
            </a:r>
            <a:r>
              <a:rPr sz="1800" b="1" spc="290" dirty="0">
                <a:latin typeface="FZLTZHB--B51-0"/>
                <a:cs typeface="FZLTZHB--B51-0"/>
              </a:rPr>
              <a:t>(t)</a:t>
            </a:r>
            <a:r>
              <a:rPr sz="1800" b="1" spc="204" dirty="0">
                <a:latin typeface="FZLTZHB--B51-0"/>
                <a:cs typeface="FZLTZHB--B51-0"/>
              </a:rPr>
              <a:t> </a:t>
            </a:r>
            <a:r>
              <a:rPr sz="1800" b="1" spc="160" dirty="0">
                <a:latin typeface="FZLTZHB--B51-0"/>
                <a:cs typeface="FZLTZHB--B51-0"/>
              </a:rPr>
              <a:t>txt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24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160" dirty="0">
                <a:latin typeface="FZLTZHB--B51-0"/>
                <a:cs typeface="FZLTZHB--B51-0"/>
              </a:rPr>
              <a:t>.j</a:t>
            </a:r>
            <a:r>
              <a:rPr sz="1800" b="1" spc="345" dirty="0">
                <a:latin typeface="FZLTZHB--B51-0"/>
                <a:cs typeface="FZLTZHB--B51-0"/>
              </a:rPr>
              <a:t>o</a:t>
            </a:r>
            <a:r>
              <a:rPr sz="1800" b="1" spc="200" dirty="0">
                <a:latin typeface="FZLTZHB--B51-0"/>
                <a:cs typeface="FZLTZHB--B51-0"/>
              </a:rPr>
              <a:t>in</a:t>
            </a:r>
            <a:r>
              <a:rPr sz="1800" b="1" spc="160" dirty="0">
                <a:latin typeface="FZLTZHB--B51-0"/>
                <a:cs typeface="FZLTZHB--B51-0"/>
              </a:rPr>
              <a:t>(</a:t>
            </a:r>
            <a:r>
              <a:rPr sz="1800" b="1" spc="229" dirty="0">
                <a:latin typeface="FZLTZHB--B51-0"/>
                <a:cs typeface="FZLTZHB--B51-0"/>
              </a:rPr>
              <a:t>ls)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400425" algn="l"/>
              </a:tabLst>
            </a:pPr>
            <a:r>
              <a:rPr sz="1800" b="1" spc="-635" dirty="0">
                <a:latin typeface="FZLTZHB--B51-0"/>
                <a:cs typeface="FZLTZHB--B51-0"/>
              </a:rPr>
              <a:t>w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180" dirty="0">
                <a:latin typeface="FZLTZHB--B51-0"/>
                <a:cs typeface="FZLTZHB--B51-0"/>
              </a:rPr>
              <a:t>d.</a:t>
            </a:r>
            <a:r>
              <a:rPr sz="1800" b="1" spc="-385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55" dirty="0">
                <a:latin typeface="FZLTZHB--B51-0"/>
                <a:cs typeface="FZLTZHB--B51-0"/>
              </a:rPr>
              <a:t>Cl</a:t>
            </a:r>
            <a:r>
              <a:rPr sz="1800" b="1" spc="-80" dirty="0">
                <a:latin typeface="FZLTZHB--B51-0"/>
                <a:cs typeface="FZLTZHB--B51-0"/>
              </a:rPr>
              <a:t>o</a:t>
            </a:r>
            <a:r>
              <a:rPr sz="1800" b="1" spc="-210" dirty="0">
                <a:latin typeface="FZLTZHB--B51-0"/>
                <a:cs typeface="FZLTZHB--B51-0"/>
              </a:rPr>
              <a:t>ud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	</a:t>
            </a:r>
            <a:r>
              <a:rPr sz="1800" b="1" spc="-20" dirty="0">
                <a:latin typeface="FZLTZHB--B51-0"/>
                <a:cs typeface="FZLTZHB--B51-0"/>
              </a:rPr>
              <a:t>fo</a:t>
            </a:r>
            <a:r>
              <a:rPr sz="1800" b="1" spc="-35" dirty="0">
                <a:latin typeface="FZLTZHB--B51-0"/>
                <a:cs typeface="FZLTZHB--B51-0"/>
              </a:rPr>
              <a:t>n</a:t>
            </a:r>
            <a:r>
              <a:rPr sz="1800" b="1" spc="-50" dirty="0">
                <a:latin typeface="FZLTZHB--B51-0"/>
                <a:cs typeface="FZLTZHB--B51-0"/>
              </a:rPr>
              <a:t>t_</a:t>
            </a:r>
            <a:r>
              <a:rPr sz="1800" b="1" spc="-70" dirty="0">
                <a:latin typeface="FZLTZHB--B51-0"/>
                <a:cs typeface="FZLTZHB--B51-0"/>
              </a:rPr>
              <a:t>p</a:t>
            </a:r>
            <a:r>
              <a:rPr sz="1800" b="1" spc="-35" dirty="0">
                <a:latin typeface="FZLTZHB--B51-0"/>
                <a:cs typeface="FZLTZHB--B51-0"/>
              </a:rPr>
              <a:t>ath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-570" dirty="0">
                <a:solidFill>
                  <a:srgbClr val="38AA00"/>
                </a:solidFill>
                <a:latin typeface="FZLTZHB--B51-0"/>
                <a:cs typeface="FZLTZHB--B51-0"/>
              </a:rPr>
              <a:t>m</a:t>
            </a:r>
            <a:r>
              <a:rPr sz="1800" b="1" spc="-360" dirty="0">
                <a:solidFill>
                  <a:srgbClr val="38AA00"/>
                </a:solidFill>
                <a:latin typeface="FZLTZHB--B51-0"/>
                <a:cs typeface="FZLTZHB--B51-0"/>
              </a:rPr>
              <a:t>s</a:t>
            </a:r>
            <a:r>
              <a:rPr sz="1800" b="1" spc="25" dirty="0">
                <a:solidFill>
                  <a:srgbClr val="38AA00"/>
                </a:solidFill>
                <a:latin typeface="FZLTZHB--B51-0"/>
                <a:cs typeface="FZLTZHB--B51-0"/>
              </a:rPr>
              <a:t>yh</a:t>
            </a:r>
            <a:r>
              <a:rPr sz="1800" b="1" spc="5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130" dirty="0">
                <a:solidFill>
                  <a:srgbClr val="38AA00"/>
                </a:solidFill>
                <a:latin typeface="FZLTZHB--B51-0"/>
                <a:cs typeface="FZLTZHB--B51-0"/>
              </a:rPr>
              <a:t>tt</a:t>
            </a:r>
            <a:r>
              <a:rPr sz="1800" b="1" spc="204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 dirty="0">
              <a:latin typeface="FZLTZHB--B51-0"/>
              <a:cs typeface="FZLTZHB--B51-0"/>
            </a:endParaRPr>
          </a:p>
          <a:p>
            <a:pPr marL="514984" marR="5080">
              <a:lnSpc>
                <a:spcPct val="120000"/>
              </a:lnSpc>
            </a:pPr>
            <a:r>
              <a:rPr sz="1800" b="1" spc="-90" dirty="0">
                <a:latin typeface="FZLTZHB--B51-0"/>
                <a:cs typeface="FZLTZHB--B51-0"/>
              </a:rPr>
              <a:t>w</a:t>
            </a:r>
            <a:r>
              <a:rPr sz="1800" b="1" spc="-40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dth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30" dirty="0">
                <a:latin typeface="FZLTZHB--B51-0"/>
                <a:cs typeface="FZLTZHB--B51-0"/>
              </a:rPr>
              <a:t>10</a:t>
            </a:r>
            <a:r>
              <a:rPr sz="1800" b="1" spc="-155" dirty="0">
                <a:latin typeface="FZLTZHB--B51-0"/>
                <a:cs typeface="FZLTZHB--B51-0"/>
              </a:rPr>
              <a:t>0</a:t>
            </a:r>
            <a:r>
              <a:rPr sz="1800" b="1" spc="90" dirty="0">
                <a:latin typeface="FZLTZHB--B51-0"/>
                <a:cs typeface="FZLTZHB--B51-0"/>
              </a:rPr>
              <a:t>0,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0" dirty="0">
                <a:latin typeface="FZLTZHB--B51-0"/>
                <a:cs typeface="FZLTZHB--B51-0"/>
              </a:rPr>
              <a:t>he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ght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70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170" dirty="0">
                <a:latin typeface="FZLTZHB--B51-0"/>
                <a:cs typeface="FZLTZHB--B51-0"/>
              </a:rPr>
              <a:t>ac</a:t>
            </a:r>
            <a:r>
              <a:rPr sz="1800" b="1" spc="-180" dirty="0">
                <a:latin typeface="FZLTZHB--B51-0"/>
                <a:cs typeface="FZLTZHB--B51-0"/>
              </a:rPr>
              <a:t>k</a:t>
            </a:r>
            <a:r>
              <a:rPr sz="1800" b="1" spc="-60" dirty="0">
                <a:latin typeface="FZLTZHB--B51-0"/>
                <a:cs typeface="FZLTZHB--B51-0"/>
              </a:rPr>
              <a:t>gr</a:t>
            </a:r>
            <a:r>
              <a:rPr sz="1800" b="1" spc="-85" dirty="0">
                <a:latin typeface="FZLTZHB--B51-0"/>
                <a:cs typeface="FZLTZHB--B51-0"/>
              </a:rPr>
              <a:t>o</a:t>
            </a:r>
            <a:r>
              <a:rPr sz="1800" b="1" spc="-215" dirty="0">
                <a:latin typeface="FZLTZHB--B51-0"/>
                <a:cs typeface="FZLTZHB--B51-0"/>
              </a:rPr>
              <a:t>un</a:t>
            </a:r>
            <a:r>
              <a:rPr sz="1800" b="1" spc="-22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_c</a:t>
            </a:r>
            <a:r>
              <a:rPr sz="1800" b="1" spc="-215" dirty="0">
                <a:latin typeface="FZLTZHB--B51-0"/>
                <a:cs typeface="FZLTZHB--B51-0"/>
              </a:rPr>
              <a:t>o</a:t>
            </a:r>
            <a:r>
              <a:rPr sz="1800" b="1" spc="175" dirty="0">
                <a:latin typeface="FZLTZHB--B51-0"/>
                <a:cs typeface="FZLTZHB--B51-0"/>
              </a:rPr>
              <a:t>lor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solidFill>
                  <a:srgbClr val="38AA00"/>
                </a:solidFill>
                <a:latin typeface="FZLTZHB--B51-0"/>
                <a:cs typeface="FZLTZHB--B51-0"/>
              </a:rPr>
              <a:t>"w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h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it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r>
              <a:rPr sz="1800" b="1" spc="375" dirty="0">
                <a:latin typeface="FZLTZHB--B51-0"/>
                <a:cs typeface="FZLTZHB--B51-0"/>
              </a:rPr>
              <a:t> </a:t>
            </a:r>
            <a:r>
              <a:rPr sz="1800" b="1" spc="-610" dirty="0">
                <a:latin typeface="FZLTZHB--B51-0"/>
                <a:cs typeface="FZLTZHB--B51-0"/>
              </a:rPr>
              <a:t>m</a:t>
            </a:r>
            <a:r>
              <a:rPr sz="1800" b="1" spc="-415" dirty="0">
                <a:latin typeface="FZLTZHB--B51-0"/>
                <a:cs typeface="FZLTZHB--B51-0"/>
              </a:rPr>
              <a:t>a</a:t>
            </a:r>
            <a:r>
              <a:rPr sz="1800" b="1" spc="-305" dirty="0">
                <a:latin typeface="FZLTZHB--B51-0"/>
                <a:cs typeface="FZLTZHB--B51-0"/>
              </a:rPr>
              <a:t>x_</a:t>
            </a:r>
            <a:r>
              <a:rPr sz="1800" b="1" spc="-430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110" dirty="0">
                <a:latin typeface="FZLTZHB--B51-0"/>
                <a:cs typeface="FZLTZHB--B51-0"/>
              </a:rPr>
              <a:t>s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r>
              <a:rPr sz="1800" b="1" spc="-204" dirty="0">
                <a:latin typeface="FZLTZHB--B51-0"/>
                <a:cs typeface="FZLTZHB--B51-0"/>
              </a:rPr>
              <a:t>5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  <a:p>
            <a:pPr marL="12700" marR="4145915">
              <a:lnSpc>
                <a:spcPct val="120000"/>
              </a:lnSpc>
            </a:pPr>
            <a:r>
              <a:rPr sz="1800" b="1" spc="-150" dirty="0">
                <a:latin typeface="FZLTZHB--B51-0"/>
                <a:cs typeface="FZLTZHB--B51-0"/>
              </a:rPr>
              <a:t>w.</a:t>
            </a:r>
            <a:r>
              <a:rPr sz="1800" b="1" spc="-170" dirty="0">
                <a:latin typeface="FZLTZHB--B51-0"/>
                <a:cs typeface="FZLTZHB--B51-0"/>
              </a:rPr>
              <a:t>g</a:t>
            </a:r>
            <a:r>
              <a:rPr sz="1800" b="1" spc="-215" dirty="0">
                <a:latin typeface="FZLTZHB--B51-0"/>
                <a:cs typeface="FZLTZHB--B51-0"/>
              </a:rPr>
              <a:t>en</a:t>
            </a:r>
            <a:r>
              <a:rPr sz="1800" b="1" spc="-220" dirty="0">
                <a:latin typeface="FZLTZHB--B51-0"/>
                <a:cs typeface="FZLTZHB--B51-0"/>
              </a:rPr>
              <a:t>e</a:t>
            </a:r>
            <a:r>
              <a:rPr sz="1800" b="1" spc="120" dirty="0">
                <a:latin typeface="FZLTZHB--B51-0"/>
                <a:cs typeface="FZLTZHB--B51-0"/>
              </a:rPr>
              <a:t>ra</a:t>
            </a:r>
            <a:r>
              <a:rPr sz="1800" b="1" spc="75" dirty="0">
                <a:latin typeface="FZLTZHB--B51-0"/>
                <a:cs typeface="FZLTZHB--B51-0"/>
              </a:rPr>
              <a:t>t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30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t</a:t>
            </a:r>
            <a:r>
              <a:rPr sz="1800" b="1" spc="150" dirty="0">
                <a:latin typeface="FZLTZHB--B51-0"/>
                <a:cs typeface="FZLTZHB--B51-0"/>
              </a:rPr>
              <a:t>xt)</a:t>
            </a:r>
            <a:r>
              <a:rPr sz="1800" b="1" spc="90" dirty="0">
                <a:latin typeface="FZLTZHB--B51-0"/>
                <a:cs typeface="FZLTZHB--B51-0"/>
              </a:rPr>
              <a:t> </a:t>
            </a:r>
            <a:r>
              <a:rPr sz="1800" b="1" spc="25" dirty="0">
                <a:latin typeface="FZLTZHB--B51-0"/>
                <a:cs typeface="FZLTZHB--B51-0"/>
              </a:rPr>
              <a:t>w.</a:t>
            </a:r>
            <a:r>
              <a:rPr sz="1800" b="1" spc="5" dirty="0">
                <a:latin typeface="FZLTZHB--B51-0"/>
                <a:cs typeface="FZLTZHB--B51-0"/>
              </a:rPr>
              <a:t>t</a:t>
            </a:r>
            <a:r>
              <a:rPr sz="1800" b="1" spc="-40" dirty="0">
                <a:latin typeface="FZLTZHB--B51-0"/>
                <a:cs typeface="FZLTZHB--B51-0"/>
              </a:rPr>
              <a:t>o_</a:t>
            </a:r>
            <a:r>
              <a:rPr sz="1800" b="1" spc="-30" dirty="0">
                <a:latin typeface="FZLTZHB--B51-0"/>
                <a:cs typeface="FZLTZHB--B51-0"/>
              </a:rPr>
              <a:t>f</a:t>
            </a:r>
            <a:r>
              <a:rPr sz="1800" b="1" spc="180" dirty="0">
                <a:latin typeface="FZLTZHB--B51-0"/>
                <a:cs typeface="FZLTZHB--B51-0"/>
              </a:rPr>
              <a:t>il</a:t>
            </a:r>
            <a:r>
              <a:rPr sz="1800" b="1" spc="45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"g</a:t>
            </a:r>
            <a:r>
              <a:rPr sz="1800" b="1" spc="-210" dirty="0">
                <a:solidFill>
                  <a:srgbClr val="38AA00"/>
                </a:solidFill>
                <a:latin typeface="FZLTZHB--B51-0"/>
                <a:cs typeface="FZLTZHB--B51-0"/>
              </a:rPr>
              <a:t>rw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o</a:t>
            </a:r>
            <a:r>
              <a:rPr sz="1800" b="1" spc="-45" dirty="0">
                <a:solidFill>
                  <a:srgbClr val="38AA00"/>
                </a:solidFill>
                <a:latin typeface="FZLTZHB--B51-0"/>
                <a:cs typeface="FZLTZHB--B51-0"/>
              </a:rPr>
              <a:t>rd</a:t>
            </a:r>
            <a:r>
              <a:rPr sz="1800" b="1" spc="-65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u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d.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70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r>
              <a:rPr sz="1800" b="1" spc="-5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9" y="627888"/>
            <a:ext cx="5452109" cy="381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08948" y="4662167"/>
            <a:ext cx="28168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新时代中国特色社会主义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469582"/>
            <a:ext cx="7891145" cy="420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#G</a:t>
            </a:r>
            <a:r>
              <a:rPr sz="1800" b="1" spc="-30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vR</a:t>
            </a:r>
            <a:r>
              <a:rPr sz="1800" b="1" spc="-26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800" b="1" spc="-275" dirty="0">
                <a:solidFill>
                  <a:srgbClr val="DC0012"/>
                </a:solidFill>
                <a:latin typeface="FZLTZHB--B51-0"/>
                <a:cs typeface="FZLTZHB--B51-0"/>
              </a:rPr>
              <a:t>tW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140" dirty="0">
                <a:solidFill>
                  <a:srgbClr val="DC0012"/>
                </a:solidFill>
                <a:latin typeface="FZLTZHB--B51-0"/>
                <a:cs typeface="FZLTZHB--B51-0"/>
              </a:rPr>
              <a:t>rd</a:t>
            </a:r>
            <a:r>
              <a:rPr sz="1800" b="1" spc="-220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DC0012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DC0012"/>
                </a:solidFill>
                <a:latin typeface="FZLTZHB--B51-0"/>
                <a:cs typeface="FZLTZHB--B51-0"/>
              </a:rPr>
              <a:t>u</a:t>
            </a:r>
            <a:r>
              <a:rPr sz="18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dv</a:t>
            </a:r>
            <a:r>
              <a:rPr sz="1800" b="1" spc="-85" dirty="0">
                <a:solidFill>
                  <a:srgbClr val="DC0012"/>
                </a:solidFill>
                <a:latin typeface="FZLTZHB--B51-0"/>
                <a:cs typeface="FZLTZHB--B51-0"/>
              </a:rPr>
              <a:t>1</a:t>
            </a:r>
            <a:r>
              <a:rPr sz="1800" b="1" spc="20" dirty="0">
                <a:solidFill>
                  <a:srgbClr val="DC0012"/>
                </a:solidFill>
                <a:latin typeface="FZLTZHB--B51-0"/>
                <a:cs typeface="FZLTZHB--B51-0"/>
              </a:rPr>
              <a:t>.py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j</a:t>
            </a:r>
            <a:r>
              <a:rPr sz="1800" b="1" spc="484" dirty="0">
                <a:latin typeface="FZLTZHB--B51-0"/>
                <a:cs typeface="FZLTZHB--B51-0"/>
              </a:rPr>
              <a:t>i</a:t>
            </a:r>
            <a:r>
              <a:rPr sz="1800" b="1" spc="-210" dirty="0">
                <a:latin typeface="FZLTZHB--B51-0"/>
                <a:cs typeface="FZLTZHB--B51-0"/>
              </a:rPr>
              <a:t>eba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endParaRPr sz="18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</a:pPr>
            <a:r>
              <a:rPr sz="1800" b="1" spc="355" dirty="0">
                <a:latin typeface="FZLTZHB--B51-0"/>
                <a:cs typeface="FZLTZHB--B51-0"/>
              </a:rPr>
              <a:t>f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8F0090"/>
                </a:solidFill>
                <a:latin typeface="FZLTZHB--B51-0"/>
                <a:cs typeface="FZLTZHB--B51-0"/>
              </a:rPr>
              <a:t>open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Heiti SC"/>
                <a:cs typeface="Heiti SC"/>
              </a:rPr>
              <a:t>关于实施乡村振兴战略的意见</a:t>
            </a:r>
            <a:r>
              <a:rPr sz="1800" b="1" spc="225" dirty="0">
                <a:solidFill>
                  <a:srgbClr val="38AA00"/>
                </a:solidFill>
                <a:latin typeface="FZLTZHB--B51-0"/>
                <a:cs typeface="FZLTZHB--B51-0"/>
              </a:rPr>
              <a:t>.tx</a:t>
            </a:r>
            <a:r>
              <a:rPr sz="1800" b="1" spc="18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 </a:t>
            </a:r>
            <a:r>
              <a:rPr sz="1800" b="1" spc="235" dirty="0">
                <a:solidFill>
                  <a:srgbClr val="38AA00"/>
                </a:solidFill>
                <a:latin typeface="FZLTZHB--B51-0"/>
                <a:cs typeface="FZLTZHB--B51-0"/>
              </a:rPr>
              <a:t>"r"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25" dirty="0">
                <a:latin typeface="FZLTZHB--B51-0"/>
                <a:cs typeface="FZLTZHB--B51-0"/>
              </a:rPr>
              <a:t>encoding</a:t>
            </a:r>
            <a:r>
              <a:rPr sz="1800" b="1" spc="-145" dirty="0">
                <a:latin typeface="FZLTZHB--B51-0"/>
                <a:cs typeface="FZLTZHB--B51-0"/>
              </a:rPr>
              <a:t>=</a:t>
            </a:r>
            <a:r>
              <a:rPr sz="1800" b="1" spc="10" dirty="0">
                <a:solidFill>
                  <a:srgbClr val="38AA00"/>
                </a:solidFill>
                <a:latin typeface="FZLTZHB--B51-0"/>
                <a:cs typeface="FZLTZHB--B51-0"/>
              </a:rPr>
              <a:t>"u</a:t>
            </a:r>
            <a:r>
              <a:rPr sz="1800" b="1" spc="34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f</a:t>
            </a:r>
            <a:r>
              <a:rPr sz="1800" b="1" spc="-235" dirty="0">
                <a:solidFill>
                  <a:srgbClr val="38AA00"/>
                </a:solidFill>
                <a:latin typeface="FZLTZHB--B51-0"/>
                <a:cs typeface="FZLTZHB--B51-0"/>
              </a:rPr>
              <a:t>-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8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375" dirty="0">
                <a:latin typeface="FZLTZHB--B51-0"/>
                <a:cs typeface="FZLTZHB--B51-0"/>
              </a:rPr>
              <a:t>f</a:t>
            </a:r>
            <a:r>
              <a:rPr sz="1800" b="1" spc="350" dirty="0">
                <a:latin typeface="FZLTZHB--B51-0"/>
                <a:cs typeface="FZLTZHB--B51-0"/>
              </a:rPr>
              <a:t>.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50" dirty="0">
                <a:latin typeface="FZLTZHB--B51-0"/>
                <a:cs typeface="FZLTZHB--B51-0"/>
              </a:rPr>
              <a:t>f.</a:t>
            </a:r>
            <a:r>
              <a:rPr sz="1800" b="1" spc="270" dirty="0">
                <a:latin typeface="FZLTZHB--B51-0"/>
                <a:cs typeface="FZLTZHB--B51-0"/>
              </a:rPr>
              <a:t>c</a:t>
            </a:r>
            <a:r>
              <a:rPr sz="1800" b="1" spc="60" dirty="0">
                <a:latin typeface="FZLTZHB--B51-0"/>
                <a:cs typeface="FZLTZHB--B51-0"/>
              </a:rPr>
              <a:t>lo</a:t>
            </a:r>
            <a:r>
              <a:rPr sz="1800" b="1" spc="70" dirty="0">
                <a:latin typeface="FZLTZHB--B51-0"/>
                <a:cs typeface="FZLTZHB--B51-0"/>
              </a:rPr>
              <a:t>s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 marR="5610860" indent="-635">
              <a:lnSpc>
                <a:spcPct val="120000"/>
              </a:lnSpc>
            </a:pPr>
            <a:r>
              <a:rPr sz="1800" b="1" spc="204" dirty="0">
                <a:latin typeface="FZLTZHB--B51-0"/>
                <a:cs typeface="FZLTZHB--B51-0"/>
              </a:rPr>
              <a:t>ls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j</a:t>
            </a:r>
            <a:r>
              <a:rPr sz="1800" b="1" spc="25" dirty="0">
                <a:latin typeface="FZLTZHB--B51-0"/>
                <a:cs typeface="FZLTZHB--B51-0"/>
              </a:rPr>
              <a:t>ie</a:t>
            </a:r>
            <a:r>
              <a:rPr sz="1800" b="1" spc="30" dirty="0">
                <a:latin typeface="FZLTZHB--B51-0"/>
                <a:cs typeface="FZLTZHB--B51-0"/>
              </a:rPr>
              <a:t>b</a:t>
            </a:r>
            <a:r>
              <a:rPr sz="1800" b="1" spc="275" dirty="0">
                <a:latin typeface="FZLTZHB--B51-0"/>
                <a:cs typeface="FZLTZHB--B51-0"/>
              </a:rPr>
              <a:t>a.</a:t>
            </a:r>
            <a:r>
              <a:rPr sz="1800" b="1" spc="135" dirty="0">
                <a:latin typeface="FZLTZHB--B51-0"/>
                <a:cs typeface="FZLTZHB--B51-0"/>
              </a:rPr>
              <a:t>l</a:t>
            </a:r>
            <a:r>
              <a:rPr sz="1800" b="1" spc="-20" dirty="0">
                <a:latin typeface="FZLTZHB--B51-0"/>
                <a:cs typeface="FZLTZHB--B51-0"/>
              </a:rPr>
              <a:t>cut</a:t>
            </a:r>
            <a:r>
              <a:rPr sz="1800" b="1" spc="290" dirty="0">
                <a:latin typeface="FZLTZHB--B51-0"/>
                <a:cs typeface="FZLTZHB--B51-0"/>
              </a:rPr>
              <a:t>(t)</a:t>
            </a:r>
            <a:r>
              <a:rPr sz="1800" b="1" spc="204" dirty="0">
                <a:latin typeface="FZLTZHB--B51-0"/>
                <a:cs typeface="FZLTZHB--B51-0"/>
              </a:rPr>
              <a:t> </a:t>
            </a:r>
            <a:r>
              <a:rPr sz="1800" b="1" spc="160" dirty="0">
                <a:latin typeface="FZLTZHB--B51-0"/>
                <a:cs typeface="FZLTZHB--B51-0"/>
              </a:rPr>
              <a:t>txt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24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160" dirty="0">
                <a:latin typeface="FZLTZHB--B51-0"/>
                <a:cs typeface="FZLTZHB--B51-0"/>
              </a:rPr>
              <a:t>.j</a:t>
            </a:r>
            <a:r>
              <a:rPr sz="1800" b="1" spc="345" dirty="0">
                <a:latin typeface="FZLTZHB--B51-0"/>
                <a:cs typeface="FZLTZHB--B51-0"/>
              </a:rPr>
              <a:t>o</a:t>
            </a:r>
            <a:r>
              <a:rPr sz="1800" b="1" spc="200" dirty="0">
                <a:latin typeface="FZLTZHB--B51-0"/>
                <a:cs typeface="FZLTZHB--B51-0"/>
              </a:rPr>
              <a:t>in</a:t>
            </a:r>
            <a:r>
              <a:rPr sz="1800" b="1" spc="160" dirty="0">
                <a:latin typeface="FZLTZHB--B51-0"/>
                <a:cs typeface="FZLTZHB--B51-0"/>
              </a:rPr>
              <a:t>(</a:t>
            </a:r>
            <a:r>
              <a:rPr sz="1800" b="1" spc="229" dirty="0">
                <a:latin typeface="FZLTZHB--B51-0"/>
                <a:cs typeface="FZLTZHB--B51-0"/>
              </a:rPr>
              <a:t>ls)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400425" algn="l"/>
              </a:tabLst>
            </a:pPr>
            <a:r>
              <a:rPr sz="1800" b="1" spc="-635" dirty="0">
                <a:latin typeface="FZLTZHB--B51-0"/>
                <a:cs typeface="FZLTZHB--B51-0"/>
              </a:rPr>
              <a:t>w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180" dirty="0">
                <a:latin typeface="FZLTZHB--B51-0"/>
                <a:cs typeface="FZLTZHB--B51-0"/>
              </a:rPr>
              <a:t>d.</a:t>
            </a:r>
            <a:r>
              <a:rPr sz="1800" b="1" spc="-385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55" dirty="0">
                <a:latin typeface="FZLTZHB--B51-0"/>
                <a:cs typeface="FZLTZHB--B51-0"/>
              </a:rPr>
              <a:t>Cl</a:t>
            </a:r>
            <a:r>
              <a:rPr sz="1800" b="1" spc="-80" dirty="0">
                <a:latin typeface="FZLTZHB--B51-0"/>
                <a:cs typeface="FZLTZHB--B51-0"/>
              </a:rPr>
              <a:t>o</a:t>
            </a:r>
            <a:r>
              <a:rPr sz="1800" b="1" spc="-210" dirty="0">
                <a:latin typeface="FZLTZHB--B51-0"/>
                <a:cs typeface="FZLTZHB--B51-0"/>
              </a:rPr>
              <a:t>ud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	</a:t>
            </a:r>
            <a:r>
              <a:rPr sz="1800" b="1" spc="-20" dirty="0">
                <a:latin typeface="FZLTZHB--B51-0"/>
                <a:cs typeface="FZLTZHB--B51-0"/>
              </a:rPr>
              <a:t>fo</a:t>
            </a:r>
            <a:r>
              <a:rPr sz="1800" b="1" spc="-35" dirty="0">
                <a:latin typeface="FZLTZHB--B51-0"/>
                <a:cs typeface="FZLTZHB--B51-0"/>
              </a:rPr>
              <a:t>n</a:t>
            </a:r>
            <a:r>
              <a:rPr sz="1800" b="1" spc="-50" dirty="0">
                <a:latin typeface="FZLTZHB--B51-0"/>
                <a:cs typeface="FZLTZHB--B51-0"/>
              </a:rPr>
              <a:t>t_</a:t>
            </a:r>
            <a:r>
              <a:rPr sz="1800" b="1" spc="-70" dirty="0">
                <a:latin typeface="FZLTZHB--B51-0"/>
                <a:cs typeface="FZLTZHB--B51-0"/>
              </a:rPr>
              <a:t>p</a:t>
            </a:r>
            <a:r>
              <a:rPr sz="1800" b="1" spc="-35" dirty="0">
                <a:latin typeface="FZLTZHB--B51-0"/>
                <a:cs typeface="FZLTZHB--B51-0"/>
              </a:rPr>
              <a:t>ath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-570" dirty="0">
                <a:solidFill>
                  <a:srgbClr val="38AA00"/>
                </a:solidFill>
                <a:latin typeface="FZLTZHB--B51-0"/>
                <a:cs typeface="FZLTZHB--B51-0"/>
              </a:rPr>
              <a:t>m</a:t>
            </a:r>
            <a:r>
              <a:rPr sz="1800" b="1" spc="-360" dirty="0">
                <a:solidFill>
                  <a:srgbClr val="38AA00"/>
                </a:solidFill>
                <a:latin typeface="FZLTZHB--B51-0"/>
                <a:cs typeface="FZLTZHB--B51-0"/>
              </a:rPr>
              <a:t>s</a:t>
            </a:r>
            <a:r>
              <a:rPr sz="1800" b="1" spc="25" dirty="0">
                <a:solidFill>
                  <a:srgbClr val="38AA00"/>
                </a:solidFill>
                <a:latin typeface="FZLTZHB--B51-0"/>
                <a:cs typeface="FZLTZHB--B51-0"/>
              </a:rPr>
              <a:t>yh</a:t>
            </a:r>
            <a:r>
              <a:rPr sz="1800" b="1" spc="5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130" dirty="0">
                <a:solidFill>
                  <a:srgbClr val="38AA00"/>
                </a:solidFill>
                <a:latin typeface="FZLTZHB--B51-0"/>
                <a:cs typeface="FZLTZHB--B51-0"/>
              </a:rPr>
              <a:t>tt</a:t>
            </a:r>
            <a:r>
              <a:rPr sz="1800" b="1" spc="204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 dirty="0">
              <a:latin typeface="FZLTZHB--B51-0"/>
              <a:cs typeface="FZLTZHB--B51-0"/>
            </a:endParaRPr>
          </a:p>
          <a:p>
            <a:pPr marL="514984" marR="215265">
              <a:lnSpc>
                <a:spcPct val="120000"/>
              </a:lnSpc>
            </a:pPr>
            <a:r>
              <a:rPr sz="1800" b="1" spc="-90" dirty="0">
                <a:latin typeface="FZLTZHB--B51-0"/>
                <a:cs typeface="FZLTZHB--B51-0"/>
              </a:rPr>
              <a:t>w</a:t>
            </a:r>
            <a:r>
              <a:rPr sz="1800" b="1" spc="-40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dth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30" dirty="0">
                <a:latin typeface="FZLTZHB--B51-0"/>
                <a:cs typeface="FZLTZHB--B51-0"/>
              </a:rPr>
              <a:t>10</a:t>
            </a:r>
            <a:r>
              <a:rPr sz="1800" b="1" spc="-155" dirty="0">
                <a:latin typeface="FZLTZHB--B51-0"/>
                <a:cs typeface="FZLTZHB--B51-0"/>
              </a:rPr>
              <a:t>0</a:t>
            </a:r>
            <a:r>
              <a:rPr sz="1800" b="1" spc="90" dirty="0">
                <a:latin typeface="FZLTZHB--B51-0"/>
                <a:cs typeface="FZLTZHB--B51-0"/>
              </a:rPr>
              <a:t>0,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0" dirty="0">
                <a:latin typeface="FZLTZHB--B51-0"/>
                <a:cs typeface="FZLTZHB--B51-0"/>
              </a:rPr>
              <a:t>he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ght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70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170" dirty="0">
                <a:latin typeface="FZLTZHB--B51-0"/>
                <a:cs typeface="FZLTZHB--B51-0"/>
              </a:rPr>
              <a:t>ac</a:t>
            </a:r>
            <a:r>
              <a:rPr sz="1800" b="1" spc="-180" dirty="0">
                <a:latin typeface="FZLTZHB--B51-0"/>
                <a:cs typeface="FZLTZHB--B51-0"/>
              </a:rPr>
              <a:t>k</a:t>
            </a:r>
            <a:r>
              <a:rPr sz="1800" b="1" spc="-60" dirty="0">
                <a:latin typeface="FZLTZHB--B51-0"/>
                <a:cs typeface="FZLTZHB--B51-0"/>
              </a:rPr>
              <a:t>gr</a:t>
            </a:r>
            <a:r>
              <a:rPr sz="1800" b="1" spc="-85" dirty="0">
                <a:latin typeface="FZLTZHB--B51-0"/>
                <a:cs typeface="FZLTZHB--B51-0"/>
              </a:rPr>
              <a:t>o</a:t>
            </a:r>
            <a:r>
              <a:rPr sz="1800" b="1" spc="-215" dirty="0">
                <a:latin typeface="FZLTZHB--B51-0"/>
                <a:cs typeface="FZLTZHB--B51-0"/>
              </a:rPr>
              <a:t>un</a:t>
            </a:r>
            <a:r>
              <a:rPr sz="1800" b="1" spc="-22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_c</a:t>
            </a:r>
            <a:r>
              <a:rPr sz="1800" b="1" spc="-215" dirty="0">
                <a:latin typeface="FZLTZHB--B51-0"/>
                <a:cs typeface="FZLTZHB--B51-0"/>
              </a:rPr>
              <a:t>o</a:t>
            </a:r>
            <a:r>
              <a:rPr sz="1800" b="1" spc="175" dirty="0">
                <a:latin typeface="FZLTZHB--B51-0"/>
                <a:cs typeface="FZLTZHB--B51-0"/>
              </a:rPr>
              <a:t>lor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solidFill>
                  <a:srgbClr val="38AA00"/>
                </a:solidFill>
                <a:latin typeface="FZLTZHB--B51-0"/>
                <a:cs typeface="FZLTZHB--B51-0"/>
              </a:rPr>
              <a:t>"w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h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it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r>
              <a:rPr sz="1800" b="1" spc="375" dirty="0">
                <a:latin typeface="FZLTZHB--B51-0"/>
                <a:cs typeface="FZLTZHB--B51-0"/>
              </a:rPr>
              <a:t> </a:t>
            </a:r>
            <a:r>
              <a:rPr sz="1800" b="1" spc="-610" dirty="0">
                <a:latin typeface="FZLTZHB--B51-0"/>
                <a:cs typeface="FZLTZHB--B51-0"/>
              </a:rPr>
              <a:t>m</a:t>
            </a:r>
            <a:r>
              <a:rPr sz="1800" b="1" spc="-415" dirty="0">
                <a:latin typeface="FZLTZHB--B51-0"/>
                <a:cs typeface="FZLTZHB--B51-0"/>
              </a:rPr>
              <a:t>a</a:t>
            </a:r>
            <a:r>
              <a:rPr sz="1800" b="1" spc="-305" dirty="0">
                <a:latin typeface="FZLTZHB--B51-0"/>
                <a:cs typeface="FZLTZHB--B51-0"/>
              </a:rPr>
              <a:t>x_</a:t>
            </a:r>
            <a:r>
              <a:rPr sz="1800" b="1" spc="-430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110" dirty="0">
                <a:latin typeface="FZLTZHB--B51-0"/>
                <a:cs typeface="FZLTZHB--B51-0"/>
              </a:rPr>
              <a:t>s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r>
              <a:rPr sz="1800" b="1" spc="-204" dirty="0">
                <a:latin typeface="FZLTZHB--B51-0"/>
                <a:cs typeface="FZLTZHB--B51-0"/>
              </a:rPr>
              <a:t>5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  <a:p>
            <a:pPr marL="12700" marR="4356100">
              <a:lnSpc>
                <a:spcPct val="120000"/>
              </a:lnSpc>
            </a:pPr>
            <a:r>
              <a:rPr sz="1800" b="1" spc="-150" dirty="0">
                <a:latin typeface="FZLTZHB--B51-0"/>
                <a:cs typeface="FZLTZHB--B51-0"/>
              </a:rPr>
              <a:t>w.</a:t>
            </a:r>
            <a:r>
              <a:rPr sz="1800" b="1" spc="-170" dirty="0">
                <a:latin typeface="FZLTZHB--B51-0"/>
                <a:cs typeface="FZLTZHB--B51-0"/>
              </a:rPr>
              <a:t>g</a:t>
            </a:r>
            <a:r>
              <a:rPr sz="1800" b="1" spc="-215" dirty="0">
                <a:latin typeface="FZLTZHB--B51-0"/>
                <a:cs typeface="FZLTZHB--B51-0"/>
              </a:rPr>
              <a:t>en</a:t>
            </a:r>
            <a:r>
              <a:rPr sz="1800" b="1" spc="-220" dirty="0">
                <a:latin typeface="FZLTZHB--B51-0"/>
                <a:cs typeface="FZLTZHB--B51-0"/>
              </a:rPr>
              <a:t>e</a:t>
            </a:r>
            <a:r>
              <a:rPr sz="1800" b="1" spc="120" dirty="0">
                <a:latin typeface="FZLTZHB--B51-0"/>
                <a:cs typeface="FZLTZHB--B51-0"/>
              </a:rPr>
              <a:t>ra</a:t>
            </a:r>
            <a:r>
              <a:rPr sz="1800" b="1" spc="75" dirty="0">
                <a:latin typeface="FZLTZHB--B51-0"/>
                <a:cs typeface="FZLTZHB--B51-0"/>
              </a:rPr>
              <a:t>t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30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t</a:t>
            </a:r>
            <a:r>
              <a:rPr sz="1800" b="1" spc="150" dirty="0">
                <a:latin typeface="FZLTZHB--B51-0"/>
                <a:cs typeface="FZLTZHB--B51-0"/>
              </a:rPr>
              <a:t>xt)</a:t>
            </a:r>
            <a:r>
              <a:rPr sz="1800" b="1" spc="90" dirty="0">
                <a:latin typeface="FZLTZHB--B51-0"/>
                <a:cs typeface="FZLTZHB--B51-0"/>
              </a:rPr>
              <a:t> </a:t>
            </a:r>
            <a:r>
              <a:rPr sz="1800" b="1" spc="25" dirty="0">
                <a:latin typeface="FZLTZHB--B51-0"/>
                <a:cs typeface="FZLTZHB--B51-0"/>
              </a:rPr>
              <a:t>w.</a:t>
            </a:r>
            <a:r>
              <a:rPr sz="1800" b="1" spc="5" dirty="0">
                <a:latin typeface="FZLTZHB--B51-0"/>
                <a:cs typeface="FZLTZHB--B51-0"/>
              </a:rPr>
              <a:t>t</a:t>
            </a:r>
            <a:r>
              <a:rPr sz="1800" b="1" spc="-40" dirty="0">
                <a:latin typeface="FZLTZHB--B51-0"/>
                <a:cs typeface="FZLTZHB--B51-0"/>
              </a:rPr>
              <a:t>o_</a:t>
            </a:r>
            <a:r>
              <a:rPr sz="1800" b="1" spc="-30" dirty="0">
                <a:latin typeface="FZLTZHB--B51-0"/>
                <a:cs typeface="FZLTZHB--B51-0"/>
              </a:rPr>
              <a:t>f</a:t>
            </a:r>
            <a:r>
              <a:rPr sz="1800" b="1" spc="180" dirty="0">
                <a:latin typeface="FZLTZHB--B51-0"/>
                <a:cs typeface="FZLTZHB--B51-0"/>
              </a:rPr>
              <a:t>il</a:t>
            </a:r>
            <a:r>
              <a:rPr sz="1800" b="1" spc="45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"g</a:t>
            </a:r>
            <a:r>
              <a:rPr sz="1800" b="1" spc="-210" dirty="0">
                <a:solidFill>
                  <a:srgbClr val="38AA00"/>
                </a:solidFill>
                <a:latin typeface="FZLTZHB--B51-0"/>
                <a:cs typeface="FZLTZHB--B51-0"/>
              </a:rPr>
              <a:t>rw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o</a:t>
            </a:r>
            <a:r>
              <a:rPr sz="1800" b="1" spc="-45" dirty="0">
                <a:solidFill>
                  <a:srgbClr val="38AA00"/>
                </a:solidFill>
                <a:latin typeface="FZLTZHB--B51-0"/>
                <a:cs typeface="FZLTZHB--B51-0"/>
              </a:rPr>
              <a:t>rd</a:t>
            </a:r>
            <a:r>
              <a:rPr sz="1800" b="1" spc="-65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u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d.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70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r>
              <a:rPr sz="1800" b="1" spc="-5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6474" y="483870"/>
            <a:ext cx="5760719" cy="4031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66664" y="4662167"/>
            <a:ext cx="1920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solidFill>
                  <a:srgbClr val="C00000"/>
                </a:solidFill>
                <a:latin typeface="Arial"/>
                <a:cs typeface="Arial"/>
              </a:rPr>
              <a:t>2018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年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一号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文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件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450" y="2302361"/>
            <a:ext cx="752983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政府工作报告词云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10" dirty="0">
                <a:latin typeface="Arial Unicode MS"/>
                <a:cs typeface="Arial Unicode MS"/>
              </a:rPr>
              <a:t>实</a:t>
            </a:r>
            <a:r>
              <a:rPr sz="4000" dirty="0">
                <a:latin typeface="Arial Unicode MS"/>
                <a:cs typeface="Arial Unicode MS"/>
              </a:rPr>
              <a:t>例讲</a:t>
            </a:r>
            <a:r>
              <a:rPr sz="4000" spc="-10" dirty="0">
                <a:latin typeface="Arial Unicode MS"/>
                <a:cs typeface="Arial Unicode MS"/>
              </a:rPr>
              <a:t>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dirty="0">
                <a:latin typeface="Arial Unicode MS"/>
                <a:cs typeface="Arial Unicode MS"/>
              </a:rPr>
              <a:t>下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653784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更有形的词云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ts val="4795"/>
              </a:lnSpc>
            </a:pPr>
            <a:r>
              <a:rPr dirty="0"/>
              <a:t>政府工作报告词云</a:t>
            </a:r>
          </a:p>
        </p:txBody>
      </p:sp>
      <p:sp>
        <p:nvSpPr>
          <p:cNvPr id="7" name="object 7"/>
          <p:cNvSpPr/>
          <p:nvPr/>
        </p:nvSpPr>
        <p:spPr>
          <a:xfrm>
            <a:off x="1318260" y="2140458"/>
            <a:ext cx="2450591" cy="235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5682" y="1962911"/>
            <a:ext cx="2736341" cy="2533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78342" y="4647110"/>
            <a:ext cx="1532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95" dirty="0">
                <a:solidFill>
                  <a:srgbClr val="38AA00"/>
                </a:solidFill>
                <a:latin typeface="FZLTZHB--B51-0"/>
                <a:cs typeface="FZLTZHB--B51-0"/>
              </a:rPr>
              <a:t>fi</a:t>
            </a:r>
            <a:r>
              <a:rPr sz="1800" b="1" spc="375" dirty="0">
                <a:solidFill>
                  <a:srgbClr val="38AA00"/>
                </a:solidFill>
                <a:latin typeface="FZLTZHB--B51-0"/>
                <a:cs typeface="FZLTZHB--B51-0"/>
              </a:rPr>
              <a:t>v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es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ar</a:t>
            </a:r>
            <a:r>
              <a:rPr sz="1800" b="1" spc="80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png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1580" y="4647110"/>
            <a:ext cx="14065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20" dirty="0">
                <a:solidFill>
                  <a:srgbClr val="38AA00"/>
                </a:solidFill>
                <a:latin typeface="FZLTZHB--B51-0"/>
                <a:cs typeface="FZLTZHB--B51-0"/>
              </a:rPr>
              <a:t>bi</a:t>
            </a:r>
            <a:r>
              <a:rPr sz="1800" b="1" spc="16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g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o.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308" y="131277"/>
            <a:ext cx="266128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#G</a:t>
            </a:r>
            <a:r>
              <a:rPr sz="1800" b="1" spc="-30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vR</a:t>
            </a:r>
            <a:r>
              <a:rPr sz="1800" b="1" spc="-26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800" b="1" spc="-275" dirty="0">
                <a:solidFill>
                  <a:srgbClr val="DC0012"/>
                </a:solidFill>
                <a:latin typeface="FZLTZHB--B51-0"/>
                <a:cs typeface="FZLTZHB--B51-0"/>
              </a:rPr>
              <a:t>tW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140" dirty="0">
                <a:solidFill>
                  <a:srgbClr val="DC0012"/>
                </a:solidFill>
                <a:latin typeface="FZLTZHB--B51-0"/>
                <a:cs typeface="FZLTZHB--B51-0"/>
              </a:rPr>
              <a:t>rd</a:t>
            </a:r>
            <a:r>
              <a:rPr sz="1800" b="1" spc="-220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DC0012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DC0012"/>
                </a:solidFill>
                <a:latin typeface="FZLTZHB--B51-0"/>
                <a:cs typeface="FZLTZHB--B51-0"/>
              </a:rPr>
              <a:t>u</a:t>
            </a:r>
            <a:r>
              <a:rPr sz="1800" b="1" spc="-160" dirty="0">
                <a:solidFill>
                  <a:srgbClr val="DC0012"/>
                </a:solidFill>
                <a:latin typeface="FZLTZHB--B51-0"/>
                <a:cs typeface="FZLTZHB--B51-0"/>
              </a:rPr>
              <a:t>dv</a:t>
            </a:r>
            <a:r>
              <a:rPr sz="1800" b="1" spc="-175" dirty="0">
                <a:solidFill>
                  <a:srgbClr val="DC0012"/>
                </a:solidFill>
                <a:latin typeface="FZLTZHB--B51-0"/>
                <a:cs typeface="FZLTZHB--B51-0"/>
              </a:rPr>
              <a:t>2</a:t>
            </a:r>
            <a:r>
              <a:rPr sz="1800" b="1" spc="20" dirty="0">
                <a:solidFill>
                  <a:srgbClr val="DC0012"/>
                </a:solidFill>
                <a:latin typeface="FZLTZHB--B51-0"/>
                <a:cs typeface="FZLTZHB--B51-0"/>
              </a:rPr>
              <a:t>.py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j</a:t>
            </a:r>
            <a:r>
              <a:rPr sz="1800" b="1" spc="484" dirty="0">
                <a:latin typeface="FZLTZHB--B51-0"/>
                <a:cs typeface="FZLTZHB--B51-0"/>
              </a:rPr>
              <a:t>i</a:t>
            </a:r>
            <a:r>
              <a:rPr sz="1800" b="1" spc="-210" dirty="0">
                <a:latin typeface="FZLTZHB--B51-0"/>
                <a:cs typeface="FZLTZHB--B51-0"/>
              </a:rPr>
              <a:t>eba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169" y="1060322"/>
            <a:ext cx="4105275" cy="64770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 marR="267335">
              <a:lnSpc>
                <a:spcPct val="120000"/>
              </a:lnSpc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fr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-434" dirty="0">
                <a:latin typeface="FZLTZHB--B51-0"/>
                <a:cs typeface="FZLTZHB--B51-0"/>
              </a:rPr>
              <a:t>ma</a:t>
            </a:r>
            <a:r>
              <a:rPr sz="1800" b="1" spc="-360" dirty="0">
                <a:latin typeface="FZLTZHB--B51-0"/>
                <a:cs typeface="FZLTZHB--B51-0"/>
              </a:rPr>
              <a:t>g</a:t>
            </a:r>
            <a:r>
              <a:rPr sz="1800" b="1" spc="35" dirty="0">
                <a:latin typeface="FZLTZHB--B51-0"/>
                <a:cs typeface="FZLTZHB--B51-0"/>
              </a:rPr>
              <a:t>eio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po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-275" dirty="0">
                <a:latin typeface="FZLTZHB--B51-0"/>
                <a:cs typeface="FZLTZHB--B51-0"/>
              </a:rPr>
              <a:t>mr</a:t>
            </a:r>
            <a:r>
              <a:rPr sz="1800" b="1" spc="-265" dirty="0">
                <a:latin typeface="FZLTZHB--B51-0"/>
                <a:cs typeface="FZLTZHB--B51-0"/>
              </a:rPr>
              <a:t>e</a:t>
            </a:r>
            <a:r>
              <a:rPr sz="1800" b="1" spc="-204" dirty="0">
                <a:latin typeface="FZLTZHB--B51-0"/>
                <a:cs typeface="FZLTZHB--B51-0"/>
              </a:rPr>
              <a:t>ad</a:t>
            </a:r>
            <a:r>
              <a:rPr sz="1800" b="1" spc="-85" dirty="0">
                <a:latin typeface="FZLTZHB--B51-0"/>
                <a:cs typeface="FZLTZHB--B51-0"/>
              </a:rPr>
              <a:t> </a:t>
            </a:r>
            <a:r>
              <a:rPr sz="1800" b="1" spc="-409" dirty="0">
                <a:latin typeface="FZLTZHB--B51-0"/>
                <a:cs typeface="FZLTZHB--B51-0"/>
              </a:rPr>
              <a:t>ma</a:t>
            </a:r>
            <a:r>
              <a:rPr sz="1800" b="1" spc="-310" dirty="0">
                <a:latin typeface="FZLTZHB--B51-0"/>
                <a:cs typeface="FZLTZHB--B51-0"/>
              </a:rPr>
              <a:t>s</a:t>
            </a:r>
            <a:r>
              <a:rPr sz="1800" b="1" spc="-160" dirty="0">
                <a:latin typeface="FZLTZHB--B51-0"/>
                <a:cs typeface="FZLTZHB--B51-0"/>
              </a:rPr>
              <a:t>k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65" dirty="0">
                <a:latin typeface="FZLTZHB--B51-0"/>
                <a:cs typeface="FZLTZHB--B51-0"/>
              </a:rPr>
              <a:t>i</a:t>
            </a:r>
            <a:r>
              <a:rPr sz="1800" b="1" spc="-245" dirty="0">
                <a:latin typeface="FZLTZHB--B51-0"/>
                <a:cs typeface="FZLTZHB--B51-0"/>
              </a:rPr>
              <a:t>m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4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195" dirty="0">
                <a:solidFill>
                  <a:srgbClr val="38AA00"/>
                </a:solidFill>
                <a:latin typeface="FZLTZHB--B51-0"/>
                <a:cs typeface="FZLTZHB--B51-0"/>
              </a:rPr>
              <a:t>fi</a:t>
            </a:r>
            <a:r>
              <a:rPr sz="1800" b="1" spc="375" dirty="0">
                <a:solidFill>
                  <a:srgbClr val="38AA00"/>
                </a:solidFill>
                <a:latin typeface="FZLTZHB--B51-0"/>
                <a:cs typeface="FZLTZHB--B51-0"/>
              </a:rPr>
              <a:t>v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es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ar</a:t>
            </a:r>
            <a:r>
              <a:rPr sz="1800" b="1" spc="80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pn</a:t>
            </a:r>
            <a:r>
              <a:rPr sz="1800" b="1" spc="-220" dirty="0">
                <a:solidFill>
                  <a:srgbClr val="38AA00"/>
                </a:solidFill>
                <a:latin typeface="FZLTZHB--B51-0"/>
                <a:cs typeface="FZLTZHB--B51-0"/>
              </a:rPr>
              <a:t>g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08" y="1763704"/>
            <a:ext cx="7931784" cy="323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2284">
              <a:lnSpc>
                <a:spcPct val="120000"/>
              </a:lnSpc>
            </a:pPr>
            <a:r>
              <a:rPr sz="1800" b="1" spc="355" dirty="0">
                <a:latin typeface="FZLTZHB--B51-0"/>
                <a:cs typeface="FZLTZHB--B51-0"/>
              </a:rPr>
              <a:t>f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8F0090"/>
                </a:solidFill>
                <a:latin typeface="FZLTZHB--B51-0"/>
                <a:cs typeface="FZLTZHB--B51-0"/>
              </a:rPr>
              <a:t>open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Heiti SC"/>
                <a:cs typeface="Heiti SC"/>
              </a:rPr>
              <a:t>新时代中国特色社会主义</a:t>
            </a:r>
            <a:r>
              <a:rPr sz="1800" b="1" spc="225" dirty="0">
                <a:solidFill>
                  <a:srgbClr val="38AA00"/>
                </a:solidFill>
                <a:latin typeface="FZLTZHB--B51-0"/>
                <a:cs typeface="FZLTZHB--B51-0"/>
              </a:rPr>
              <a:t>.tx</a:t>
            </a:r>
            <a:r>
              <a:rPr sz="1800" b="1" spc="18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 </a:t>
            </a:r>
            <a:r>
              <a:rPr sz="1800" b="1" spc="235" dirty="0">
                <a:solidFill>
                  <a:srgbClr val="38AA00"/>
                </a:solidFill>
                <a:latin typeface="FZLTZHB--B51-0"/>
                <a:cs typeface="FZLTZHB--B51-0"/>
              </a:rPr>
              <a:t>"r"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25" dirty="0">
                <a:latin typeface="FZLTZHB--B51-0"/>
                <a:cs typeface="FZLTZHB--B51-0"/>
              </a:rPr>
              <a:t>encoding</a:t>
            </a:r>
            <a:r>
              <a:rPr sz="1800" b="1" spc="-145" dirty="0">
                <a:latin typeface="FZLTZHB--B51-0"/>
                <a:cs typeface="FZLTZHB--B51-0"/>
              </a:rPr>
              <a:t>=</a:t>
            </a:r>
            <a:r>
              <a:rPr sz="1800" b="1" spc="10" dirty="0">
                <a:solidFill>
                  <a:srgbClr val="38AA00"/>
                </a:solidFill>
                <a:latin typeface="FZLTZHB--B51-0"/>
                <a:cs typeface="FZLTZHB--B51-0"/>
              </a:rPr>
              <a:t>"u</a:t>
            </a:r>
            <a:r>
              <a:rPr sz="1800" b="1" spc="34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f</a:t>
            </a:r>
            <a:r>
              <a:rPr sz="1800" b="1" spc="-235" dirty="0">
                <a:solidFill>
                  <a:srgbClr val="38AA00"/>
                </a:solidFill>
                <a:latin typeface="FZLTZHB--B51-0"/>
                <a:cs typeface="FZLTZHB--B51-0"/>
              </a:rPr>
              <a:t>-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8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375" dirty="0">
                <a:latin typeface="FZLTZHB--B51-0"/>
                <a:cs typeface="FZLTZHB--B51-0"/>
              </a:rPr>
              <a:t>f</a:t>
            </a:r>
            <a:r>
              <a:rPr sz="1800" b="1" spc="350" dirty="0">
                <a:latin typeface="FZLTZHB--B51-0"/>
                <a:cs typeface="FZLTZHB--B51-0"/>
              </a:rPr>
              <a:t>.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50" dirty="0">
                <a:latin typeface="FZLTZHB--B51-0"/>
                <a:cs typeface="FZLTZHB--B51-0"/>
              </a:rPr>
              <a:t>f.</a:t>
            </a:r>
            <a:r>
              <a:rPr sz="1800" b="1" spc="270" dirty="0">
                <a:latin typeface="FZLTZHB--B51-0"/>
                <a:cs typeface="FZLTZHB--B51-0"/>
              </a:rPr>
              <a:t>c</a:t>
            </a:r>
            <a:r>
              <a:rPr sz="1800" b="1" spc="60" dirty="0">
                <a:latin typeface="FZLTZHB--B51-0"/>
                <a:cs typeface="FZLTZHB--B51-0"/>
              </a:rPr>
              <a:t>lo</a:t>
            </a:r>
            <a:r>
              <a:rPr sz="1800" b="1" spc="70" dirty="0">
                <a:latin typeface="FZLTZHB--B51-0"/>
                <a:cs typeface="FZLTZHB--B51-0"/>
              </a:rPr>
              <a:t>s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12700" marR="5651500" indent="-635">
              <a:lnSpc>
                <a:spcPct val="120000"/>
              </a:lnSpc>
            </a:pPr>
            <a:r>
              <a:rPr sz="1800" b="1" spc="204" dirty="0">
                <a:latin typeface="FZLTZHB--B51-0"/>
                <a:cs typeface="FZLTZHB--B51-0"/>
              </a:rPr>
              <a:t>ls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j</a:t>
            </a:r>
            <a:r>
              <a:rPr sz="1800" b="1" spc="25" dirty="0">
                <a:latin typeface="FZLTZHB--B51-0"/>
                <a:cs typeface="FZLTZHB--B51-0"/>
              </a:rPr>
              <a:t>ie</a:t>
            </a:r>
            <a:r>
              <a:rPr sz="1800" b="1" spc="30" dirty="0">
                <a:latin typeface="FZLTZHB--B51-0"/>
                <a:cs typeface="FZLTZHB--B51-0"/>
              </a:rPr>
              <a:t>b</a:t>
            </a:r>
            <a:r>
              <a:rPr sz="1800" b="1" spc="275" dirty="0">
                <a:latin typeface="FZLTZHB--B51-0"/>
                <a:cs typeface="FZLTZHB--B51-0"/>
              </a:rPr>
              <a:t>a.</a:t>
            </a:r>
            <a:r>
              <a:rPr sz="1800" b="1" spc="135" dirty="0">
                <a:latin typeface="FZLTZHB--B51-0"/>
                <a:cs typeface="FZLTZHB--B51-0"/>
              </a:rPr>
              <a:t>l</a:t>
            </a:r>
            <a:r>
              <a:rPr sz="1800" b="1" spc="-20" dirty="0">
                <a:latin typeface="FZLTZHB--B51-0"/>
                <a:cs typeface="FZLTZHB--B51-0"/>
              </a:rPr>
              <a:t>cut</a:t>
            </a:r>
            <a:r>
              <a:rPr sz="1800" b="1" spc="290" dirty="0">
                <a:latin typeface="FZLTZHB--B51-0"/>
                <a:cs typeface="FZLTZHB--B51-0"/>
              </a:rPr>
              <a:t>(t)</a:t>
            </a:r>
            <a:r>
              <a:rPr sz="1800" b="1" spc="204" dirty="0">
                <a:latin typeface="FZLTZHB--B51-0"/>
                <a:cs typeface="FZLTZHB--B51-0"/>
              </a:rPr>
              <a:t> </a:t>
            </a:r>
            <a:r>
              <a:rPr sz="1800" b="1" spc="160" dirty="0">
                <a:latin typeface="FZLTZHB--B51-0"/>
                <a:cs typeface="FZLTZHB--B51-0"/>
              </a:rPr>
              <a:t>txt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24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160" dirty="0">
                <a:latin typeface="FZLTZHB--B51-0"/>
                <a:cs typeface="FZLTZHB--B51-0"/>
              </a:rPr>
              <a:t>.j</a:t>
            </a:r>
            <a:r>
              <a:rPr sz="1800" b="1" spc="345" dirty="0">
                <a:latin typeface="FZLTZHB--B51-0"/>
                <a:cs typeface="FZLTZHB--B51-0"/>
              </a:rPr>
              <a:t>o</a:t>
            </a:r>
            <a:r>
              <a:rPr sz="1800" b="1" spc="200" dirty="0">
                <a:latin typeface="FZLTZHB--B51-0"/>
                <a:cs typeface="FZLTZHB--B51-0"/>
              </a:rPr>
              <a:t>in</a:t>
            </a:r>
            <a:r>
              <a:rPr sz="1800" b="1" spc="160" dirty="0">
                <a:latin typeface="FZLTZHB--B51-0"/>
                <a:cs typeface="FZLTZHB--B51-0"/>
              </a:rPr>
              <a:t>(</a:t>
            </a:r>
            <a:r>
              <a:rPr sz="1800" b="1" spc="229" dirty="0">
                <a:latin typeface="FZLTZHB--B51-0"/>
                <a:cs typeface="FZLTZHB--B51-0"/>
              </a:rPr>
              <a:t>ls)</a:t>
            </a:r>
            <a:endParaRPr sz="1800">
              <a:latin typeface="FZLTZHB--B51-0"/>
              <a:cs typeface="FZLTZHB--B51-0"/>
            </a:endParaRPr>
          </a:p>
          <a:p>
            <a:pPr marL="514984" marR="5080" indent="-502284">
              <a:lnSpc>
                <a:spcPct val="120000"/>
              </a:lnSpc>
              <a:tabLst>
                <a:tab pos="3400425" algn="l"/>
              </a:tabLst>
            </a:pPr>
            <a:r>
              <a:rPr sz="1800" b="1" spc="-635" dirty="0">
                <a:latin typeface="FZLTZHB--B51-0"/>
                <a:cs typeface="FZLTZHB--B51-0"/>
              </a:rPr>
              <a:t>w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180" dirty="0">
                <a:latin typeface="FZLTZHB--B51-0"/>
                <a:cs typeface="FZLTZHB--B51-0"/>
              </a:rPr>
              <a:t>d.</a:t>
            </a:r>
            <a:r>
              <a:rPr sz="1800" b="1" spc="-385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55" dirty="0">
                <a:latin typeface="FZLTZHB--B51-0"/>
                <a:cs typeface="FZLTZHB--B51-0"/>
              </a:rPr>
              <a:t>Cl</a:t>
            </a:r>
            <a:r>
              <a:rPr sz="1800" b="1" spc="-80" dirty="0">
                <a:latin typeface="FZLTZHB--B51-0"/>
                <a:cs typeface="FZLTZHB--B51-0"/>
              </a:rPr>
              <a:t>o</a:t>
            </a:r>
            <a:r>
              <a:rPr sz="1800" b="1" spc="-210" dirty="0">
                <a:latin typeface="FZLTZHB--B51-0"/>
                <a:cs typeface="FZLTZHB--B51-0"/>
              </a:rPr>
              <a:t>ud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	</a:t>
            </a:r>
            <a:r>
              <a:rPr sz="1800" b="1" spc="-20" dirty="0">
                <a:latin typeface="FZLTZHB--B51-0"/>
                <a:cs typeface="FZLTZHB--B51-0"/>
              </a:rPr>
              <a:t>fo</a:t>
            </a:r>
            <a:r>
              <a:rPr sz="1800" b="1" spc="-35" dirty="0">
                <a:latin typeface="FZLTZHB--B51-0"/>
                <a:cs typeface="FZLTZHB--B51-0"/>
              </a:rPr>
              <a:t>n</a:t>
            </a:r>
            <a:r>
              <a:rPr sz="1800" b="1" spc="-50" dirty="0">
                <a:latin typeface="FZLTZHB--B51-0"/>
                <a:cs typeface="FZLTZHB--B51-0"/>
              </a:rPr>
              <a:t>t_</a:t>
            </a:r>
            <a:r>
              <a:rPr sz="1800" b="1" spc="-70" dirty="0">
                <a:latin typeface="FZLTZHB--B51-0"/>
                <a:cs typeface="FZLTZHB--B51-0"/>
              </a:rPr>
              <a:t>p</a:t>
            </a:r>
            <a:r>
              <a:rPr sz="1800" b="1" spc="-35" dirty="0">
                <a:latin typeface="FZLTZHB--B51-0"/>
                <a:cs typeface="FZLTZHB--B51-0"/>
              </a:rPr>
              <a:t>ath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-570" dirty="0">
                <a:solidFill>
                  <a:srgbClr val="38AA00"/>
                </a:solidFill>
                <a:latin typeface="FZLTZHB--B51-0"/>
                <a:cs typeface="FZLTZHB--B51-0"/>
              </a:rPr>
              <a:t>m</a:t>
            </a:r>
            <a:r>
              <a:rPr sz="1800" b="1" spc="-360" dirty="0">
                <a:solidFill>
                  <a:srgbClr val="38AA00"/>
                </a:solidFill>
                <a:latin typeface="FZLTZHB--B51-0"/>
                <a:cs typeface="FZLTZHB--B51-0"/>
              </a:rPr>
              <a:t>s</a:t>
            </a:r>
            <a:r>
              <a:rPr sz="1800" b="1" spc="25" dirty="0">
                <a:solidFill>
                  <a:srgbClr val="38AA00"/>
                </a:solidFill>
                <a:latin typeface="FZLTZHB--B51-0"/>
                <a:cs typeface="FZLTZHB--B51-0"/>
              </a:rPr>
              <a:t>yh</a:t>
            </a:r>
            <a:r>
              <a:rPr sz="1800" b="1" spc="5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130" dirty="0">
                <a:solidFill>
                  <a:srgbClr val="38AA00"/>
                </a:solidFill>
                <a:latin typeface="FZLTZHB--B51-0"/>
                <a:cs typeface="FZLTZHB--B51-0"/>
              </a:rPr>
              <a:t>tt</a:t>
            </a:r>
            <a:r>
              <a:rPr sz="1800" b="1" spc="204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09" dirty="0">
                <a:latin typeface="FZLTZHB--B51-0"/>
                <a:cs typeface="FZLTZHB--B51-0"/>
              </a:rPr>
              <a:t>ma</a:t>
            </a:r>
            <a:r>
              <a:rPr sz="1800" b="1" spc="-310" dirty="0">
                <a:latin typeface="FZLTZHB--B51-0"/>
                <a:cs typeface="FZLTZHB--B51-0"/>
              </a:rPr>
              <a:t>s</a:t>
            </a:r>
            <a:r>
              <a:rPr sz="1800" b="1" spc="-160" dirty="0">
                <a:latin typeface="FZLTZHB--B51-0"/>
                <a:cs typeface="FZLTZHB--B51-0"/>
              </a:rPr>
              <a:t>k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610" dirty="0">
                <a:latin typeface="FZLTZHB--B51-0"/>
                <a:cs typeface="FZLTZHB--B51-0"/>
              </a:rPr>
              <a:t>m</a:t>
            </a:r>
            <a:r>
              <a:rPr sz="1800" b="1" spc="-415" dirty="0">
                <a:latin typeface="FZLTZHB--B51-0"/>
                <a:cs typeface="FZLTZHB--B51-0"/>
              </a:rPr>
              <a:t>a</a:t>
            </a:r>
            <a:r>
              <a:rPr sz="1800" b="1" spc="-135" dirty="0">
                <a:latin typeface="FZLTZHB--B51-0"/>
                <a:cs typeface="FZLTZHB--B51-0"/>
              </a:rPr>
              <a:t>sk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r>
              <a:rPr sz="1800" b="1" spc="375" dirty="0">
                <a:latin typeface="FZLTZHB--B51-0"/>
                <a:cs typeface="FZLTZHB--B51-0"/>
              </a:rPr>
              <a:t> </a:t>
            </a:r>
            <a:r>
              <a:rPr sz="1800" b="1" spc="-90" dirty="0">
                <a:latin typeface="FZLTZHB--B51-0"/>
                <a:cs typeface="FZLTZHB--B51-0"/>
              </a:rPr>
              <a:t>w</a:t>
            </a:r>
            <a:r>
              <a:rPr sz="1800" b="1" spc="-40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dth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30" dirty="0">
                <a:latin typeface="FZLTZHB--B51-0"/>
                <a:cs typeface="FZLTZHB--B51-0"/>
              </a:rPr>
              <a:t>10</a:t>
            </a:r>
            <a:r>
              <a:rPr sz="1800" b="1" spc="-155" dirty="0">
                <a:latin typeface="FZLTZHB--B51-0"/>
                <a:cs typeface="FZLTZHB--B51-0"/>
              </a:rPr>
              <a:t>0</a:t>
            </a:r>
            <a:r>
              <a:rPr sz="1800" b="1" spc="90" dirty="0">
                <a:latin typeface="FZLTZHB--B51-0"/>
                <a:cs typeface="FZLTZHB--B51-0"/>
              </a:rPr>
              <a:t>0,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0" dirty="0">
                <a:latin typeface="FZLTZHB--B51-0"/>
                <a:cs typeface="FZLTZHB--B51-0"/>
              </a:rPr>
              <a:t>he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ght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70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170" dirty="0">
                <a:latin typeface="FZLTZHB--B51-0"/>
                <a:cs typeface="FZLTZHB--B51-0"/>
              </a:rPr>
              <a:t>ac</a:t>
            </a:r>
            <a:r>
              <a:rPr sz="1800" b="1" spc="-180" dirty="0">
                <a:latin typeface="FZLTZHB--B51-0"/>
                <a:cs typeface="FZLTZHB--B51-0"/>
              </a:rPr>
              <a:t>k</a:t>
            </a:r>
            <a:r>
              <a:rPr sz="1800" b="1" spc="-60" dirty="0">
                <a:latin typeface="FZLTZHB--B51-0"/>
                <a:cs typeface="FZLTZHB--B51-0"/>
              </a:rPr>
              <a:t>gr</a:t>
            </a:r>
            <a:r>
              <a:rPr sz="1800" b="1" spc="-85" dirty="0">
                <a:latin typeface="FZLTZHB--B51-0"/>
                <a:cs typeface="FZLTZHB--B51-0"/>
              </a:rPr>
              <a:t>o</a:t>
            </a:r>
            <a:r>
              <a:rPr sz="1800" b="1" spc="-215" dirty="0">
                <a:latin typeface="FZLTZHB--B51-0"/>
                <a:cs typeface="FZLTZHB--B51-0"/>
              </a:rPr>
              <a:t>un</a:t>
            </a:r>
            <a:r>
              <a:rPr sz="1800" b="1" spc="-22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_c</a:t>
            </a:r>
            <a:r>
              <a:rPr sz="1800" b="1" spc="-215" dirty="0">
                <a:latin typeface="FZLTZHB--B51-0"/>
                <a:cs typeface="FZLTZHB--B51-0"/>
              </a:rPr>
              <a:t>o</a:t>
            </a:r>
            <a:r>
              <a:rPr sz="1800" b="1" spc="175" dirty="0">
                <a:latin typeface="FZLTZHB--B51-0"/>
                <a:cs typeface="FZLTZHB--B51-0"/>
              </a:rPr>
              <a:t>lor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solidFill>
                  <a:srgbClr val="38AA00"/>
                </a:solidFill>
                <a:latin typeface="FZLTZHB--B51-0"/>
                <a:cs typeface="FZLTZHB--B51-0"/>
              </a:rPr>
              <a:t>"w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h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it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>
              <a:latin typeface="FZLTZHB--B51-0"/>
              <a:cs typeface="FZLTZHB--B51-0"/>
            </a:endParaRPr>
          </a:p>
          <a:p>
            <a:pPr marR="6767195" algn="ctr">
              <a:lnSpc>
                <a:spcPct val="100000"/>
              </a:lnSpc>
              <a:spcBef>
                <a:spcPts val="430"/>
              </a:spcBef>
            </a:pP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 marR="4396740">
              <a:lnSpc>
                <a:spcPct val="120000"/>
              </a:lnSpc>
            </a:pPr>
            <a:r>
              <a:rPr sz="1800" b="1" spc="-150" dirty="0">
                <a:latin typeface="FZLTZHB--B51-0"/>
                <a:cs typeface="FZLTZHB--B51-0"/>
              </a:rPr>
              <a:t>w.</a:t>
            </a:r>
            <a:r>
              <a:rPr sz="1800" b="1" spc="-170" dirty="0">
                <a:latin typeface="FZLTZHB--B51-0"/>
                <a:cs typeface="FZLTZHB--B51-0"/>
              </a:rPr>
              <a:t>g</a:t>
            </a:r>
            <a:r>
              <a:rPr sz="1800" b="1" spc="-215" dirty="0">
                <a:latin typeface="FZLTZHB--B51-0"/>
                <a:cs typeface="FZLTZHB--B51-0"/>
              </a:rPr>
              <a:t>en</a:t>
            </a:r>
            <a:r>
              <a:rPr sz="1800" b="1" spc="-220" dirty="0">
                <a:latin typeface="FZLTZHB--B51-0"/>
                <a:cs typeface="FZLTZHB--B51-0"/>
              </a:rPr>
              <a:t>e</a:t>
            </a:r>
            <a:r>
              <a:rPr sz="1800" b="1" spc="120" dirty="0">
                <a:latin typeface="FZLTZHB--B51-0"/>
                <a:cs typeface="FZLTZHB--B51-0"/>
              </a:rPr>
              <a:t>ra</a:t>
            </a:r>
            <a:r>
              <a:rPr sz="1800" b="1" spc="75" dirty="0">
                <a:latin typeface="FZLTZHB--B51-0"/>
                <a:cs typeface="FZLTZHB--B51-0"/>
              </a:rPr>
              <a:t>t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30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t</a:t>
            </a:r>
            <a:r>
              <a:rPr sz="1800" b="1" spc="150" dirty="0">
                <a:latin typeface="FZLTZHB--B51-0"/>
                <a:cs typeface="FZLTZHB--B51-0"/>
              </a:rPr>
              <a:t>xt)</a:t>
            </a:r>
            <a:r>
              <a:rPr sz="1800" b="1" spc="90" dirty="0">
                <a:latin typeface="FZLTZHB--B51-0"/>
                <a:cs typeface="FZLTZHB--B51-0"/>
              </a:rPr>
              <a:t> </a:t>
            </a:r>
            <a:r>
              <a:rPr sz="1800" b="1" spc="25" dirty="0">
                <a:latin typeface="FZLTZHB--B51-0"/>
                <a:cs typeface="FZLTZHB--B51-0"/>
              </a:rPr>
              <a:t>w.</a:t>
            </a:r>
            <a:r>
              <a:rPr sz="1800" b="1" spc="5" dirty="0">
                <a:latin typeface="FZLTZHB--B51-0"/>
                <a:cs typeface="FZLTZHB--B51-0"/>
              </a:rPr>
              <a:t>t</a:t>
            </a:r>
            <a:r>
              <a:rPr sz="1800" b="1" spc="-40" dirty="0">
                <a:latin typeface="FZLTZHB--B51-0"/>
                <a:cs typeface="FZLTZHB--B51-0"/>
              </a:rPr>
              <a:t>o_</a:t>
            </a:r>
            <a:r>
              <a:rPr sz="1800" b="1" spc="-30" dirty="0">
                <a:latin typeface="FZLTZHB--B51-0"/>
                <a:cs typeface="FZLTZHB--B51-0"/>
              </a:rPr>
              <a:t>f</a:t>
            </a:r>
            <a:r>
              <a:rPr sz="1800" b="1" spc="180" dirty="0">
                <a:latin typeface="FZLTZHB--B51-0"/>
                <a:cs typeface="FZLTZHB--B51-0"/>
              </a:rPr>
              <a:t>il</a:t>
            </a:r>
            <a:r>
              <a:rPr sz="1800" b="1" spc="45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"g</a:t>
            </a:r>
            <a:r>
              <a:rPr sz="1800" b="1" spc="-210" dirty="0">
                <a:solidFill>
                  <a:srgbClr val="38AA00"/>
                </a:solidFill>
                <a:latin typeface="FZLTZHB--B51-0"/>
                <a:cs typeface="FZLTZHB--B51-0"/>
              </a:rPr>
              <a:t>rw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o</a:t>
            </a:r>
            <a:r>
              <a:rPr sz="1800" b="1" spc="-45" dirty="0">
                <a:solidFill>
                  <a:srgbClr val="38AA00"/>
                </a:solidFill>
                <a:latin typeface="FZLTZHB--B51-0"/>
                <a:cs typeface="FZLTZHB--B51-0"/>
              </a:rPr>
              <a:t>rd</a:t>
            </a:r>
            <a:r>
              <a:rPr sz="1800" b="1" spc="-65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u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d.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70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r>
              <a:rPr sz="1800" b="1" spc="-5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3714750"/>
            <a:ext cx="1511935" cy="360680"/>
          </a:xfrm>
          <a:custGeom>
            <a:avLst/>
            <a:gdLst/>
            <a:ahLst/>
            <a:cxnLst/>
            <a:rect l="l" t="t" r="r" b="b"/>
            <a:pathLst>
              <a:path w="1511934" h="360679">
                <a:moveTo>
                  <a:pt x="0" y="0"/>
                </a:moveTo>
                <a:lnTo>
                  <a:pt x="1511807" y="0"/>
                </a:lnTo>
                <a:lnTo>
                  <a:pt x="1511807" y="360425"/>
                </a:lnTo>
                <a:lnTo>
                  <a:pt x="0" y="360425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50" y="627888"/>
            <a:ext cx="4043171" cy="3886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7646" y="627888"/>
            <a:ext cx="4043932" cy="3886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6522" y="4662167"/>
            <a:ext cx="28168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新时代中国特色社会主义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2978" y="4662167"/>
            <a:ext cx="1920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solidFill>
                  <a:srgbClr val="C00000"/>
                </a:solidFill>
                <a:latin typeface="Arial"/>
                <a:cs typeface="Arial"/>
              </a:rPr>
              <a:t>2018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年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一号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文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件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308" y="131277"/>
            <a:ext cx="266128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#G</a:t>
            </a:r>
            <a:r>
              <a:rPr sz="1800" b="1" spc="-30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vR</a:t>
            </a:r>
            <a:r>
              <a:rPr sz="1800" b="1" spc="-26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800" b="1" spc="-275" dirty="0">
                <a:solidFill>
                  <a:srgbClr val="DC0012"/>
                </a:solidFill>
                <a:latin typeface="FZLTZHB--B51-0"/>
                <a:cs typeface="FZLTZHB--B51-0"/>
              </a:rPr>
              <a:t>tW</a:t>
            </a:r>
            <a:r>
              <a:rPr sz="1800" b="1" spc="-265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800" b="1" spc="-140" dirty="0">
                <a:solidFill>
                  <a:srgbClr val="DC0012"/>
                </a:solidFill>
                <a:latin typeface="FZLTZHB--B51-0"/>
                <a:cs typeface="FZLTZHB--B51-0"/>
              </a:rPr>
              <a:t>rd</a:t>
            </a:r>
            <a:r>
              <a:rPr sz="1800" b="1" spc="-220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DC0012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DC0012"/>
                </a:solidFill>
                <a:latin typeface="FZLTZHB--B51-0"/>
                <a:cs typeface="FZLTZHB--B51-0"/>
              </a:rPr>
              <a:t>u</a:t>
            </a:r>
            <a:r>
              <a:rPr sz="1800" b="1" spc="-160" dirty="0">
                <a:solidFill>
                  <a:srgbClr val="DC0012"/>
                </a:solidFill>
                <a:latin typeface="FZLTZHB--B51-0"/>
                <a:cs typeface="FZLTZHB--B51-0"/>
              </a:rPr>
              <a:t>dv</a:t>
            </a:r>
            <a:r>
              <a:rPr sz="1800" b="1" spc="-175" dirty="0">
                <a:solidFill>
                  <a:srgbClr val="DC0012"/>
                </a:solidFill>
                <a:latin typeface="FZLTZHB--B51-0"/>
                <a:cs typeface="FZLTZHB--B51-0"/>
              </a:rPr>
              <a:t>2</a:t>
            </a:r>
            <a:r>
              <a:rPr sz="1800" b="1" spc="20" dirty="0">
                <a:solidFill>
                  <a:srgbClr val="DC0012"/>
                </a:solidFill>
                <a:latin typeface="FZLTZHB--B51-0"/>
                <a:cs typeface="FZLTZHB--B51-0"/>
              </a:rPr>
              <a:t>.py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j</a:t>
            </a:r>
            <a:r>
              <a:rPr sz="1800" b="1" spc="484" dirty="0">
                <a:latin typeface="FZLTZHB--B51-0"/>
                <a:cs typeface="FZLTZHB--B51-0"/>
              </a:rPr>
              <a:t>i</a:t>
            </a:r>
            <a:r>
              <a:rPr sz="1800" b="1" spc="-210" dirty="0">
                <a:latin typeface="FZLTZHB--B51-0"/>
                <a:cs typeface="FZLTZHB--B51-0"/>
              </a:rPr>
              <a:t>eba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169" y="1060322"/>
            <a:ext cx="4105275" cy="64770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 marR="393065">
              <a:lnSpc>
                <a:spcPct val="120000"/>
              </a:lnSpc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fr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-434" dirty="0">
                <a:latin typeface="FZLTZHB--B51-0"/>
                <a:cs typeface="FZLTZHB--B51-0"/>
              </a:rPr>
              <a:t>ma</a:t>
            </a:r>
            <a:r>
              <a:rPr sz="1800" b="1" spc="-360" dirty="0">
                <a:latin typeface="FZLTZHB--B51-0"/>
                <a:cs typeface="FZLTZHB--B51-0"/>
              </a:rPr>
              <a:t>g</a:t>
            </a:r>
            <a:r>
              <a:rPr sz="1800" b="1" spc="35" dirty="0">
                <a:latin typeface="FZLTZHB--B51-0"/>
                <a:cs typeface="FZLTZHB--B51-0"/>
              </a:rPr>
              <a:t>eio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po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-275" dirty="0">
                <a:latin typeface="FZLTZHB--B51-0"/>
                <a:cs typeface="FZLTZHB--B51-0"/>
              </a:rPr>
              <a:t>mr</a:t>
            </a:r>
            <a:r>
              <a:rPr sz="1800" b="1" spc="-265" dirty="0">
                <a:latin typeface="FZLTZHB--B51-0"/>
                <a:cs typeface="FZLTZHB--B51-0"/>
              </a:rPr>
              <a:t>e</a:t>
            </a:r>
            <a:r>
              <a:rPr sz="1800" b="1" spc="-204" dirty="0">
                <a:latin typeface="FZLTZHB--B51-0"/>
                <a:cs typeface="FZLTZHB--B51-0"/>
              </a:rPr>
              <a:t>ad</a:t>
            </a:r>
            <a:r>
              <a:rPr sz="1800" b="1" spc="-85" dirty="0">
                <a:latin typeface="FZLTZHB--B51-0"/>
                <a:cs typeface="FZLTZHB--B51-0"/>
              </a:rPr>
              <a:t> </a:t>
            </a:r>
            <a:r>
              <a:rPr sz="1800" b="1" spc="-409" dirty="0">
                <a:latin typeface="FZLTZHB--B51-0"/>
                <a:cs typeface="FZLTZHB--B51-0"/>
              </a:rPr>
              <a:t>ma</a:t>
            </a:r>
            <a:r>
              <a:rPr sz="1800" b="1" spc="-310" dirty="0">
                <a:latin typeface="FZLTZHB--B51-0"/>
                <a:cs typeface="FZLTZHB--B51-0"/>
              </a:rPr>
              <a:t>s</a:t>
            </a:r>
            <a:r>
              <a:rPr sz="1800" b="1" spc="-160" dirty="0">
                <a:latin typeface="FZLTZHB--B51-0"/>
                <a:cs typeface="FZLTZHB--B51-0"/>
              </a:rPr>
              <a:t>k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65" dirty="0">
                <a:latin typeface="FZLTZHB--B51-0"/>
                <a:cs typeface="FZLTZHB--B51-0"/>
              </a:rPr>
              <a:t>i</a:t>
            </a:r>
            <a:r>
              <a:rPr sz="1800" b="1" spc="-245" dirty="0">
                <a:latin typeface="FZLTZHB--B51-0"/>
                <a:cs typeface="FZLTZHB--B51-0"/>
              </a:rPr>
              <a:t>m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4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20" dirty="0">
                <a:solidFill>
                  <a:srgbClr val="38AA00"/>
                </a:solidFill>
                <a:latin typeface="FZLTZHB--B51-0"/>
                <a:cs typeface="FZLTZHB--B51-0"/>
              </a:rPr>
              <a:t>bi</a:t>
            </a:r>
            <a:r>
              <a:rPr sz="1800" b="1" spc="16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g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o.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r>
              <a:rPr sz="1800" b="1" spc="24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08" y="1763704"/>
            <a:ext cx="7931784" cy="323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2284">
              <a:lnSpc>
                <a:spcPct val="120000"/>
              </a:lnSpc>
            </a:pPr>
            <a:r>
              <a:rPr sz="1800" b="1" spc="355" dirty="0">
                <a:latin typeface="FZLTZHB--B51-0"/>
                <a:cs typeface="FZLTZHB--B51-0"/>
              </a:rPr>
              <a:t>f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8F0090"/>
                </a:solidFill>
                <a:latin typeface="FZLTZHB--B51-0"/>
                <a:cs typeface="FZLTZHB--B51-0"/>
              </a:rPr>
              <a:t>open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Heiti SC"/>
                <a:cs typeface="Heiti SC"/>
              </a:rPr>
              <a:t>新时代中国特色社会主义</a:t>
            </a:r>
            <a:r>
              <a:rPr sz="1800" b="1" spc="225" dirty="0">
                <a:solidFill>
                  <a:srgbClr val="38AA00"/>
                </a:solidFill>
                <a:latin typeface="FZLTZHB--B51-0"/>
                <a:cs typeface="FZLTZHB--B51-0"/>
              </a:rPr>
              <a:t>.tx</a:t>
            </a:r>
            <a:r>
              <a:rPr sz="1800" b="1" spc="180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 </a:t>
            </a:r>
            <a:r>
              <a:rPr sz="1800" b="1" spc="235" dirty="0">
                <a:solidFill>
                  <a:srgbClr val="38AA00"/>
                </a:solidFill>
                <a:latin typeface="FZLTZHB--B51-0"/>
                <a:cs typeface="FZLTZHB--B51-0"/>
              </a:rPr>
              <a:t>"r"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25" dirty="0">
                <a:latin typeface="FZLTZHB--B51-0"/>
                <a:cs typeface="FZLTZHB--B51-0"/>
              </a:rPr>
              <a:t>encoding</a:t>
            </a:r>
            <a:r>
              <a:rPr sz="1800" b="1" spc="-145" dirty="0">
                <a:latin typeface="FZLTZHB--B51-0"/>
                <a:cs typeface="FZLTZHB--B51-0"/>
              </a:rPr>
              <a:t>=</a:t>
            </a:r>
            <a:r>
              <a:rPr sz="1800" b="1" spc="10" dirty="0">
                <a:solidFill>
                  <a:srgbClr val="38AA00"/>
                </a:solidFill>
                <a:latin typeface="FZLTZHB--B51-0"/>
                <a:cs typeface="FZLTZHB--B51-0"/>
              </a:rPr>
              <a:t>"u</a:t>
            </a:r>
            <a:r>
              <a:rPr sz="1800" b="1" spc="345" dirty="0">
                <a:solidFill>
                  <a:srgbClr val="38AA00"/>
                </a:solidFill>
                <a:latin typeface="FZLTZHB--B51-0"/>
                <a:cs typeface="FZLTZHB--B51-0"/>
              </a:rPr>
              <a:t>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f</a:t>
            </a:r>
            <a:r>
              <a:rPr sz="1800" b="1" spc="-235" dirty="0">
                <a:solidFill>
                  <a:srgbClr val="38AA00"/>
                </a:solidFill>
                <a:latin typeface="FZLTZHB--B51-0"/>
                <a:cs typeface="FZLTZHB--B51-0"/>
              </a:rPr>
              <a:t>-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8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375" dirty="0">
                <a:latin typeface="FZLTZHB--B51-0"/>
                <a:cs typeface="FZLTZHB--B51-0"/>
              </a:rPr>
              <a:t>f</a:t>
            </a:r>
            <a:r>
              <a:rPr sz="1800" b="1" spc="350" dirty="0">
                <a:latin typeface="FZLTZHB--B51-0"/>
                <a:cs typeface="FZLTZHB--B51-0"/>
              </a:rPr>
              <a:t>.</a:t>
            </a:r>
            <a:r>
              <a:rPr sz="1800" b="1" spc="-60" dirty="0">
                <a:latin typeface="FZLTZHB--B51-0"/>
                <a:cs typeface="FZLTZHB--B51-0"/>
              </a:rPr>
              <a:t>re</a:t>
            </a:r>
            <a:r>
              <a:rPr sz="1800" b="1" spc="-85" dirty="0">
                <a:latin typeface="FZLTZHB--B51-0"/>
                <a:cs typeface="FZLTZHB--B51-0"/>
              </a:rPr>
              <a:t>a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50" dirty="0">
                <a:latin typeface="FZLTZHB--B51-0"/>
                <a:cs typeface="FZLTZHB--B51-0"/>
              </a:rPr>
              <a:t>f.</a:t>
            </a:r>
            <a:r>
              <a:rPr sz="1800" b="1" spc="270" dirty="0">
                <a:latin typeface="FZLTZHB--B51-0"/>
                <a:cs typeface="FZLTZHB--B51-0"/>
              </a:rPr>
              <a:t>c</a:t>
            </a:r>
            <a:r>
              <a:rPr sz="1800" b="1" spc="60" dirty="0">
                <a:latin typeface="FZLTZHB--B51-0"/>
                <a:cs typeface="FZLTZHB--B51-0"/>
              </a:rPr>
              <a:t>lo</a:t>
            </a:r>
            <a:r>
              <a:rPr sz="1800" b="1" spc="70" dirty="0">
                <a:latin typeface="FZLTZHB--B51-0"/>
                <a:cs typeface="FZLTZHB--B51-0"/>
              </a:rPr>
              <a:t>s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12700" marR="5651500" indent="-635">
              <a:lnSpc>
                <a:spcPct val="120000"/>
              </a:lnSpc>
            </a:pPr>
            <a:r>
              <a:rPr sz="1800" b="1" spc="204" dirty="0">
                <a:latin typeface="FZLTZHB--B51-0"/>
                <a:cs typeface="FZLTZHB--B51-0"/>
              </a:rPr>
              <a:t>ls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j</a:t>
            </a:r>
            <a:r>
              <a:rPr sz="1800" b="1" spc="25" dirty="0">
                <a:latin typeface="FZLTZHB--B51-0"/>
                <a:cs typeface="FZLTZHB--B51-0"/>
              </a:rPr>
              <a:t>ie</a:t>
            </a:r>
            <a:r>
              <a:rPr sz="1800" b="1" spc="30" dirty="0">
                <a:latin typeface="FZLTZHB--B51-0"/>
                <a:cs typeface="FZLTZHB--B51-0"/>
              </a:rPr>
              <a:t>b</a:t>
            </a:r>
            <a:r>
              <a:rPr sz="1800" b="1" spc="275" dirty="0">
                <a:latin typeface="FZLTZHB--B51-0"/>
                <a:cs typeface="FZLTZHB--B51-0"/>
              </a:rPr>
              <a:t>a.</a:t>
            </a:r>
            <a:r>
              <a:rPr sz="1800" b="1" spc="135" dirty="0">
                <a:latin typeface="FZLTZHB--B51-0"/>
                <a:cs typeface="FZLTZHB--B51-0"/>
              </a:rPr>
              <a:t>l</a:t>
            </a:r>
            <a:r>
              <a:rPr sz="1800" b="1" spc="-20" dirty="0">
                <a:latin typeface="FZLTZHB--B51-0"/>
                <a:cs typeface="FZLTZHB--B51-0"/>
              </a:rPr>
              <a:t>cut</a:t>
            </a:r>
            <a:r>
              <a:rPr sz="1800" b="1" spc="290" dirty="0">
                <a:latin typeface="FZLTZHB--B51-0"/>
                <a:cs typeface="FZLTZHB--B51-0"/>
              </a:rPr>
              <a:t>(t)</a:t>
            </a:r>
            <a:r>
              <a:rPr sz="1800" b="1" spc="204" dirty="0">
                <a:latin typeface="FZLTZHB--B51-0"/>
                <a:cs typeface="FZLTZHB--B51-0"/>
              </a:rPr>
              <a:t> </a:t>
            </a:r>
            <a:r>
              <a:rPr sz="1800" b="1" spc="160" dirty="0">
                <a:latin typeface="FZLTZHB--B51-0"/>
                <a:cs typeface="FZLTZHB--B51-0"/>
              </a:rPr>
              <a:t>txt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 </a:t>
            </a:r>
            <a:r>
              <a:rPr sz="1800" b="1" spc="24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160" dirty="0">
                <a:latin typeface="FZLTZHB--B51-0"/>
                <a:cs typeface="FZLTZHB--B51-0"/>
              </a:rPr>
              <a:t>.j</a:t>
            </a:r>
            <a:r>
              <a:rPr sz="1800" b="1" spc="345" dirty="0">
                <a:latin typeface="FZLTZHB--B51-0"/>
                <a:cs typeface="FZLTZHB--B51-0"/>
              </a:rPr>
              <a:t>o</a:t>
            </a:r>
            <a:r>
              <a:rPr sz="1800" b="1" spc="200" dirty="0">
                <a:latin typeface="FZLTZHB--B51-0"/>
                <a:cs typeface="FZLTZHB--B51-0"/>
              </a:rPr>
              <a:t>in</a:t>
            </a:r>
            <a:r>
              <a:rPr sz="1800" b="1" spc="160" dirty="0">
                <a:latin typeface="FZLTZHB--B51-0"/>
                <a:cs typeface="FZLTZHB--B51-0"/>
              </a:rPr>
              <a:t>(</a:t>
            </a:r>
            <a:r>
              <a:rPr sz="1800" b="1" spc="229" dirty="0">
                <a:latin typeface="FZLTZHB--B51-0"/>
                <a:cs typeface="FZLTZHB--B51-0"/>
              </a:rPr>
              <a:t>ls)</a:t>
            </a:r>
            <a:endParaRPr sz="1800">
              <a:latin typeface="FZLTZHB--B51-0"/>
              <a:cs typeface="FZLTZHB--B51-0"/>
            </a:endParaRPr>
          </a:p>
          <a:p>
            <a:pPr marL="514984" marR="5080" indent="-502284">
              <a:lnSpc>
                <a:spcPct val="120000"/>
              </a:lnSpc>
              <a:tabLst>
                <a:tab pos="3400425" algn="l"/>
              </a:tabLst>
            </a:pPr>
            <a:r>
              <a:rPr sz="1800" b="1" spc="-635" dirty="0">
                <a:latin typeface="FZLTZHB--B51-0"/>
                <a:cs typeface="FZLTZHB--B51-0"/>
              </a:rPr>
              <a:t>w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84" dirty="0">
                <a:latin typeface="FZLTZHB--B51-0"/>
                <a:cs typeface="FZLTZHB--B51-0"/>
              </a:rPr>
              <a:t>w</a:t>
            </a:r>
            <a:r>
              <a:rPr sz="1800" b="1" spc="-365" dirty="0">
                <a:latin typeface="FZLTZHB--B51-0"/>
                <a:cs typeface="FZLTZHB--B51-0"/>
              </a:rPr>
              <a:t>o</a:t>
            </a:r>
            <a:r>
              <a:rPr sz="1800" b="1" spc="-45" dirty="0">
                <a:latin typeface="FZLTZHB--B51-0"/>
                <a:cs typeface="FZLTZHB--B51-0"/>
              </a:rPr>
              <a:t>rd</a:t>
            </a:r>
            <a:r>
              <a:rPr sz="1800" b="1" spc="-6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lo</a:t>
            </a:r>
            <a:r>
              <a:rPr sz="1800" b="1" spc="35" dirty="0">
                <a:latin typeface="FZLTZHB--B51-0"/>
                <a:cs typeface="FZLTZHB--B51-0"/>
              </a:rPr>
              <a:t>u</a:t>
            </a:r>
            <a:r>
              <a:rPr sz="1800" b="1" spc="-180" dirty="0">
                <a:latin typeface="FZLTZHB--B51-0"/>
                <a:cs typeface="FZLTZHB--B51-0"/>
              </a:rPr>
              <a:t>d.</a:t>
            </a:r>
            <a:r>
              <a:rPr sz="1800" b="1" spc="-385" dirty="0">
                <a:latin typeface="FZLTZHB--B51-0"/>
                <a:cs typeface="FZLTZHB--B51-0"/>
              </a:rPr>
              <a:t>W</a:t>
            </a:r>
            <a:r>
              <a:rPr sz="1800" b="1" spc="-60" dirty="0">
                <a:latin typeface="FZLTZHB--B51-0"/>
                <a:cs typeface="FZLTZHB--B51-0"/>
              </a:rPr>
              <a:t>or</a:t>
            </a:r>
            <a:r>
              <a:rPr sz="1800" b="1" spc="-85" dirty="0">
                <a:latin typeface="FZLTZHB--B51-0"/>
                <a:cs typeface="FZLTZHB--B51-0"/>
              </a:rPr>
              <a:t>d</a:t>
            </a:r>
            <a:r>
              <a:rPr sz="1800" b="1" spc="-55" dirty="0">
                <a:latin typeface="FZLTZHB--B51-0"/>
                <a:cs typeface="FZLTZHB--B51-0"/>
              </a:rPr>
              <a:t>Cl</a:t>
            </a:r>
            <a:r>
              <a:rPr sz="1800" b="1" spc="-80" dirty="0">
                <a:latin typeface="FZLTZHB--B51-0"/>
                <a:cs typeface="FZLTZHB--B51-0"/>
              </a:rPr>
              <a:t>o</a:t>
            </a:r>
            <a:r>
              <a:rPr sz="1800" b="1" spc="-210" dirty="0">
                <a:latin typeface="FZLTZHB--B51-0"/>
                <a:cs typeface="FZLTZHB--B51-0"/>
              </a:rPr>
              <a:t>ud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	</a:t>
            </a:r>
            <a:r>
              <a:rPr sz="1800" b="1" spc="-20" dirty="0">
                <a:latin typeface="FZLTZHB--B51-0"/>
                <a:cs typeface="FZLTZHB--B51-0"/>
              </a:rPr>
              <a:t>fo</a:t>
            </a:r>
            <a:r>
              <a:rPr sz="1800" b="1" spc="-35" dirty="0">
                <a:latin typeface="FZLTZHB--B51-0"/>
                <a:cs typeface="FZLTZHB--B51-0"/>
              </a:rPr>
              <a:t>n</a:t>
            </a:r>
            <a:r>
              <a:rPr sz="1800" b="1" spc="-50" dirty="0">
                <a:latin typeface="FZLTZHB--B51-0"/>
                <a:cs typeface="FZLTZHB--B51-0"/>
              </a:rPr>
              <a:t>t_</a:t>
            </a:r>
            <a:r>
              <a:rPr sz="1800" b="1" spc="-70" dirty="0">
                <a:latin typeface="FZLTZHB--B51-0"/>
                <a:cs typeface="FZLTZHB--B51-0"/>
              </a:rPr>
              <a:t>p</a:t>
            </a:r>
            <a:r>
              <a:rPr sz="1800" b="1" spc="-35" dirty="0">
                <a:latin typeface="FZLTZHB--B51-0"/>
                <a:cs typeface="FZLTZHB--B51-0"/>
              </a:rPr>
              <a:t>ath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-570" dirty="0">
                <a:solidFill>
                  <a:srgbClr val="38AA00"/>
                </a:solidFill>
                <a:latin typeface="FZLTZHB--B51-0"/>
                <a:cs typeface="FZLTZHB--B51-0"/>
              </a:rPr>
              <a:t>m</a:t>
            </a:r>
            <a:r>
              <a:rPr sz="1800" b="1" spc="-360" dirty="0">
                <a:solidFill>
                  <a:srgbClr val="38AA00"/>
                </a:solidFill>
                <a:latin typeface="FZLTZHB--B51-0"/>
                <a:cs typeface="FZLTZHB--B51-0"/>
              </a:rPr>
              <a:t>s</a:t>
            </a:r>
            <a:r>
              <a:rPr sz="1800" b="1" spc="25" dirty="0">
                <a:solidFill>
                  <a:srgbClr val="38AA00"/>
                </a:solidFill>
                <a:latin typeface="FZLTZHB--B51-0"/>
                <a:cs typeface="FZLTZHB--B51-0"/>
              </a:rPr>
              <a:t>yh</a:t>
            </a:r>
            <a:r>
              <a:rPr sz="1800" b="1" spc="5" dirty="0">
                <a:solidFill>
                  <a:srgbClr val="38AA00"/>
                </a:solidFill>
                <a:latin typeface="FZLTZHB--B51-0"/>
                <a:cs typeface="FZLTZHB--B51-0"/>
              </a:rPr>
              <a:t>.</a:t>
            </a:r>
            <a:r>
              <a:rPr sz="1800" b="1" spc="130" dirty="0">
                <a:solidFill>
                  <a:srgbClr val="38AA00"/>
                </a:solidFill>
                <a:latin typeface="FZLTZHB--B51-0"/>
                <a:cs typeface="FZLTZHB--B51-0"/>
              </a:rPr>
              <a:t>tt</a:t>
            </a:r>
            <a:r>
              <a:rPr sz="1800" b="1" spc="204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409" dirty="0">
                <a:latin typeface="FZLTZHB--B51-0"/>
                <a:cs typeface="FZLTZHB--B51-0"/>
              </a:rPr>
              <a:t>ma</a:t>
            </a:r>
            <a:r>
              <a:rPr sz="1800" b="1" spc="-310" dirty="0">
                <a:latin typeface="FZLTZHB--B51-0"/>
                <a:cs typeface="FZLTZHB--B51-0"/>
              </a:rPr>
              <a:t>s</a:t>
            </a:r>
            <a:r>
              <a:rPr sz="1800" b="1" spc="-160" dirty="0">
                <a:latin typeface="FZLTZHB--B51-0"/>
                <a:cs typeface="FZLTZHB--B51-0"/>
              </a:rPr>
              <a:t>k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610" dirty="0">
                <a:latin typeface="FZLTZHB--B51-0"/>
                <a:cs typeface="FZLTZHB--B51-0"/>
              </a:rPr>
              <a:t>m</a:t>
            </a:r>
            <a:r>
              <a:rPr sz="1800" b="1" spc="-415" dirty="0">
                <a:latin typeface="FZLTZHB--B51-0"/>
                <a:cs typeface="FZLTZHB--B51-0"/>
              </a:rPr>
              <a:t>a</a:t>
            </a:r>
            <a:r>
              <a:rPr sz="1800" b="1" spc="-135" dirty="0">
                <a:latin typeface="FZLTZHB--B51-0"/>
                <a:cs typeface="FZLTZHB--B51-0"/>
              </a:rPr>
              <a:t>sk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r>
              <a:rPr sz="1800" b="1" spc="375" dirty="0">
                <a:latin typeface="FZLTZHB--B51-0"/>
                <a:cs typeface="FZLTZHB--B51-0"/>
              </a:rPr>
              <a:t> </a:t>
            </a:r>
            <a:r>
              <a:rPr sz="1800" b="1" spc="-90" dirty="0">
                <a:latin typeface="FZLTZHB--B51-0"/>
                <a:cs typeface="FZLTZHB--B51-0"/>
              </a:rPr>
              <a:t>w</a:t>
            </a:r>
            <a:r>
              <a:rPr sz="1800" b="1" spc="-40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dth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30" dirty="0">
                <a:latin typeface="FZLTZHB--B51-0"/>
                <a:cs typeface="FZLTZHB--B51-0"/>
              </a:rPr>
              <a:t>10</a:t>
            </a:r>
            <a:r>
              <a:rPr sz="1800" b="1" spc="-155" dirty="0">
                <a:latin typeface="FZLTZHB--B51-0"/>
                <a:cs typeface="FZLTZHB--B51-0"/>
              </a:rPr>
              <a:t>0</a:t>
            </a:r>
            <a:r>
              <a:rPr sz="1800" b="1" spc="90" dirty="0">
                <a:latin typeface="FZLTZHB--B51-0"/>
                <a:cs typeface="FZLTZHB--B51-0"/>
              </a:rPr>
              <a:t>0,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0" dirty="0">
                <a:latin typeface="FZLTZHB--B51-0"/>
                <a:cs typeface="FZLTZHB--B51-0"/>
              </a:rPr>
              <a:t>he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-35" dirty="0">
                <a:latin typeface="FZLTZHB--B51-0"/>
                <a:cs typeface="FZLTZHB--B51-0"/>
              </a:rPr>
              <a:t>ght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70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170" dirty="0">
                <a:latin typeface="FZLTZHB--B51-0"/>
                <a:cs typeface="FZLTZHB--B51-0"/>
              </a:rPr>
              <a:t>ac</a:t>
            </a:r>
            <a:r>
              <a:rPr sz="1800" b="1" spc="-180" dirty="0">
                <a:latin typeface="FZLTZHB--B51-0"/>
                <a:cs typeface="FZLTZHB--B51-0"/>
              </a:rPr>
              <a:t>k</a:t>
            </a:r>
            <a:r>
              <a:rPr sz="1800" b="1" spc="-60" dirty="0">
                <a:latin typeface="FZLTZHB--B51-0"/>
                <a:cs typeface="FZLTZHB--B51-0"/>
              </a:rPr>
              <a:t>gr</a:t>
            </a:r>
            <a:r>
              <a:rPr sz="1800" b="1" spc="-85" dirty="0">
                <a:latin typeface="FZLTZHB--B51-0"/>
                <a:cs typeface="FZLTZHB--B51-0"/>
              </a:rPr>
              <a:t>o</a:t>
            </a:r>
            <a:r>
              <a:rPr sz="1800" b="1" spc="-215" dirty="0">
                <a:latin typeface="FZLTZHB--B51-0"/>
                <a:cs typeface="FZLTZHB--B51-0"/>
              </a:rPr>
              <a:t>un</a:t>
            </a:r>
            <a:r>
              <a:rPr sz="1800" b="1" spc="-22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_c</a:t>
            </a:r>
            <a:r>
              <a:rPr sz="1800" b="1" spc="-215" dirty="0">
                <a:latin typeface="FZLTZHB--B51-0"/>
                <a:cs typeface="FZLTZHB--B51-0"/>
              </a:rPr>
              <a:t>o</a:t>
            </a:r>
            <a:r>
              <a:rPr sz="1800" b="1" spc="175" dirty="0">
                <a:latin typeface="FZLTZHB--B51-0"/>
                <a:cs typeface="FZLTZHB--B51-0"/>
              </a:rPr>
              <a:t>lor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solidFill>
                  <a:srgbClr val="38AA00"/>
                </a:solidFill>
                <a:latin typeface="FZLTZHB--B51-0"/>
                <a:cs typeface="FZLTZHB--B51-0"/>
              </a:rPr>
              <a:t>"w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h</a:t>
            </a:r>
            <a:r>
              <a:rPr sz="1800" b="1" spc="150" dirty="0">
                <a:solidFill>
                  <a:srgbClr val="38AA00"/>
                </a:solidFill>
                <a:latin typeface="FZLTZHB--B51-0"/>
                <a:cs typeface="FZLTZHB--B51-0"/>
              </a:rPr>
              <a:t>it</a:t>
            </a:r>
            <a:r>
              <a:rPr sz="1800" b="1" spc="310" dirty="0">
                <a:solidFill>
                  <a:srgbClr val="38AA00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>
              <a:latin typeface="FZLTZHB--B51-0"/>
              <a:cs typeface="FZLTZHB--B51-0"/>
            </a:endParaRPr>
          </a:p>
          <a:p>
            <a:pPr marR="6767195" algn="ctr">
              <a:lnSpc>
                <a:spcPct val="100000"/>
              </a:lnSpc>
              <a:spcBef>
                <a:spcPts val="430"/>
              </a:spcBef>
            </a:pP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 marR="4396740">
              <a:lnSpc>
                <a:spcPct val="120000"/>
              </a:lnSpc>
            </a:pPr>
            <a:r>
              <a:rPr sz="1800" b="1" spc="-150" dirty="0">
                <a:latin typeface="FZLTZHB--B51-0"/>
                <a:cs typeface="FZLTZHB--B51-0"/>
              </a:rPr>
              <a:t>w.</a:t>
            </a:r>
            <a:r>
              <a:rPr sz="1800" b="1" spc="-170" dirty="0">
                <a:latin typeface="FZLTZHB--B51-0"/>
                <a:cs typeface="FZLTZHB--B51-0"/>
              </a:rPr>
              <a:t>g</a:t>
            </a:r>
            <a:r>
              <a:rPr sz="1800" b="1" spc="-215" dirty="0">
                <a:latin typeface="FZLTZHB--B51-0"/>
                <a:cs typeface="FZLTZHB--B51-0"/>
              </a:rPr>
              <a:t>en</a:t>
            </a:r>
            <a:r>
              <a:rPr sz="1800" b="1" spc="-220" dirty="0">
                <a:latin typeface="FZLTZHB--B51-0"/>
                <a:cs typeface="FZLTZHB--B51-0"/>
              </a:rPr>
              <a:t>e</a:t>
            </a:r>
            <a:r>
              <a:rPr sz="1800" b="1" spc="120" dirty="0">
                <a:latin typeface="FZLTZHB--B51-0"/>
                <a:cs typeface="FZLTZHB--B51-0"/>
              </a:rPr>
              <a:t>ra</a:t>
            </a:r>
            <a:r>
              <a:rPr sz="1800" b="1" spc="75" dirty="0">
                <a:latin typeface="FZLTZHB--B51-0"/>
                <a:cs typeface="FZLTZHB--B51-0"/>
              </a:rPr>
              <a:t>t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30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t</a:t>
            </a:r>
            <a:r>
              <a:rPr sz="1800" b="1" spc="150" dirty="0">
                <a:latin typeface="FZLTZHB--B51-0"/>
                <a:cs typeface="FZLTZHB--B51-0"/>
              </a:rPr>
              <a:t>xt)</a:t>
            </a:r>
            <a:r>
              <a:rPr sz="1800" b="1" spc="90" dirty="0">
                <a:latin typeface="FZLTZHB--B51-0"/>
                <a:cs typeface="FZLTZHB--B51-0"/>
              </a:rPr>
              <a:t> </a:t>
            </a:r>
            <a:r>
              <a:rPr sz="1800" b="1" spc="25" dirty="0">
                <a:latin typeface="FZLTZHB--B51-0"/>
                <a:cs typeface="FZLTZHB--B51-0"/>
              </a:rPr>
              <a:t>w.</a:t>
            </a:r>
            <a:r>
              <a:rPr sz="1800" b="1" spc="5" dirty="0">
                <a:latin typeface="FZLTZHB--B51-0"/>
                <a:cs typeface="FZLTZHB--B51-0"/>
              </a:rPr>
              <a:t>t</a:t>
            </a:r>
            <a:r>
              <a:rPr sz="1800" b="1" spc="-40" dirty="0">
                <a:latin typeface="FZLTZHB--B51-0"/>
                <a:cs typeface="FZLTZHB--B51-0"/>
              </a:rPr>
              <a:t>o_</a:t>
            </a:r>
            <a:r>
              <a:rPr sz="1800" b="1" spc="-30" dirty="0">
                <a:latin typeface="FZLTZHB--B51-0"/>
                <a:cs typeface="FZLTZHB--B51-0"/>
              </a:rPr>
              <a:t>f</a:t>
            </a:r>
            <a:r>
              <a:rPr sz="1800" b="1" spc="180" dirty="0">
                <a:latin typeface="FZLTZHB--B51-0"/>
                <a:cs typeface="FZLTZHB--B51-0"/>
              </a:rPr>
              <a:t>il</a:t>
            </a:r>
            <a:r>
              <a:rPr sz="1800" b="1" spc="45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15" dirty="0">
                <a:solidFill>
                  <a:srgbClr val="38AA00"/>
                </a:solidFill>
                <a:latin typeface="FZLTZHB--B51-0"/>
                <a:cs typeface="FZLTZHB--B51-0"/>
              </a:rPr>
              <a:t>"g</a:t>
            </a:r>
            <a:r>
              <a:rPr sz="1800" b="1" spc="-210" dirty="0">
                <a:solidFill>
                  <a:srgbClr val="38AA00"/>
                </a:solidFill>
                <a:latin typeface="FZLTZHB--B51-0"/>
                <a:cs typeface="FZLTZHB--B51-0"/>
              </a:rPr>
              <a:t>rw</a:t>
            </a:r>
            <a:r>
              <a:rPr sz="1800" b="1" spc="-215" dirty="0">
                <a:solidFill>
                  <a:srgbClr val="38AA00"/>
                </a:solidFill>
                <a:latin typeface="FZLTZHB--B51-0"/>
                <a:cs typeface="FZLTZHB--B51-0"/>
              </a:rPr>
              <a:t>o</a:t>
            </a:r>
            <a:r>
              <a:rPr sz="1800" b="1" spc="-45" dirty="0">
                <a:solidFill>
                  <a:srgbClr val="38AA00"/>
                </a:solidFill>
                <a:latin typeface="FZLTZHB--B51-0"/>
                <a:cs typeface="FZLTZHB--B51-0"/>
              </a:rPr>
              <a:t>rd</a:t>
            </a:r>
            <a:r>
              <a:rPr sz="1800" b="1" spc="-65" dirty="0">
                <a:solidFill>
                  <a:srgbClr val="38AA00"/>
                </a:solidFill>
                <a:latin typeface="FZLTZHB--B51-0"/>
                <a:cs typeface="FZLTZHB--B51-0"/>
              </a:rPr>
              <a:t>c</a:t>
            </a:r>
            <a:r>
              <a:rPr sz="1800" b="1" spc="30" dirty="0">
                <a:solidFill>
                  <a:srgbClr val="38AA00"/>
                </a:solidFill>
                <a:latin typeface="FZLTZHB--B51-0"/>
                <a:cs typeface="FZLTZHB--B51-0"/>
              </a:rPr>
              <a:t>lo</a:t>
            </a:r>
            <a:r>
              <a:rPr sz="1800" b="1" spc="35" dirty="0">
                <a:solidFill>
                  <a:srgbClr val="38AA00"/>
                </a:solidFill>
                <a:latin typeface="FZLTZHB--B51-0"/>
                <a:cs typeface="FZLTZHB--B51-0"/>
              </a:rPr>
              <a:t>u</a:t>
            </a:r>
            <a:r>
              <a:rPr sz="1800" b="1" spc="-10" dirty="0">
                <a:solidFill>
                  <a:srgbClr val="38AA00"/>
                </a:solidFill>
                <a:latin typeface="FZLTZHB--B51-0"/>
                <a:cs typeface="FZLTZHB--B51-0"/>
              </a:rPr>
              <a:t>d.</a:t>
            </a:r>
            <a:r>
              <a:rPr sz="1800" b="1" spc="-25" dirty="0">
                <a:solidFill>
                  <a:srgbClr val="38AA00"/>
                </a:solidFill>
                <a:latin typeface="FZLTZHB--B51-0"/>
                <a:cs typeface="FZLTZHB--B51-0"/>
              </a:rPr>
              <a:t>p</a:t>
            </a:r>
            <a:r>
              <a:rPr sz="1800" b="1" spc="-70" dirty="0">
                <a:solidFill>
                  <a:srgbClr val="38AA00"/>
                </a:solidFill>
                <a:latin typeface="FZLTZHB--B51-0"/>
                <a:cs typeface="FZLTZHB--B51-0"/>
              </a:rPr>
              <a:t>ng</a:t>
            </a:r>
            <a:r>
              <a:rPr sz="1800" b="1" spc="-55" dirty="0">
                <a:solidFill>
                  <a:srgbClr val="38AA00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5456" y="3356990"/>
            <a:ext cx="1511935" cy="360680"/>
          </a:xfrm>
          <a:custGeom>
            <a:avLst/>
            <a:gdLst/>
            <a:ahLst/>
            <a:cxnLst/>
            <a:rect l="l" t="t" r="r" b="b"/>
            <a:pathLst>
              <a:path w="1511934" h="360679">
                <a:moveTo>
                  <a:pt x="0" y="0"/>
                </a:moveTo>
                <a:lnTo>
                  <a:pt x="1511807" y="0"/>
                </a:lnTo>
                <a:lnTo>
                  <a:pt x="1511807" y="360425"/>
                </a:lnTo>
                <a:lnTo>
                  <a:pt x="0" y="360425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3005" y="1585398"/>
            <a:ext cx="603313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方法论</a:t>
            </a:r>
            <a:endParaRPr sz="2400" dirty="0">
              <a:latin typeface="Heiti SC"/>
              <a:cs typeface="Heiti SC"/>
            </a:endParaRPr>
          </a:p>
          <a:p>
            <a:pPr marL="12700" marR="5080" indent="723900">
              <a:lnSpc>
                <a:spcPct val="18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从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角度理解的文件和数据表示 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实践能力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学会编写带有文件输入输出的程序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9" y="2114544"/>
            <a:ext cx="1187450" cy="1257300"/>
          </a:xfrm>
          <a:custGeom>
            <a:avLst/>
            <a:gdLst/>
            <a:ahLst/>
            <a:cxnLst/>
            <a:rect l="l" t="t" r="r" b="b"/>
            <a:pathLst>
              <a:path w="1187450" h="1257300">
                <a:moveTo>
                  <a:pt x="311879" y="895350"/>
                </a:moveTo>
                <a:lnTo>
                  <a:pt x="247566" y="918210"/>
                </a:lnTo>
                <a:lnTo>
                  <a:pt x="225738" y="924560"/>
                </a:lnTo>
                <a:lnTo>
                  <a:pt x="161398" y="947420"/>
                </a:lnTo>
                <a:lnTo>
                  <a:pt x="121116" y="965200"/>
                </a:lnTo>
                <a:lnTo>
                  <a:pt x="84466" y="986790"/>
                </a:lnTo>
                <a:lnTo>
                  <a:pt x="52773" y="1012190"/>
                </a:lnTo>
                <a:lnTo>
                  <a:pt x="27361" y="1042670"/>
                </a:lnTo>
                <a:lnTo>
                  <a:pt x="9554" y="1079500"/>
                </a:lnTo>
                <a:lnTo>
                  <a:pt x="676" y="1123950"/>
                </a:lnTo>
                <a:lnTo>
                  <a:pt x="0" y="1149350"/>
                </a:lnTo>
                <a:lnTo>
                  <a:pt x="1505" y="1160780"/>
                </a:lnTo>
                <a:lnTo>
                  <a:pt x="15114" y="1209040"/>
                </a:lnTo>
                <a:lnTo>
                  <a:pt x="26033" y="1233170"/>
                </a:lnTo>
                <a:lnTo>
                  <a:pt x="32412" y="1245870"/>
                </a:lnTo>
                <a:lnTo>
                  <a:pt x="39363" y="1257300"/>
                </a:lnTo>
                <a:lnTo>
                  <a:pt x="311879" y="1257300"/>
                </a:lnTo>
                <a:lnTo>
                  <a:pt x="311879" y="895350"/>
                </a:lnTo>
                <a:close/>
              </a:path>
              <a:path w="1187450" h="1257300">
                <a:moveTo>
                  <a:pt x="311879" y="579120"/>
                </a:moveTo>
                <a:lnTo>
                  <a:pt x="311879" y="624840"/>
                </a:lnTo>
                <a:lnTo>
                  <a:pt x="316883" y="628650"/>
                </a:lnTo>
                <a:lnTo>
                  <a:pt x="321874" y="628650"/>
                </a:lnTo>
                <a:lnTo>
                  <a:pt x="329391" y="637540"/>
                </a:lnTo>
                <a:lnTo>
                  <a:pt x="334237" y="647700"/>
                </a:lnTo>
                <a:lnTo>
                  <a:pt x="339454" y="657860"/>
                </a:lnTo>
                <a:lnTo>
                  <a:pt x="345173" y="669290"/>
                </a:lnTo>
                <a:lnTo>
                  <a:pt x="351523" y="679450"/>
                </a:lnTo>
                <a:lnTo>
                  <a:pt x="358633" y="692150"/>
                </a:lnTo>
                <a:lnTo>
                  <a:pt x="366633" y="704850"/>
                </a:lnTo>
                <a:lnTo>
                  <a:pt x="372118" y="715010"/>
                </a:lnTo>
                <a:lnTo>
                  <a:pt x="378127" y="726440"/>
                </a:lnTo>
                <a:lnTo>
                  <a:pt x="384593" y="736600"/>
                </a:lnTo>
                <a:lnTo>
                  <a:pt x="391451" y="746760"/>
                </a:lnTo>
                <a:lnTo>
                  <a:pt x="398635" y="758190"/>
                </a:lnTo>
                <a:lnTo>
                  <a:pt x="406079" y="768350"/>
                </a:lnTo>
                <a:lnTo>
                  <a:pt x="413717" y="779780"/>
                </a:lnTo>
                <a:lnTo>
                  <a:pt x="421483" y="791210"/>
                </a:lnTo>
                <a:lnTo>
                  <a:pt x="418307" y="802640"/>
                </a:lnTo>
                <a:lnTo>
                  <a:pt x="394914" y="845820"/>
                </a:lnTo>
                <a:lnTo>
                  <a:pt x="363908" y="872490"/>
                </a:lnTo>
                <a:lnTo>
                  <a:pt x="335628" y="886460"/>
                </a:lnTo>
                <a:lnTo>
                  <a:pt x="328135" y="890270"/>
                </a:lnTo>
                <a:lnTo>
                  <a:pt x="320630" y="892810"/>
                </a:lnTo>
                <a:lnTo>
                  <a:pt x="311879" y="895350"/>
                </a:lnTo>
                <a:lnTo>
                  <a:pt x="311879" y="1257300"/>
                </a:lnTo>
                <a:lnTo>
                  <a:pt x="593146" y="1257300"/>
                </a:lnTo>
                <a:lnTo>
                  <a:pt x="593146" y="1212850"/>
                </a:lnTo>
                <a:lnTo>
                  <a:pt x="584396" y="1211580"/>
                </a:lnTo>
                <a:lnTo>
                  <a:pt x="578148" y="1203960"/>
                </a:lnTo>
                <a:lnTo>
                  <a:pt x="578148" y="1184910"/>
                </a:lnTo>
                <a:lnTo>
                  <a:pt x="584396" y="1178560"/>
                </a:lnTo>
                <a:lnTo>
                  <a:pt x="593146" y="1177290"/>
                </a:lnTo>
                <a:lnTo>
                  <a:pt x="593146" y="1164590"/>
                </a:lnTo>
                <a:lnTo>
                  <a:pt x="584396" y="1163320"/>
                </a:lnTo>
                <a:lnTo>
                  <a:pt x="578148" y="1155700"/>
                </a:lnTo>
                <a:lnTo>
                  <a:pt x="578148" y="1136650"/>
                </a:lnTo>
                <a:lnTo>
                  <a:pt x="584396" y="1127760"/>
                </a:lnTo>
                <a:lnTo>
                  <a:pt x="593146" y="1127760"/>
                </a:lnTo>
                <a:lnTo>
                  <a:pt x="593146" y="1108710"/>
                </a:lnTo>
                <a:lnTo>
                  <a:pt x="554932" y="1094740"/>
                </a:lnTo>
                <a:lnTo>
                  <a:pt x="519633" y="1076960"/>
                </a:lnTo>
                <a:lnTo>
                  <a:pt x="486453" y="1055370"/>
                </a:lnTo>
                <a:lnTo>
                  <a:pt x="444135" y="1017270"/>
                </a:lnTo>
                <a:lnTo>
                  <a:pt x="412807" y="981710"/>
                </a:lnTo>
                <a:lnTo>
                  <a:pt x="391674" y="952500"/>
                </a:lnTo>
                <a:lnTo>
                  <a:pt x="380946" y="937260"/>
                </a:lnTo>
                <a:lnTo>
                  <a:pt x="370070" y="920750"/>
                </a:lnTo>
                <a:lnTo>
                  <a:pt x="381666" y="915670"/>
                </a:lnTo>
                <a:lnTo>
                  <a:pt x="392556" y="909320"/>
                </a:lnTo>
                <a:lnTo>
                  <a:pt x="430339" y="875030"/>
                </a:lnTo>
                <a:lnTo>
                  <a:pt x="454435" y="844550"/>
                </a:lnTo>
                <a:lnTo>
                  <a:pt x="462006" y="833120"/>
                </a:lnTo>
                <a:lnTo>
                  <a:pt x="469454" y="822960"/>
                </a:lnTo>
                <a:lnTo>
                  <a:pt x="592683" y="822960"/>
                </a:lnTo>
                <a:lnTo>
                  <a:pt x="592130" y="768350"/>
                </a:lnTo>
                <a:lnTo>
                  <a:pt x="551735" y="768350"/>
                </a:lnTo>
                <a:lnTo>
                  <a:pt x="538601" y="765810"/>
                </a:lnTo>
                <a:lnTo>
                  <a:pt x="501334" y="744220"/>
                </a:lnTo>
                <a:lnTo>
                  <a:pt x="475771" y="702310"/>
                </a:lnTo>
                <a:lnTo>
                  <a:pt x="473985" y="690880"/>
                </a:lnTo>
                <a:lnTo>
                  <a:pt x="474130" y="678180"/>
                </a:lnTo>
                <a:lnTo>
                  <a:pt x="504035" y="642620"/>
                </a:lnTo>
                <a:lnTo>
                  <a:pt x="545118" y="628650"/>
                </a:lnTo>
                <a:lnTo>
                  <a:pt x="576868" y="623570"/>
                </a:lnTo>
                <a:lnTo>
                  <a:pt x="593146" y="623570"/>
                </a:lnTo>
                <a:lnTo>
                  <a:pt x="593146" y="621030"/>
                </a:lnTo>
                <a:lnTo>
                  <a:pt x="427702" y="621030"/>
                </a:lnTo>
                <a:lnTo>
                  <a:pt x="418709" y="619760"/>
                </a:lnTo>
                <a:lnTo>
                  <a:pt x="410498" y="614680"/>
                </a:lnTo>
                <a:lnTo>
                  <a:pt x="403040" y="605790"/>
                </a:lnTo>
                <a:lnTo>
                  <a:pt x="396308" y="595630"/>
                </a:lnTo>
                <a:lnTo>
                  <a:pt x="332153" y="595630"/>
                </a:lnTo>
                <a:lnTo>
                  <a:pt x="321453" y="588010"/>
                </a:lnTo>
                <a:lnTo>
                  <a:pt x="311879" y="579120"/>
                </a:lnTo>
                <a:close/>
              </a:path>
              <a:path w="1187450" h="1257300">
                <a:moveTo>
                  <a:pt x="773467" y="814070"/>
                </a:moveTo>
                <a:lnTo>
                  <a:pt x="732750" y="814070"/>
                </a:lnTo>
                <a:lnTo>
                  <a:pt x="737526" y="828040"/>
                </a:lnTo>
                <a:lnTo>
                  <a:pt x="755625" y="863600"/>
                </a:lnTo>
                <a:lnTo>
                  <a:pt x="779717" y="894080"/>
                </a:lnTo>
                <a:lnTo>
                  <a:pt x="810236" y="916940"/>
                </a:lnTo>
                <a:lnTo>
                  <a:pt x="821911" y="922020"/>
                </a:lnTo>
                <a:lnTo>
                  <a:pt x="810286" y="935990"/>
                </a:lnTo>
                <a:lnTo>
                  <a:pt x="799002" y="949960"/>
                </a:lnTo>
                <a:lnTo>
                  <a:pt x="788004" y="963930"/>
                </a:lnTo>
                <a:lnTo>
                  <a:pt x="777240" y="976630"/>
                </a:lnTo>
                <a:lnTo>
                  <a:pt x="766656" y="988060"/>
                </a:lnTo>
                <a:lnTo>
                  <a:pt x="756198" y="999490"/>
                </a:lnTo>
                <a:lnTo>
                  <a:pt x="725049" y="1029970"/>
                </a:lnTo>
                <a:lnTo>
                  <a:pt x="714563" y="1038860"/>
                </a:lnTo>
                <a:lnTo>
                  <a:pt x="703936" y="1047750"/>
                </a:lnTo>
                <a:lnTo>
                  <a:pt x="693115" y="1055370"/>
                </a:lnTo>
                <a:lnTo>
                  <a:pt x="682047" y="1064260"/>
                </a:lnTo>
                <a:lnTo>
                  <a:pt x="670677" y="1070610"/>
                </a:lnTo>
                <a:lnTo>
                  <a:pt x="658954" y="1078230"/>
                </a:lnTo>
                <a:lnTo>
                  <a:pt x="646822" y="1084580"/>
                </a:lnTo>
                <a:lnTo>
                  <a:pt x="634228" y="1090930"/>
                </a:lnTo>
                <a:lnTo>
                  <a:pt x="621120" y="1097280"/>
                </a:lnTo>
                <a:lnTo>
                  <a:pt x="607444" y="1103630"/>
                </a:lnTo>
                <a:lnTo>
                  <a:pt x="593146" y="1108710"/>
                </a:lnTo>
                <a:lnTo>
                  <a:pt x="593146" y="1127760"/>
                </a:lnTo>
                <a:lnTo>
                  <a:pt x="604399" y="1127760"/>
                </a:lnTo>
                <a:lnTo>
                  <a:pt x="611904" y="1135380"/>
                </a:lnTo>
                <a:lnTo>
                  <a:pt x="611904" y="1155700"/>
                </a:lnTo>
                <a:lnTo>
                  <a:pt x="604399" y="1164590"/>
                </a:lnTo>
                <a:lnTo>
                  <a:pt x="593146" y="1164590"/>
                </a:lnTo>
                <a:lnTo>
                  <a:pt x="593146" y="1177290"/>
                </a:lnTo>
                <a:lnTo>
                  <a:pt x="604399" y="1177290"/>
                </a:lnTo>
                <a:lnTo>
                  <a:pt x="611904" y="1183640"/>
                </a:lnTo>
                <a:lnTo>
                  <a:pt x="611904" y="1203960"/>
                </a:lnTo>
                <a:lnTo>
                  <a:pt x="604399" y="1212850"/>
                </a:lnTo>
                <a:lnTo>
                  <a:pt x="593146" y="1212850"/>
                </a:lnTo>
                <a:lnTo>
                  <a:pt x="593146" y="1257300"/>
                </a:lnTo>
                <a:lnTo>
                  <a:pt x="875671" y="1257300"/>
                </a:lnTo>
                <a:lnTo>
                  <a:pt x="875527" y="896620"/>
                </a:lnTo>
                <a:lnTo>
                  <a:pt x="866474" y="892810"/>
                </a:lnTo>
                <a:lnTo>
                  <a:pt x="855384" y="889000"/>
                </a:lnTo>
                <a:lnTo>
                  <a:pt x="840254" y="882650"/>
                </a:lnTo>
                <a:lnTo>
                  <a:pt x="804197" y="858520"/>
                </a:lnTo>
                <a:lnTo>
                  <a:pt x="780459" y="828040"/>
                </a:lnTo>
                <a:lnTo>
                  <a:pt x="774946" y="817880"/>
                </a:lnTo>
                <a:lnTo>
                  <a:pt x="773467" y="814070"/>
                </a:lnTo>
                <a:close/>
              </a:path>
              <a:path w="1187450" h="1257300">
                <a:moveTo>
                  <a:pt x="875671" y="896620"/>
                </a:moveTo>
                <a:lnTo>
                  <a:pt x="875671" y="1257300"/>
                </a:lnTo>
                <a:lnTo>
                  <a:pt x="1152987" y="1247140"/>
                </a:lnTo>
                <a:lnTo>
                  <a:pt x="1170528" y="1211580"/>
                </a:lnTo>
                <a:lnTo>
                  <a:pt x="1182129" y="1174750"/>
                </a:lnTo>
                <a:lnTo>
                  <a:pt x="1186948" y="1139190"/>
                </a:lnTo>
                <a:lnTo>
                  <a:pt x="1186355" y="1115060"/>
                </a:lnTo>
                <a:lnTo>
                  <a:pt x="1177622" y="1073150"/>
                </a:lnTo>
                <a:lnTo>
                  <a:pt x="1159929" y="1037590"/>
                </a:lnTo>
                <a:lnTo>
                  <a:pt x="1134606" y="1008380"/>
                </a:lnTo>
                <a:lnTo>
                  <a:pt x="1102978" y="984250"/>
                </a:lnTo>
                <a:lnTo>
                  <a:pt x="1066375" y="965200"/>
                </a:lnTo>
                <a:lnTo>
                  <a:pt x="1026123" y="947420"/>
                </a:lnTo>
                <a:lnTo>
                  <a:pt x="983549" y="932180"/>
                </a:lnTo>
                <a:lnTo>
                  <a:pt x="961806" y="925830"/>
                </a:lnTo>
                <a:lnTo>
                  <a:pt x="939981" y="918210"/>
                </a:lnTo>
                <a:lnTo>
                  <a:pt x="918240" y="911860"/>
                </a:lnTo>
                <a:lnTo>
                  <a:pt x="875671" y="896620"/>
                </a:lnTo>
                <a:close/>
              </a:path>
              <a:path w="1187450" h="1257300">
                <a:moveTo>
                  <a:pt x="592683" y="822960"/>
                </a:moveTo>
                <a:lnTo>
                  <a:pt x="469454" y="822960"/>
                </a:lnTo>
                <a:lnTo>
                  <a:pt x="506439" y="845820"/>
                </a:lnTo>
                <a:lnTo>
                  <a:pt x="518707" y="850900"/>
                </a:lnTo>
                <a:lnTo>
                  <a:pt x="530801" y="857250"/>
                </a:lnTo>
                <a:lnTo>
                  <a:pt x="554124" y="864870"/>
                </a:lnTo>
                <a:lnTo>
                  <a:pt x="565181" y="867410"/>
                </a:lnTo>
                <a:lnTo>
                  <a:pt x="575719" y="868680"/>
                </a:lnTo>
                <a:lnTo>
                  <a:pt x="593146" y="868680"/>
                </a:lnTo>
                <a:lnTo>
                  <a:pt x="592683" y="822960"/>
                </a:lnTo>
                <a:close/>
              </a:path>
              <a:path w="1187450" h="1257300">
                <a:moveTo>
                  <a:pt x="594404" y="749300"/>
                </a:moveTo>
                <a:lnTo>
                  <a:pt x="593146" y="749300"/>
                </a:lnTo>
                <a:lnTo>
                  <a:pt x="593146" y="868680"/>
                </a:lnTo>
                <a:lnTo>
                  <a:pt x="613728" y="868680"/>
                </a:lnTo>
                <a:lnTo>
                  <a:pt x="624372" y="867410"/>
                </a:lnTo>
                <a:lnTo>
                  <a:pt x="635472" y="863600"/>
                </a:lnTo>
                <a:lnTo>
                  <a:pt x="646962" y="861060"/>
                </a:lnTo>
                <a:lnTo>
                  <a:pt x="670848" y="850900"/>
                </a:lnTo>
                <a:lnTo>
                  <a:pt x="695499" y="838200"/>
                </a:lnTo>
                <a:lnTo>
                  <a:pt x="720385" y="822960"/>
                </a:lnTo>
                <a:lnTo>
                  <a:pt x="732750" y="814070"/>
                </a:lnTo>
                <a:lnTo>
                  <a:pt x="773467" y="814070"/>
                </a:lnTo>
                <a:lnTo>
                  <a:pt x="770510" y="806450"/>
                </a:lnTo>
                <a:lnTo>
                  <a:pt x="767080" y="793750"/>
                </a:lnTo>
                <a:lnTo>
                  <a:pt x="764584" y="781050"/>
                </a:lnTo>
                <a:lnTo>
                  <a:pt x="773046" y="772160"/>
                </a:lnTo>
                <a:lnTo>
                  <a:pt x="775399" y="769620"/>
                </a:lnTo>
                <a:lnTo>
                  <a:pt x="635449" y="769620"/>
                </a:lnTo>
                <a:lnTo>
                  <a:pt x="624732" y="765810"/>
                </a:lnTo>
                <a:lnTo>
                  <a:pt x="614786" y="758190"/>
                </a:lnTo>
                <a:lnTo>
                  <a:pt x="604910" y="751840"/>
                </a:lnTo>
                <a:lnTo>
                  <a:pt x="594404" y="749300"/>
                </a:lnTo>
                <a:close/>
              </a:path>
              <a:path w="1187450" h="1257300">
                <a:moveTo>
                  <a:pt x="640763" y="577850"/>
                </a:moveTo>
                <a:lnTo>
                  <a:pt x="625891" y="577850"/>
                </a:lnTo>
                <a:lnTo>
                  <a:pt x="593146" y="580390"/>
                </a:lnTo>
                <a:lnTo>
                  <a:pt x="606436" y="623570"/>
                </a:lnTo>
                <a:lnTo>
                  <a:pt x="622402" y="624840"/>
                </a:lnTo>
                <a:lnTo>
                  <a:pt x="637815" y="627380"/>
                </a:lnTo>
                <a:lnTo>
                  <a:pt x="678067" y="642620"/>
                </a:lnTo>
                <a:lnTo>
                  <a:pt x="707766" y="681990"/>
                </a:lnTo>
                <a:lnTo>
                  <a:pt x="709125" y="695960"/>
                </a:lnTo>
                <a:lnTo>
                  <a:pt x="707284" y="707390"/>
                </a:lnTo>
                <a:lnTo>
                  <a:pt x="680197" y="746760"/>
                </a:lnTo>
                <a:lnTo>
                  <a:pt x="635449" y="769620"/>
                </a:lnTo>
                <a:lnTo>
                  <a:pt x="775399" y="769620"/>
                </a:lnTo>
                <a:lnTo>
                  <a:pt x="804239" y="734060"/>
                </a:lnTo>
                <a:lnTo>
                  <a:pt x="823718" y="699770"/>
                </a:lnTo>
                <a:lnTo>
                  <a:pt x="829251" y="687070"/>
                </a:lnTo>
                <a:lnTo>
                  <a:pt x="836060" y="676910"/>
                </a:lnTo>
                <a:lnTo>
                  <a:pt x="842606" y="665480"/>
                </a:lnTo>
                <a:lnTo>
                  <a:pt x="848891" y="654050"/>
                </a:lnTo>
                <a:lnTo>
                  <a:pt x="854912" y="642620"/>
                </a:lnTo>
                <a:lnTo>
                  <a:pt x="860672" y="631190"/>
                </a:lnTo>
                <a:lnTo>
                  <a:pt x="875671" y="624840"/>
                </a:lnTo>
                <a:lnTo>
                  <a:pt x="875498" y="621030"/>
                </a:lnTo>
                <a:lnTo>
                  <a:pt x="753030" y="621030"/>
                </a:lnTo>
                <a:lnTo>
                  <a:pt x="744031" y="619760"/>
                </a:lnTo>
                <a:lnTo>
                  <a:pt x="734408" y="615950"/>
                </a:lnTo>
                <a:lnTo>
                  <a:pt x="733164" y="613410"/>
                </a:lnTo>
                <a:lnTo>
                  <a:pt x="730662" y="612140"/>
                </a:lnTo>
                <a:lnTo>
                  <a:pt x="690716" y="588010"/>
                </a:lnTo>
                <a:lnTo>
                  <a:pt x="654661" y="579120"/>
                </a:lnTo>
                <a:lnTo>
                  <a:pt x="640763" y="577850"/>
                </a:lnTo>
                <a:close/>
              </a:path>
              <a:path w="1187450" h="1257300">
                <a:moveTo>
                  <a:pt x="591937" y="749300"/>
                </a:moveTo>
                <a:lnTo>
                  <a:pt x="582211" y="751840"/>
                </a:lnTo>
                <a:lnTo>
                  <a:pt x="572778" y="758190"/>
                </a:lnTo>
                <a:lnTo>
                  <a:pt x="562874" y="764540"/>
                </a:lnTo>
                <a:lnTo>
                  <a:pt x="551735" y="768350"/>
                </a:lnTo>
                <a:lnTo>
                  <a:pt x="592130" y="768350"/>
                </a:lnTo>
                <a:lnTo>
                  <a:pt x="591937" y="749300"/>
                </a:lnTo>
                <a:close/>
              </a:path>
              <a:path w="1187450" h="1257300">
                <a:moveTo>
                  <a:pt x="311020" y="163830"/>
                </a:moveTo>
                <a:lnTo>
                  <a:pt x="305995" y="175260"/>
                </a:lnTo>
                <a:lnTo>
                  <a:pt x="301290" y="186690"/>
                </a:lnTo>
                <a:lnTo>
                  <a:pt x="296896" y="199390"/>
                </a:lnTo>
                <a:lnTo>
                  <a:pt x="292806" y="210820"/>
                </a:lnTo>
                <a:lnTo>
                  <a:pt x="282261" y="248920"/>
                </a:lnTo>
                <a:lnTo>
                  <a:pt x="274120" y="287020"/>
                </a:lnTo>
                <a:lnTo>
                  <a:pt x="268143" y="325120"/>
                </a:lnTo>
                <a:lnTo>
                  <a:pt x="263124" y="374650"/>
                </a:lnTo>
                <a:lnTo>
                  <a:pt x="259925" y="379730"/>
                </a:lnTo>
                <a:lnTo>
                  <a:pt x="245588" y="426720"/>
                </a:lnTo>
                <a:lnTo>
                  <a:pt x="241338" y="469900"/>
                </a:lnTo>
                <a:lnTo>
                  <a:pt x="241689" y="481330"/>
                </a:lnTo>
                <a:lnTo>
                  <a:pt x="249942" y="530860"/>
                </a:lnTo>
                <a:lnTo>
                  <a:pt x="268350" y="577850"/>
                </a:lnTo>
                <a:lnTo>
                  <a:pt x="291996" y="609600"/>
                </a:lnTo>
                <a:lnTo>
                  <a:pt x="311879" y="624840"/>
                </a:lnTo>
                <a:lnTo>
                  <a:pt x="310824" y="577850"/>
                </a:lnTo>
                <a:lnTo>
                  <a:pt x="304536" y="568960"/>
                </a:lnTo>
                <a:lnTo>
                  <a:pt x="298858" y="560070"/>
                </a:lnTo>
                <a:lnTo>
                  <a:pt x="282648" y="515620"/>
                </a:lnTo>
                <a:lnTo>
                  <a:pt x="277868" y="477520"/>
                </a:lnTo>
                <a:lnTo>
                  <a:pt x="277786" y="463550"/>
                </a:lnTo>
                <a:lnTo>
                  <a:pt x="278491" y="450850"/>
                </a:lnTo>
                <a:lnTo>
                  <a:pt x="285536" y="411480"/>
                </a:lnTo>
                <a:lnTo>
                  <a:pt x="304115" y="375920"/>
                </a:lnTo>
                <a:lnTo>
                  <a:pt x="311879" y="370840"/>
                </a:lnTo>
                <a:lnTo>
                  <a:pt x="311020" y="163830"/>
                </a:lnTo>
                <a:close/>
              </a:path>
              <a:path w="1187450" h="1257300">
                <a:moveTo>
                  <a:pt x="565447" y="577850"/>
                </a:moveTo>
                <a:lnTo>
                  <a:pt x="535822" y="577850"/>
                </a:lnTo>
                <a:lnTo>
                  <a:pt x="522484" y="580390"/>
                </a:lnTo>
                <a:lnTo>
                  <a:pt x="478398" y="594360"/>
                </a:lnTo>
                <a:lnTo>
                  <a:pt x="454386" y="610870"/>
                </a:lnTo>
                <a:lnTo>
                  <a:pt x="451884" y="612140"/>
                </a:lnTo>
                <a:lnTo>
                  <a:pt x="448138" y="615950"/>
                </a:lnTo>
                <a:lnTo>
                  <a:pt x="437502" y="619760"/>
                </a:lnTo>
                <a:lnTo>
                  <a:pt x="427702" y="621030"/>
                </a:lnTo>
                <a:lnTo>
                  <a:pt x="593146" y="621030"/>
                </a:lnTo>
                <a:lnTo>
                  <a:pt x="593146" y="580390"/>
                </a:lnTo>
                <a:lnTo>
                  <a:pt x="581781" y="579120"/>
                </a:lnTo>
                <a:lnTo>
                  <a:pt x="565447" y="577850"/>
                </a:lnTo>
                <a:close/>
              </a:path>
              <a:path w="1187450" h="1257300">
                <a:moveTo>
                  <a:pt x="651935" y="0"/>
                </a:moveTo>
                <a:lnTo>
                  <a:pt x="633022" y="0"/>
                </a:lnTo>
                <a:lnTo>
                  <a:pt x="593146" y="2540"/>
                </a:lnTo>
                <a:lnTo>
                  <a:pt x="593146" y="276860"/>
                </a:lnTo>
                <a:lnTo>
                  <a:pt x="603053" y="283210"/>
                </a:lnTo>
                <a:lnTo>
                  <a:pt x="612922" y="290830"/>
                </a:lnTo>
                <a:lnTo>
                  <a:pt x="632690" y="304800"/>
                </a:lnTo>
                <a:lnTo>
                  <a:pt x="642662" y="311150"/>
                </a:lnTo>
                <a:lnTo>
                  <a:pt x="652742" y="318770"/>
                </a:lnTo>
                <a:lnTo>
                  <a:pt x="694873" y="344170"/>
                </a:lnTo>
                <a:lnTo>
                  <a:pt x="706041" y="349250"/>
                </a:lnTo>
                <a:lnTo>
                  <a:pt x="717537" y="355600"/>
                </a:lnTo>
                <a:lnTo>
                  <a:pt x="729396" y="360680"/>
                </a:lnTo>
                <a:lnTo>
                  <a:pt x="741656" y="364490"/>
                </a:lnTo>
                <a:lnTo>
                  <a:pt x="754352" y="369570"/>
                </a:lnTo>
                <a:lnTo>
                  <a:pt x="767522" y="373380"/>
                </a:lnTo>
                <a:lnTo>
                  <a:pt x="781203" y="375920"/>
                </a:lnTo>
                <a:lnTo>
                  <a:pt x="810240" y="381000"/>
                </a:lnTo>
                <a:lnTo>
                  <a:pt x="825671" y="382270"/>
                </a:lnTo>
                <a:lnTo>
                  <a:pt x="825366" y="396240"/>
                </a:lnTo>
                <a:lnTo>
                  <a:pt x="822057" y="450850"/>
                </a:lnTo>
                <a:lnTo>
                  <a:pt x="815227" y="505460"/>
                </a:lnTo>
                <a:lnTo>
                  <a:pt x="804414" y="553720"/>
                </a:lnTo>
                <a:lnTo>
                  <a:pt x="789214" y="593090"/>
                </a:lnTo>
                <a:lnTo>
                  <a:pt x="761422" y="621030"/>
                </a:lnTo>
                <a:lnTo>
                  <a:pt x="875498" y="621030"/>
                </a:lnTo>
                <a:lnTo>
                  <a:pt x="874173" y="591820"/>
                </a:lnTo>
                <a:lnTo>
                  <a:pt x="854483" y="591820"/>
                </a:lnTo>
                <a:lnTo>
                  <a:pt x="843615" y="589280"/>
                </a:lnTo>
                <a:lnTo>
                  <a:pt x="841111" y="543560"/>
                </a:lnTo>
                <a:lnTo>
                  <a:pt x="840426" y="513080"/>
                </a:lnTo>
                <a:lnTo>
                  <a:pt x="840527" y="490220"/>
                </a:lnTo>
                <a:lnTo>
                  <a:pt x="842909" y="444500"/>
                </a:lnTo>
                <a:lnTo>
                  <a:pt x="850359" y="397510"/>
                </a:lnTo>
                <a:lnTo>
                  <a:pt x="868153" y="368300"/>
                </a:lnTo>
                <a:lnTo>
                  <a:pt x="875671" y="368300"/>
                </a:lnTo>
                <a:lnTo>
                  <a:pt x="875671" y="172720"/>
                </a:lnTo>
                <a:lnTo>
                  <a:pt x="858409" y="137160"/>
                </a:lnTo>
                <a:lnTo>
                  <a:pt x="828185" y="91440"/>
                </a:lnTo>
                <a:lnTo>
                  <a:pt x="792603" y="53340"/>
                </a:lnTo>
                <a:lnTo>
                  <a:pt x="751485" y="25400"/>
                </a:lnTo>
                <a:lnTo>
                  <a:pt x="704655" y="7620"/>
                </a:lnTo>
                <a:lnTo>
                  <a:pt x="670174" y="1270"/>
                </a:lnTo>
                <a:lnTo>
                  <a:pt x="651935" y="0"/>
                </a:lnTo>
                <a:close/>
              </a:path>
              <a:path w="1187450" h="1257300">
                <a:moveTo>
                  <a:pt x="875671" y="172720"/>
                </a:moveTo>
                <a:lnTo>
                  <a:pt x="881475" y="372110"/>
                </a:lnTo>
                <a:lnTo>
                  <a:pt x="888098" y="379730"/>
                </a:lnTo>
                <a:lnTo>
                  <a:pt x="894856" y="392430"/>
                </a:lnTo>
                <a:lnTo>
                  <a:pt x="907205" y="435610"/>
                </a:lnTo>
                <a:lnTo>
                  <a:pt x="909655" y="461010"/>
                </a:lnTo>
                <a:lnTo>
                  <a:pt x="909641" y="473710"/>
                </a:lnTo>
                <a:lnTo>
                  <a:pt x="904865" y="513080"/>
                </a:lnTo>
                <a:lnTo>
                  <a:pt x="888140" y="560070"/>
                </a:lnTo>
                <a:lnTo>
                  <a:pt x="875671" y="577850"/>
                </a:lnTo>
                <a:lnTo>
                  <a:pt x="882585" y="619760"/>
                </a:lnTo>
                <a:lnTo>
                  <a:pt x="910200" y="590550"/>
                </a:lnTo>
                <a:lnTo>
                  <a:pt x="931183" y="549910"/>
                </a:lnTo>
                <a:lnTo>
                  <a:pt x="942455" y="506730"/>
                </a:lnTo>
                <a:lnTo>
                  <a:pt x="944976" y="473710"/>
                </a:lnTo>
                <a:lnTo>
                  <a:pt x="944868" y="461010"/>
                </a:lnTo>
                <a:lnTo>
                  <a:pt x="939853" y="419100"/>
                </a:lnTo>
                <a:lnTo>
                  <a:pt x="929048" y="382270"/>
                </a:lnTo>
                <a:lnTo>
                  <a:pt x="923931" y="369570"/>
                </a:lnTo>
                <a:lnTo>
                  <a:pt x="922185" y="355600"/>
                </a:lnTo>
                <a:lnTo>
                  <a:pt x="920269" y="341630"/>
                </a:lnTo>
                <a:lnTo>
                  <a:pt x="918184" y="328930"/>
                </a:lnTo>
                <a:lnTo>
                  <a:pt x="915930" y="314960"/>
                </a:lnTo>
                <a:lnTo>
                  <a:pt x="908150" y="276860"/>
                </a:lnTo>
                <a:lnTo>
                  <a:pt x="895407" y="228600"/>
                </a:lnTo>
                <a:lnTo>
                  <a:pt x="891798" y="215900"/>
                </a:lnTo>
                <a:lnTo>
                  <a:pt x="888020" y="205740"/>
                </a:lnTo>
                <a:lnTo>
                  <a:pt x="884073" y="194310"/>
                </a:lnTo>
                <a:lnTo>
                  <a:pt x="879956" y="184150"/>
                </a:lnTo>
                <a:lnTo>
                  <a:pt x="875671" y="172720"/>
                </a:lnTo>
                <a:close/>
              </a:path>
              <a:path w="1187450" h="1257300">
                <a:moveTo>
                  <a:pt x="583652" y="5080"/>
                </a:moveTo>
                <a:lnTo>
                  <a:pt x="572867" y="6350"/>
                </a:lnTo>
                <a:lnTo>
                  <a:pt x="560910" y="8890"/>
                </a:lnTo>
                <a:lnTo>
                  <a:pt x="547337" y="12700"/>
                </a:lnTo>
                <a:lnTo>
                  <a:pt x="531704" y="16510"/>
                </a:lnTo>
                <a:lnTo>
                  <a:pt x="520217" y="17780"/>
                </a:lnTo>
                <a:lnTo>
                  <a:pt x="508241" y="21590"/>
                </a:lnTo>
                <a:lnTo>
                  <a:pt x="495353" y="24130"/>
                </a:lnTo>
                <a:lnTo>
                  <a:pt x="481132" y="27940"/>
                </a:lnTo>
                <a:lnTo>
                  <a:pt x="466843" y="29210"/>
                </a:lnTo>
                <a:lnTo>
                  <a:pt x="453165" y="31750"/>
                </a:lnTo>
                <a:lnTo>
                  <a:pt x="440083" y="35560"/>
                </a:lnTo>
                <a:lnTo>
                  <a:pt x="427586" y="39370"/>
                </a:lnTo>
                <a:lnTo>
                  <a:pt x="415657" y="45720"/>
                </a:lnTo>
                <a:lnTo>
                  <a:pt x="404284" y="50800"/>
                </a:lnTo>
                <a:lnTo>
                  <a:pt x="393452" y="58420"/>
                </a:lnTo>
                <a:lnTo>
                  <a:pt x="383149" y="66040"/>
                </a:lnTo>
                <a:lnTo>
                  <a:pt x="373359" y="73660"/>
                </a:lnTo>
                <a:lnTo>
                  <a:pt x="364069" y="83820"/>
                </a:lnTo>
                <a:lnTo>
                  <a:pt x="355266" y="92710"/>
                </a:lnTo>
                <a:lnTo>
                  <a:pt x="331634" y="125730"/>
                </a:lnTo>
                <a:lnTo>
                  <a:pt x="311879" y="161290"/>
                </a:lnTo>
                <a:lnTo>
                  <a:pt x="316606" y="370840"/>
                </a:lnTo>
                <a:lnTo>
                  <a:pt x="323708" y="373380"/>
                </a:lnTo>
                <a:lnTo>
                  <a:pt x="330452" y="382270"/>
                </a:lnTo>
                <a:lnTo>
                  <a:pt x="343441" y="425450"/>
                </a:lnTo>
                <a:lnTo>
                  <a:pt x="346224" y="463550"/>
                </a:lnTo>
                <a:lnTo>
                  <a:pt x="346327" y="482600"/>
                </a:lnTo>
                <a:lnTo>
                  <a:pt x="345970" y="494030"/>
                </a:lnTo>
                <a:lnTo>
                  <a:pt x="342507" y="537210"/>
                </a:lnTo>
                <a:lnTo>
                  <a:pt x="335409" y="580390"/>
                </a:lnTo>
                <a:lnTo>
                  <a:pt x="332153" y="595630"/>
                </a:lnTo>
                <a:lnTo>
                  <a:pt x="396308" y="595630"/>
                </a:lnTo>
                <a:lnTo>
                  <a:pt x="380202" y="552450"/>
                </a:lnTo>
                <a:lnTo>
                  <a:pt x="369656" y="496570"/>
                </a:lnTo>
                <a:lnTo>
                  <a:pt x="365352" y="455930"/>
                </a:lnTo>
                <a:lnTo>
                  <a:pt x="362975" y="415290"/>
                </a:lnTo>
                <a:lnTo>
                  <a:pt x="362433" y="394970"/>
                </a:lnTo>
                <a:lnTo>
                  <a:pt x="362550" y="360680"/>
                </a:lnTo>
                <a:lnTo>
                  <a:pt x="365221" y="317500"/>
                </a:lnTo>
                <a:lnTo>
                  <a:pt x="377929" y="269240"/>
                </a:lnTo>
                <a:lnTo>
                  <a:pt x="396495" y="233680"/>
                </a:lnTo>
                <a:lnTo>
                  <a:pt x="432944" y="217170"/>
                </a:lnTo>
                <a:lnTo>
                  <a:pt x="591061" y="217170"/>
                </a:lnTo>
                <a:lnTo>
                  <a:pt x="583652" y="5080"/>
                </a:lnTo>
                <a:close/>
              </a:path>
              <a:path w="1187450" h="1257300">
                <a:moveTo>
                  <a:pt x="873654" y="580390"/>
                </a:moveTo>
                <a:lnTo>
                  <a:pt x="864596" y="588010"/>
                </a:lnTo>
                <a:lnTo>
                  <a:pt x="854483" y="591820"/>
                </a:lnTo>
                <a:lnTo>
                  <a:pt x="874173" y="591820"/>
                </a:lnTo>
                <a:lnTo>
                  <a:pt x="873654" y="580390"/>
                </a:lnTo>
                <a:close/>
              </a:path>
              <a:path w="1187450" h="1257300">
                <a:moveTo>
                  <a:pt x="591061" y="217170"/>
                </a:moveTo>
                <a:lnTo>
                  <a:pt x="457067" y="217170"/>
                </a:lnTo>
                <a:lnTo>
                  <a:pt x="483929" y="222250"/>
                </a:lnTo>
                <a:lnTo>
                  <a:pt x="512638" y="232410"/>
                </a:lnTo>
                <a:lnTo>
                  <a:pt x="538988" y="243840"/>
                </a:lnTo>
                <a:lnTo>
                  <a:pt x="550230" y="248920"/>
                </a:lnTo>
                <a:lnTo>
                  <a:pt x="561198" y="255270"/>
                </a:lnTo>
                <a:lnTo>
                  <a:pt x="571962" y="262890"/>
                </a:lnTo>
                <a:lnTo>
                  <a:pt x="582588" y="269240"/>
                </a:lnTo>
                <a:lnTo>
                  <a:pt x="593146" y="276860"/>
                </a:lnTo>
                <a:lnTo>
                  <a:pt x="591061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4469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7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文件和数据格式化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5794" y="4462112"/>
            <a:ext cx="28168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新时代中国特色社会主义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3036" y="4462112"/>
            <a:ext cx="1920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solidFill>
                  <a:srgbClr val="C00000"/>
                </a:solidFill>
                <a:latin typeface="Arial"/>
                <a:cs typeface="Arial"/>
              </a:rPr>
              <a:t>2018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年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一号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文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件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886" y="650748"/>
            <a:ext cx="3768851" cy="3489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6017" y="408431"/>
            <a:ext cx="4030979" cy="373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0883" y="2302361"/>
            <a:ext cx="668337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政府工作报告词云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10" dirty="0">
                <a:latin typeface="Arial Unicode MS"/>
                <a:cs typeface="Arial Unicode MS"/>
              </a:rPr>
              <a:t>举</a:t>
            </a:r>
            <a:r>
              <a:rPr sz="4000" dirty="0">
                <a:latin typeface="Arial Unicode MS"/>
                <a:cs typeface="Arial Unicode MS"/>
              </a:rPr>
              <a:t>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615" y="1603177"/>
            <a:ext cx="634428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534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扩展能力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了解</a:t>
            </a:r>
            <a:r>
              <a:rPr sz="2400" b="1" spc="165" dirty="0">
                <a:latin typeface="Arial"/>
                <a:cs typeface="Arial"/>
              </a:rPr>
              <a:t>w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spc="65" dirty="0">
                <a:latin typeface="Arial"/>
                <a:cs typeface="Arial"/>
              </a:rPr>
              <a:t>r</a:t>
            </a:r>
            <a:r>
              <a:rPr sz="2400" b="1" spc="30" dirty="0">
                <a:latin typeface="Arial"/>
                <a:cs typeface="Arial"/>
              </a:rPr>
              <a:t>dc</a:t>
            </a:r>
            <a:r>
              <a:rPr sz="2400" b="1" spc="5" dirty="0">
                <a:latin typeface="Arial"/>
                <a:cs typeface="Arial"/>
              </a:rPr>
              <a:t>l</a:t>
            </a:r>
            <a:r>
              <a:rPr sz="2400" b="1" spc="90" dirty="0">
                <a:latin typeface="Arial"/>
                <a:cs typeface="Arial"/>
              </a:rPr>
              <a:t>ou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dirty="0">
                <a:latin typeface="Heiti SC"/>
                <a:cs typeface="Heiti SC"/>
              </a:rPr>
              <a:t>更多参数，扩展词云能力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特色词云：设计一款属于自己的特色词云风格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更多文件：用更多文件练习词云生成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284" y="2302361"/>
            <a:ext cx="2566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练习与作业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4469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7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文件和数据格式化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6948" y="1577242"/>
            <a:ext cx="1573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练习</a:t>
            </a:r>
            <a:r>
              <a:rPr sz="2400" b="1" spc="114" dirty="0">
                <a:solidFill>
                  <a:srgbClr val="007EDE"/>
                </a:solidFill>
                <a:latin typeface="Heiti SC"/>
                <a:cs typeface="Heiti SC"/>
              </a:rPr>
              <a:t> 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可选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1679" y="2235611"/>
            <a:ext cx="1351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5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68000" y="2235611"/>
            <a:ext cx="20002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5" dirty="0">
                <a:latin typeface="Arial"/>
                <a:cs typeface="Arial"/>
              </a:rPr>
              <a:t>@P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on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spc="14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6948" y="2893978"/>
            <a:ext cx="5842635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测验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827405">
              <a:lnSpc>
                <a:spcPct val="100000"/>
              </a:lnSpc>
              <a:tabLst>
                <a:tab pos="385445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道单选</a:t>
            </a:r>
            <a:r>
              <a:rPr sz="2400" b="1" spc="280" dirty="0">
                <a:latin typeface="Arial"/>
                <a:cs typeface="Arial"/>
              </a:rPr>
              <a:t>+2</a:t>
            </a:r>
            <a:r>
              <a:rPr sz="2400" b="1" dirty="0">
                <a:latin typeface="Heiti SC"/>
                <a:cs typeface="Heiti SC"/>
              </a:rPr>
              <a:t>道编程	</a:t>
            </a: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on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spc="14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7347" y="2114544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082" y="895350"/>
                </a:moveTo>
                <a:lnTo>
                  <a:pt x="247727" y="918210"/>
                </a:lnTo>
                <a:lnTo>
                  <a:pt x="225885" y="924560"/>
                </a:lnTo>
                <a:lnTo>
                  <a:pt x="161504" y="947420"/>
                </a:lnTo>
                <a:lnTo>
                  <a:pt x="121195" y="965200"/>
                </a:lnTo>
                <a:lnTo>
                  <a:pt x="84522" y="986790"/>
                </a:lnTo>
                <a:lnTo>
                  <a:pt x="52808" y="1012190"/>
                </a:lnTo>
                <a:lnTo>
                  <a:pt x="27380" y="1042670"/>
                </a:lnTo>
                <a:lnTo>
                  <a:pt x="9561" y="1079500"/>
                </a:lnTo>
                <a:lnTo>
                  <a:pt x="677" y="1123950"/>
                </a:lnTo>
                <a:lnTo>
                  <a:pt x="0" y="1149350"/>
                </a:lnTo>
                <a:lnTo>
                  <a:pt x="1507" y="1160780"/>
                </a:lnTo>
                <a:lnTo>
                  <a:pt x="15125" y="1209040"/>
                </a:lnTo>
                <a:lnTo>
                  <a:pt x="26051" y="1233170"/>
                </a:lnTo>
                <a:lnTo>
                  <a:pt x="32433" y="1245870"/>
                </a:lnTo>
                <a:lnTo>
                  <a:pt x="39387" y="1257300"/>
                </a:lnTo>
                <a:lnTo>
                  <a:pt x="312082" y="1257300"/>
                </a:lnTo>
                <a:lnTo>
                  <a:pt x="312082" y="895350"/>
                </a:lnTo>
                <a:close/>
              </a:path>
              <a:path w="1188085" h="1257300">
                <a:moveTo>
                  <a:pt x="312082" y="579120"/>
                </a:moveTo>
                <a:lnTo>
                  <a:pt x="312082" y="624840"/>
                </a:lnTo>
                <a:lnTo>
                  <a:pt x="317085" y="628650"/>
                </a:lnTo>
                <a:lnTo>
                  <a:pt x="322089" y="628650"/>
                </a:lnTo>
                <a:lnTo>
                  <a:pt x="329624" y="637540"/>
                </a:lnTo>
                <a:lnTo>
                  <a:pt x="334469" y="647700"/>
                </a:lnTo>
                <a:lnTo>
                  <a:pt x="339688" y="657860"/>
                </a:lnTo>
                <a:lnTo>
                  <a:pt x="345410" y="669290"/>
                </a:lnTo>
                <a:lnTo>
                  <a:pt x="351763" y="679450"/>
                </a:lnTo>
                <a:lnTo>
                  <a:pt x="358878" y="692150"/>
                </a:lnTo>
                <a:lnTo>
                  <a:pt x="366883" y="704850"/>
                </a:lnTo>
                <a:lnTo>
                  <a:pt x="372373" y="715010"/>
                </a:lnTo>
                <a:lnTo>
                  <a:pt x="378384" y="726440"/>
                </a:lnTo>
                <a:lnTo>
                  <a:pt x="384853" y="736600"/>
                </a:lnTo>
                <a:lnTo>
                  <a:pt x="391713" y="746760"/>
                </a:lnTo>
                <a:lnTo>
                  <a:pt x="398898" y="758190"/>
                </a:lnTo>
                <a:lnTo>
                  <a:pt x="406344" y="768350"/>
                </a:lnTo>
                <a:lnTo>
                  <a:pt x="413983" y="779780"/>
                </a:lnTo>
                <a:lnTo>
                  <a:pt x="421751" y="791210"/>
                </a:lnTo>
                <a:lnTo>
                  <a:pt x="418569" y="802640"/>
                </a:lnTo>
                <a:lnTo>
                  <a:pt x="395151" y="845820"/>
                </a:lnTo>
                <a:lnTo>
                  <a:pt x="364130" y="872490"/>
                </a:lnTo>
                <a:lnTo>
                  <a:pt x="335843" y="886460"/>
                </a:lnTo>
                <a:lnTo>
                  <a:pt x="328338" y="890270"/>
                </a:lnTo>
                <a:lnTo>
                  <a:pt x="320832" y="892810"/>
                </a:lnTo>
                <a:lnTo>
                  <a:pt x="312082" y="895350"/>
                </a:lnTo>
                <a:lnTo>
                  <a:pt x="312082" y="1257300"/>
                </a:lnTo>
                <a:lnTo>
                  <a:pt x="593526" y="1257300"/>
                </a:lnTo>
                <a:lnTo>
                  <a:pt x="593526" y="1212850"/>
                </a:lnTo>
                <a:lnTo>
                  <a:pt x="584776" y="1211580"/>
                </a:lnTo>
                <a:lnTo>
                  <a:pt x="578515" y="1203960"/>
                </a:lnTo>
                <a:lnTo>
                  <a:pt x="578515" y="1184910"/>
                </a:lnTo>
                <a:lnTo>
                  <a:pt x="584776" y="1178560"/>
                </a:lnTo>
                <a:lnTo>
                  <a:pt x="593526" y="1177290"/>
                </a:lnTo>
                <a:lnTo>
                  <a:pt x="593526" y="1164590"/>
                </a:lnTo>
                <a:lnTo>
                  <a:pt x="584776" y="1163320"/>
                </a:lnTo>
                <a:lnTo>
                  <a:pt x="578515" y="1155700"/>
                </a:lnTo>
                <a:lnTo>
                  <a:pt x="578515" y="1136650"/>
                </a:lnTo>
                <a:lnTo>
                  <a:pt x="584776" y="1127760"/>
                </a:lnTo>
                <a:lnTo>
                  <a:pt x="593526" y="1127760"/>
                </a:lnTo>
                <a:lnTo>
                  <a:pt x="593526" y="1108710"/>
                </a:lnTo>
                <a:lnTo>
                  <a:pt x="555286" y="1094740"/>
                </a:lnTo>
                <a:lnTo>
                  <a:pt x="519966" y="1076960"/>
                </a:lnTo>
                <a:lnTo>
                  <a:pt x="486770" y="1055370"/>
                </a:lnTo>
                <a:lnTo>
                  <a:pt x="444436" y="1017270"/>
                </a:lnTo>
                <a:lnTo>
                  <a:pt x="413101" y="981710"/>
                </a:lnTo>
                <a:lnTo>
                  <a:pt x="391967" y="952500"/>
                </a:lnTo>
                <a:lnTo>
                  <a:pt x="381238" y="937260"/>
                </a:lnTo>
                <a:lnTo>
                  <a:pt x="370362" y="920750"/>
                </a:lnTo>
                <a:lnTo>
                  <a:pt x="381958" y="915670"/>
                </a:lnTo>
                <a:lnTo>
                  <a:pt x="392847" y="909320"/>
                </a:lnTo>
                <a:lnTo>
                  <a:pt x="430640" y="875030"/>
                </a:lnTo>
                <a:lnTo>
                  <a:pt x="454763" y="844550"/>
                </a:lnTo>
                <a:lnTo>
                  <a:pt x="462348" y="833120"/>
                </a:lnTo>
                <a:lnTo>
                  <a:pt x="469813" y="822960"/>
                </a:lnTo>
                <a:lnTo>
                  <a:pt x="593027" y="822960"/>
                </a:lnTo>
                <a:lnTo>
                  <a:pt x="592430" y="768350"/>
                </a:lnTo>
                <a:lnTo>
                  <a:pt x="552017" y="768350"/>
                </a:lnTo>
                <a:lnTo>
                  <a:pt x="538856" y="765810"/>
                </a:lnTo>
                <a:lnTo>
                  <a:pt x="501617" y="744220"/>
                </a:lnTo>
                <a:lnTo>
                  <a:pt x="476080" y="702310"/>
                </a:lnTo>
                <a:lnTo>
                  <a:pt x="474298" y="690880"/>
                </a:lnTo>
                <a:lnTo>
                  <a:pt x="474447" y="676910"/>
                </a:lnTo>
                <a:lnTo>
                  <a:pt x="504393" y="642620"/>
                </a:lnTo>
                <a:lnTo>
                  <a:pt x="545490" y="628650"/>
                </a:lnTo>
                <a:lnTo>
                  <a:pt x="577245" y="623570"/>
                </a:lnTo>
                <a:lnTo>
                  <a:pt x="593526" y="623570"/>
                </a:lnTo>
                <a:lnTo>
                  <a:pt x="593526" y="621030"/>
                </a:lnTo>
                <a:lnTo>
                  <a:pt x="427976" y="621030"/>
                </a:lnTo>
                <a:lnTo>
                  <a:pt x="418976" y="619760"/>
                </a:lnTo>
                <a:lnTo>
                  <a:pt x="410758" y="614680"/>
                </a:lnTo>
                <a:lnTo>
                  <a:pt x="403294" y="605790"/>
                </a:lnTo>
                <a:lnTo>
                  <a:pt x="396558" y="595630"/>
                </a:lnTo>
                <a:lnTo>
                  <a:pt x="332359" y="595630"/>
                </a:lnTo>
                <a:lnTo>
                  <a:pt x="321656" y="588010"/>
                </a:lnTo>
                <a:lnTo>
                  <a:pt x="312082" y="579120"/>
                </a:lnTo>
                <a:close/>
              </a:path>
              <a:path w="1188085" h="1257300">
                <a:moveTo>
                  <a:pt x="773965" y="814070"/>
                </a:moveTo>
                <a:lnTo>
                  <a:pt x="733233" y="814070"/>
                </a:lnTo>
                <a:lnTo>
                  <a:pt x="738010" y="828040"/>
                </a:lnTo>
                <a:lnTo>
                  <a:pt x="756118" y="863600"/>
                </a:lnTo>
                <a:lnTo>
                  <a:pt x="780224" y="894080"/>
                </a:lnTo>
                <a:lnTo>
                  <a:pt x="810761" y="916940"/>
                </a:lnTo>
                <a:lnTo>
                  <a:pt x="822444" y="922020"/>
                </a:lnTo>
                <a:lnTo>
                  <a:pt x="810810" y="935990"/>
                </a:lnTo>
                <a:lnTo>
                  <a:pt x="799516" y="949960"/>
                </a:lnTo>
                <a:lnTo>
                  <a:pt x="788510" y="963930"/>
                </a:lnTo>
                <a:lnTo>
                  <a:pt x="777738" y="976630"/>
                </a:lnTo>
                <a:lnTo>
                  <a:pt x="767146" y="988060"/>
                </a:lnTo>
                <a:lnTo>
                  <a:pt x="756681" y="999490"/>
                </a:lnTo>
                <a:lnTo>
                  <a:pt x="725512" y="1029970"/>
                </a:lnTo>
                <a:lnTo>
                  <a:pt x="715019" y="1038860"/>
                </a:lnTo>
                <a:lnTo>
                  <a:pt x="704386" y="1047750"/>
                </a:lnTo>
                <a:lnTo>
                  <a:pt x="693558" y="1055370"/>
                </a:lnTo>
                <a:lnTo>
                  <a:pt x="682483" y="1064260"/>
                </a:lnTo>
                <a:lnTo>
                  <a:pt x="671106" y="1070610"/>
                </a:lnTo>
                <a:lnTo>
                  <a:pt x="659375" y="1078230"/>
                </a:lnTo>
                <a:lnTo>
                  <a:pt x="647236" y="1084580"/>
                </a:lnTo>
                <a:lnTo>
                  <a:pt x="634635" y="1090930"/>
                </a:lnTo>
                <a:lnTo>
                  <a:pt x="621519" y="1097280"/>
                </a:lnTo>
                <a:lnTo>
                  <a:pt x="607834" y="1103630"/>
                </a:lnTo>
                <a:lnTo>
                  <a:pt x="593526" y="1108710"/>
                </a:lnTo>
                <a:lnTo>
                  <a:pt x="593526" y="1127760"/>
                </a:lnTo>
                <a:lnTo>
                  <a:pt x="604791" y="1127760"/>
                </a:lnTo>
                <a:lnTo>
                  <a:pt x="612284" y="1135380"/>
                </a:lnTo>
                <a:lnTo>
                  <a:pt x="612284" y="1155700"/>
                </a:lnTo>
                <a:lnTo>
                  <a:pt x="604791" y="1164590"/>
                </a:lnTo>
                <a:lnTo>
                  <a:pt x="593526" y="1164590"/>
                </a:lnTo>
                <a:lnTo>
                  <a:pt x="593526" y="1177290"/>
                </a:lnTo>
                <a:lnTo>
                  <a:pt x="604791" y="1177290"/>
                </a:lnTo>
                <a:lnTo>
                  <a:pt x="612284" y="1183640"/>
                </a:lnTo>
                <a:lnTo>
                  <a:pt x="612284" y="1203960"/>
                </a:lnTo>
                <a:lnTo>
                  <a:pt x="604791" y="1212850"/>
                </a:lnTo>
                <a:lnTo>
                  <a:pt x="593526" y="1212850"/>
                </a:lnTo>
                <a:lnTo>
                  <a:pt x="593526" y="1257300"/>
                </a:lnTo>
                <a:lnTo>
                  <a:pt x="876228" y="1257300"/>
                </a:lnTo>
                <a:lnTo>
                  <a:pt x="876038" y="896620"/>
                </a:lnTo>
                <a:lnTo>
                  <a:pt x="866991" y="892810"/>
                </a:lnTo>
                <a:lnTo>
                  <a:pt x="855894" y="889000"/>
                </a:lnTo>
                <a:lnTo>
                  <a:pt x="840747" y="882650"/>
                </a:lnTo>
                <a:lnTo>
                  <a:pt x="804690" y="858520"/>
                </a:lnTo>
                <a:lnTo>
                  <a:pt x="780955" y="828040"/>
                </a:lnTo>
                <a:lnTo>
                  <a:pt x="775443" y="817880"/>
                </a:lnTo>
                <a:lnTo>
                  <a:pt x="773965" y="814070"/>
                </a:lnTo>
                <a:close/>
              </a:path>
              <a:path w="1188085" h="1257300">
                <a:moveTo>
                  <a:pt x="876228" y="896620"/>
                </a:moveTo>
                <a:lnTo>
                  <a:pt x="876228" y="1257300"/>
                </a:lnTo>
                <a:lnTo>
                  <a:pt x="1153720" y="1247140"/>
                </a:lnTo>
                <a:lnTo>
                  <a:pt x="1171276" y="1211580"/>
                </a:lnTo>
                <a:lnTo>
                  <a:pt x="1182883" y="1174750"/>
                </a:lnTo>
                <a:lnTo>
                  <a:pt x="1187696" y="1139190"/>
                </a:lnTo>
                <a:lnTo>
                  <a:pt x="1187104" y="1115060"/>
                </a:lnTo>
                <a:lnTo>
                  <a:pt x="1178368" y="1073150"/>
                </a:lnTo>
                <a:lnTo>
                  <a:pt x="1160666" y="1037590"/>
                </a:lnTo>
                <a:lnTo>
                  <a:pt x="1135327" y="1008380"/>
                </a:lnTo>
                <a:lnTo>
                  <a:pt x="1103681" y="984250"/>
                </a:lnTo>
                <a:lnTo>
                  <a:pt x="1067054" y="965200"/>
                </a:lnTo>
                <a:lnTo>
                  <a:pt x="1026777" y="947420"/>
                </a:lnTo>
                <a:lnTo>
                  <a:pt x="984176" y="932180"/>
                </a:lnTo>
                <a:lnTo>
                  <a:pt x="962419" y="925830"/>
                </a:lnTo>
                <a:lnTo>
                  <a:pt x="940580" y="918210"/>
                </a:lnTo>
                <a:lnTo>
                  <a:pt x="918825" y="911860"/>
                </a:lnTo>
                <a:lnTo>
                  <a:pt x="876228" y="896620"/>
                </a:lnTo>
                <a:close/>
              </a:path>
              <a:path w="1188085" h="1257300">
                <a:moveTo>
                  <a:pt x="593027" y="822960"/>
                </a:moveTo>
                <a:lnTo>
                  <a:pt x="469813" y="822960"/>
                </a:lnTo>
                <a:lnTo>
                  <a:pt x="506801" y="845820"/>
                </a:lnTo>
                <a:lnTo>
                  <a:pt x="519069" y="850900"/>
                </a:lnTo>
                <a:lnTo>
                  <a:pt x="531164" y="857250"/>
                </a:lnTo>
                <a:lnTo>
                  <a:pt x="554488" y="864870"/>
                </a:lnTo>
                <a:lnTo>
                  <a:pt x="565545" y="867410"/>
                </a:lnTo>
                <a:lnTo>
                  <a:pt x="576085" y="868680"/>
                </a:lnTo>
                <a:lnTo>
                  <a:pt x="593526" y="868680"/>
                </a:lnTo>
                <a:lnTo>
                  <a:pt x="593027" y="822960"/>
                </a:lnTo>
                <a:close/>
              </a:path>
              <a:path w="1188085" h="1257300">
                <a:moveTo>
                  <a:pt x="594784" y="749300"/>
                </a:moveTo>
                <a:lnTo>
                  <a:pt x="593526" y="749300"/>
                </a:lnTo>
                <a:lnTo>
                  <a:pt x="593526" y="868680"/>
                </a:lnTo>
                <a:lnTo>
                  <a:pt x="614174" y="868680"/>
                </a:lnTo>
                <a:lnTo>
                  <a:pt x="635922" y="863600"/>
                </a:lnTo>
                <a:lnTo>
                  <a:pt x="647414" y="861060"/>
                </a:lnTo>
                <a:lnTo>
                  <a:pt x="671305" y="850900"/>
                </a:lnTo>
                <a:lnTo>
                  <a:pt x="695963" y="838200"/>
                </a:lnTo>
                <a:lnTo>
                  <a:pt x="720860" y="822960"/>
                </a:lnTo>
                <a:lnTo>
                  <a:pt x="733233" y="814070"/>
                </a:lnTo>
                <a:lnTo>
                  <a:pt x="773965" y="814070"/>
                </a:lnTo>
                <a:lnTo>
                  <a:pt x="771010" y="806450"/>
                </a:lnTo>
                <a:lnTo>
                  <a:pt x="767583" y="793750"/>
                </a:lnTo>
                <a:lnTo>
                  <a:pt x="765090" y="781050"/>
                </a:lnTo>
                <a:lnTo>
                  <a:pt x="773557" y="772160"/>
                </a:lnTo>
                <a:lnTo>
                  <a:pt x="775912" y="769620"/>
                </a:lnTo>
                <a:lnTo>
                  <a:pt x="635833" y="769620"/>
                </a:lnTo>
                <a:lnTo>
                  <a:pt x="625113" y="765810"/>
                </a:lnTo>
                <a:lnTo>
                  <a:pt x="615165" y="758190"/>
                </a:lnTo>
                <a:lnTo>
                  <a:pt x="605288" y="751840"/>
                </a:lnTo>
                <a:lnTo>
                  <a:pt x="594784" y="749300"/>
                </a:lnTo>
                <a:close/>
              </a:path>
              <a:path w="1188085" h="1257300">
                <a:moveTo>
                  <a:pt x="641148" y="577850"/>
                </a:moveTo>
                <a:lnTo>
                  <a:pt x="626273" y="577850"/>
                </a:lnTo>
                <a:lnTo>
                  <a:pt x="593526" y="580390"/>
                </a:lnTo>
                <a:lnTo>
                  <a:pt x="606927" y="623570"/>
                </a:lnTo>
                <a:lnTo>
                  <a:pt x="622888" y="624840"/>
                </a:lnTo>
                <a:lnTo>
                  <a:pt x="638297" y="627380"/>
                </a:lnTo>
                <a:lnTo>
                  <a:pt x="678535" y="642620"/>
                </a:lnTo>
                <a:lnTo>
                  <a:pt x="708220" y="681990"/>
                </a:lnTo>
                <a:lnTo>
                  <a:pt x="709578" y="695960"/>
                </a:lnTo>
                <a:lnTo>
                  <a:pt x="707730" y="707390"/>
                </a:lnTo>
                <a:lnTo>
                  <a:pt x="680607" y="746760"/>
                </a:lnTo>
                <a:lnTo>
                  <a:pt x="635833" y="769620"/>
                </a:lnTo>
                <a:lnTo>
                  <a:pt x="775912" y="769620"/>
                </a:lnTo>
                <a:lnTo>
                  <a:pt x="804763" y="734060"/>
                </a:lnTo>
                <a:lnTo>
                  <a:pt x="824252" y="699770"/>
                </a:lnTo>
                <a:lnTo>
                  <a:pt x="829789" y="687070"/>
                </a:lnTo>
                <a:lnTo>
                  <a:pt x="836602" y="676910"/>
                </a:lnTo>
                <a:lnTo>
                  <a:pt x="843151" y="665480"/>
                </a:lnTo>
                <a:lnTo>
                  <a:pt x="849436" y="654050"/>
                </a:lnTo>
                <a:lnTo>
                  <a:pt x="855458" y="642620"/>
                </a:lnTo>
                <a:lnTo>
                  <a:pt x="861217" y="631190"/>
                </a:lnTo>
                <a:lnTo>
                  <a:pt x="876228" y="624840"/>
                </a:lnTo>
                <a:lnTo>
                  <a:pt x="876054" y="621030"/>
                </a:lnTo>
                <a:lnTo>
                  <a:pt x="753510" y="621030"/>
                </a:lnTo>
                <a:lnTo>
                  <a:pt x="744505" y="619760"/>
                </a:lnTo>
                <a:lnTo>
                  <a:pt x="734877" y="615950"/>
                </a:lnTo>
                <a:lnTo>
                  <a:pt x="733633" y="613410"/>
                </a:lnTo>
                <a:lnTo>
                  <a:pt x="731131" y="612140"/>
                </a:lnTo>
                <a:lnTo>
                  <a:pt x="691117" y="588010"/>
                </a:lnTo>
                <a:lnTo>
                  <a:pt x="655049" y="579120"/>
                </a:lnTo>
                <a:lnTo>
                  <a:pt x="641148" y="577850"/>
                </a:lnTo>
                <a:close/>
              </a:path>
              <a:path w="1188085" h="1257300">
                <a:moveTo>
                  <a:pt x="592222" y="749300"/>
                </a:moveTo>
                <a:lnTo>
                  <a:pt x="582512" y="751840"/>
                </a:lnTo>
                <a:lnTo>
                  <a:pt x="573082" y="758190"/>
                </a:lnTo>
                <a:lnTo>
                  <a:pt x="563172" y="764540"/>
                </a:lnTo>
                <a:lnTo>
                  <a:pt x="552017" y="768350"/>
                </a:lnTo>
                <a:lnTo>
                  <a:pt x="592430" y="768350"/>
                </a:lnTo>
                <a:lnTo>
                  <a:pt x="592222" y="749300"/>
                </a:lnTo>
                <a:close/>
              </a:path>
              <a:path w="1188085" h="1257300">
                <a:moveTo>
                  <a:pt x="311218" y="163830"/>
                </a:moveTo>
                <a:lnTo>
                  <a:pt x="306189" y="175260"/>
                </a:lnTo>
                <a:lnTo>
                  <a:pt x="301480" y="186690"/>
                </a:lnTo>
                <a:lnTo>
                  <a:pt x="297084" y="199390"/>
                </a:lnTo>
                <a:lnTo>
                  <a:pt x="292990" y="210820"/>
                </a:lnTo>
                <a:lnTo>
                  <a:pt x="282437" y="248920"/>
                </a:lnTo>
                <a:lnTo>
                  <a:pt x="274290" y="287020"/>
                </a:lnTo>
                <a:lnTo>
                  <a:pt x="268309" y="325120"/>
                </a:lnTo>
                <a:lnTo>
                  <a:pt x="263288" y="374650"/>
                </a:lnTo>
                <a:lnTo>
                  <a:pt x="260077" y="379730"/>
                </a:lnTo>
                <a:lnTo>
                  <a:pt x="245737" y="426720"/>
                </a:lnTo>
                <a:lnTo>
                  <a:pt x="241491" y="469900"/>
                </a:lnTo>
                <a:lnTo>
                  <a:pt x="241844" y="481330"/>
                </a:lnTo>
                <a:lnTo>
                  <a:pt x="250108" y="530860"/>
                </a:lnTo>
                <a:lnTo>
                  <a:pt x="268526" y="577850"/>
                </a:lnTo>
                <a:lnTo>
                  <a:pt x="292192" y="609600"/>
                </a:lnTo>
                <a:lnTo>
                  <a:pt x="312082" y="624840"/>
                </a:lnTo>
                <a:lnTo>
                  <a:pt x="311014" y="577850"/>
                </a:lnTo>
                <a:lnTo>
                  <a:pt x="304723" y="568960"/>
                </a:lnTo>
                <a:lnTo>
                  <a:pt x="299043" y="560070"/>
                </a:lnTo>
                <a:lnTo>
                  <a:pt x="282828" y="515620"/>
                </a:lnTo>
                <a:lnTo>
                  <a:pt x="278050" y="477520"/>
                </a:lnTo>
                <a:lnTo>
                  <a:pt x="277968" y="463550"/>
                </a:lnTo>
                <a:lnTo>
                  <a:pt x="278675" y="450850"/>
                </a:lnTo>
                <a:lnTo>
                  <a:pt x="285726" y="411480"/>
                </a:lnTo>
                <a:lnTo>
                  <a:pt x="304310" y="375920"/>
                </a:lnTo>
                <a:lnTo>
                  <a:pt x="312082" y="370840"/>
                </a:lnTo>
                <a:lnTo>
                  <a:pt x="311218" y="163830"/>
                </a:lnTo>
                <a:close/>
              </a:path>
              <a:path w="1188085" h="1257300">
                <a:moveTo>
                  <a:pt x="565722" y="577850"/>
                </a:moveTo>
                <a:lnTo>
                  <a:pt x="536105" y="577850"/>
                </a:lnTo>
                <a:lnTo>
                  <a:pt x="522770" y="580390"/>
                </a:lnTo>
                <a:lnTo>
                  <a:pt x="478688" y="594360"/>
                </a:lnTo>
                <a:lnTo>
                  <a:pt x="454677" y="610870"/>
                </a:lnTo>
                <a:lnTo>
                  <a:pt x="452175" y="612140"/>
                </a:lnTo>
                <a:lnTo>
                  <a:pt x="448429" y="615950"/>
                </a:lnTo>
                <a:lnTo>
                  <a:pt x="437784" y="619760"/>
                </a:lnTo>
                <a:lnTo>
                  <a:pt x="427976" y="621030"/>
                </a:lnTo>
                <a:lnTo>
                  <a:pt x="593526" y="621030"/>
                </a:lnTo>
                <a:lnTo>
                  <a:pt x="593526" y="580390"/>
                </a:lnTo>
                <a:lnTo>
                  <a:pt x="582051" y="579120"/>
                </a:lnTo>
                <a:lnTo>
                  <a:pt x="565722" y="577850"/>
                </a:lnTo>
                <a:close/>
              </a:path>
              <a:path w="1188085" h="1257300">
                <a:moveTo>
                  <a:pt x="652353" y="0"/>
                </a:moveTo>
                <a:lnTo>
                  <a:pt x="633428" y="0"/>
                </a:lnTo>
                <a:lnTo>
                  <a:pt x="593526" y="2540"/>
                </a:lnTo>
                <a:lnTo>
                  <a:pt x="593526" y="276860"/>
                </a:lnTo>
                <a:lnTo>
                  <a:pt x="603439" y="283210"/>
                </a:lnTo>
                <a:lnTo>
                  <a:pt x="613314" y="290830"/>
                </a:lnTo>
                <a:lnTo>
                  <a:pt x="633094" y="304800"/>
                </a:lnTo>
                <a:lnTo>
                  <a:pt x="643073" y="311150"/>
                </a:lnTo>
                <a:lnTo>
                  <a:pt x="653160" y="318770"/>
                </a:lnTo>
                <a:lnTo>
                  <a:pt x="695318" y="344170"/>
                </a:lnTo>
                <a:lnTo>
                  <a:pt x="706494" y="349250"/>
                </a:lnTo>
                <a:lnTo>
                  <a:pt x="717996" y="355600"/>
                </a:lnTo>
                <a:lnTo>
                  <a:pt x="729863" y="360680"/>
                </a:lnTo>
                <a:lnTo>
                  <a:pt x="742130" y="364490"/>
                </a:lnTo>
                <a:lnTo>
                  <a:pt x="754834" y="369570"/>
                </a:lnTo>
                <a:lnTo>
                  <a:pt x="768012" y="373380"/>
                </a:lnTo>
                <a:lnTo>
                  <a:pt x="781700" y="375920"/>
                </a:lnTo>
                <a:lnTo>
                  <a:pt x="810752" y="381000"/>
                </a:lnTo>
                <a:lnTo>
                  <a:pt x="826190" y="382270"/>
                </a:lnTo>
                <a:lnTo>
                  <a:pt x="825887" y="396240"/>
                </a:lnTo>
                <a:lnTo>
                  <a:pt x="822580" y="450850"/>
                </a:lnTo>
                <a:lnTo>
                  <a:pt x="815747" y="505460"/>
                </a:lnTo>
                <a:lnTo>
                  <a:pt x="804927" y="553720"/>
                </a:lnTo>
                <a:lnTo>
                  <a:pt x="789717" y="593090"/>
                </a:lnTo>
                <a:lnTo>
                  <a:pt x="761907" y="621030"/>
                </a:lnTo>
                <a:lnTo>
                  <a:pt x="876054" y="621030"/>
                </a:lnTo>
                <a:lnTo>
                  <a:pt x="874719" y="591820"/>
                </a:lnTo>
                <a:lnTo>
                  <a:pt x="855024" y="591820"/>
                </a:lnTo>
                <a:lnTo>
                  <a:pt x="844158" y="589280"/>
                </a:lnTo>
                <a:lnTo>
                  <a:pt x="841650" y="543560"/>
                </a:lnTo>
                <a:lnTo>
                  <a:pt x="840965" y="513080"/>
                </a:lnTo>
                <a:lnTo>
                  <a:pt x="841066" y="490220"/>
                </a:lnTo>
                <a:lnTo>
                  <a:pt x="843450" y="444500"/>
                </a:lnTo>
                <a:lnTo>
                  <a:pt x="850903" y="397510"/>
                </a:lnTo>
                <a:lnTo>
                  <a:pt x="868710" y="368300"/>
                </a:lnTo>
                <a:lnTo>
                  <a:pt x="876228" y="368300"/>
                </a:lnTo>
                <a:lnTo>
                  <a:pt x="876228" y="172720"/>
                </a:lnTo>
                <a:lnTo>
                  <a:pt x="858958" y="137160"/>
                </a:lnTo>
                <a:lnTo>
                  <a:pt x="828717" y="91440"/>
                </a:lnTo>
                <a:lnTo>
                  <a:pt x="793112" y="53340"/>
                </a:lnTo>
                <a:lnTo>
                  <a:pt x="751969" y="25400"/>
                </a:lnTo>
                <a:lnTo>
                  <a:pt x="705108" y="7620"/>
                </a:lnTo>
                <a:lnTo>
                  <a:pt x="670604" y="1270"/>
                </a:lnTo>
                <a:lnTo>
                  <a:pt x="652353" y="0"/>
                </a:lnTo>
                <a:close/>
              </a:path>
              <a:path w="1188085" h="1257300">
                <a:moveTo>
                  <a:pt x="876228" y="172720"/>
                </a:moveTo>
                <a:lnTo>
                  <a:pt x="882043" y="372110"/>
                </a:lnTo>
                <a:lnTo>
                  <a:pt x="888668" y="379730"/>
                </a:lnTo>
                <a:lnTo>
                  <a:pt x="895429" y="392430"/>
                </a:lnTo>
                <a:lnTo>
                  <a:pt x="907782" y="435610"/>
                </a:lnTo>
                <a:lnTo>
                  <a:pt x="910233" y="461010"/>
                </a:lnTo>
                <a:lnTo>
                  <a:pt x="910219" y="473710"/>
                </a:lnTo>
                <a:lnTo>
                  <a:pt x="905441" y="513080"/>
                </a:lnTo>
                <a:lnTo>
                  <a:pt x="888706" y="560070"/>
                </a:lnTo>
                <a:lnTo>
                  <a:pt x="876228" y="577850"/>
                </a:lnTo>
                <a:lnTo>
                  <a:pt x="883160" y="619760"/>
                </a:lnTo>
                <a:lnTo>
                  <a:pt x="910785" y="590550"/>
                </a:lnTo>
                <a:lnTo>
                  <a:pt x="931783" y="549910"/>
                </a:lnTo>
                <a:lnTo>
                  <a:pt x="943064" y="506730"/>
                </a:lnTo>
                <a:lnTo>
                  <a:pt x="945578" y="473710"/>
                </a:lnTo>
                <a:lnTo>
                  <a:pt x="945468" y="461010"/>
                </a:lnTo>
                <a:lnTo>
                  <a:pt x="940447" y="419100"/>
                </a:lnTo>
                <a:lnTo>
                  <a:pt x="929636" y="382270"/>
                </a:lnTo>
                <a:lnTo>
                  <a:pt x="924514" y="369570"/>
                </a:lnTo>
                <a:lnTo>
                  <a:pt x="922767" y="355600"/>
                </a:lnTo>
                <a:lnTo>
                  <a:pt x="920851" y="341630"/>
                </a:lnTo>
                <a:lnTo>
                  <a:pt x="918765" y="328930"/>
                </a:lnTo>
                <a:lnTo>
                  <a:pt x="916510" y="314960"/>
                </a:lnTo>
                <a:lnTo>
                  <a:pt x="908726" y="276860"/>
                </a:lnTo>
                <a:lnTo>
                  <a:pt x="895976" y="228600"/>
                </a:lnTo>
                <a:lnTo>
                  <a:pt x="892365" y="215900"/>
                </a:lnTo>
                <a:lnTo>
                  <a:pt x="888585" y="205740"/>
                </a:lnTo>
                <a:lnTo>
                  <a:pt x="884635" y="194310"/>
                </a:lnTo>
                <a:lnTo>
                  <a:pt x="880516" y="184150"/>
                </a:lnTo>
                <a:lnTo>
                  <a:pt x="876228" y="172720"/>
                </a:lnTo>
                <a:close/>
              </a:path>
              <a:path w="1188085" h="1257300">
                <a:moveTo>
                  <a:pt x="583929" y="5080"/>
                </a:moveTo>
                <a:lnTo>
                  <a:pt x="573148" y="6350"/>
                </a:lnTo>
                <a:lnTo>
                  <a:pt x="561187" y="8890"/>
                </a:lnTo>
                <a:lnTo>
                  <a:pt x="547600" y="12700"/>
                </a:lnTo>
                <a:lnTo>
                  <a:pt x="531940" y="16510"/>
                </a:lnTo>
                <a:lnTo>
                  <a:pt x="520460" y="17780"/>
                </a:lnTo>
                <a:lnTo>
                  <a:pt x="508484" y="21590"/>
                </a:lnTo>
                <a:lnTo>
                  <a:pt x="495586" y="24130"/>
                </a:lnTo>
                <a:lnTo>
                  <a:pt x="481341" y="27940"/>
                </a:lnTo>
                <a:lnTo>
                  <a:pt x="467052" y="29210"/>
                </a:lnTo>
                <a:lnTo>
                  <a:pt x="453373" y="31750"/>
                </a:lnTo>
                <a:lnTo>
                  <a:pt x="440291" y="35560"/>
                </a:lnTo>
                <a:lnTo>
                  <a:pt x="427793" y="39370"/>
                </a:lnTo>
                <a:lnTo>
                  <a:pt x="415864" y="45720"/>
                </a:lnTo>
                <a:lnTo>
                  <a:pt x="404490" y="50800"/>
                </a:lnTo>
                <a:lnTo>
                  <a:pt x="393658" y="58420"/>
                </a:lnTo>
                <a:lnTo>
                  <a:pt x="383354" y="66040"/>
                </a:lnTo>
                <a:lnTo>
                  <a:pt x="373563" y="73660"/>
                </a:lnTo>
                <a:lnTo>
                  <a:pt x="364273" y="83820"/>
                </a:lnTo>
                <a:lnTo>
                  <a:pt x="355469" y="92710"/>
                </a:lnTo>
                <a:lnTo>
                  <a:pt x="331836" y="125730"/>
                </a:lnTo>
                <a:lnTo>
                  <a:pt x="312082" y="161290"/>
                </a:lnTo>
                <a:lnTo>
                  <a:pt x="316811" y="370840"/>
                </a:lnTo>
                <a:lnTo>
                  <a:pt x="323916" y="373380"/>
                </a:lnTo>
                <a:lnTo>
                  <a:pt x="330663" y="382270"/>
                </a:lnTo>
                <a:lnTo>
                  <a:pt x="343655" y="425450"/>
                </a:lnTo>
                <a:lnTo>
                  <a:pt x="346439" y="463550"/>
                </a:lnTo>
                <a:lnTo>
                  <a:pt x="346541" y="482600"/>
                </a:lnTo>
                <a:lnTo>
                  <a:pt x="346183" y="494030"/>
                </a:lnTo>
                <a:lnTo>
                  <a:pt x="342718" y="537210"/>
                </a:lnTo>
                <a:lnTo>
                  <a:pt x="335616" y="580390"/>
                </a:lnTo>
                <a:lnTo>
                  <a:pt x="332359" y="595630"/>
                </a:lnTo>
                <a:lnTo>
                  <a:pt x="396558" y="595630"/>
                </a:lnTo>
                <a:lnTo>
                  <a:pt x="380440" y="552450"/>
                </a:lnTo>
                <a:lnTo>
                  <a:pt x="369887" y="496570"/>
                </a:lnTo>
                <a:lnTo>
                  <a:pt x="365581" y="455930"/>
                </a:lnTo>
                <a:lnTo>
                  <a:pt x="363204" y="415290"/>
                </a:lnTo>
                <a:lnTo>
                  <a:pt x="362661" y="394970"/>
                </a:lnTo>
                <a:lnTo>
                  <a:pt x="362778" y="360680"/>
                </a:lnTo>
                <a:lnTo>
                  <a:pt x="365463" y="317500"/>
                </a:lnTo>
                <a:lnTo>
                  <a:pt x="378193" y="269240"/>
                </a:lnTo>
                <a:lnTo>
                  <a:pt x="396804" y="233680"/>
                </a:lnTo>
                <a:lnTo>
                  <a:pt x="433280" y="217170"/>
                </a:lnTo>
                <a:lnTo>
                  <a:pt x="591419" y="217170"/>
                </a:lnTo>
                <a:lnTo>
                  <a:pt x="583929" y="5080"/>
                </a:lnTo>
                <a:close/>
              </a:path>
              <a:path w="1188085" h="1257300">
                <a:moveTo>
                  <a:pt x="874196" y="580390"/>
                </a:moveTo>
                <a:lnTo>
                  <a:pt x="865137" y="588010"/>
                </a:lnTo>
                <a:lnTo>
                  <a:pt x="855024" y="591820"/>
                </a:lnTo>
                <a:lnTo>
                  <a:pt x="874719" y="591820"/>
                </a:lnTo>
                <a:lnTo>
                  <a:pt x="874196" y="580390"/>
                </a:lnTo>
                <a:close/>
              </a:path>
              <a:path w="1188085" h="1257300">
                <a:moveTo>
                  <a:pt x="591419" y="217170"/>
                </a:moveTo>
                <a:lnTo>
                  <a:pt x="457413" y="217170"/>
                </a:lnTo>
                <a:lnTo>
                  <a:pt x="484285" y="222250"/>
                </a:lnTo>
                <a:lnTo>
                  <a:pt x="513004" y="232410"/>
                </a:lnTo>
                <a:lnTo>
                  <a:pt x="539357" y="243840"/>
                </a:lnTo>
                <a:lnTo>
                  <a:pt x="550598" y="248920"/>
                </a:lnTo>
                <a:lnTo>
                  <a:pt x="561569" y="255270"/>
                </a:lnTo>
                <a:lnTo>
                  <a:pt x="572335" y="262890"/>
                </a:lnTo>
                <a:lnTo>
                  <a:pt x="582966" y="269240"/>
                </a:lnTo>
                <a:lnTo>
                  <a:pt x="593526" y="276860"/>
                </a:lnTo>
                <a:lnTo>
                  <a:pt x="591419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6772" y="1996584"/>
            <a:ext cx="3870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第</a:t>
            </a:r>
            <a:r>
              <a:rPr sz="4400" spc="130" dirty="0">
                <a:latin typeface="Microsoft Sans Serif"/>
                <a:cs typeface="Microsoft Sans Serif"/>
              </a:rPr>
              <a:t>7</a:t>
            </a:r>
            <a:r>
              <a:rPr sz="4400" spc="-5" dirty="0">
                <a:latin typeface="Arial Unicode MS"/>
                <a:cs typeface="Arial Unicode MS"/>
              </a:rPr>
              <a:t>章</a:t>
            </a:r>
            <a:r>
              <a:rPr sz="4400" spc="75" dirty="0">
                <a:latin typeface="Arial Unicode MS"/>
                <a:cs typeface="Arial Unicode MS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课程导学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62554" y="1996584"/>
            <a:ext cx="28181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文件的使用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0060" y="2032501"/>
            <a:ext cx="1188085" cy="1258570"/>
          </a:xfrm>
          <a:custGeom>
            <a:avLst/>
            <a:gdLst/>
            <a:ahLst/>
            <a:cxnLst/>
            <a:rect l="l" t="t" r="r" b="b"/>
            <a:pathLst>
              <a:path w="1188085" h="1258570">
                <a:moveTo>
                  <a:pt x="312077" y="896620"/>
                </a:moveTo>
                <a:lnTo>
                  <a:pt x="247722" y="919480"/>
                </a:lnTo>
                <a:lnTo>
                  <a:pt x="225880" y="925830"/>
                </a:lnTo>
                <a:lnTo>
                  <a:pt x="161500" y="948690"/>
                </a:lnTo>
                <a:lnTo>
                  <a:pt x="121191" y="966470"/>
                </a:lnTo>
                <a:lnTo>
                  <a:pt x="84518" y="988060"/>
                </a:lnTo>
                <a:lnTo>
                  <a:pt x="52805" y="1012190"/>
                </a:lnTo>
                <a:lnTo>
                  <a:pt x="27377" y="1043940"/>
                </a:lnTo>
                <a:lnTo>
                  <a:pt x="9559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30" y="1210310"/>
                </a:lnTo>
                <a:lnTo>
                  <a:pt x="26052" y="1234440"/>
                </a:lnTo>
                <a:lnTo>
                  <a:pt x="32432" y="1247140"/>
                </a:lnTo>
                <a:lnTo>
                  <a:pt x="39383" y="1258570"/>
                </a:lnTo>
                <a:lnTo>
                  <a:pt x="312077" y="1258570"/>
                </a:lnTo>
                <a:lnTo>
                  <a:pt x="312077" y="896620"/>
                </a:lnTo>
                <a:close/>
              </a:path>
              <a:path w="1188085" h="1258570">
                <a:moveTo>
                  <a:pt x="312077" y="580390"/>
                </a:moveTo>
                <a:lnTo>
                  <a:pt x="312077" y="624840"/>
                </a:lnTo>
                <a:lnTo>
                  <a:pt x="317081" y="628650"/>
                </a:lnTo>
                <a:lnTo>
                  <a:pt x="322085" y="629920"/>
                </a:lnTo>
                <a:lnTo>
                  <a:pt x="329655" y="638810"/>
                </a:lnTo>
                <a:lnTo>
                  <a:pt x="334496" y="648970"/>
                </a:lnTo>
                <a:lnTo>
                  <a:pt x="339712" y="659130"/>
                </a:lnTo>
                <a:lnTo>
                  <a:pt x="345433" y="669290"/>
                </a:lnTo>
                <a:lnTo>
                  <a:pt x="351786" y="680720"/>
                </a:lnTo>
                <a:lnTo>
                  <a:pt x="358903" y="693420"/>
                </a:lnTo>
                <a:lnTo>
                  <a:pt x="366911" y="706120"/>
                </a:lnTo>
                <a:lnTo>
                  <a:pt x="372399" y="716280"/>
                </a:lnTo>
                <a:lnTo>
                  <a:pt x="378409" y="726440"/>
                </a:lnTo>
                <a:lnTo>
                  <a:pt x="384874" y="737870"/>
                </a:lnTo>
                <a:lnTo>
                  <a:pt x="391729" y="748030"/>
                </a:lnTo>
                <a:lnTo>
                  <a:pt x="398908" y="759460"/>
                </a:lnTo>
                <a:lnTo>
                  <a:pt x="406346" y="769620"/>
                </a:lnTo>
                <a:lnTo>
                  <a:pt x="413978" y="781050"/>
                </a:lnTo>
                <a:lnTo>
                  <a:pt x="421737" y="792480"/>
                </a:lnTo>
                <a:lnTo>
                  <a:pt x="418552" y="803910"/>
                </a:lnTo>
                <a:lnTo>
                  <a:pt x="414379" y="815340"/>
                </a:lnTo>
                <a:lnTo>
                  <a:pt x="386207" y="855980"/>
                </a:lnTo>
                <a:lnTo>
                  <a:pt x="350791" y="881380"/>
                </a:lnTo>
                <a:lnTo>
                  <a:pt x="335839" y="887730"/>
                </a:lnTo>
                <a:lnTo>
                  <a:pt x="328333" y="891540"/>
                </a:lnTo>
                <a:lnTo>
                  <a:pt x="320827" y="894080"/>
                </a:lnTo>
                <a:lnTo>
                  <a:pt x="312077" y="896620"/>
                </a:lnTo>
                <a:lnTo>
                  <a:pt x="312077" y="1258570"/>
                </a:lnTo>
                <a:lnTo>
                  <a:pt x="593522" y="1258570"/>
                </a:lnTo>
                <a:lnTo>
                  <a:pt x="593522" y="1214120"/>
                </a:lnTo>
                <a:lnTo>
                  <a:pt x="584771" y="1212850"/>
                </a:lnTo>
                <a:lnTo>
                  <a:pt x="578510" y="1205230"/>
                </a:lnTo>
                <a:lnTo>
                  <a:pt x="578510" y="1186180"/>
                </a:lnTo>
                <a:lnTo>
                  <a:pt x="584771" y="1178560"/>
                </a:lnTo>
                <a:lnTo>
                  <a:pt x="593522" y="1178560"/>
                </a:lnTo>
                <a:lnTo>
                  <a:pt x="593522" y="1165860"/>
                </a:lnTo>
                <a:lnTo>
                  <a:pt x="584771" y="1164590"/>
                </a:lnTo>
                <a:lnTo>
                  <a:pt x="578510" y="1156970"/>
                </a:lnTo>
                <a:lnTo>
                  <a:pt x="578510" y="1137920"/>
                </a:lnTo>
                <a:lnTo>
                  <a:pt x="584771" y="1129030"/>
                </a:lnTo>
                <a:lnTo>
                  <a:pt x="593522" y="1129030"/>
                </a:lnTo>
                <a:lnTo>
                  <a:pt x="593522" y="1109980"/>
                </a:lnTo>
                <a:lnTo>
                  <a:pt x="555282" y="1096010"/>
                </a:lnTo>
                <a:lnTo>
                  <a:pt x="519962" y="1078230"/>
                </a:lnTo>
                <a:lnTo>
                  <a:pt x="486769" y="1056640"/>
                </a:lnTo>
                <a:lnTo>
                  <a:pt x="444443" y="1018540"/>
                </a:lnTo>
                <a:lnTo>
                  <a:pt x="413117" y="982980"/>
                </a:lnTo>
                <a:lnTo>
                  <a:pt x="391991" y="953770"/>
                </a:lnTo>
                <a:lnTo>
                  <a:pt x="381267" y="938530"/>
                </a:lnTo>
                <a:lnTo>
                  <a:pt x="370397" y="922020"/>
                </a:lnTo>
                <a:lnTo>
                  <a:pt x="381987" y="916940"/>
                </a:lnTo>
                <a:lnTo>
                  <a:pt x="392871" y="910590"/>
                </a:lnTo>
                <a:lnTo>
                  <a:pt x="421938" y="885190"/>
                </a:lnTo>
                <a:lnTo>
                  <a:pt x="447001" y="855980"/>
                </a:lnTo>
                <a:lnTo>
                  <a:pt x="462355" y="834390"/>
                </a:lnTo>
                <a:lnTo>
                  <a:pt x="469822" y="824230"/>
                </a:lnTo>
                <a:lnTo>
                  <a:pt x="592997" y="824230"/>
                </a:lnTo>
                <a:lnTo>
                  <a:pt x="592369" y="769620"/>
                </a:lnTo>
                <a:lnTo>
                  <a:pt x="551964" y="769620"/>
                </a:lnTo>
                <a:lnTo>
                  <a:pt x="538790" y="767080"/>
                </a:lnTo>
                <a:lnTo>
                  <a:pt x="501585" y="745490"/>
                </a:lnTo>
                <a:lnTo>
                  <a:pt x="476074" y="703580"/>
                </a:lnTo>
                <a:lnTo>
                  <a:pt x="474296" y="690880"/>
                </a:lnTo>
                <a:lnTo>
                  <a:pt x="474446" y="678180"/>
                </a:lnTo>
                <a:lnTo>
                  <a:pt x="504397" y="643890"/>
                </a:lnTo>
                <a:lnTo>
                  <a:pt x="545491" y="628650"/>
                </a:lnTo>
                <a:lnTo>
                  <a:pt x="593522" y="623570"/>
                </a:lnTo>
                <a:lnTo>
                  <a:pt x="593522" y="622300"/>
                </a:lnTo>
                <a:lnTo>
                  <a:pt x="427971" y="622300"/>
                </a:lnTo>
                <a:lnTo>
                  <a:pt x="418971" y="619760"/>
                </a:lnTo>
                <a:lnTo>
                  <a:pt x="410753" y="614680"/>
                </a:lnTo>
                <a:lnTo>
                  <a:pt x="403290" y="607060"/>
                </a:lnTo>
                <a:lnTo>
                  <a:pt x="396553" y="596900"/>
                </a:lnTo>
                <a:lnTo>
                  <a:pt x="332350" y="596900"/>
                </a:lnTo>
                <a:lnTo>
                  <a:pt x="321650" y="589280"/>
                </a:lnTo>
                <a:lnTo>
                  <a:pt x="312077" y="580390"/>
                </a:lnTo>
                <a:close/>
              </a:path>
              <a:path w="1188085" h="1258570">
                <a:moveTo>
                  <a:pt x="774124" y="815340"/>
                </a:moveTo>
                <a:lnTo>
                  <a:pt x="733245" y="815340"/>
                </a:lnTo>
                <a:lnTo>
                  <a:pt x="738023" y="828040"/>
                </a:lnTo>
                <a:lnTo>
                  <a:pt x="756130" y="864870"/>
                </a:lnTo>
                <a:lnTo>
                  <a:pt x="780232" y="895350"/>
                </a:lnTo>
                <a:lnTo>
                  <a:pt x="822439" y="923290"/>
                </a:lnTo>
                <a:lnTo>
                  <a:pt x="810807" y="937260"/>
                </a:lnTo>
                <a:lnTo>
                  <a:pt x="799515" y="951230"/>
                </a:lnTo>
                <a:lnTo>
                  <a:pt x="788510" y="965200"/>
                </a:lnTo>
                <a:lnTo>
                  <a:pt x="777738" y="976630"/>
                </a:lnTo>
                <a:lnTo>
                  <a:pt x="725513" y="1031240"/>
                </a:lnTo>
                <a:lnTo>
                  <a:pt x="693557" y="1056640"/>
                </a:lnTo>
                <a:lnTo>
                  <a:pt x="659372" y="1079500"/>
                </a:lnTo>
                <a:lnTo>
                  <a:pt x="621514" y="1098550"/>
                </a:lnTo>
                <a:lnTo>
                  <a:pt x="593522" y="1109980"/>
                </a:lnTo>
                <a:lnTo>
                  <a:pt x="593522" y="1129030"/>
                </a:lnTo>
                <a:lnTo>
                  <a:pt x="604787" y="1129030"/>
                </a:lnTo>
                <a:lnTo>
                  <a:pt x="612280" y="1136650"/>
                </a:lnTo>
                <a:lnTo>
                  <a:pt x="612280" y="1156970"/>
                </a:lnTo>
                <a:lnTo>
                  <a:pt x="604787" y="1165860"/>
                </a:lnTo>
                <a:lnTo>
                  <a:pt x="593522" y="1165860"/>
                </a:lnTo>
                <a:lnTo>
                  <a:pt x="593522" y="1178560"/>
                </a:lnTo>
                <a:lnTo>
                  <a:pt x="604787" y="1178560"/>
                </a:lnTo>
                <a:lnTo>
                  <a:pt x="612280" y="1184910"/>
                </a:lnTo>
                <a:lnTo>
                  <a:pt x="612280" y="1205230"/>
                </a:lnTo>
                <a:lnTo>
                  <a:pt x="604787" y="1214120"/>
                </a:lnTo>
                <a:lnTo>
                  <a:pt x="593522" y="1214120"/>
                </a:lnTo>
                <a:lnTo>
                  <a:pt x="593522" y="1258570"/>
                </a:lnTo>
                <a:lnTo>
                  <a:pt x="876224" y="1258570"/>
                </a:lnTo>
                <a:lnTo>
                  <a:pt x="875987" y="897890"/>
                </a:lnTo>
                <a:lnTo>
                  <a:pt x="866950" y="894080"/>
                </a:lnTo>
                <a:lnTo>
                  <a:pt x="855848" y="890270"/>
                </a:lnTo>
                <a:lnTo>
                  <a:pt x="840682" y="882650"/>
                </a:lnTo>
                <a:lnTo>
                  <a:pt x="827185" y="876300"/>
                </a:lnTo>
                <a:lnTo>
                  <a:pt x="815201" y="867410"/>
                </a:lnTo>
                <a:lnTo>
                  <a:pt x="804658" y="859790"/>
                </a:lnTo>
                <a:lnTo>
                  <a:pt x="795484" y="849630"/>
                </a:lnTo>
                <a:lnTo>
                  <a:pt x="787606" y="839470"/>
                </a:lnTo>
                <a:lnTo>
                  <a:pt x="780952" y="829310"/>
                </a:lnTo>
                <a:lnTo>
                  <a:pt x="775451" y="819150"/>
                </a:lnTo>
                <a:lnTo>
                  <a:pt x="774124" y="815340"/>
                </a:lnTo>
                <a:close/>
              </a:path>
              <a:path w="1188085" h="1258570">
                <a:moveTo>
                  <a:pt x="876224" y="897890"/>
                </a:moveTo>
                <a:lnTo>
                  <a:pt x="876224" y="1258570"/>
                </a:lnTo>
                <a:lnTo>
                  <a:pt x="1153745" y="1248410"/>
                </a:lnTo>
                <a:lnTo>
                  <a:pt x="1171285" y="1211580"/>
                </a:lnTo>
                <a:lnTo>
                  <a:pt x="1185281" y="1164590"/>
                </a:lnTo>
                <a:lnTo>
                  <a:pt x="1187691" y="1140460"/>
                </a:lnTo>
                <a:lnTo>
                  <a:pt x="1187100" y="1116330"/>
                </a:lnTo>
                <a:lnTo>
                  <a:pt x="1178363" y="1074420"/>
                </a:lnTo>
                <a:lnTo>
                  <a:pt x="1160661" y="1038860"/>
                </a:lnTo>
                <a:lnTo>
                  <a:pt x="1135323" y="1009650"/>
                </a:lnTo>
                <a:lnTo>
                  <a:pt x="1103676" y="985520"/>
                </a:lnTo>
                <a:lnTo>
                  <a:pt x="1067050" y="966470"/>
                </a:lnTo>
                <a:lnTo>
                  <a:pt x="1026772" y="948690"/>
                </a:lnTo>
                <a:lnTo>
                  <a:pt x="984171" y="933450"/>
                </a:lnTo>
                <a:lnTo>
                  <a:pt x="962415" y="927100"/>
                </a:lnTo>
                <a:lnTo>
                  <a:pt x="940576" y="919480"/>
                </a:lnTo>
                <a:lnTo>
                  <a:pt x="918820" y="913130"/>
                </a:lnTo>
                <a:lnTo>
                  <a:pt x="876224" y="897890"/>
                </a:lnTo>
                <a:close/>
              </a:path>
              <a:path w="1188085" h="1258570">
                <a:moveTo>
                  <a:pt x="592997" y="824230"/>
                </a:moveTo>
                <a:lnTo>
                  <a:pt x="469822" y="824230"/>
                </a:lnTo>
                <a:lnTo>
                  <a:pt x="506806" y="847090"/>
                </a:lnTo>
                <a:lnTo>
                  <a:pt x="519072" y="852170"/>
                </a:lnTo>
                <a:lnTo>
                  <a:pt x="542999" y="862330"/>
                </a:lnTo>
                <a:lnTo>
                  <a:pt x="554486" y="866140"/>
                </a:lnTo>
                <a:lnTo>
                  <a:pt x="565542" y="868680"/>
                </a:lnTo>
                <a:lnTo>
                  <a:pt x="576081" y="869950"/>
                </a:lnTo>
                <a:lnTo>
                  <a:pt x="593522" y="869950"/>
                </a:lnTo>
                <a:lnTo>
                  <a:pt x="592997" y="824230"/>
                </a:lnTo>
                <a:close/>
              </a:path>
              <a:path w="1188085" h="1258570">
                <a:moveTo>
                  <a:pt x="594779" y="750570"/>
                </a:moveTo>
                <a:lnTo>
                  <a:pt x="593522" y="750570"/>
                </a:lnTo>
                <a:lnTo>
                  <a:pt x="593522" y="869950"/>
                </a:lnTo>
                <a:lnTo>
                  <a:pt x="614177" y="869950"/>
                </a:lnTo>
                <a:lnTo>
                  <a:pt x="635924" y="864870"/>
                </a:lnTo>
                <a:lnTo>
                  <a:pt x="695968" y="839470"/>
                </a:lnTo>
                <a:lnTo>
                  <a:pt x="733245" y="815340"/>
                </a:lnTo>
                <a:lnTo>
                  <a:pt x="774124" y="815340"/>
                </a:lnTo>
                <a:lnTo>
                  <a:pt x="771029" y="806450"/>
                </a:lnTo>
                <a:lnTo>
                  <a:pt x="767615" y="795020"/>
                </a:lnTo>
                <a:lnTo>
                  <a:pt x="765136" y="782320"/>
                </a:lnTo>
                <a:lnTo>
                  <a:pt x="773596" y="773430"/>
                </a:lnTo>
                <a:lnTo>
                  <a:pt x="777125" y="769620"/>
                </a:lnTo>
                <a:lnTo>
                  <a:pt x="635812" y="769620"/>
                </a:lnTo>
                <a:lnTo>
                  <a:pt x="625098" y="767080"/>
                </a:lnTo>
                <a:lnTo>
                  <a:pt x="615153" y="759460"/>
                </a:lnTo>
                <a:lnTo>
                  <a:pt x="605280" y="753110"/>
                </a:lnTo>
                <a:lnTo>
                  <a:pt x="594779" y="750570"/>
                </a:lnTo>
                <a:close/>
              </a:path>
              <a:path w="1188085" h="1258570">
                <a:moveTo>
                  <a:pt x="592151" y="750570"/>
                </a:moveTo>
                <a:lnTo>
                  <a:pt x="582456" y="753110"/>
                </a:lnTo>
                <a:lnTo>
                  <a:pt x="573035" y="759460"/>
                </a:lnTo>
                <a:lnTo>
                  <a:pt x="563126" y="765810"/>
                </a:lnTo>
                <a:lnTo>
                  <a:pt x="551964" y="769620"/>
                </a:lnTo>
                <a:lnTo>
                  <a:pt x="592369" y="769620"/>
                </a:lnTo>
                <a:lnTo>
                  <a:pt x="592151" y="750570"/>
                </a:lnTo>
                <a:close/>
              </a:path>
              <a:path w="1188085" h="1258570">
                <a:moveTo>
                  <a:pt x="641140" y="579120"/>
                </a:moveTo>
                <a:lnTo>
                  <a:pt x="610400" y="579120"/>
                </a:lnTo>
                <a:lnTo>
                  <a:pt x="593522" y="581660"/>
                </a:lnTo>
                <a:lnTo>
                  <a:pt x="606978" y="624840"/>
                </a:lnTo>
                <a:lnTo>
                  <a:pt x="622932" y="626110"/>
                </a:lnTo>
                <a:lnTo>
                  <a:pt x="638334" y="628650"/>
                </a:lnTo>
                <a:lnTo>
                  <a:pt x="678549" y="643890"/>
                </a:lnTo>
                <a:lnTo>
                  <a:pt x="708213" y="683260"/>
                </a:lnTo>
                <a:lnTo>
                  <a:pt x="709569" y="697230"/>
                </a:lnTo>
                <a:lnTo>
                  <a:pt x="707716" y="707390"/>
                </a:lnTo>
                <a:lnTo>
                  <a:pt x="680583" y="748030"/>
                </a:lnTo>
                <a:lnTo>
                  <a:pt x="635812" y="769620"/>
                </a:lnTo>
                <a:lnTo>
                  <a:pt x="777125" y="769620"/>
                </a:lnTo>
                <a:lnTo>
                  <a:pt x="804780" y="734060"/>
                </a:lnTo>
                <a:lnTo>
                  <a:pt x="824263" y="699770"/>
                </a:lnTo>
                <a:lnTo>
                  <a:pt x="829801" y="688340"/>
                </a:lnTo>
                <a:lnTo>
                  <a:pt x="849437" y="655320"/>
                </a:lnTo>
                <a:lnTo>
                  <a:pt x="861212" y="632460"/>
                </a:lnTo>
                <a:lnTo>
                  <a:pt x="876224" y="624840"/>
                </a:lnTo>
                <a:lnTo>
                  <a:pt x="876099" y="622300"/>
                </a:lnTo>
                <a:lnTo>
                  <a:pt x="753505" y="622300"/>
                </a:lnTo>
                <a:lnTo>
                  <a:pt x="744500" y="621030"/>
                </a:lnTo>
                <a:lnTo>
                  <a:pt x="734873" y="615950"/>
                </a:lnTo>
                <a:lnTo>
                  <a:pt x="733628" y="613410"/>
                </a:lnTo>
                <a:lnTo>
                  <a:pt x="731126" y="612140"/>
                </a:lnTo>
                <a:lnTo>
                  <a:pt x="726792" y="609600"/>
                </a:lnTo>
                <a:lnTo>
                  <a:pt x="719140" y="603250"/>
                </a:lnTo>
                <a:lnTo>
                  <a:pt x="710656" y="598170"/>
                </a:lnTo>
                <a:lnTo>
                  <a:pt x="667989" y="582930"/>
                </a:lnTo>
                <a:lnTo>
                  <a:pt x="655041" y="580390"/>
                </a:lnTo>
                <a:lnTo>
                  <a:pt x="641140" y="579120"/>
                </a:lnTo>
                <a:close/>
              </a:path>
              <a:path w="1188085" h="1258570">
                <a:moveTo>
                  <a:pt x="311163" y="163830"/>
                </a:moveTo>
                <a:lnTo>
                  <a:pt x="306140" y="176530"/>
                </a:lnTo>
                <a:lnTo>
                  <a:pt x="301437" y="187960"/>
                </a:lnTo>
                <a:lnTo>
                  <a:pt x="297045" y="199390"/>
                </a:lnTo>
                <a:lnTo>
                  <a:pt x="292956" y="212090"/>
                </a:lnTo>
                <a:lnTo>
                  <a:pt x="289160" y="224790"/>
                </a:lnTo>
                <a:lnTo>
                  <a:pt x="285650" y="236220"/>
                </a:lnTo>
                <a:lnTo>
                  <a:pt x="276736" y="274320"/>
                </a:lnTo>
                <a:lnTo>
                  <a:pt x="270066" y="312420"/>
                </a:lnTo>
                <a:lnTo>
                  <a:pt x="265400" y="350520"/>
                </a:lnTo>
                <a:lnTo>
                  <a:pt x="263284" y="374650"/>
                </a:lnTo>
                <a:lnTo>
                  <a:pt x="260031" y="381000"/>
                </a:lnTo>
                <a:lnTo>
                  <a:pt x="245721" y="427990"/>
                </a:lnTo>
                <a:lnTo>
                  <a:pt x="241528" y="471170"/>
                </a:lnTo>
                <a:lnTo>
                  <a:pt x="241844" y="481330"/>
                </a:lnTo>
                <a:lnTo>
                  <a:pt x="247186" y="519430"/>
                </a:lnTo>
                <a:lnTo>
                  <a:pt x="257773" y="556260"/>
                </a:lnTo>
                <a:lnTo>
                  <a:pt x="283235" y="600710"/>
                </a:lnTo>
                <a:lnTo>
                  <a:pt x="312077" y="624840"/>
                </a:lnTo>
                <a:lnTo>
                  <a:pt x="310946" y="579120"/>
                </a:lnTo>
                <a:lnTo>
                  <a:pt x="304665" y="570230"/>
                </a:lnTo>
                <a:lnTo>
                  <a:pt x="298994" y="561340"/>
                </a:lnTo>
                <a:lnTo>
                  <a:pt x="282809" y="515620"/>
                </a:lnTo>
                <a:lnTo>
                  <a:pt x="277998" y="469900"/>
                </a:lnTo>
                <a:lnTo>
                  <a:pt x="277967" y="464820"/>
                </a:lnTo>
                <a:lnTo>
                  <a:pt x="278677" y="452120"/>
                </a:lnTo>
                <a:lnTo>
                  <a:pt x="285731" y="412750"/>
                </a:lnTo>
                <a:lnTo>
                  <a:pt x="304309" y="375920"/>
                </a:lnTo>
                <a:lnTo>
                  <a:pt x="312077" y="370840"/>
                </a:lnTo>
                <a:lnTo>
                  <a:pt x="311163" y="163830"/>
                </a:lnTo>
                <a:close/>
              </a:path>
              <a:path w="1188085" h="1258570">
                <a:moveTo>
                  <a:pt x="565698" y="577850"/>
                </a:moveTo>
                <a:lnTo>
                  <a:pt x="550393" y="577850"/>
                </a:lnTo>
                <a:lnTo>
                  <a:pt x="522754" y="580390"/>
                </a:lnTo>
                <a:lnTo>
                  <a:pt x="510371" y="584200"/>
                </a:lnTo>
                <a:lnTo>
                  <a:pt x="498913" y="586740"/>
                </a:lnTo>
                <a:lnTo>
                  <a:pt x="461861" y="605790"/>
                </a:lnTo>
                <a:lnTo>
                  <a:pt x="454673" y="610870"/>
                </a:lnTo>
                <a:lnTo>
                  <a:pt x="452171" y="612140"/>
                </a:lnTo>
                <a:lnTo>
                  <a:pt x="448424" y="615950"/>
                </a:lnTo>
                <a:lnTo>
                  <a:pt x="437779" y="621030"/>
                </a:lnTo>
                <a:lnTo>
                  <a:pt x="427971" y="622300"/>
                </a:lnTo>
                <a:lnTo>
                  <a:pt x="593522" y="622300"/>
                </a:lnTo>
                <a:lnTo>
                  <a:pt x="593522" y="581660"/>
                </a:lnTo>
                <a:lnTo>
                  <a:pt x="582024" y="580390"/>
                </a:lnTo>
                <a:lnTo>
                  <a:pt x="565698" y="577850"/>
                </a:lnTo>
                <a:close/>
              </a:path>
              <a:path w="1188085" h="1258570">
                <a:moveTo>
                  <a:pt x="652349" y="0"/>
                </a:moveTo>
                <a:lnTo>
                  <a:pt x="633423" y="0"/>
                </a:lnTo>
                <a:lnTo>
                  <a:pt x="613816" y="1270"/>
                </a:lnTo>
                <a:lnTo>
                  <a:pt x="593522" y="3810"/>
                </a:lnTo>
                <a:lnTo>
                  <a:pt x="593522" y="278130"/>
                </a:lnTo>
                <a:lnTo>
                  <a:pt x="613309" y="290830"/>
                </a:lnTo>
                <a:lnTo>
                  <a:pt x="633089" y="304800"/>
                </a:lnTo>
                <a:lnTo>
                  <a:pt x="643068" y="312420"/>
                </a:lnTo>
                <a:lnTo>
                  <a:pt x="663386" y="325120"/>
                </a:lnTo>
                <a:lnTo>
                  <a:pt x="673799" y="332740"/>
                </a:lnTo>
                <a:lnTo>
                  <a:pt x="684429" y="339090"/>
                </a:lnTo>
                <a:lnTo>
                  <a:pt x="695314" y="344170"/>
                </a:lnTo>
                <a:lnTo>
                  <a:pt x="706489" y="350520"/>
                </a:lnTo>
                <a:lnTo>
                  <a:pt x="742125" y="365760"/>
                </a:lnTo>
                <a:lnTo>
                  <a:pt x="781695" y="377190"/>
                </a:lnTo>
                <a:lnTo>
                  <a:pt x="826186" y="382270"/>
                </a:lnTo>
                <a:lnTo>
                  <a:pt x="825827" y="398780"/>
                </a:lnTo>
                <a:lnTo>
                  <a:pt x="822575" y="452120"/>
                </a:lnTo>
                <a:lnTo>
                  <a:pt x="815742" y="505460"/>
                </a:lnTo>
                <a:lnTo>
                  <a:pt x="804923" y="554990"/>
                </a:lnTo>
                <a:lnTo>
                  <a:pt x="789712" y="594360"/>
                </a:lnTo>
                <a:lnTo>
                  <a:pt x="761902" y="621030"/>
                </a:lnTo>
                <a:lnTo>
                  <a:pt x="753505" y="622300"/>
                </a:lnTo>
                <a:lnTo>
                  <a:pt x="876099" y="622300"/>
                </a:lnTo>
                <a:lnTo>
                  <a:pt x="874667" y="593090"/>
                </a:lnTo>
                <a:lnTo>
                  <a:pt x="854980" y="593090"/>
                </a:lnTo>
                <a:lnTo>
                  <a:pt x="844140" y="590550"/>
                </a:lnTo>
                <a:lnTo>
                  <a:pt x="841641" y="544830"/>
                </a:lnTo>
                <a:lnTo>
                  <a:pt x="840965" y="515620"/>
                </a:lnTo>
                <a:lnTo>
                  <a:pt x="841064" y="490220"/>
                </a:lnTo>
                <a:lnTo>
                  <a:pt x="843450" y="444500"/>
                </a:lnTo>
                <a:lnTo>
                  <a:pt x="850904" y="397510"/>
                </a:lnTo>
                <a:lnTo>
                  <a:pt x="876224" y="368300"/>
                </a:lnTo>
                <a:lnTo>
                  <a:pt x="876224" y="173990"/>
                </a:lnTo>
                <a:lnTo>
                  <a:pt x="858954" y="138430"/>
                </a:lnTo>
                <a:lnTo>
                  <a:pt x="828712" y="91440"/>
                </a:lnTo>
                <a:lnTo>
                  <a:pt x="793108" y="54610"/>
                </a:lnTo>
                <a:lnTo>
                  <a:pt x="751964" y="25400"/>
                </a:lnTo>
                <a:lnTo>
                  <a:pt x="705104" y="7620"/>
                </a:lnTo>
                <a:lnTo>
                  <a:pt x="670599" y="1270"/>
                </a:lnTo>
                <a:lnTo>
                  <a:pt x="652349" y="0"/>
                </a:lnTo>
                <a:close/>
              </a:path>
              <a:path w="1188085" h="1258570">
                <a:moveTo>
                  <a:pt x="876224" y="173990"/>
                </a:moveTo>
                <a:lnTo>
                  <a:pt x="882080" y="372110"/>
                </a:lnTo>
                <a:lnTo>
                  <a:pt x="888696" y="381000"/>
                </a:lnTo>
                <a:lnTo>
                  <a:pt x="895450" y="393700"/>
                </a:lnTo>
                <a:lnTo>
                  <a:pt x="907790" y="435610"/>
                </a:lnTo>
                <a:lnTo>
                  <a:pt x="910230" y="462280"/>
                </a:lnTo>
                <a:lnTo>
                  <a:pt x="910212" y="474980"/>
                </a:lnTo>
                <a:lnTo>
                  <a:pt x="905427" y="514350"/>
                </a:lnTo>
                <a:lnTo>
                  <a:pt x="888695" y="560070"/>
                </a:lnTo>
                <a:lnTo>
                  <a:pt x="876224" y="579120"/>
                </a:lnTo>
                <a:lnTo>
                  <a:pt x="883260" y="621030"/>
                </a:lnTo>
                <a:lnTo>
                  <a:pt x="910882" y="591820"/>
                </a:lnTo>
                <a:lnTo>
                  <a:pt x="931814" y="549910"/>
                </a:lnTo>
                <a:lnTo>
                  <a:pt x="943083" y="508000"/>
                </a:lnTo>
                <a:lnTo>
                  <a:pt x="945573" y="474980"/>
                </a:lnTo>
                <a:lnTo>
                  <a:pt x="945455" y="462280"/>
                </a:lnTo>
                <a:lnTo>
                  <a:pt x="940418" y="419100"/>
                </a:lnTo>
                <a:lnTo>
                  <a:pt x="924493" y="370840"/>
                </a:lnTo>
                <a:lnTo>
                  <a:pt x="922746" y="356870"/>
                </a:lnTo>
                <a:lnTo>
                  <a:pt x="920829" y="342900"/>
                </a:lnTo>
                <a:lnTo>
                  <a:pt x="918744" y="328930"/>
                </a:lnTo>
                <a:lnTo>
                  <a:pt x="916488" y="316230"/>
                </a:lnTo>
                <a:lnTo>
                  <a:pt x="914064" y="302260"/>
                </a:lnTo>
                <a:lnTo>
                  <a:pt x="911470" y="289560"/>
                </a:lnTo>
                <a:lnTo>
                  <a:pt x="908706" y="276860"/>
                </a:lnTo>
                <a:lnTo>
                  <a:pt x="905774" y="264160"/>
                </a:lnTo>
                <a:lnTo>
                  <a:pt x="902672" y="252730"/>
                </a:lnTo>
                <a:lnTo>
                  <a:pt x="899401" y="240030"/>
                </a:lnTo>
                <a:lnTo>
                  <a:pt x="884626" y="194310"/>
                </a:lnTo>
                <a:lnTo>
                  <a:pt x="880509" y="184150"/>
                </a:lnTo>
                <a:lnTo>
                  <a:pt x="876224" y="173990"/>
                </a:lnTo>
                <a:close/>
              </a:path>
              <a:path w="1188085" h="1258570">
                <a:moveTo>
                  <a:pt x="583893" y="5080"/>
                </a:moveTo>
                <a:lnTo>
                  <a:pt x="573115" y="7620"/>
                </a:lnTo>
                <a:lnTo>
                  <a:pt x="561153" y="10160"/>
                </a:lnTo>
                <a:lnTo>
                  <a:pt x="547561" y="12700"/>
                </a:lnTo>
                <a:lnTo>
                  <a:pt x="531890" y="16510"/>
                </a:lnTo>
                <a:lnTo>
                  <a:pt x="508442" y="21590"/>
                </a:lnTo>
                <a:lnTo>
                  <a:pt x="495538" y="24130"/>
                </a:lnTo>
                <a:lnTo>
                  <a:pt x="481276" y="27940"/>
                </a:lnTo>
                <a:lnTo>
                  <a:pt x="440244" y="35560"/>
                </a:lnTo>
                <a:lnTo>
                  <a:pt x="404456" y="52070"/>
                </a:lnTo>
                <a:lnTo>
                  <a:pt x="373540" y="74930"/>
                </a:lnTo>
                <a:lnTo>
                  <a:pt x="347123" y="104140"/>
                </a:lnTo>
                <a:lnTo>
                  <a:pt x="324831" y="137160"/>
                </a:lnTo>
                <a:lnTo>
                  <a:pt x="312077" y="162560"/>
                </a:lnTo>
                <a:lnTo>
                  <a:pt x="316854" y="370840"/>
                </a:lnTo>
                <a:lnTo>
                  <a:pt x="323945" y="374650"/>
                </a:lnTo>
                <a:lnTo>
                  <a:pt x="330682" y="382270"/>
                </a:lnTo>
                <a:lnTo>
                  <a:pt x="343661" y="426720"/>
                </a:lnTo>
                <a:lnTo>
                  <a:pt x="346451" y="464820"/>
                </a:lnTo>
                <a:lnTo>
                  <a:pt x="346541" y="482600"/>
                </a:lnTo>
                <a:lnTo>
                  <a:pt x="346415" y="487680"/>
                </a:lnTo>
                <a:lnTo>
                  <a:pt x="342708" y="537210"/>
                </a:lnTo>
                <a:lnTo>
                  <a:pt x="335606" y="581660"/>
                </a:lnTo>
                <a:lnTo>
                  <a:pt x="332350" y="596900"/>
                </a:lnTo>
                <a:lnTo>
                  <a:pt x="396553" y="596900"/>
                </a:lnTo>
                <a:lnTo>
                  <a:pt x="380435" y="553720"/>
                </a:lnTo>
                <a:lnTo>
                  <a:pt x="369883" y="497840"/>
                </a:lnTo>
                <a:lnTo>
                  <a:pt x="365576" y="457200"/>
                </a:lnTo>
                <a:lnTo>
                  <a:pt x="363199" y="416560"/>
                </a:lnTo>
                <a:lnTo>
                  <a:pt x="362648" y="394970"/>
                </a:lnTo>
                <a:lnTo>
                  <a:pt x="362773" y="360680"/>
                </a:lnTo>
                <a:lnTo>
                  <a:pt x="365467" y="318770"/>
                </a:lnTo>
                <a:lnTo>
                  <a:pt x="378202" y="270510"/>
                </a:lnTo>
                <a:lnTo>
                  <a:pt x="396811" y="234950"/>
                </a:lnTo>
                <a:lnTo>
                  <a:pt x="444956" y="217170"/>
                </a:lnTo>
                <a:lnTo>
                  <a:pt x="591372" y="217170"/>
                </a:lnTo>
                <a:lnTo>
                  <a:pt x="583893" y="5080"/>
                </a:lnTo>
                <a:close/>
              </a:path>
              <a:path w="1188085" h="1258570">
                <a:moveTo>
                  <a:pt x="874107" y="581660"/>
                </a:moveTo>
                <a:lnTo>
                  <a:pt x="865068" y="589280"/>
                </a:lnTo>
                <a:lnTo>
                  <a:pt x="854980" y="593090"/>
                </a:lnTo>
                <a:lnTo>
                  <a:pt x="874667" y="593090"/>
                </a:lnTo>
                <a:lnTo>
                  <a:pt x="874107" y="581660"/>
                </a:lnTo>
                <a:close/>
              </a:path>
              <a:path w="1188085" h="1258570">
                <a:moveTo>
                  <a:pt x="591372" y="217170"/>
                </a:moveTo>
                <a:lnTo>
                  <a:pt x="444956" y="217170"/>
                </a:lnTo>
                <a:lnTo>
                  <a:pt x="470570" y="219710"/>
                </a:lnTo>
                <a:lnTo>
                  <a:pt x="498476" y="227330"/>
                </a:lnTo>
                <a:lnTo>
                  <a:pt x="539362" y="243840"/>
                </a:lnTo>
                <a:lnTo>
                  <a:pt x="593522" y="278130"/>
                </a:lnTo>
                <a:lnTo>
                  <a:pt x="591372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0561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文件的使用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87815" y="1424059"/>
            <a:ext cx="2778125" cy="219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文件的类型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文件的打开和关闭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文件内容的读取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数据的文件写入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284" y="2302361"/>
            <a:ext cx="2566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文件的类型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文件的理解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524" y="1529255"/>
            <a:ext cx="542988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文件是数据的抽象和集合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文件是存储在辅助存储器上的数据序列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文件是数据存储的一种形式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文件展现形态：文本文件和二进制文件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文件的理解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403" y="1529255"/>
            <a:ext cx="603948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28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文本文件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-15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1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二进制文件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文件文件和二进制文件只是文件的展示方式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本质上，所有文件都是二进制形式存储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形式上，所有文件采用两种方式展示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文本文件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524" y="1529255"/>
            <a:ext cx="634428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文件是数据的抽象和集合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由</a:t>
            </a:r>
            <a:r>
              <a:rPr sz="2400" b="1" dirty="0">
                <a:solidFill>
                  <a:srgbClr val="FF7700"/>
                </a:solidFill>
                <a:latin typeface="Heiti SC"/>
                <a:cs typeface="Heiti SC"/>
              </a:rPr>
              <a:t>单一特定编码</a:t>
            </a:r>
            <a:r>
              <a:rPr sz="2400" b="1" dirty="0">
                <a:latin typeface="Heiti SC"/>
                <a:cs typeface="Heiti SC"/>
              </a:rPr>
              <a:t>组成的文件，如</a:t>
            </a:r>
            <a:r>
              <a:rPr sz="2400" b="1" spc="130" dirty="0">
                <a:latin typeface="Arial"/>
                <a:cs typeface="Arial"/>
              </a:rPr>
              <a:t>U</a:t>
            </a:r>
            <a:r>
              <a:rPr sz="2400" b="1" spc="-55" dirty="0">
                <a:latin typeface="Arial"/>
                <a:cs typeface="Arial"/>
              </a:rPr>
              <a:t>TF</a:t>
            </a:r>
            <a:r>
              <a:rPr sz="2400" b="1" spc="245" dirty="0">
                <a:latin typeface="Arial"/>
                <a:cs typeface="Arial"/>
              </a:rPr>
              <a:t>-</a:t>
            </a:r>
            <a:r>
              <a:rPr sz="2400" b="1" spc="145" dirty="0">
                <a:latin typeface="Arial"/>
                <a:cs typeface="Arial"/>
              </a:rPr>
              <a:t>8</a:t>
            </a:r>
            <a:r>
              <a:rPr sz="2400" b="1" dirty="0">
                <a:latin typeface="Heiti SC"/>
                <a:cs typeface="Heiti SC"/>
              </a:rPr>
              <a:t>编码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由于存在编码，也被看成是存储着的长字符串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适用于例如：</a:t>
            </a:r>
            <a:r>
              <a:rPr sz="2400" b="1" spc="90" dirty="0">
                <a:latin typeface="Arial"/>
                <a:cs typeface="Arial"/>
              </a:rPr>
              <a:t>.</a:t>
            </a:r>
            <a:r>
              <a:rPr sz="2400" b="1" spc="150" dirty="0">
                <a:latin typeface="Arial"/>
                <a:cs typeface="Arial"/>
              </a:rPr>
              <a:t>t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dirty="0">
                <a:latin typeface="Heiti SC"/>
                <a:cs typeface="Heiti SC"/>
              </a:rPr>
              <a:t>文件、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8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y</a:t>
            </a:r>
            <a:r>
              <a:rPr sz="2400" b="1" dirty="0">
                <a:latin typeface="Heiti SC"/>
                <a:cs typeface="Heiti SC"/>
              </a:rPr>
              <a:t>文件等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二进制文件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524" y="1529255"/>
            <a:ext cx="641540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文件是数据的抽象和集合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直接由比特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组成，</a:t>
            </a:r>
            <a:r>
              <a:rPr sz="2400" b="1" dirty="0">
                <a:solidFill>
                  <a:srgbClr val="FF7700"/>
                </a:solidFill>
                <a:latin typeface="Heiti SC"/>
                <a:cs typeface="Heiti SC"/>
              </a:rPr>
              <a:t>没有统一字符编码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一般存在二进制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的组织结构，即文件格式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适用于例如：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10" dirty="0">
                <a:latin typeface="Arial"/>
                <a:cs typeface="Arial"/>
              </a:rPr>
              <a:t>pn</a:t>
            </a:r>
            <a:r>
              <a:rPr sz="2400" b="1" spc="114" dirty="0">
                <a:latin typeface="Arial"/>
                <a:cs typeface="Arial"/>
              </a:rPr>
              <a:t>g</a:t>
            </a:r>
            <a:r>
              <a:rPr sz="2400" b="1" dirty="0">
                <a:latin typeface="Heiti SC"/>
                <a:cs typeface="Heiti SC"/>
              </a:rPr>
              <a:t>文件、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spc="40" dirty="0">
                <a:latin typeface="Arial"/>
                <a:cs typeface="Arial"/>
              </a:rPr>
              <a:t>vi</a:t>
            </a:r>
            <a:r>
              <a:rPr sz="2400" b="1" dirty="0">
                <a:latin typeface="Heiti SC"/>
                <a:cs typeface="Heiti SC"/>
              </a:rPr>
              <a:t>文件等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文本文件</a:t>
            </a:r>
            <a:r>
              <a:rPr spc="65" dirty="0">
                <a:latin typeface="Arial Unicode MS"/>
                <a:cs typeface="Arial Unicode MS"/>
              </a:rPr>
              <a:t> </a:t>
            </a:r>
            <a:r>
              <a:rPr spc="-70" dirty="0">
                <a:latin typeface="Microsoft Sans Serif"/>
                <a:cs typeface="Microsoft Sans Serif"/>
              </a:rPr>
              <a:t>vs.</a:t>
            </a:r>
            <a:r>
              <a:rPr spc="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Arial Unicode MS"/>
                <a:cs typeface="Arial Unicode MS"/>
              </a:rPr>
              <a:t>二进制文件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308" y="1510459"/>
            <a:ext cx="7857490" cy="335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305">
              <a:lnSpc>
                <a:spcPct val="100000"/>
              </a:lnSpc>
            </a:pP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35" dirty="0" err="1">
                <a:solidFill>
                  <a:srgbClr val="1DB41D"/>
                </a:solidFill>
                <a:latin typeface="Heiti SC"/>
                <a:cs typeface="Heiti SC"/>
              </a:rPr>
              <a:t>中国是个伟大的国家</a:t>
            </a:r>
            <a:r>
              <a:rPr sz="2400" b="1" spc="480" dirty="0">
                <a:solidFill>
                  <a:srgbClr val="1DB41D"/>
                </a:solidFill>
                <a:latin typeface="FZLTZHB--B51-0"/>
                <a:cs typeface="FZLTZHB--B51-0"/>
              </a:rPr>
              <a:t>!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文本形式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993390">
              <a:lnSpc>
                <a:spcPct val="100000"/>
              </a:lnSpc>
            </a:pPr>
            <a:r>
              <a:rPr sz="2000" b="1" spc="-5" dirty="0">
                <a:solidFill>
                  <a:srgbClr val="1DB41D"/>
                </a:solidFill>
                <a:latin typeface="Heiti SC"/>
                <a:cs typeface="Heiti SC"/>
              </a:rPr>
              <a:t>中国是个伟大的国家</a:t>
            </a:r>
            <a:r>
              <a:rPr sz="2000" b="1" spc="400" dirty="0">
                <a:solidFill>
                  <a:srgbClr val="1DB41D"/>
                </a:solidFill>
                <a:latin typeface="FZLTZHB--B51-0"/>
                <a:cs typeface="FZLTZHB--B51-0"/>
              </a:rPr>
              <a:t>!</a:t>
            </a:r>
            <a:endParaRPr sz="2000" dirty="0">
              <a:latin typeface="FZLTZHB--B51-0"/>
              <a:cs typeface="FZLTZHB--B51-0"/>
            </a:endParaRPr>
          </a:p>
          <a:p>
            <a:pPr marL="156210" indent="-144145">
              <a:lnSpc>
                <a:spcPct val="100000"/>
              </a:lnSpc>
              <a:spcBef>
                <a:spcPts val="1764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二进制形式</a:t>
            </a:r>
            <a:endParaRPr sz="2400" dirty="0">
              <a:latin typeface="Heiti SC"/>
              <a:cs typeface="Heiti SC"/>
            </a:endParaRPr>
          </a:p>
          <a:p>
            <a:pPr marL="158750" marR="5080" indent="-2540">
              <a:lnSpc>
                <a:spcPct val="100499"/>
              </a:lnSpc>
              <a:spcBef>
                <a:spcPts val="2155"/>
              </a:spcBef>
            </a:pP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6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195" dirty="0">
                <a:solidFill>
                  <a:srgbClr val="1DB41D"/>
                </a:solidFill>
                <a:latin typeface="FZLTZHB--B51-0"/>
                <a:cs typeface="FZLTZHB--B51-0"/>
              </a:rPr>
              <a:t>ca</a:t>
            </a:r>
            <a:r>
              <a:rPr sz="20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-200" dirty="0">
                <a:solidFill>
                  <a:srgbClr val="1DB41D"/>
                </a:solidFill>
                <a:latin typeface="FZLTZHB--B51-0"/>
                <a:cs typeface="FZLTZHB--B51-0"/>
              </a:rPr>
              <a:t>7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6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19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b0</a:t>
            </a:r>
            <a:r>
              <a:rPr sz="20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5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4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b9</a:t>
            </a:r>
            <a:r>
              <a:rPr sz="20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1'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前课复习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文本文件</a:t>
            </a:r>
            <a:r>
              <a:rPr spc="65" dirty="0">
                <a:latin typeface="Arial Unicode MS"/>
                <a:cs typeface="Arial Unicode MS"/>
              </a:rPr>
              <a:t> </a:t>
            </a:r>
            <a:r>
              <a:rPr spc="-70" dirty="0">
                <a:latin typeface="Microsoft Sans Serif"/>
                <a:cs typeface="Microsoft Sans Serif"/>
              </a:rPr>
              <a:t>vs.</a:t>
            </a:r>
            <a:r>
              <a:rPr spc="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Arial Unicode MS"/>
                <a:cs typeface="Arial Unicode MS"/>
              </a:rPr>
              <a:t>二进制文件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7486" y="1510543"/>
            <a:ext cx="5669280" cy="3291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9825" algn="l"/>
              </a:tabLst>
            </a:pPr>
            <a:r>
              <a:rPr sz="2400" b="1" spc="470" dirty="0">
                <a:latin typeface="FZLTZHB--B51-0"/>
                <a:cs typeface="FZLTZHB--B51-0"/>
              </a:rPr>
              <a:t>f</a:t>
            </a:r>
            <a:r>
              <a:rPr sz="2400" b="1" spc="290" dirty="0">
                <a:latin typeface="FZLTZHB--B51-0"/>
                <a:cs typeface="FZLTZHB--B51-0"/>
              </a:rPr>
              <a:t>.txt</a:t>
            </a:r>
            <a:r>
              <a:rPr sz="2400" b="1" spc="290" dirty="0">
                <a:latin typeface="Heiti SC"/>
                <a:cs typeface="Heiti SC"/>
              </a:rPr>
              <a:t>文件保存</a:t>
            </a:r>
            <a:r>
              <a:rPr sz="2400" b="1" spc="509" dirty="0">
                <a:latin typeface="FZLTZHB--B51-0"/>
                <a:cs typeface="FZLTZHB--B51-0"/>
              </a:rPr>
              <a:t>:	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35" dirty="0">
                <a:solidFill>
                  <a:srgbClr val="1DB41D"/>
                </a:solidFill>
                <a:latin typeface="Heiti SC"/>
                <a:cs typeface="Heiti SC"/>
              </a:rPr>
              <a:t>中国是个伟大的国家</a:t>
            </a:r>
            <a:r>
              <a:rPr sz="2400" b="1" spc="480" dirty="0">
                <a:solidFill>
                  <a:srgbClr val="1DB41D"/>
                </a:solidFill>
                <a:latin typeface="FZLTZHB--B51-0"/>
                <a:cs typeface="FZLTZHB--B51-0"/>
              </a:rPr>
              <a:t>!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950">
              <a:latin typeface="Times New Roman"/>
              <a:cs typeface="Times New Roman"/>
            </a:endParaRPr>
          </a:p>
          <a:p>
            <a:pPr marL="765175">
              <a:lnSpc>
                <a:spcPct val="100000"/>
              </a:lnSpc>
            </a:pP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文本形式打开文件</a:t>
            </a:r>
            <a:endParaRPr sz="2000">
              <a:latin typeface="Heiti SC"/>
              <a:cs typeface="Heiti SC"/>
            </a:endParaRPr>
          </a:p>
          <a:p>
            <a:pPr marL="765810" marR="1541780" indent="-635">
              <a:lnSpc>
                <a:spcPct val="140000"/>
              </a:lnSpc>
              <a:tabLst>
                <a:tab pos="1183640" algn="l"/>
                <a:tab pos="1464310" algn="l"/>
                <a:tab pos="3420110" algn="l"/>
              </a:tabLst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0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3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405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ea</a:t>
            </a:r>
            <a:r>
              <a:rPr sz="2000" b="1" spc="245" dirty="0">
                <a:latin typeface="FZLTZHB--B51-0"/>
                <a:cs typeface="FZLTZHB--B51-0"/>
              </a:rPr>
              <a:t>d</a:t>
            </a:r>
            <a:r>
              <a:rPr sz="2000" b="1" spc="100" dirty="0">
                <a:latin typeface="FZLTZHB--B51-0"/>
                <a:cs typeface="FZLTZHB--B51-0"/>
              </a:rPr>
              <a:t>l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395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00">
              <a:latin typeface="Times New Roman"/>
              <a:cs typeface="Times New Roman"/>
            </a:endParaRPr>
          </a:p>
          <a:p>
            <a:pPr marL="768985">
              <a:lnSpc>
                <a:spcPct val="100000"/>
              </a:lnSpc>
            </a:pPr>
            <a:r>
              <a:rPr sz="1800" b="1" spc="-245" dirty="0">
                <a:solidFill>
                  <a:srgbClr val="780D16"/>
                </a:solidFill>
                <a:latin typeface="FZLTZHB--B51-0"/>
                <a:cs typeface="FZLTZHB--B51-0"/>
              </a:rPr>
              <a:t>&gt;&gt;&gt;</a:t>
            </a:r>
            <a:endParaRPr sz="1800">
              <a:latin typeface="FZLTZHB--B51-0"/>
              <a:cs typeface="FZLTZHB--B51-0"/>
            </a:endParaRPr>
          </a:p>
          <a:p>
            <a:pPr marL="768985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0010FF"/>
                </a:solidFill>
                <a:latin typeface="Heiti SC"/>
                <a:cs typeface="Heiti SC"/>
              </a:rPr>
              <a:t>中国是个伟大的国家</a:t>
            </a:r>
            <a:r>
              <a:rPr sz="18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!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文本文件</a:t>
            </a:r>
            <a:r>
              <a:rPr spc="65" dirty="0">
                <a:latin typeface="Arial Unicode MS"/>
                <a:cs typeface="Arial Unicode MS"/>
              </a:rPr>
              <a:t> </a:t>
            </a:r>
            <a:r>
              <a:rPr spc="-70" dirty="0">
                <a:latin typeface="Microsoft Sans Serif"/>
                <a:cs typeface="Microsoft Sans Serif"/>
              </a:rPr>
              <a:t>vs.</a:t>
            </a:r>
            <a:r>
              <a:rPr spc="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Arial Unicode MS"/>
                <a:cs typeface="Arial Unicode MS"/>
              </a:rPr>
              <a:t>二进制文件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7486" y="1510543"/>
            <a:ext cx="5669280" cy="342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9825" algn="l"/>
              </a:tabLst>
            </a:pPr>
            <a:r>
              <a:rPr sz="2400" b="1" spc="325" dirty="0">
                <a:latin typeface="FZLTZHB--B51-0"/>
                <a:cs typeface="FZLTZHB--B51-0"/>
              </a:rPr>
              <a:t>f.txt</a:t>
            </a:r>
            <a:r>
              <a:rPr sz="2400" b="1" spc="325" dirty="0">
                <a:latin typeface="Heiti SC"/>
                <a:cs typeface="Heiti SC"/>
              </a:rPr>
              <a:t>文件保存</a:t>
            </a:r>
            <a:r>
              <a:rPr sz="2400" b="1" spc="509" dirty="0">
                <a:latin typeface="FZLTZHB--B51-0"/>
                <a:cs typeface="FZLTZHB--B51-0"/>
              </a:rPr>
              <a:t>:	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35" dirty="0">
                <a:solidFill>
                  <a:srgbClr val="1DB41D"/>
                </a:solidFill>
                <a:latin typeface="Heiti SC"/>
                <a:cs typeface="Heiti SC"/>
              </a:rPr>
              <a:t>中国是个伟大的国家</a:t>
            </a:r>
            <a:r>
              <a:rPr sz="2400" b="1" spc="480" dirty="0">
                <a:solidFill>
                  <a:srgbClr val="1DB41D"/>
                </a:solidFill>
                <a:latin typeface="FZLTZHB--B51-0"/>
                <a:cs typeface="FZLTZHB--B51-0"/>
              </a:rPr>
              <a:t>!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50">
              <a:latin typeface="Times New Roman"/>
              <a:cs typeface="Times New Roman"/>
            </a:endParaRPr>
          </a:p>
          <a:p>
            <a:pPr marL="1089660">
              <a:lnSpc>
                <a:spcPct val="100000"/>
              </a:lnSpc>
            </a:pP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二进制形式打开文件</a:t>
            </a:r>
            <a:endParaRPr sz="2000">
              <a:latin typeface="Heiti SC"/>
              <a:cs typeface="Heiti SC"/>
            </a:endParaRPr>
          </a:p>
          <a:p>
            <a:pPr marL="1089660" marR="1217930" indent="-635">
              <a:lnSpc>
                <a:spcPct val="140000"/>
              </a:lnSpc>
              <a:tabLst>
                <a:tab pos="1508125" algn="l"/>
                <a:tab pos="1788160" algn="l"/>
                <a:tab pos="3744595" algn="l"/>
              </a:tabLst>
            </a:pP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0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3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405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ea</a:t>
            </a:r>
            <a:r>
              <a:rPr sz="2000" b="1" spc="245" dirty="0">
                <a:latin typeface="FZLTZHB--B51-0"/>
                <a:cs typeface="FZLTZHB--B51-0"/>
              </a:rPr>
              <a:t>d</a:t>
            </a:r>
            <a:r>
              <a:rPr sz="2000" b="1" spc="100" dirty="0">
                <a:latin typeface="FZLTZHB--B51-0"/>
                <a:cs typeface="FZLTZHB--B51-0"/>
              </a:rPr>
              <a:t>l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395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sz="1800" b="1" spc="-245" dirty="0">
                <a:solidFill>
                  <a:srgbClr val="780D16"/>
                </a:solidFill>
                <a:latin typeface="FZLTZHB--B51-0"/>
                <a:cs typeface="FZLTZHB--B51-0"/>
              </a:rPr>
              <a:t>&gt;&gt;&gt;</a:t>
            </a:r>
            <a:endParaRPr sz="1800">
              <a:latin typeface="FZLTZHB--B51-0"/>
              <a:cs typeface="FZLTZHB--B51-0"/>
            </a:endParaRPr>
          </a:p>
          <a:p>
            <a:pPr marL="333375">
              <a:lnSpc>
                <a:spcPct val="100000"/>
              </a:lnSpc>
              <a:spcBef>
                <a:spcPts val="290"/>
              </a:spcBef>
            </a:pPr>
            <a:r>
              <a:rPr sz="1800" b="1" spc="190" dirty="0">
                <a:solidFill>
                  <a:srgbClr val="0010FF"/>
                </a:solidFill>
                <a:latin typeface="FZLTZHB--B51-0"/>
                <a:cs typeface="FZLTZHB--B51-0"/>
              </a:rPr>
              <a:t>b'</a:t>
            </a:r>
            <a:r>
              <a:rPr sz="18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xd</a:t>
            </a:r>
            <a:r>
              <a:rPr sz="18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4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d</a:t>
            </a:r>
            <a:r>
              <a:rPr sz="18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75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18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r>
              <a:rPr sz="18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5" dirty="0">
                <a:solidFill>
                  <a:srgbClr val="0010FF"/>
                </a:solidFill>
                <a:latin typeface="FZLTZHB--B51-0"/>
                <a:cs typeface="FZLTZHB--B51-0"/>
              </a:rPr>
              <a:t>xf</a:t>
            </a:r>
            <a:r>
              <a:rPr sz="1800" b="1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4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ca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5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45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18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18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xb</a:t>
            </a:r>
            <a:r>
              <a:rPr sz="18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4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8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5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45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18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18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xb0</a:t>
            </a:r>
            <a:endParaRPr sz="1800">
              <a:latin typeface="FZLTZHB--B51-0"/>
              <a:cs typeface="FZLTZHB--B51-0"/>
            </a:endParaRPr>
          </a:p>
          <a:p>
            <a:pPr marL="334010">
              <a:lnSpc>
                <a:spcPct val="100000"/>
              </a:lnSpc>
              <a:spcBef>
                <a:spcPts val="10"/>
              </a:spcBef>
            </a:pP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4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18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135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7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800" b="1" spc="-20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8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xb</a:t>
            </a:r>
            <a:r>
              <a:rPr sz="18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4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18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75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18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r>
              <a:rPr sz="18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5" dirty="0">
                <a:solidFill>
                  <a:srgbClr val="0010FF"/>
                </a:solidFill>
                <a:latin typeface="FZLTZHB--B51-0"/>
                <a:cs typeface="FZLTZHB--B51-0"/>
              </a:rPr>
              <a:t>xf</a:t>
            </a:r>
            <a:r>
              <a:rPr sz="1800" b="1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40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18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75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d</a:t>
            </a:r>
            <a:r>
              <a:rPr sz="18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18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xa</a:t>
            </a:r>
            <a:r>
              <a:rPr sz="18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8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\</a:t>
            </a:r>
            <a:r>
              <a:rPr sz="1800" b="1" spc="-165" dirty="0">
                <a:solidFill>
                  <a:srgbClr val="0010FF"/>
                </a:solidFill>
                <a:latin typeface="FZLTZHB--B51-0"/>
                <a:cs typeface="FZLTZHB--B51-0"/>
              </a:rPr>
              <a:t>x</a:t>
            </a:r>
            <a:r>
              <a:rPr sz="18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320" dirty="0">
                <a:solidFill>
                  <a:srgbClr val="0010FF"/>
                </a:solidFill>
                <a:latin typeface="FZLTZHB--B51-0"/>
                <a:cs typeface="FZLTZHB--B51-0"/>
              </a:rPr>
              <a:t>1'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283" y="2302361"/>
            <a:ext cx="4091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文件的打开和关闭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1779423"/>
            <a:ext cx="5840055" cy="247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文件的打开关闭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4480" y="1529255"/>
            <a:ext cx="44316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文件处理的步骤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打开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关闭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1192" y="3289352"/>
            <a:ext cx="839469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</a:pPr>
            <a:r>
              <a:rPr sz="1600" b="1" dirty="0">
                <a:latin typeface="Heiti SC"/>
                <a:cs typeface="Heiti SC"/>
              </a:rPr>
              <a:t>文件的 存储状态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7087" y="3289352"/>
            <a:ext cx="839469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</a:pPr>
            <a:r>
              <a:rPr sz="1600" b="1" dirty="0">
                <a:latin typeface="Heiti SC"/>
                <a:cs typeface="Heiti SC"/>
              </a:rPr>
              <a:t>文件的 占用状态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3931" y="2428110"/>
            <a:ext cx="1657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0" dirty="0">
                <a:latin typeface="FZLTZHB--B51-0"/>
                <a:cs typeface="FZLTZHB--B51-0"/>
              </a:rPr>
              <a:t>a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8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en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096" y="4392927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FZLTZHB--B51-0"/>
                <a:cs typeface="FZLTZHB--B51-0"/>
              </a:rPr>
              <a:t>a.</a:t>
            </a:r>
            <a:r>
              <a:rPr sz="1800" b="1" spc="254" dirty="0">
                <a:solidFill>
                  <a:srgbClr val="900090"/>
                </a:solidFill>
                <a:latin typeface="FZLTZHB--B51-0"/>
                <a:cs typeface="FZLTZHB--B51-0"/>
              </a:rPr>
              <a:t>c</a:t>
            </a:r>
            <a:r>
              <a:rPr sz="1800" b="1" spc="10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8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8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se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4726" y="3563873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4726" y="3563111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7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4726" y="3563113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0187" y="3563113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4345" y="3563492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26" y="0"/>
                </a:lnTo>
              </a:path>
            </a:pathLst>
          </a:custGeom>
          <a:ln w="19050">
            <a:solidFill>
              <a:srgbClr val="FF77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8900" y="2214532"/>
            <a:ext cx="6362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Heiti SC"/>
                <a:cs typeface="Heiti SC"/>
              </a:rPr>
              <a:t>读文件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8900" y="4528211"/>
            <a:ext cx="6362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Heiti SC"/>
                <a:cs typeface="Heiti SC"/>
              </a:rPr>
              <a:t>写文件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6692" y="3801972"/>
            <a:ext cx="2409825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800" b="1" spc="-120" dirty="0">
                <a:latin typeface="FZLTZHB--B51-0"/>
                <a:cs typeface="FZLTZHB--B51-0"/>
              </a:rPr>
              <a:t>a.</a:t>
            </a:r>
            <a:r>
              <a:rPr sz="1800" b="1" spc="-225" dirty="0">
                <a:latin typeface="FZLTZHB--B51-0"/>
                <a:cs typeface="FZLTZHB--B51-0"/>
              </a:rPr>
              <a:t>w</a:t>
            </a:r>
            <a:r>
              <a:rPr sz="1800" b="1" spc="340" dirty="0">
                <a:latin typeface="FZLTZHB--B51-0"/>
                <a:cs typeface="FZLTZHB--B51-0"/>
              </a:rPr>
              <a:t>ri</a:t>
            </a:r>
            <a:r>
              <a:rPr sz="1800" b="1" spc="355" dirty="0">
                <a:latin typeface="FZLTZHB--B51-0"/>
                <a:cs typeface="FZLTZHB--B51-0"/>
              </a:rPr>
              <a:t>t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80" dirty="0">
                <a:latin typeface="FZLTZHB--B51-0"/>
                <a:cs typeface="FZLTZHB--B51-0"/>
              </a:rPr>
              <a:t>s)</a:t>
            </a:r>
            <a:r>
              <a:rPr sz="1800" b="1" spc="40" dirty="0">
                <a:latin typeface="FZLTZHB--B51-0"/>
                <a:cs typeface="FZLTZHB--B51-0"/>
              </a:rPr>
              <a:t> </a:t>
            </a:r>
            <a:r>
              <a:rPr sz="1800" b="1" spc="-120" dirty="0">
                <a:latin typeface="FZLTZHB--B51-0"/>
                <a:cs typeface="FZLTZHB--B51-0"/>
              </a:rPr>
              <a:t>a.</a:t>
            </a:r>
            <a:r>
              <a:rPr sz="1800" b="1" spc="-225" dirty="0">
                <a:latin typeface="FZLTZHB--B51-0"/>
                <a:cs typeface="FZLTZHB--B51-0"/>
              </a:rPr>
              <a:t>w</a:t>
            </a:r>
            <a:r>
              <a:rPr sz="1800" b="1" spc="340" dirty="0">
                <a:latin typeface="FZLTZHB--B51-0"/>
                <a:cs typeface="FZLTZHB--B51-0"/>
              </a:rPr>
              <a:t>ri</a:t>
            </a:r>
            <a:r>
              <a:rPr sz="1800" b="1" spc="355" dirty="0">
                <a:latin typeface="FZLTZHB--B51-0"/>
                <a:cs typeface="FZLTZHB--B51-0"/>
              </a:rPr>
              <a:t>t</a:t>
            </a:r>
            <a:r>
              <a:rPr sz="1800" b="1" spc="320" dirty="0">
                <a:latin typeface="FZLTZHB--B51-0"/>
                <a:cs typeface="FZLTZHB--B51-0"/>
              </a:rPr>
              <a:t>el</a:t>
            </a:r>
            <a:r>
              <a:rPr sz="1800" b="1" spc="170" dirty="0">
                <a:latin typeface="FZLTZHB--B51-0"/>
                <a:cs typeface="FZLTZHB--B51-0"/>
              </a:rPr>
              <a:t>i</a:t>
            </a:r>
            <a:r>
              <a:rPr sz="1800" b="1" spc="-185" dirty="0">
                <a:latin typeface="FZLTZHB--B51-0"/>
                <a:cs typeface="FZLTZHB--B51-0"/>
              </a:rPr>
              <a:t>ne</a:t>
            </a:r>
            <a:r>
              <a:rPr sz="1800" b="1" spc="-175" dirty="0">
                <a:latin typeface="FZLTZHB--B51-0"/>
                <a:cs typeface="FZLTZHB--B51-0"/>
              </a:rPr>
              <a:t>s</a:t>
            </a:r>
            <a:r>
              <a:rPr sz="1800" b="1" spc="470" dirty="0">
                <a:latin typeface="FZLTZHB--B51-0"/>
                <a:cs typeface="FZLTZHB--B51-0"/>
              </a:rPr>
              <a:t>(l</a:t>
            </a:r>
            <a:r>
              <a:rPr sz="1800" b="1" spc="360" dirty="0">
                <a:latin typeface="FZLTZHB--B51-0"/>
                <a:cs typeface="FZLTZHB--B51-0"/>
              </a:rPr>
              <a:t>i</a:t>
            </a:r>
            <a:r>
              <a:rPr sz="1800" b="1" spc="-185" dirty="0">
                <a:latin typeface="FZLTZHB--B51-0"/>
                <a:cs typeface="FZLTZHB--B51-0"/>
              </a:rPr>
              <a:t>ne</a:t>
            </a:r>
            <a:r>
              <a:rPr sz="1800" b="1" spc="-180" dirty="0">
                <a:latin typeface="FZLTZHB--B51-0"/>
                <a:cs typeface="FZLTZHB--B51-0"/>
              </a:rPr>
              <a:t>s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20" dirty="0">
                <a:latin typeface="FZLTZHB--B51-0"/>
                <a:cs typeface="FZLTZHB--B51-0"/>
              </a:rPr>
              <a:t>a.s</a:t>
            </a:r>
            <a:r>
              <a:rPr sz="1800" b="1" spc="-195" dirty="0">
                <a:latin typeface="FZLTZHB--B51-0"/>
                <a:cs typeface="FZLTZHB--B51-0"/>
              </a:rPr>
              <a:t>eek</a:t>
            </a:r>
            <a:r>
              <a:rPr sz="1800" b="1" spc="160" dirty="0">
                <a:latin typeface="FZLTZHB--B51-0"/>
                <a:cs typeface="FZLTZHB--B51-0"/>
              </a:rPr>
              <a:t>(o</a:t>
            </a:r>
            <a:r>
              <a:rPr sz="1800" b="1" spc="95" dirty="0">
                <a:latin typeface="FZLTZHB--B51-0"/>
                <a:cs typeface="FZLTZHB--B51-0"/>
              </a:rPr>
              <a:t>f</a:t>
            </a:r>
            <a:r>
              <a:rPr sz="1800" b="1" spc="10" dirty="0">
                <a:latin typeface="FZLTZHB--B51-0"/>
                <a:cs typeface="FZLTZHB--B51-0"/>
              </a:rPr>
              <a:t>fs</a:t>
            </a:r>
            <a:r>
              <a:rPr sz="1800" b="1" spc="5" dirty="0">
                <a:latin typeface="FZLTZHB--B51-0"/>
                <a:cs typeface="FZLTZHB--B51-0"/>
              </a:rPr>
              <a:t>e</a:t>
            </a:r>
            <a:r>
              <a:rPr sz="1800" b="1" spc="295" dirty="0">
                <a:latin typeface="FZLTZHB--B51-0"/>
                <a:cs typeface="FZLTZHB--B51-0"/>
              </a:rPr>
              <a:t>t)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9376" y="2289783"/>
            <a:ext cx="2159000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800" b="1" spc="140" dirty="0">
                <a:latin typeface="FZLTZHB--B51-0"/>
                <a:cs typeface="FZLTZHB--B51-0"/>
              </a:rPr>
              <a:t>a.</a:t>
            </a:r>
            <a:r>
              <a:rPr sz="1800" b="1" spc="110" dirty="0">
                <a:latin typeface="FZLTZHB--B51-0"/>
                <a:cs typeface="FZLTZHB--B51-0"/>
              </a:rPr>
              <a:t>r</a:t>
            </a:r>
            <a:r>
              <a:rPr sz="1800" b="1" spc="-204" dirty="0">
                <a:latin typeface="FZLTZHB--B51-0"/>
                <a:cs typeface="FZLTZHB--B51-0"/>
              </a:rPr>
              <a:t>ea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270" dirty="0">
                <a:latin typeface="FZLTZHB--B51-0"/>
                <a:cs typeface="FZLTZHB--B51-0"/>
              </a:rPr>
              <a:t>(s</a:t>
            </a:r>
            <a:r>
              <a:rPr sz="1800" b="1" spc="130" dirty="0">
                <a:latin typeface="FZLTZHB--B51-0"/>
                <a:cs typeface="FZLTZHB--B51-0"/>
              </a:rPr>
              <a:t>i</a:t>
            </a:r>
            <a:r>
              <a:rPr sz="1800" b="1" spc="10" dirty="0">
                <a:latin typeface="FZLTZHB--B51-0"/>
                <a:cs typeface="FZLTZHB--B51-0"/>
              </a:rPr>
              <a:t>ze)</a:t>
            </a:r>
            <a:r>
              <a:rPr sz="1800" b="1" spc="5" dirty="0">
                <a:latin typeface="FZLTZHB--B51-0"/>
                <a:cs typeface="FZLTZHB--B51-0"/>
              </a:rPr>
              <a:t> </a:t>
            </a:r>
            <a:r>
              <a:rPr sz="1800" b="1" spc="140" dirty="0">
                <a:latin typeface="FZLTZHB--B51-0"/>
                <a:cs typeface="FZLTZHB--B51-0"/>
              </a:rPr>
              <a:t>a.</a:t>
            </a:r>
            <a:r>
              <a:rPr sz="1800" b="1" spc="110" dirty="0">
                <a:latin typeface="FZLTZHB--B51-0"/>
                <a:cs typeface="FZLTZHB--B51-0"/>
              </a:rPr>
              <a:t>r</a:t>
            </a:r>
            <a:r>
              <a:rPr sz="1800" b="1" spc="-204" dirty="0">
                <a:latin typeface="FZLTZHB--B51-0"/>
                <a:cs typeface="FZLTZHB--B51-0"/>
              </a:rPr>
              <a:t>ea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175" dirty="0">
                <a:latin typeface="FZLTZHB--B51-0"/>
                <a:cs typeface="FZLTZHB--B51-0"/>
              </a:rPr>
              <a:t>li</a:t>
            </a:r>
            <a:r>
              <a:rPr sz="1800" b="1" spc="445" dirty="0">
                <a:latin typeface="FZLTZHB--B51-0"/>
                <a:cs typeface="FZLTZHB--B51-0"/>
              </a:rPr>
              <a:t>n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65" dirty="0">
                <a:latin typeface="FZLTZHB--B51-0"/>
                <a:cs typeface="FZLTZHB--B51-0"/>
              </a:rPr>
              <a:t>(</a:t>
            </a:r>
            <a:r>
              <a:rPr sz="1800" b="1" spc="90" dirty="0">
                <a:latin typeface="FZLTZHB--B51-0"/>
                <a:cs typeface="FZLTZHB--B51-0"/>
              </a:rPr>
              <a:t>s</a:t>
            </a:r>
            <a:r>
              <a:rPr sz="1800" b="1" spc="75" dirty="0">
                <a:latin typeface="FZLTZHB--B51-0"/>
                <a:cs typeface="FZLTZHB--B51-0"/>
              </a:rPr>
              <a:t>iz</a:t>
            </a:r>
            <a:r>
              <a:rPr sz="1800" b="1" spc="110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140" dirty="0">
                <a:latin typeface="FZLTZHB--B51-0"/>
                <a:cs typeface="FZLTZHB--B51-0"/>
              </a:rPr>
              <a:t>a.</a:t>
            </a:r>
            <a:r>
              <a:rPr sz="1800" b="1" spc="110" dirty="0">
                <a:latin typeface="FZLTZHB--B51-0"/>
                <a:cs typeface="FZLTZHB--B51-0"/>
              </a:rPr>
              <a:t>r</a:t>
            </a:r>
            <a:r>
              <a:rPr sz="1800" b="1" spc="-204" dirty="0">
                <a:latin typeface="FZLTZHB--B51-0"/>
                <a:cs typeface="FZLTZHB--B51-0"/>
              </a:rPr>
              <a:t>ea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175" dirty="0">
                <a:latin typeface="FZLTZHB--B51-0"/>
                <a:cs typeface="FZLTZHB--B51-0"/>
              </a:rPr>
              <a:t>li</a:t>
            </a:r>
            <a:r>
              <a:rPr sz="1800" b="1" spc="445" dirty="0">
                <a:latin typeface="FZLTZHB--B51-0"/>
                <a:cs typeface="FZLTZHB--B51-0"/>
              </a:rPr>
              <a:t>n</a:t>
            </a:r>
            <a:r>
              <a:rPr sz="1800" b="1" spc="-160" dirty="0">
                <a:latin typeface="FZLTZHB--B51-0"/>
                <a:cs typeface="FZLTZHB--B51-0"/>
              </a:rPr>
              <a:t>es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0" dirty="0">
                <a:latin typeface="FZLTZHB--B51-0"/>
                <a:cs typeface="FZLTZHB--B51-0"/>
              </a:rPr>
              <a:t>hi</a:t>
            </a:r>
            <a:r>
              <a:rPr sz="1800" b="1" spc="25" dirty="0">
                <a:latin typeface="FZLTZHB--B51-0"/>
                <a:cs typeface="FZLTZHB--B51-0"/>
              </a:rPr>
              <a:t>n</a:t>
            </a:r>
            <a:r>
              <a:rPr sz="1800" b="1" spc="295" dirty="0">
                <a:latin typeface="FZLTZHB--B51-0"/>
                <a:cs typeface="FZLTZHB--B51-0"/>
              </a:rPr>
              <a:t>t)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08342" y="2657094"/>
            <a:ext cx="1216151" cy="1619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712" y="2847594"/>
            <a:ext cx="2297982" cy="1357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489463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文件的打开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2205" y="2094171"/>
            <a:ext cx="14846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变量名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0867" y="2094171"/>
            <a:ext cx="324294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8170" algn="l"/>
              </a:tabLst>
            </a:pPr>
            <a:r>
              <a:rPr sz="2800" b="1" spc="-330" dirty="0">
                <a:latin typeface="FZLTZHB--B51-0"/>
                <a:cs typeface="FZLTZHB--B51-0"/>
              </a:rPr>
              <a:t>=	</a:t>
            </a:r>
            <a:r>
              <a:rPr sz="2800" b="1" spc="-310" dirty="0">
                <a:solidFill>
                  <a:srgbClr val="C00000"/>
                </a:solidFill>
                <a:latin typeface="FZLTZHB--B51-0"/>
                <a:cs typeface="FZLTZHB--B51-0"/>
              </a:rPr>
              <a:t>o</a:t>
            </a:r>
            <a:r>
              <a:rPr sz="2800" b="1" spc="-330" dirty="0">
                <a:solidFill>
                  <a:srgbClr val="C00000"/>
                </a:solidFill>
                <a:latin typeface="FZLTZHB--B51-0"/>
                <a:cs typeface="FZLTZHB--B51-0"/>
              </a:rPr>
              <a:t>p</a:t>
            </a:r>
            <a:r>
              <a:rPr sz="2800" b="1" spc="-320" dirty="0">
                <a:solidFill>
                  <a:srgbClr val="C00000"/>
                </a:solidFill>
                <a:latin typeface="FZLTZHB--B51-0"/>
                <a:cs typeface="FZLTZHB--B51-0"/>
              </a:rPr>
              <a:t>e</a:t>
            </a:r>
            <a:r>
              <a:rPr sz="2800" b="1" spc="-350" dirty="0">
                <a:solidFill>
                  <a:srgbClr val="C00000"/>
                </a:solidFill>
                <a:latin typeface="FZLTZHB--B51-0"/>
                <a:cs typeface="FZLTZHB--B51-0"/>
              </a:rPr>
              <a:t>n</a:t>
            </a:r>
            <a:r>
              <a:rPr sz="2800" b="1" spc="420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800" b="1" spc="-395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文件</a:t>
            </a:r>
            <a:r>
              <a:rPr sz="2800" b="1" spc="-10" dirty="0">
                <a:latin typeface="Heiti SC"/>
                <a:cs typeface="Heiti SC"/>
              </a:rPr>
              <a:t>名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r>
              <a:rPr sz="2800" b="1" spc="630" dirty="0">
                <a:latin typeface="FZLTZHB--B51-0"/>
                <a:cs typeface="FZLTZHB--B51-0"/>
              </a:rPr>
              <a:t>,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6023" y="2094171"/>
            <a:ext cx="203581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打开模式</a:t>
            </a:r>
            <a:r>
              <a:rPr sz="2800" b="1" spc="-380" dirty="0">
                <a:latin typeface="FZLTZHB--B51-0"/>
                <a:cs typeface="FZLTZHB--B51-0"/>
              </a:rPr>
              <a:t>&gt;</a:t>
            </a:r>
            <a:r>
              <a:rPr sz="2800" b="1" spc="430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31" y="3485115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文件句柄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701" y="3513773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文件路径和名称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501" y="4169223"/>
            <a:ext cx="2311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源文件同目录可省路径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1588" y="3547129"/>
            <a:ext cx="2222500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tabLst>
                <a:tab pos="790575" algn="l"/>
                <a:tab pos="942340" algn="l"/>
                <a:tab pos="1294765" algn="l"/>
                <a:tab pos="1447165" algn="l"/>
              </a:tabLst>
            </a:pPr>
            <a:r>
              <a:rPr sz="2400" b="1" dirty="0">
                <a:latin typeface="Heiti SC"/>
                <a:cs typeface="Heiti SC"/>
              </a:rPr>
              <a:t>文本	</a:t>
            </a:r>
            <a:r>
              <a:rPr sz="2400" b="1" spc="10" dirty="0">
                <a:latin typeface="FZLTZHB--B51-0"/>
                <a:cs typeface="FZLTZHB--B51-0"/>
              </a:rPr>
              <a:t>or	</a:t>
            </a:r>
            <a:r>
              <a:rPr sz="2400" b="1" spc="10" dirty="0">
                <a:latin typeface="Heiti SC"/>
                <a:cs typeface="Heiti SC"/>
              </a:rPr>
              <a:t>二进制 读		</a:t>
            </a:r>
            <a:r>
              <a:rPr sz="2400" b="1" spc="10" dirty="0">
                <a:latin typeface="FZLTZHB--B51-0"/>
                <a:cs typeface="FZLTZHB--B51-0"/>
              </a:rPr>
              <a:t>or		</a:t>
            </a:r>
            <a:r>
              <a:rPr sz="2400" b="1" spc="10" dirty="0">
                <a:latin typeface="Heiti SC"/>
                <a:cs typeface="Heiti SC"/>
              </a:rPr>
              <a:t>写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5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文件路径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2205" y="2094171"/>
            <a:ext cx="14846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变量名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0867" y="2094171"/>
            <a:ext cx="324294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8170" algn="l"/>
              </a:tabLst>
            </a:pPr>
            <a:r>
              <a:rPr sz="2800" b="1" spc="-330" dirty="0">
                <a:latin typeface="FZLTZHB--B51-0"/>
                <a:cs typeface="FZLTZHB--B51-0"/>
              </a:rPr>
              <a:t>=	</a:t>
            </a:r>
            <a:r>
              <a:rPr sz="2800" b="1" spc="-310" dirty="0">
                <a:solidFill>
                  <a:srgbClr val="C00000"/>
                </a:solidFill>
                <a:latin typeface="FZLTZHB--B51-0"/>
                <a:cs typeface="FZLTZHB--B51-0"/>
              </a:rPr>
              <a:t>o</a:t>
            </a:r>
            <a:r>
              <a:rPr sz="2800" b="1" spc="-330" dirty="0">
                <a:solidFill>
                  <a:srgbClr val="C00000"/>
                </a:solidFill>
                <a:latin typeface="FZLTZHB--B51-0"/>
                <a:cs typeface="FZLTZHB--B51-0"/>
              </a:rPr>
              <a:t>p</a:t>
            </a:r>
            <a:r>
              <a:rPr sz="2800" b="1" spc="-320" dirty="0">
                <a:solidFill>
                  <a:srgbClr val="C00000"/>
                </a:solidFill>
                <a:latin typeface="FZLTZHB--B51-0"/>
                <a:cs typeface="FZLTZHB--B51-0"/>
              </a:rPr>
              <a:t>e</a:t>
            </a:r>
            <a:r>
              <a:rPr sz="2800" b="1" spc="-350" dirty="0">
                <a:solidFill>
                  <a:srgbClr val="C00000"/>
                </a:solidFill>
                <a:latin typeface="FZLTZHB--B51-0"/>
                <a:cs typeface="FZLTZHB--B51-0"/>
              </a:rPr>
              <a:t>n</a:t>
            </a:r>
            <a:r>
              <a:rPr sz="2800" b="1" spc="420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800" b="1" spc="-395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文件</a:t>
            </a:r>
            <a:r>
              <a:rPr sz="2800" b="1" spc="-10" dirty="0">
                <a:latin typeface="Heiti SC"/>
                <a:cs typeface="Heiti SC"/>
              </a:rPr>
              <a:t>名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r>
              <a:rPr sz="2800" b="1" spc="630" dirty="0">
                <a:latin typeface="FZLTZHB--B51-0"/>
                <a:cs typeface="FZLTZHB--B51-0"/>
              </a:rPr>
              <a:t>,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6023" y="2094171"/>
            <a:ext cx="203581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打开模式</a:t>
            </a:r>
            <a:r>
              <a:rPr sz="2800" b="1" spc="-380" dirty="0">
                <a:latin typeface="FZLTZHB--B51-0"/>
                <a:cs typeface="FZLTZHB--B51-0"/>
              </a:rPr>
              <a:t>&gt;</a:t>
            </a:r>
            <a:r>
              <a:rPr sz="2800" b="1" spc="430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992" y="3695958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文件路径和名称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792" y="4351408"/>
            <a:ext cx="2311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源文件同目录可省路径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762" y="2990557"/>
            <a:ext cx="1838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-120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445" dirty="0">
                <a:solidFill>
                  <a:srgbClr val="006FC0"/>
                </a:solidFill>
                <a:latin typeface="Arial"/>
                <a:cs typeface="Arial"/>
              </a:rPr>
              <a:t>\</a:t>
            </a:r>
            <a:r>
              <a:rPr sz="24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-14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-14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445" dirty="0">
                <a:solidFill>
                  <a:srgbClr val="006FC0"/>
                </a:solidFill>
                <a:latin typeface="Arial"/>
                <a:cs typeface="Arial"/>
              </a:rPr>
              <a:t>\</a:t>
            </a:r>
            <a:r>
              <a:rPr sz="2400" b="1" spc="-35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22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848" y="3662953"/>
            <a:ext cx="2379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400" b="1" spc="509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400" b="1" spc="580" dirty="0">
                <a:solidFill>
                  <a:srgbClr val="1DB41D"/>
                </a:solidFill>
                <a:latin typeface="FZLTZHB--B51-0"/>
                <a:cs typeface="FZLTZHB--B51-0"/>
              </a:rPr>
              <a:t>/</a:t>
            </a:r>
            <a:r>
              <a:rPr sz="2400" b="1" spc="-49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400" b="1" spc="-56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400" b="1" spc="-509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400" b="1" spc="580" dirty="0">
                <a:solidFill>
                  <a:srgbClr val="1DB41D"/>
                </a:solidFill>
                <a:latin typeface="FZLTZHB--B51-0"/>
                <a:cs typeface="FZLTZHB--B51-0"/>
              </a:rPr>
              <a:t>/</a:t>
            </a:r>
            <a:r>
              <a:rPr sz="24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41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4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8735" y="4336257"/>
            <a:ext cx="27152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400" b="1" spc="50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400" b="1" spc="570" dirty="0">
                <a:solidFill>
                  <a:srgbClr val="1DB41D"/>
                </a:solidFill>
                <a:latin typeface="FZLTZHB--B51-0"/>
                <a:cs typeface="FZLTZHB--B51-0"/>
              </a:rPr>
              <a:t>\\</a:t>
            </a:r>
            <a:r>
              <a:rPr sz="2400" b="1" spc="-49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400" b="1" spc="-5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400" b="1" spc="-5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400" b="1" spc="570" dirty="0">
                <a:solidFill>
                  <a:srgbClr val="1DB41D"/>
                </a:solidFill>
                <a:latin typeface="FZLTZHB--B51-0"/>
                <a:cs typeface="FZLTZHB--B51-0"/>
              </a:rPr>
              <a:t>\\</a:t>
            </a:r>
            <a:r>
              <a:rPr sz="2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400" b="1" spc="41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9338" y="4336257"/>
            <a:ext cx="1202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400" b="1" spc="509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4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9207" y="3662953"/>
            <a:ext cx="2211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/</a:t>
            </a:r>
            <a:r>
              <a:rPr sz="2400" b="1" spc="-49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400" b="1" spc="-56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400" b="1" spc="-50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4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/</a:t>
            </a:r>
            <a:r>
              <a:rPr sz="24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4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打开模式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177" y="1341263"/>
          <a:ext cx="8496944" cy="3528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文件的打开模式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'</a:t>
                      </a:r>
                      <a:r>
                        <a:rPr sz="20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r'</a:t>
                      </a:r>
                      <a:endParaRPr sz="20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只读模式，默认值，如果文件不存在，返回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il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oun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'</a:t>
                      </a:r>
                      <a:r>
                        <a:rPr sz="20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w'</a:t>
                      </a:r>
                      <a:endParaRPr sz="20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覆盖写模式，文件不存在则创建，存在则完全覆盖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'</a:t>
                      </a:r>
                      <a:r>
                        <a:rPr sz="20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x'</a:t>
                      </a:r>
                      <a:endParaRPr sz="20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创建写模式，文件不存在则创建，存在则返回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il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eEx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istsEr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'</a:t>
                      </a:r>
                      <a:r>
                        <a:rPr sz="20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a'</a:t>
                      </a:r>
                      <a:endParaRPr sz="20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追加写模式，文件不存在则创建，存在则在文件最后追加内容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'</a:t>
                      </a:r>
                      <a:r>
                        <a:rPr sz="20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b'</a:t>
                      </a:r>
                      <a:endParaRPr sz="20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二进制文件模式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'</a:t>
                      </a:r>
                      <a:r>
                        <a:rPr sz="20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t'</a:t>
                      </a:r>
                      <a:endParaRPr sz="20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文本文件模式，默认值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'</a:t>
                      </a:r>
                      <a:r>
                        <a:rPr sz="20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+'</a:t>
                      </a:r>
                      <a:endParaRPr sz="20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与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/x/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一同使用，在原功能基础上增加同时读写功能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打开模式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  <a:tab pos="570865" algn="l"/>
              </a:tabLst>
            </a:pPr>
            <a:r>
              <a:rPr spc="390" dirty="0"/>
              <a:t>f	</a:t>
            </a:r>
            <a:r>
              <a:rPr spc="-240" dirty="0"/>
              <a:t>=	</a:t>
            </a:r>
            <a:r>
              <a:rPr spc="-220" dirty="0"/>
              <a:t>o</a:t>
            </a:r>
            <a:r>
              <a:rPr spc="-245" dirty="0"/>
              <a:t>p</a:t>
            </a:r>
            <a:r>
              <a:rPr spc="-240" dirty="0"/>
              <a:t>e</a:t>
            </a:r>
            <a:r>
              <a:rPr spc="-245" dirty="0"/>
              <a:t>n</a:t>
            </a:r>
            <a:r>
              <a:rPr spc="305" dirty="0"/>
              <a:t>(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75" dirty="0">
                <a:solidFill>
                  <a:srgbClr val="1DB41D"/>
                </a:solidFill>
              </a:rPr>
              <a:t>f.</a:t>
            </a:r>
            <a:r>
              <a:rPr spc="405" dirty="0">
                <a:solidFill>
                  <a:srgbClr val="1DB41D"/>
                </a:solidFill>
              </a:rPr>
              <a:t>t</a:t>
            </a:r>
            <a:r>
              <a:rPr spc="-150" dirty="0">
                <a:solidFill>
                  <a:srgbClr val="1DB41D"/>
                </a:solidFill>
              </a:rPr>
              <a:t>x</a:t>
            </a:r>
            <a:r>
              <a:rPr spc="350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305" dirty="0"/>
              <a:t>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1465" algn="l"/>
                <a:tab pos="570865" algn="l"/>
                <a:tab pos="2527300" algn="l"/>
              </a:tabLst>
            </a:pPr>
            <a:r>
              <a:rPr spc="390" dirty="0"/>
              <a:t>f	</a:t>
            </a:r>
            <a:r>
              <a:rPr spc="-240" dirty="0"/>
              <a:t>=	</a:t>
            </a:r>
            <a:r>
              <a:rPr spc="-220" dirty="0"/>
              <a:t>o</a:t>
            </a:r>
            <a:r>
              <a:rPr spc="-245" dirty="0"/>
              <a:t>p</a:t>
            </a:r>
            <a:r>
              <a:rPr spc="-240" dirty="0"/>
              <a:t>e</a:t>
            </a:r>
            <a:r>
              <a:rPr spc="-245" dirty="0"/>
              <a:t>n</a:t>
            </a:r>
            <a:r>
              <a:rPr spc="305" dirty="0"/>
              <a:t>(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75" dirty="0">
                <a:solidFill>
                  <a:srgbClr val="1DB41D"/>
                </a:solidFill>
              </a:rPr>
              <a:t>f.</a:t>
            </a:r>
            <a:r>
              <a:rPr spc="405" dirty="0">
                <a:solidFill>
                  <a:srgbClr val="1DB41D"/>
                </a:solidFill>
              </a:rPr>
              <a:t>t</a:t>
            </a:r>
            <a:r>
              <a:rPr spc="-150" dirty="0">
                <a:solidFill>
                  <a:srgbClr val="1DB41D"/>
                </a:solidFill>
              </a:rPr>
              <a:t>x</a:t>
            </a:r>
            <a:r>
              <a:rPr spc="350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450" dirty="0"/>
              <a:t>,</a:t>
            </a:r>
            <a:r>
              <a:rPr dirty="0"/>
              <a:t>	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315" dirty="0">
                <a:solidFill>
                  <a:srgbClr val="1DB41D"/>
                </a:solidFill>
              </a:rPr>
              <a:t>r</a:t>
            </a:r>
            <a:r>
              <a:rPr spc="265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305" dirty="0"/>
              <a:t>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1465" algn="l"/>
                <a:tab pos="571500" algn="l"/>
                <a:tab pos="2527300" algn="l"/>
              </a:tabLst>
            </a:pPr>
            <a:r>
              <a:rPr spc="390" dirty="0"/>
              <a:t>f	</a:t>
            </a:r>
            <a:r>
              <a:rPr spc="-240" dirty="0"/>
              <a:t>=	</a:t>
            </a:r>
            <a:r>
              <a:rPr spc="-220" dirty="0"/>
              <a:t>o</a:t>
            </a:r>
            <a:r>
              <a:rPr spc="-245" dirty="0"/>
              <a:t>p</a:t>
            </a:r>
            <a:r>
              <a:rPr spc="-240" dirty="0"/>
              <a:t>e</a:t>
            </a:r>
            <a:r>
              <a:rPr spc="-245" dirty="0"/>
              <a:t>n</a:t>
            </a:r>
            <a:r>
              <a:rPr spc="305" dirty="0"/>
              <a:t>(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75" dirty="0">
                <a:solidFill>
                  <a:srgbClr val="1DB41D"/>
                </a:solidFill>
              </a:rPr>
              <a:t>f.</a:t>
            </a:r>
            <a:r>
              <a:rPr spc="405" dirty="0">
                <a:solidFill>
                  <a:srgbClr val="1DB41D"/>
                </a:solidFill>
              </a:rPr>
              <a:t>t</a:t>
            </a:r>
            <a:r>
              <a:rPr spc="-150" dirty="0">
                <a:solidFill>
                  <a:srgbClr val="1DB41D"/>
                </a:solidFill>
              </a:rPr>
              <a:t>x</a:t>
            </a:r>
            <a:r>
              <a:rPr spc="350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450" dirty="0"/>
              <a:t>,</a:t>
            </a:r>
            <a:r>
              <a:rPr dirty="0"/>
              <a:t>	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-290" dirty="0">
                <a:solidFill>
                  <a:srgbClr val="1DB41D"/>
                </a:solidFill>
              </a:rPr>
              <a:t>w</a:t>
            </a:r>
            <a:r>
              <a:rPr spc="-140" dirty="0">
                <a:solidFill>
                  <a:srgbClr val="1DB41D"/>
                </a:solidFill>
              </a:rPr>
              <a:t>"</a:t>
            </a:r>
            <a:r>
              <a:rPr spc="305" dirty="0"/>
              <a:t>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1465" algn="l"/>
                <a:tab pos="571500" algn="l"/>
                <a:tab pos="2527300" algn="l"/>
              </a:tabLst>
            </a:pPr>
            <a:r>
              <a:rPr spc="390" dirty="0"/>
              <a:t>f	</a:t>
            </a:r>
            <a:r>
              <a:rPr spc="-240" dirty="0"/>
              <a:t>=	</a:t>
            </a:r>
            <a:r>
              <a:rPr spc="-220" dirty="0"/>
              <a:t>o</a:t>
            </a:r>
            <a:r>
              <a:rPr spc="-245" dirty="0"/>
              <a:t>p</a:t>
            </a:r>
            <a:r>
              <a:rPr spc="-240" dirty="0"/>
              <a:t>e</a:t>
            </a:r>
            <a:r>
              <a:rPr spc="-245" dirty="0"/>
              <a:t>n</a:t>
            </a:r>
            <a:r>
              <a:rPr spc="305" dirty="0"/>
              <a:t>(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75" dirty="0">
                <a:solidFill>
                  <a:srgbClr val="1DB41D"/>
                </a:solidFill>
              </a:rPr>
              <a:t>f.</a:t>
            </a:r>
            <a:r>
              <a:rPr spc="405" dirty="0">
                <a:solidFill>
                  <a:srgbClr val="1DB41D"/>
                </a:solidFill>
              </a:rPr>
              <a:t>t</a:t>
            </a:r>
            <a:r>
              <a:rPr spc="-150" dirty="0">
                <a:solidFill>
                  <a:srgbClr val="1DB41D"/>
                </a:solidFill>
              </a:rPr>
              <a:t>x</a:t>
            </a:r>
            <a:r>
              <a:rPr spc="350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450" dirty="0"/>
              <a:t>,</a:t>
            </a:r>
            <a:r>
              <a:rPr dirty="0"/>
              <a:t>	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-235" dirty="0">
                <a:solidFill>
                  <a:srgbClr val="1DB41D"/>
                </a:solidFill>
              </a:rPr>
              <a:t>a</a:t>
            </a:r>
            <a:r>
              <a:rPr spc="-254" dirty="0">
                <a:solidFill>
                  <a:srgbClr val="1DB41D"/>
                </a:solidFill>
              </a:rPr>
              <a:t>+</a:t>
            </a:r>
            <a:r>
              <a:rPr spc="270" dirty="0">
                <a:solidFill>
                  <a:srgbClr val="1DB41D"/>
                </a:solidFill>
              </a:rPr>
              <a:t>"</a:t>
            </a:r>
            <a:r>
              <a:rPr spc="305" dirty="0"/>
              <a:t>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1465" algn="l"/>
                <a:tab pos="571500" algn="l"/>
                <a:tab pos="2527300" algn="l"/>
              </a:tabLst>
            </a:pPr>
            <a:r>
              <a:rPr spc="390" dirty="0"/>
              <a:t>f	</a:t>
            </a:r>
            <a:r>
              <a:rPr spc="-240" dirty="0"/>
              <a:t>=	</a:t>
            </a:r>
            <a:r>
              <a:rPr spc="-220" dirty="0"/>
              <a:t>o</a:t>
            </a:r>
            <a:r>
              <a:rPr spc="-245" dirty="0"/>
              <a:t>p</a:t>
            </a:r>
            <a:r>
              <a:rPr spc="-240" dirty="0"/>
              <a:t>e</a:t>
            </a:r>
            <a:r>
              <a:rPr spc="-245" dirty="0"/>
              <a:t>n</a:t>
            </a:r>
            <a:r>
              <a:rPr spc="305" dirty="0"/>
              <a:t>(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75" dirty="0">
                <a:solidFill>
                  <a:srgbClr val="1DB41D"/>
                </a:solidFill>
              </a:rPr>
              <a:t>f.</a:t>
            </a:r>
            <a:r>
              <a:rPr spc="405" dirty="0">
                <a:solidFill>
                  <a:srgbClr val="1DB41D"/>
                </a:solidFill>
              </a:rPr>
              <a:t>t</a:t>
            </a:r>
            <a:r>
              <a:rPr spc="-150" dirty="0">
                <a:solidFill>
                  <a:srgbClr val="1DB41D"/>
                </a:solidFill>
              </a:rPr>
              <a:t>x</a:t>
            </a:r>
            <a:r>
              <a:rPr spc="350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450" dirty="0"/>
              <a:t>,</a:t>
            </a:r>
            <a:r>
              <a:rPr dirty="0"/>
              <a:t>	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80" dirty="0">
                <a:solidFill>
                  <a:srgbClr val="1DB41D"/>
                </a:solidFill>
              </a:rPr>
              <a:t>x</a:t>
            </a:r>
            <a:r>
              <a:rPr spc="45" dirty="0">
                <a:solidFill>
                  <a:srgbClr val="1DB41D"/>
                </a:solidFill>
              </a:rPr>
              <a:t>"</a:t>
            </a:r>
            <a:r>
              <a:rPr spc="305" dirty="0"/>
              <a:t>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1465" algn="l"/>
                <a:tab pos="571500" algn="l"/>
                <a:tab pos="2527300" algn="l"/>
              </a:tabLst>
            </a:pPr>
            <a:r>
              <a:rPr spc="390" dirty="0"/>
              <a:t>f	</a:t>
            </a:r>
            <a:r>
              <a:rPr spc="-240" dirty="0"/>
              <a:t>=	</a:t>
            </a:r>
            <a:r>
              <a:rPr spc="-220" dirty="0"/>
              <a:t>o</a:t>
            </a:r>
            <a:r>
              <a:rPr spc="-245" dirty="0"/>
              <a:t>p</a:t>
            </a:r>
            <a:r>
              <a:rPr spc="-240" dirty="0"/>
              <a:t>e</a:t>
            </a:r>
            <a:r>
              <a:rPr spc="-245" dirty="0"/>
              <a:t>n</a:t>
            </a:r>
            <a:r>
              <a:rPr spc="305" dirty="0"/>
              <a:t>(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75" dirty="0">
                <a:solidFill>
                  <a:srgbClr val="1DB41D"/>
                </a:solidFill>
              </a:rPr>
              <a:t>f.</a:t>
            </a:r>
            <a:r>
              <a:rPr spc="405" dirty="0">
                <a:solidFill>
                  <a:srgbClr val="1DB41D"/>
                </a:solidFill>
              </a:rPr>
              <a:t>t</a:t>
            </a:r>
            <a:r>
              <a:rPr spc="-150" dirty="0">
                <a:solidFill>
                  <a:srgbClr val="1DB41D"/>
                </a:solidFill>
              </a:rPr>
              <a:t>x</a:t>
            </a:r>
            <a:r>
              <a:rPr spc="350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450" dirty="0"/>
              <a:t>,</a:t>
            </a:r>
            <a:r>
              <a:rPr dirty="0"/>
              <a:t>	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0" dirty="0">
                <a:solidFill>
                  <a:srgbClr val="1DB41D"/>
                </a:solidFill>
              </a:rPr>
              <a:t>b</a:t>
            </a:r>
            <a:r>
              <a:rPr spc="10" dirty="0">
                <a:solidFill>
                  <a:srgbClr val="1DB41D"/>
                </a:solidFill>
              </a:rPr>
              <a:t>"</a:t>
            </a:r>
            <a:r>
              <a:rPr spc="305" dirty="0"/>
              <a:t>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1465" algn="l"/>
                <a:tab pos="571500" algn="l"/>
                <a:tab pos="2527300" algn="l"/>
              </a:tabLst>
            </a:pPr>
            <a:r>
              <a:rPr spc="390" dirty="0"/>
              <a:t>f	</a:t>
            </a:r>
            <a:r>
              <a:rPr spc="-240" dirty="0"/>
              <a:t>=	</a:t>
            </a:r>
            <a:r>
              <a:rPr spc="-220" dirty="0"/>
              <a:t>o</a:t>
            </a:r>
            <a:r>
              <a:rPr spc="-245" dirty="0"/>
              <a:t>p</a:t>
            </a:r>
            <a:r>
              <a:rPr spc="-240" dirty="0"/>
              <a:t>e</a:t>
            </a:r>
            <a:r>
              <a:rPr spc="-245" dirty="0"/>
              <a:t>n</a:t>
            </a:r>
            <a:r>
              <a:rPr spc="305" dirty="0"/>
              <a:t>(</a:t>
            </a:r>
            <a:r>
              <a:rPr spc="280" dirty="0">
                <a:solidFill>
                  <a:srgbClr val="1DB41D"/>
                </a:solidFill>
              </a:rPr>
              <a:t>"</a:t>
            </a:r>
            <a:r>
              <a:rPr spc="375" dirty="0">
                <a:solidFill>
                  <a:srgbClr val="1DB41D"/>
                </a:solidFill>
              </a:rPr>
              <a:t>f.</a:t>
            </a:r>
            <a:r>
              <a:rPr spc="405" dirty="0">
                <a:solidFill>
                  <a:srgbClr val="1DB41D"/>
                </a:solidFill>
              </a:rPr>
              <a:t>t</a:t>
            </a:r>
            <a:r>
              <a:rPr spc="-150" dirty="0">
                <a:solidFill>
                  <a:srgbClr val="1DB41D"/>
                </a:solidFill>
              </a:rPr>
              <a:t>x</a:t>
            </a:r>
            <a:r>
              <a:rPr spc="350" dirty="0">
                <a:solidFill>
                  <a:srgbClr val="1DB41D"/>
                </a:solidFill>
              </a:rPr>
              <a:t>t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450" dirty="0"/>
              <a:t>,</a:t>
            </a:r>
            <a:r>
              <a:rPr dirty="0"/>
              <a:t>	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-540" dirty="0">
                <a:solidFill>
                  <a:srgbClr val="1DB41D"/>
                </a:solidFill>
              </a:rPr>
              <a:t>w</a:t>
            </a:r>
            <a:r>
              <a:rPr spc="-409" dirty="0">
                <a:solidFill>
                  <a:srgbClr val="1DB41D"/>
                </a:solidFill>
              </a:rPr>
              <a:t>b</a:t>
            </a:r>
            <a:r>
              <a:rPr spc="275" dirty="0">
                <a:solidFill>
                  <a:srgbClr val="1DB41D"/>
                </a:solidFill>
              </a:rPr>
              <a:t>"</a:t>
            </a:r>
            <a:r>
              <a:rPr spc="305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文本形式、只读模式、默认值</a:t>
            </a: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b="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文本形式、只读模式、同默认值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文本形式、覆盖写模式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文本形式、追加写模式</a:t>
            </a:r>
            <a:r>
              <a:rPr spc="350" dirty="0">
                <a:latin typeface="Arial"/>
                <a:cs typeface="Arial"/>
              </a:rPr>
              <a:t>+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-5" dirty="0"/>
              <a:t>读文件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文本形式、创建写模式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二进制形式、只读模式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二进制形式、覆盖写模式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1779423"/>
            <a:ext cx="5840055" cy="242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文件的关闭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1950" y="2166043"/>
            <a:ext cx="304609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变量名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r>
              <a:rPr sz="2800" b="1" spc="595" dirty="0">
                <a:solidFill>
                  <a:srgbClr val="C00000"/>
                </a:solidFill>
                <a:latin typeface="FZLTZHB--B51-0"/>
                <a:cs typeface="FZLTZHB--B51-0"/>
              </a:rPr>
              <a:t>.</a:t>
            </a:r>
            <a:r>
              <a:rPr sz="2800" b="1" spc="70" dirty="0">
                <a:solidFill>
                  <a:srgbClr val="C00000"/>
                </a:solidFill>
                <a:latin typeface="FZLTZHB--B51-0"/>
                <a:cs typeface="FZLTZHB--B51-0"/>
              </a:rPr>
              <a:t>cl</a:t>
            </a:r>
            <a:r>
              <a:rPr sz="2800" b="1" spc="110" dirty="0">
                <a:solidFill>
                  <a:srgbClr val="C00000"/>
                </a:solidFill>
                <a:latin typeface="FZLTZHB--B51-0"/>
                <a:cs typeface="FZLTZHB--B51-0"/>
              </a:rPr>
              <a:t>o</a:t>
            </a:r>
            <a:r>
              <a:rPr sz="2800" b="1" spc="90" dirty="0">
                <a:solidFill>
                  <a:srgbClr val="C00000"/>
                </a:solidFill>
                <a:latin typeface="FZLTZHB--B51-0"/>
                <a:cs typeface="FZLTZHB--B51-0"/>
              </a:rPr>
              <a:t>se()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941" y="3807722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文件句柄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文件使用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299" y="2168176"/>
            <a:ext cx="3378835" cy="166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文本形式打开文件</a:t>
            </a:r>
            <a:endParaRPr sz="2000">
              <a:latin typeface="Heiti SC"/>
              <a:cs typeface="Heiti SC"/>
            </a:endParaRPr>
          </a:p>
          <a:p>
            <a:pPr marL="12700" marR="5080" indent="-635">
              <a:lnSpc>
                <a:spcPct val="150000"/>
              </a:lnSpc>
              <a:tabLst>
                <a:tab pos="430530" algn="l"/>
                <a:tab pos="711200" algn="l"/>
                <a:tab pos="2667000" algn="l"/>
              </a:tabLst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0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3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405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ea</a:t>
            </a:r>
            <a:r>
              <a:rPr sz="2000" b="1" spc="245" dirty="0">
                <a:latin typeface="FZLTZHB--B51-0"/>
                <a:cs typeface="FZLTZHB--B51-0"/>
              </a:rPr>
              <a:t>d</a:t>
            </a:r>
            <a:r>
              <a:rPr sz="2000" b="1" spc="100" dirty="0">
                <a:latin typeface="FZLTZHB--B51-0"/>
                <a:cs typeface="FZLTZHB--B51-0"/>
              </a:rPr>
              <a:t>l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395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5148" y="2168430"/>
            <a:ext cx="3378835" cy="166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二进制形式打开文件</a:t>
            </a:r>
            <a:endParaRPr sz="2000">
              <a:latin typeface="Heiti SC"/>
              <a:cs typeface="Heiti SC"/>
            </a:endParaRPr>
          </a:p>
          <a:p>
            <a:pPr marL="12700" marR="5080" indent="-635">
              <a:lnSpc>
                <a:spcPct val="150000"/>
              </a:lnSpc>
              <a:tabLst>
                <a:tab pos="430530" algn="l"/>
                <a:tab pos="711200" algn="l"/>
                <a:tab pos="2667000" algn="l"/>
              </a:tabLst>
            </a:pP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0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3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405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ea</a:t>
            </a:r>
            <a:r>
              <a:rPr sz="2000" b="1" spc="245" dirty="0">
                <a:latin typeface="FZLTZHB--B51-0"/>
                <a:cs typeface="FZLTZHB--B51-0"/>
              </a:rPr>
              <a:t>d</a:t>
            </a:r>
            <a:r>
              <a:rPr sz="2000" b="1" spc="100" dirty="0">
                <a:latin typeface="FZLTZHB--B51-0"/>
                <a:cs typeface="FZLTZHB--B51-0"/>
              </a:rPr>
              <a:t>l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420" dirty="0">
                <a:latin typeface="FZLTZHB--B51-0"/>
                <a:cs typeface="FZLTZHB--B51-0"/>
              </a:rPr>
              <a:t>f</a:t>
            </a:r>
            <a:r>
              <a:rPr sz="2000" b="1" spc="395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2958" y="1396892"/>
            <a:ext cx="6439535" cy="247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整数类型的无限范围及</a:t>
            </a:r>
            <a:r>
              <a:rPr sz="2000" b="1" spc="114" dirty="0">
                <a:latin typeface="Arial"/>
                <a:cs typeface="Arial"/>
              </a:rPr>
              <a:t>4</a:t>
            </a:r>
            <a:r>
              <a:rPr sz="2000" b="1" spc="-5" dirty="0">
                <a:latin typeface="Heiti SC"/>
                <a:cs typeface="Heiti SC"/>
              </a:rPr>
              <a:t>种进</a:t>
            </a:r>
            <a:r>
              <a:rPr sz="2000" b="1" dirty="0">
                <a:latin typeface="Heiti SC"/>
                <a:cs typeface="Heiti SC"/>
              </a:rPr>
              <a:t>制</a:t>
            </a:r>
            <a:r>
              <a:rPr sz="2000" b="1" spc="-5" dirty="0">
                <a:latin typeface="Heiti SC"/>
                <a:cs typeface="Heiti SC"/>
              </a:rPr>
              <a:t>表示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浮点数类型的近似无限范围、小尾</a:t>
            </a:r>
            <a:r>
              <a:rPr sz="2000" b="1" dirty="0">
                <a:latin typeface="Heiti SC"/>
                <a:cs typeface="Heiti SC"/>
              </a:rPr>
              <a:t>数</a:t>
            </a:r>
            <a:r>
              <a:rPr sz="2000" b="1" spc="-5" dirty="0">
                <a:latin typeface="Heiti SC"/>
                <a:cs typeface="Heiti SC"/>
              </a:rPr>
              <a:t>及科</a:t>
            </a:r>
            <a:r>
              <a:rPr sz="2000" b="1" dirty="0">
                <a:latin typeface="Heiti SC"/>
                <a:cs typeface="Heiti SC"/>
              </a:rPr>
              <a:t>学</a:t>
            </a:r>
            <a:r>
              <a:rPr sz="2000" b="1" spc="-5" dirty="0">
                <a:latin typeface="Heiti SC"/>
                <a:cs typeface="Heiti SC"/>
              </a:rPr>
              <a:t>计数法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45" dirty="0">
                <a:latin typeface="Arial"/>
                <a:cs typeface="Arial"/>
              </a:rPr>
              <a:t>+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200" dirty="0">
                <a:latin typeface="Arial"/>
                <a:cs typeface="Arial"/>
              </a:rPr>
              <a:t>-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38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85" dirty="0">
                <a:latin typeface="Arial"/>
                <a:cs typeface="Arial"/>
              </a:rPr>
              <a:t>//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85" dirty="0">
                <a:latin typeface="Arial"/>
                <a:cs typeface="Arial"/>
              </a:rPr>
              <a:t>%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95" dirty="0">
                <a:latin typeface="Arial"/>
                <a:cs typeface="Arial"/>
              </a:rPr>
              <a:t>*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二</a:t>
            </a:r>
            <a:r>
              <a:rPr sz="2000" b="1" spc="-5" dirty="0">
                <a:latin typeface="Heiti SC"/>
                <a:cs typeface="Heiti SC"/>
              </a:rPr>
              <a:t>元增</a:t>
            </a:r>
            <a:r>
              <a:rPr sz="2000" b="1" dirty="0">
                <a:latin typeface="Heiti SC"/>
                <a:cs typeface="Heiti SC"/>
              </a:rPr>
              <a:t>强</a:t>
            </a:r>
            <a:r>
              <a:rPr sz="2000" b="1" spc="-5" dirty="0">
                <a:latin typeface="Heiti SC"/>
                <a:cs typeface="Heiti SC"/>
              </a:rPr>
              <a:t>赋值</a:t>
            </a:r>
            <a:r>
              <a:rPr sz="2000" b="1" dirty="0">
                <a:latin typeface="Heiti SC"/>
                <a:cs typeface="Heiti SC"/>
              </a:rPr>
              <a:t>操</a:t>
            </a:r>
            <a:r>
              <a:rPr sz="2000" b="1" spc="-5" dirty="0">
                <a:latin typeface="Heiti SC"/>
                <a:cs typeface="Heiti SC"/>
              </a:rPr>
              <a:t>作符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35" dirty="0">
                <a:latin typeface="Arial"/>
                <a:cs typeface="Arial"/>
              </a:rPr>
              <a:t>v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90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10" dirty="0">
                <a:latin typeface="Arial"/>
                <a:cs typeface="Arial"/>
              </a:rPr>
              <a:t>pow(</a:t>
            </a:r>
            <a:r>
              <a:rPr sz="2000" b="1" spc="10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5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oun</a:t>
            </a:r>
            <a:r>
              <a:rPr sz="2000" b="1" spc="80" dirty="0">
                <a:latin typeface="Arial"/>
                <a:cs typeface="Arial"/>
              </a:rPr>
              <a:t>d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80" dirty="0">
                <a:latin typeface="Arial"/>
                <a:cs typeface="Arial"/>
              </a:rPr>
              <a:t>x(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90" dirty="0">
                <a:latin typeface="Arial"/>
                <a:cs typeface="Arial"/>
              </a:rPr>
              <a:t>n(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007EDE"/>
              </a:buClr>
              <a:buFont typeface="Arial"/>
              <a:buChar char="-"/>
            </a:pPr>
            <a:endParaRPr sz="16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95" dirty="0">
                <a:latin typeface="Arial"/>
                <a:cs typeface="Arial"/>
              </a:rPr>
              <a:t>in</a:t>
            </a:r>
            <a:r>
              <a:rPr sz="2000" b="1" spc="65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()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50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6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150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-85" dirty="0">
                <a:latin typeface="Arial"/>
                <a:cs typeface="Arial"/>
              </a:rPr>
              <a:t>c</a:t>
            </a:r>
            <a:r>
              <a:rPr sz="2000" b="1" spc="135" dirty="0">
                <a:latin typeface="Arial"/>
                <a:cs typeface="Arial"/>
              </a:rPr>
              <a:t>om</a:t>
            </a:r>
            <a:r>
              <a:rPr sz="2000" b="1" spc="60" dirty="0">
                <a:latin typeface="Arial"/>
                <a:cs typeface="Arial"/>
              </a:rPr>
              <a:t>plex</a:t>
            </a:r>
            <a:r>
              <a:rPr sz="2000" b="1" spc="110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文件内容的读取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文件内容的读取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177" y="1485280"/>
          <a:ext cx="8496944" cy="305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1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&gt;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.r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e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a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d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(s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i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z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e=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-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)</a:t>
                      </a:r>
                      <a:endParaRPr sz="20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读入全部内容，如果给出参数，读入前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长度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s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f.read(2)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6"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&gt;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.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r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ea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d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li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n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e(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si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z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e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=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-1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)</a:t>
                      </a:r>
                      <a:endParaRPr sz="20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读入一行内容，如果给出参数，读入该行前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长度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s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f.readlin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中国是一个伟大的国家！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文件内容的读取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177" y="1917327"/>
          <a:ext cx="8496946" cy="2146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&gt;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.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r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ea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d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li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n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e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s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(h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i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n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t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=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-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1</a:t>
                      </a:r>
                      <a:endParaRPr sz="20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 marR="1179195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读入文件所有行，以每行为元素形成列表 如果给出参数，读入前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hin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行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sz="2000" dirty="0">
                          <a:latin typeface="Andale Mono"/>
                          <a:cs typeface="Andale Mono"/>
                        </a:rPr>
                        <a:t>)</a:t>
                      </a:r>
                      <a:endParaRPr sz="2000">
                        <a:latin typeface="Andale Mono"/>
                        <a:cs typeface="Andale Mono"/>
                      </a:endParaRPr>
                    </a:p>
                    <a:p>
                      <a:pPr marL="159385" indent="10160">
                        <a:lnSpc>
                          <a:spcPts val="190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s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f.readlin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dirty="0">
                          <a:solidFill>
                            <a:srgbClr val="0010FF"/>
                          </a:solidFill>
                          <a:latin typeface="Andale Mono"/>
                          <a:cs typeface="Andale Mono"/>
                        </a:rPr>
                        <a:t>['</a:t>
                      </a:r>
                      <a:r>
                        <a:rPr sz="18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中国是一个伟大的国家！</a:t>
                      </a:r>
                      <a:r>
                        <a:rPr sz="1800" dirty="0">
                          <a:solidFill>
                            <a:srgbClr val="0010FF"/>
                          </a:solidFill>
                          <a:latin typeface="Andale Mono"/>
                          <a:cs typeface="Andale Mono"/>
                        </a:rPr>
                        <a:t>']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1779423"/>
            <a:ext cx="5840055" cy="242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文件的全文本操作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4436" y="1529255"/>
            <a:ext cx="5330825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47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遍历全文本：方法一</a:t>
            </a:r>
            <a:endParaRPr sz="2400">
              <a:latin typeface="Heiti SC"/>
              <a:cs typeface="Heiti SC"/>
            </a:endParaRPr>
          </a:p>
          <a:p>
            <a:pPr marL="12700" marR="5080">
              <a:lnSpc>
                <a:spcPct val="170000"/>
              </a:lnSpc>
              <a:spcBef>
                <a:spcPts val="2140"/>
              </a:spcBef>
              <a:tabLst>
                <a:tab pos="430530" algn="l"/>
                <a:tab pos="711200" algn="l"/>
                <a:tab pos="850265" algn="l"/>
                <a:tab pos="11303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570" dirty="0">
                <a:latin typeface="FZLTZHB--B51-0"/>
                <a:cs typeface="FZLTZHB--B51-0"/>
              </a:rPr>
              <a:t>me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50" dirty="0">
                <a:latin typeface="FZLTZHB--B51-0"/>
                <a:cs typeface="FZLTZHB--B51-0"/>
              </a:rPr>
              <a:t>p</a:t>
            </a:r>
            <a:r>
              <a:rPr sz="2000" b="1" spc="70" dirty="0">
                <a:latin typeface="FZLTZHB--B51-0"/>
                <a:cs typeface="FZLTZHB--B51-0"/>
              </a:rPr>
              <a:t>u</a:t>
            </a:r>
            <a:r>
              <a:rPr sz="2000" b="1" spc="35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请输入要打开的文件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名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称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571500" algn="l"/>
                <a:tab pos="850900" algn="l"/>
              </a:tabLst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70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ead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4943" y="3912361"/>
            <a:ext cx="236029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000"/>
              </a:lnSpc>
            </a:pP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对全文</a:t>
            </a:r>
            <a:r>
              <a:rPr sz="2000" b="1" spc="70" dirty="0">
                <a:solidFill>
                  <a:srgbClr val="C00000"/>
                </a:solidFill>
                <a:latin typeface="FZLTZHB--B51-0"/>
                <a:cs typeface="FZLTZHB--B51-0"/>
              </a:rPr>
              <a:t>t</a:t>
            </a:r>
            <a:r>
              <a:rPr sz="2000" b="1" spc="114" dirty="0">
                <a:solidFill>
                  <a:srgbClr val="C00000"/>
                </a:solidFill>
                <a:latin typeface="FZLTZHB--B51-0"/>
                <a:cs typeface="FZLTZHB--B51-0"/>
              </a:rPr>
              <a:t>x</a:t>
            </a:r>
            <a:r>
              <a:rPr sz="2000" b="1" spc="345" dirty="0">
                <a:solidFill>
                  <a:srgbClr val="C00000"/>
                </a:solidFill>
                <a:latin typeface="FZLTZHB--B51-0"/>
                <a:cs typeface="FZLTZHB--B51-0"/>
              </a:rPr>
              <a:t>t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进行处理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2867" y="3864967"/>
            <a:ext cx="2493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一次读入，统一处理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1779423"/>
            <a:ext cx="5840055" cy="2755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文件的全文本操作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4436" y="1529255"/>
            <a:ext cx="5330825" cy="210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47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遍历全文本：方法二</a:t>
            </a:r>
            <a:endParaRPr sz="2400">
              <a:latin typeface="Heiti SC"/>
              <a:cs typeface="Heiti SC"/>
            </a:endParaRPr>
          </a:p>
          <a:p>
            <a:pPr marL="12700" marR="5080">
              <a:lnSpc>
                <a:spcPct val="140000"/>
              </a:lnSpc>
              <a:spcBef>
                <a:spcPts val="625"/>
              </a:spcBef>
              <a:tabLst>
                <a:tab pos="430530" algn="l"/>
                <a:tab pos="711200" algn="l"/>
                <a:tab pos="850265" algn="l"/>
                <a:tab pos="11303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570" dirty="0">
                <a:latin typeface="FZLTZHB--B51-0"/>
                <a:cs typeface="FZLTZHB--B51-0"/>
              </a:rPr>
              <a:t>me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50" dirty="0">
                <a:latin typeface="FZLTZHB--B51-0"/>
                <a:cs typeface="FZLTZHB--B51-0"/>
              </a:rPr>
              <a:t>p</a:t>
            </a:r>
            <a:r>
              <a:rPr sz="2000" b="1" spc="70" dirty="0">
                <a:latin typeface="FZLTZHB--B51-0"/>
                <a:cs typeface="FZLTZHB--B51-0"/>
              </a:rPr>
              <a:t>u</a:t>
            </a:r>
            <a:r>
              <a:rPr sz="2000" b="1" spc="35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请输入要打开的文件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名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称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571500" algn="l"/>
                <a:tab pos="850900" algn="l"/>
              </a:tabLst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70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ead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2)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410335" algn="l"/>
                <a:tab pos="1828800" algn="l"/>
              </a:tabLst>
            </a:pP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w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h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80" dirty="0">
                <a:latin typeface="FZLTZHB--B51-0"/>
                <a:cs typeface="FZLTZHB--B51-0"/>
              </a:rPr>
              <a:t>!=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4943" y="3781347"/>
            <a:ext cx="2820670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 marR="5080">
              <a:lnSpc>
                <a:spcPct val="140000"/>
              </a:lnSpc>
              <a:tabLst>
                <a:tab pos="1129665" algn="l"/>
                <a:tab pos="1409700" algn="l"/>
              </a:tabLst>
            </a:pP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对</a:t>
            </a:r>
            <a:r>
              <a:rPr sz="2000" b="1" spc="340" dirty="0">
                <a:solidFill>
                  <a:srgbClr val="C00000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C00000"/>
                </a:solidFill>
                <a:latin typeface="FZLTZHB--B51-0"/>
                <a:cs typeface="FZLTZHB--B51-0"/>
              </a:rPr>
              <a:t>xt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进行处理 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29" dirty="0">
                <a:latin typeface="FZLTZHB--B51-0"/>
                <a:cs typeface="FZLTZHB--B51-0"/>
              </a:rPr>
              <a:t>ad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2867" y="3864967"/>
            <a:ext cx="2747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按数量读入，逐步处理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文件的逐行操作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2428" y="1529255"/>
            <a:ext cx="5330825" cy="206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4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逐行遍历文件：方法一</a:t>
            </a:r>
            <a:endParaRPr sz="2400">
              <a:latin typeface="Heiti SC"/>
              <a:cs typeface="Heiti SC"/>
            </a:endParaRPr>
          </a:p>
          <a:p>
            <a:pPr marL="12700" marR="5080">
              <a:lnSpc>
                <a:spcPct val="170000"/>
              </a:lnSpc>
              <a:spcBef>
                <a:spcPts val="1005"/>
              </a:spcBef>
              <a:tabLst>
                <a:tab pos="430530" algn="l"/>
                <a:tab pos="711200" algn="l"/>
                <a:tab pos="850265" algn="l"/>
                <a:tab pos="11303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570" dirty="0">
                <a:latin typeface="FZLTZHB--B51-0"/>
                <a:cs typeface="FZLTZHB--B51-0"/>
              </a:rPr>
              <a:t>me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50" dirty="0">
                <a:latin typeface="FZLTZHB--B51-0"/>
                <a:cs typeface="FZLTZHB--B51-0"/>
              </a:rPr>
              <a:t>p</a:t>
            </a:r>
            <a:r>
              <a:rPr sz="2000" b="1" spc="70" dirty="0">
                <a:latin typeface="FZLTZHB--B51-0"/>
                <a:cs typeface="FZLTZHB--B51-0"/>
              </a:rPr>
              <a:t>u</a:t>
            </a:r>
            <a:r>
              <a:rPr sz="2000" b="1" spc="35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请输入要打开的文件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名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称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12700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0" dirty="0">
                <a:latin typeface="FZLTZHB--B51-0"/>
                <a:cs typeface="FZLTZHB--B51-0"/>
              </a:rPr>
              <a:t>ine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430" dirty="0">
                <a:latin typeface="FZLTZHB--B51-0"/>
                <a:cs typeface="FZLTZHB--B51-0"/>
              </a:rPr>
              <a:t>.</a:t>
            </a:r>
            <a:r>
              <a:rPr sz="2000" b="1" spc="229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ea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90" dirty="0">
                <a:latin typeface="FZLTZHB--B51-0"/>
                <a:cs typeface="FZLTZHB--B51-0"/>
              </a:rPr>
              <a:t>i</a:t>
            </a:r>
            <a:r>
              <a:rPr sz="2000" b="1" spc="229" dirty="0">
                <a:latin typeface="FZLTZHB--B51-0"/>
                <a:cs typeface="FZLTZHB--B51-0"/>
              </a:rPr>
              <a:t>n</a:t>
            </a:r>
            <a:r>
              <a:rPr sz="2000" b="1" spc="-175" dirty="0">
                <a:latin typeface="FZLTZHB--B51-0"/>
                <a:cs typeface="FZLTZHB--B51-0"/>
              </a:rPr>
              <a:t>es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65" dirty="0">
                <a:latin typeface="FZLTZHB--B51-0"/>
                <a:cs typeface="FZLTZHB--B51-0"/>
              </a:rPr>
              <a:t>):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1684" y="3783322"/>
            <a:ext cx="15627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ri</a:t>
            </a:r>
            <a:r>
              <a:rPr sz="2000" b="1" spc="27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4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li</a:t>
            </a:r>
            <a:r>
              <a:rPr sz="2000" b="1" spc="500" dirty="0">
                <a:latin typeface="FZLTZHB--B51-0"/>
                <a:cs typeface="FZLTZHB--B51-0"/>
              </a:rPr>
              <a:t>n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3189" y="4301471"/>
            <a:ext cx="142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2867" y="3864967"/>
            <a:ext cx="2493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一次读入，分行处理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833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文件的逐行操作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2428" y="1529255"/>
            <a:ext cx="5330825" cy="2015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4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逐行遍历文件：方法二</a:t>
            </a:r>
            <a:endParaRPr sz="2400">
              <a:latin typeface="Heiti SC"/>
              <a:cs typeface="Heiti SC"/>
            </a:endParaRPr>
          </a:p>
          <a:p>
            <a:pPr marL="12700" marR="5080">
              <a:lnSpc>
                <a:spcPct val="170000"/>
              </a:lnSpc>
              <a:spcBef>
                <a:spcPts val="1005"/>
              </a:spcBef>
              <a:tabLst>
                <a:tab pos="430530" algn="l"/>
                <a:tab pos="711200" algn="l"/>
                <a:tab pos="850265" algn="l"/>
                <a:tab pos="11303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570" dirty="0">
                <a:latin typeface="FZLTZHB--B51-0"/>
                <a:cs typeface="FZLTZHB--B51-0"/>
              </a:rPr>
              <a:t>me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50" dirty="0">
                <a:latin typeface="FZLTZHB--B51-0"/>
                <a:cs typeface="FZLTZHB--B51-0"/>
              </a:rPr>
              <a:t>p</a:t>
            </a:r>
            <a:r>
              <a:rPr sz="2000" b="1" spc="70" dirty="0">
                <a:latin typeface="FZLTZHB--B51-0"/>
                <a:cs typeface="FZLTZHB--B51-0"/>
              </a:rPr>
              <a:t>u</a:t>
            </a:r>
            <a:r>
              <a:rPr sz="2000" b="1" spc="35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请输入要打开的文件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名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称</a:t>
            </a:r>
            <a:r>
              <a:rPr sz="20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na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12700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0" dirty="0">
                <a:latin typeface="FZLTZHB--B51-0"/>
                <a:cs typeface="FZLTZHB--B51-0"/>
              </a:rPr>
              <a:t>ine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1430" y="3783322"/>
            <a:ext cx="15627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ri</a:t>
            </a:r>
            <a:r>
              <a:rPr sz="2000" b="1" spc="27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4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li</a:t>
            </a:r>
            <a:r>
              <a:rPr sz="2000" b="1" spc="500" dirty="0">
                <a:latin typeface="FZLTZHB--B51-0"/>
                <a:cs typeface="FZLTZHB--B51-0"/>
              </a:rPr>
              <a:t>n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2935" y="4301471"/>
            <a:ext cx="142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2867" y="3864967"/>
            <a:ext cx="2493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分行读入，逐行处理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数据的文件写入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数据的文件写入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177" y="1485280"/>
          <a:ext cx="8496944" cy="3497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1">
                <a:tc>
                  <a:txBody>
                    <a:bodyPr/>
                    <a:lstStyle/>
                    <a:p>
                      <a:pPr marL="6369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&gt;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.w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r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i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t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e(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s)</a:t>
                      </a:r>
                      <a:endParaRPr sz="20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向文件写入一个字符串或字节流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f.wri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e(</a:t>
                      </a:r>
                      <a:r>
                        <a:rPr sz="1800" b="1" spc="-10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中国是一个伟大的国家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Andale Mono"/>
                          <a:cs typeface="Andale Mono"/>
                        </a:rPr>
                        <a:t>!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508"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&gt;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.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w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ri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t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el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i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n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es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li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n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es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)</a:t>
                      </a:r>
                      <a:endParaRPr sz="20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将一个元素全为字符串的列表写入文件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ls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[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中国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法国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美国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]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f.wri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s(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s)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中国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法国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美国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数据的文件写入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177" y="1917327"/>
          <a:ext cx="8496946" cy="2146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777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&gt;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.s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e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e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k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(o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spc="-5" dirty="0">
                          <a:latin typeface="Andale Mono"/>
                          <a:cs typeface="Andale Mono"/>
                        </a:rPr>
                        <a:t>f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s</a:t>
                      </a:r>
                      <a:r>
                        <a:rPr sz="2000" spc="5" dirty="0">
                          <a:latin typeface="Andale Mono"/>
                          <a:cs typeface="Andale Mono"/>
                        </a:rPr>
                        <a:t>et</a:t>
                      </a:r>
                      <a:r>
                        <a:rPr sz="2000" dirty="0">
                          <a:latin typeface="Andale Mono"/>
                          <a:cs typeface="Andale Mono"/>
                        </a:rPr>
                        <a:t>)</a:t>
                      </a:r>
                      <a:endParaRPr sz="20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改变当前文件操作指针的位置，</a:t>
                      </a:r>
                      <a:r>
                        <a:rPr sz="1800" spc="-3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ffse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含义如下：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–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文件开头；</a:t>
                      </a: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–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当前位置；</a:t>
                      </a: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–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文件结尾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240"/>
                        </a:spcBef>
                        <a:tabLst>
                          <a:tab pos="1926589" algn="l"/>
                        </a:tabLst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f.see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k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(0)	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ndale Mono"/>
                          <a:cs typeface="Andale Mono"/>
                        </a:rPr>
                        <a:t>#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回到文件开头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2456" y="1505580"/>
            <a:ext cx="6886575" cy="211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正向递增序号、反向递减</a:t>
            </a:r>
            <a:r>
              <a:rPr sz="2200" b="1" spc="-10" dirty="0">
                <a:latin typeface="Heiti SC"/>
                <a:cs typeface="Heiti SC"/>
              </a:rPr>
              <a:t>序</a:t>
            </a:r>
            <a:r>
              <a:rPr sz="2200" b="1" dirty="0">
                <a:latin typeface="Heiti SC"/>
                <a:cs typeface="Heiti SC"/>
              </a:rPr>
              <a:t>号、</a:t>
            </a:r>
            <a:r>
              <a:rPr sz="2200" b="1" spc="385" dirty="0">
                <a:latin typeface="Arial"/>
                <a:cs typeface="Arial"/>
              </a:rPr>
              <a:t>&lt;</a:t>
            </a:r>
            <a:r>
              <a:rPr sz="2200" b="1" dirty="0">
                <a:latin typeface="Heiti SC"/>
                <a:cs typeface="Heiti SC"/>
              </a:rPr>
              <a:t>字</a:t>
            </a:r>
            <a:r>
              <a:rPr sz="2200" b="1" spc="-10" dirty="0">
                <a:latin typeface="Heiti SC"/>
                <a:cs typeface="Heiti SC"/>
              </a:rPr>
              <a:t>符</a:t>
            </a:r>
            <a:r>
              <a:rPr sz="2200" b="1" dirty="0">
                <a:latin typeface="Heiti SC"/>
                <a:cs typeface="Heiti SC"/>
              </a:rPr>
              <a:t>串</a:t>
            </a:r>
            <a:r>
              <a:rPr sz="2200" b="1" spc="320" dirty="0">
                <a:latin typeface="Arial"/>
                <a:cs typeface="Arial"/>
              </a:rPr>
              <a:t>&gt;</a:t>
            </a:r>
            <a:r>
              <a:rPr sz="2200" b="1" spc="185" dirty="0">
                <a:latin typeface="Arial"/>
                <a:cs typeface="Arial"/>
              </a:rPr>
              <a:t>[</a:t>
            </a:r>
            <a:r>
              <a:rPr sz="2200" b="1" spc="225" dirty="0">
                <a:latin typeface="Arial"/>
                <a:cs typeface="Arial"/>
              </a:rPr>
              <a:t>M</a:t>
            </a:r>
            <a:r>
              <a:rPr sz="2200" b="1" spc="90" dirty="0">
                <a:latin typeface="Arial"/>
                <a:cs typeface="Arial"/>
              </a:rPr>
              <a:t>:</a:t>
            </a:r>
            <a:r>
              <a:rPr sz="2200" b="1" spc="114" dirty="0">
                <a:latin typeface="Arial"/>
                <a:cs typeface="Arial"/>
              </a:rPr>
              <a:t>N</a:t>
            </a:r>
            <a:r>
              <a:rPr sz="2200" b="1" spc="45" dirty="0">
                <a:latin typeface="Arial"/>
                <a:cs typeface="Arial"/>
              </a:rPr>
              <a:t>:</a:t>
            </a:r>
            <a:r>
              <a:rPr sz="2200" b="1" spc="25" dirty="0">
                <a:latin typeface="Arial"/>
                <a:cs typeface="Arial"/>
              </a:rPr>
              <a:t>K]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385" dirty="0">
                <a:latin typeface="Arial"/>
                <a:cs typeface="Arial"/>
              </a:rPr>
              <a:t>+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215" dirty="0">
                <a:latin typeface="Arial"/>
                <a:cs typeface="Arial"/>
              </a:rPr>
              <a:t>*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60" dirty="0">
                <a:latin typeface="Arial"/>
                <a:cs typeface="Arial"/>
              </a:rPr>
              <a:t>len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145" dirty="0">
                <a:latin typeface="Arial"/>
                <a:cs typeface="Arial"/>
              </a:rPr>
              <a:t>s</a:t>
            </a:r>
            <a:r>
              <a:rPr sz="2200" b="1" spc="110" dirty="0">
                <a:latin typeface="Arial"/>
                <a:cs typeface="Arial"/>
              </a:rPr>
              <a:t>t</a:t>
            </a:r>
            <a:r>
              <a:rPr sz="2200" b="1" spc="135" dirty="0">
                <a:latin typeface="Arial"/>
                <a:cs typeface="Arial"/>
              </a:rPr>
              <a:t>r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65" dirty="0">
                <a:latin typeface="Arial"/>
                <a:cs typeface="Arial"/>
              </a:rPr>
              <a:t>he</a:t>
            </a:r>
            <a:r>
              <a:rPr sz="2200" b="1" spc="60" dirty="0">
                <a:latin typeface="Arial"/>
                <a:cs typeface="Arial"/>
              </a:rPr>
              <a:t>x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5" dirty="0">
                <a:latin typeface="Arial"/>
                <a:cs typeface="Arial"/>
              </a:rPr>
              <a:t>c</a:t>
            </a:r>
            <a:r>
              <a:rPr sz="2200" b="1" spc="135" dirty="0">
                <a:latin typeface="Arial"/>
                <a:cs typeface="Arial"/>
              </a:rPr>
              <a:t>t(</a:t>
            </a:r>
            <a:r>
              <a:rPr sz="2200" b="1" spc="14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95" dirty="0">
                <a:latin typeface="Arial"/>
                <a:cs typeface="Arial"/>
              </a:rPr>
              <a:t>o</a:t>
            </a:r>
            <a:r>
              <a:rPr sz="2200" b="1" spc="85" dirty="0">
                <a:latin typeface="Arial"/>
                <a:cs typeface="Arial"/>
              </a:rPr>
              <a:t>rd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90" dirty="0">
                <a:latin typeface="Arial"/>
                <a:cs typeface="Arial"/>
              </a:rPr>
              <a:t>c</a:t>
            </a:r>
            <a:r>
              <a:rPr sz="2200" b="1" spc="75" dirty="0">
                <a:latin typeface="Arial"/>
                <a:cs typeface="Arial"/>
              </a:rPr>
              <a:t>hr</a:t>
            </a:r>
            <a:r>
              <a:rPr sz="2200" b="1" spc="130" dirty="0">
                <a:latin typeface="Arial"/>
                <a:cs typeface="Arial"/>
              </a:rPr>
              <a:t>(</a:t>
            </a:r>
            <a:r>
              <a:rPr sz="2200" b="1" spc="12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40" dirty="0">
                <a:latin typeface="Arial"/>
                <a:cs typeface="Arial"/>
              </a:rPr>
              <a:t>l</a:t>
            </a:r>
            <a:r>
              <a:rPr sz="2200" b="1" spc="90" dirty="0">
                <a:latin typeface="Arial"/>
                <a:cs typeface="Arial"/>
              </a:rPr>
              <a:t>o</a:t>
            </a:r>
            <a:r>
              <a:rPr sz="2200" b="1" spc="150" dirty="0">
                <a:latin typeface="Arial"/>
                <a:cs typeface="Arial"/>
              </a:rPr>
              <a:t>w</a:t>
            </a:r>
            <a:r>
              <a:rPr sz="2200" b="1" spc="85" dirty="0">
                <a:latin typeface="Arial"/>
                <a:cs typeface="Arial"/>
              </a:rPr>
              <a:t>er(</a:t>
            </a:r>
            <a:r>
              <a:rPr sz="2200" b="1" spc="12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80" dirty="0">
                <a:latin typeface="Arial"/>
                <a:cs typeface="Arial"/>
              </a:rPr>
              <a:t>u</a:t>
            </a:r>
            <a:r>
              <a:rPr sz="2200" b="1" spc="114" dirty="0">
                <a:latin typeface="Arial"/>
                <a:cs typeface="Arial"/>
              </a:rPr>
              <a:t>pp</a:t>
            </a:r>
            <a:r>
              <a:rPr sz="2200" b="1" spc="50" dirty="0">
                <a:latin typeface="Arial"/>
                <a:cs typeface="Arial"/>
              </a:rPr>
              <a:t>e</a:t>
            </a:r>
            <a:r>
              <a:rPr sz="2200" b="1" spc="100" dirty="0">
                <a:latin typeface="Arial"/>
                <a:cs typeface="Arial"/>
              </a:rPr>
              <a:t>r(</a:t>
            </a:r>
            <a:r>
              <a:rPr sz="2200" b="1" spc="12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4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s</a:t>
            </a:r>
            <a:r>
              <a:rPr sz="2200" b="1" spc="114" dirty="0">
                <a:latin typeface="Arial"/>
                <a:cs typeface="Arial"/>
              </a:rPr>
              <a:t>p</a:t>
            </a:r>
            <a:r>
              <a:rPr sz="2200" b="1" spc="40" dirty="0">
                <a:latin typeface="Arial"/>
                <a:cs typeface="Arial"/>
              </a:rPr>
              <a:t>l</a:t>
            </a:r>
            <a:r>
              <a:rPr sz="2200" b="1" spc="35" dirty="0">
                <a:latin typeface="Arial"/>
                <a:cs typeface="Arial"/>
              </a:rPr>
              <a:t>i</a:t>
            </a:r>
            <a:r>
              <a:rPr sz="2200" b="1" spc="135" dirty="0">
                <a:latin typeface="Arial"/>
                <a:cs typeface="Arial"/>
              </a:rPr>
              <a:t>t(</a:t>
            </a:r>
            <a:r>
              <a:rPr sz="2200" b="1" spc="14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80" dirty="0">
                <a:latin typeface="Arial"/>
                <a:cs typeface="Arial"/>
              </a:rPr>
              <a:t>un</a:t>
            </a:r>
            <a:r>
              <a:rPr sz="2200" b="1" spc="175" dirty="0">
                <a:latin typeface="Arial"/>
                <a:cs typeface="Arial"/>
              </a:rPr>
              <a:t>t</a:t>
            </a:r>
            <a:r>
              <a:rPr sz="2200" b="1" spc="120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65" dirty="0">
                <a:latin typeface="Arial"/>
                <a:cs typeface="Arial"/>
              </a:rPr>
              <a:t>r</a:t>
            </a:r>
            <a:r>
              <a:rPr sz="2200" b="1" spc="85" dirty="0">
                <a:latin typeface="Arial"/>
                <a:cs typeface="Arial"/>
              </a:rPr>
              <a:t>ep</a:t>
            </a:r>
            <a:r>
              <a:rPr sz="2200" b="1" spc="20" dirty="0">
                <a:latin typeface="Arial"/>
                <a:cs typeface="Arial"/>
              </a:rPr>
              <a:t>l</a:t>
            </a:r>
            <a:r>
              <a:rPr sz="2200" b="1" spc="55" dirty="0">
                <a:latin typeface="Arial"/>
                <a:cs typeface="Arial"/>
              </a:rPr>
              <a:t>a</a:t>
            </a:r>
            <a:r>
              <a:rPr sz="2200" b="1" spc="-90" dirty="0">
                <a:latin typeface="Arial"/>
                <a:cs typeface="Arial"/>
              </a:rPr>
              <a:t>c</a:t>
            </a:r>
            <a:r>
              <a:rPr sz="2200" b="1" spc="85" dirty="0">
                <a:latin typeface="Arial"/>
                <a:cs typeface="Arial"/>
              </a:rPr>
              <a:t>e(</a:t>
            </a:r>
            <a:r>
              <a:rPr sz="2200" b="1" spc="12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5" dirty="0">
                <a:latin typeface="Arial"/>
                <a:cs typeface="Arial"/>
              </a:rPr>
              <a:t>.cen</a:t>
            </a:r>
            <a:r>
              <a:rPr sz="2200" b="1" spc="160" dirty="0">
                <a:latin typeface="Arial"/>
                <a:cs typeface="Arial"/>
              </a:rPr>
              <a:t>t</a:t>
            </a:r>
            <a:r>
              <a:rPr sz="2200" b="1" spc="50" dirty="0">
                <a:latin typeface="Arial"/>
                <a:cs typeface="Arial"/>
              </a:rPr>
              <a:t>e</a:t>
            </a:r>
            <a:r>
              <a:rPr sz="2200" b="1" spc="100" dirty="0">
                <a:latin typeface="Arial"/>
                <a:cs typeface="Arial"/>
              </a:rPr>
              <a:t>r(</a:t>
            </a:r>
            <a:r>
              <a:rPr sz="2200" b="1" spc="12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4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s</a:t>
            </a:r>
            <a:r>
              <a:rPr sz="2200" b="1" spc="110" dirty="0">
                <a:latin typeface="Arial"/>
                <a:cs typeface="Arial"/>
              </a:rPr>
              <a:t>t</a:t>
            </a:r>
            <a:r>
              <a:rPr sz="2200" b="1" spc="140" dirty="0">
                <a:latin typeface="Arial"/>
                <a:cs typeface="Arial"/>
              </a:rPr>
              <a:t>r</a:t>
            </a:r>
            <a:r>
              <a:rPr sz="2200" b="1" spc="40" dirty="0">
                <a:latin typeface="Arial"/>
                <a:cs typeface="Arial"/>
              </a:rPr>
              <a:t>i</a:t>
            </a:r>
            <a:r>
              <a:rPr sz="2200" b="1" spc="114" dirty="0">
                <a:latin typeface="Arial"/>
                <a:cs typeface="Arial"/>
              </a:rPr>
              <a:t>p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50" dirty="0">
                <a:latin typeface="Arial"/>
                <a:cs typeface="Arial"/>
              </a:rPr>
              <a:t>j</a:t>
            </a:r>
            <a:r>
              <a:rPr sz="2200" b="1" spc="95" dirty="0">
                <a:latin typeface="Arial"/>
                <a:cs typeface="Arial"/>
              </a:rPr>
              <a:t>o</a:t>
            </a:r>
            <a:r>
              <a:rPr sz="2200" b="1" spc="60" dirty="0">
                <a:latin typeface="Arial"/>
                <a:cs typeface="Arial"/>
              </a:rPr>
              <a:t>in</a:t>
            </a:r>
            <a:r>
              <a:rPr sz="2200" b="1" spc="120" dirty="0">
                <a:latin typeface="Arial"/>
                <a:cs typeface="Arial"/>
              </a:rPr>
              <a:t>(</a:t>
            </a:r>
            <a:r>
              <a:rPr sz="2200" b="1" dirty="0">
                <a:latin typeface="Heiti SC"/>
                <a:cs typeface="Heiti SC"/>
              </a:rPr>
              <a:t>）、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150" dirty="0">
                <a:latin typeface="Arial"/>
                <a:cs typeface="Arial"/>
              </a:rPr>
              <a:t>f</a:t>
            </a:r>
            <a:r>
              <a:rPr sz="2200" b="1" spc="105" dirty="0">
                <a:latin typeface="Arial"/>
                <a:cs typeface="Arial"/>
              </a:rPr>
              <a:t>o</a:t>
            </a:r>
            <a:r>
              <a:rPr sz="2200" b="1" spc="75" dirty="0">
                <a:latin typeface="Arial"/>
                <a:cs typeface="Arial"/>
              </a:rPr>
              <a:t>r</a:t>
            </a:r>
            <a:r>
              <a:rPr sz="2200" b="1" spc="200" dirty="0">
                <a:latin typeface="Arial"/>
                <a:cs typeface="Arial"/>
              </a:rPr>
              <a:t>m</a:t>
            </a:r>
            <a:r>
              <a:rPr sz="2200" b="1" spc="125" dirty="0">
                <a:latin typeface="Arial"/>
                <a:cs typeface="Arial"/>
              </a:rPr>
              <a:t>at(</a:t>
            </a:r>
            <a:r>
              <a:rPr sz="2200" b="1" spc="9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格式化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27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数据的文件写入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1220" y="4279732"/>
            <a:ext cx="142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4120" y="2607564"/>
            <a:ext cx="2087880" cy="432434"/>
          </a:xfrm>
          <a:custGeom>
            <a:avLst/>
            <a:gdLst/>
            <a:ahLst/>
            <a:cxnLst/>
            <a:rect l="l" t="t" r="r" b="b"/>
            <a:pathLst>
              <a:path w="2087879" h="432435">
                <a:moveTo>
                  <a:pt x="0" y="0"/>
                </a:moveTo>
                <a:lnTo>
                  <a:pt x="2087880" y="0"/>
                </a:lnTo>
                <a:lnTo>
                  <a:pt x="2087880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0459" y="1688986"/>
            <a:ext cx="6238240" cy="235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32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"w</a:t>
            </a:r>
            <a:r>
              <a:rPr sz="2000" b="1" spc="-270" dirty="0">
                <a:solidFill>
                  <a:srgbClr val="1DB41D"/>
                </a:solidFill>
                <a:latin typeface="FZLTZHB--B51-0"/>
                <a:cs typeface="FZLTZHB--B51-0"/>
              </a:rPr>
              <a:t>+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 marR="2319020" indent="-635">
              <a:lnSpc>
                <a:spcPct val="170000"/>
              </a:lnSpc>
              <a:tabLst>
                <a:tab pos="431800" algn="l"/>
                <a:tab pos="711835" algn="l"/>
                <a:tab pos="1917700" algn="l"/>
                <a:tab pos="2984500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705" dirty="0">
                <a:latin typeface="FZLTZHB--B51-0"/>
                <a:cs typeface="FZLTZHB--B51-0"/>
              </a:rPr>
              <a:t>w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40" dirty="0">
                <a:latin typeface="FZLTZHB--B51-0"/>
                <a:cs typeface="FZLTZHB--B51-0"/>
              </a:rPr>
              <a:t>t</a:t>
            </a:r>
            <a:r>
              <a:rPr sz="2000" b="1" spc="70" dirty="0">
                <a:latin typeface="FZLTZHB--B51-0"/>
                <a:cs typeface="FZLTZHB--B51-0"/>
              </a:rPr>
              <a:t>e</a:t>
            </a:r>
            <a:r>
              <a:rPr sz="2000" b="1" spc="575" dirty="0">
                <a:latin typeface="FZLTZHB--B51-0"/>
                <a:cs typeface="FZLTZHB--B51-0"/>
              </a:rPr>
              <a:t>li</a:t>
            </a:r>
            <a:r>
              <a:rPr sz="2000" b="1" spc="-240" dirty="0">
                <a:latin typeface="FZLTZHB--B51-0"/>
                <a:cs typeface="FZLTZHB--B51-0"/>
              </a:rPr>
              <a:t>n</a:t>
            </a:r>
            <a:r>
              <a:rPr sz="2000" b="1" spc="-245" dirty="0">
                <a:latin typeface="FZLTZHB--B51-0"/>
                <a:cs typeface="FZLTZHB--B51-0"/>
              </a:rPr>
              <a:t>e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ts val="2130"/>
              </a:lnSpc>
              <a:spcBef>
                <a:spcPts val="1680"/>
              </a:spcBef>
              <a:tabLst>
                <a:tab pos="127063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0" dirty="0">
                <a:latin typeface="FZLTZHB--B51-0"/>
                <a:cs typeface="FZLTZHB--B51-0"/>
              </a:rPr>
              <a:t>ine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 indent="3185160">
              <a:lnSpc>
                <a:spcPts val="2039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写入一个字符串列表</a:t>
            </a:r>
            <a:endParaRPr sz="2000">
              <a:latin typeface="Heiti SC"/>
              <a:cs typeface="Heiti SC"/>
            </a:endParaRPr>
          </a:p>
          <a:p>
            <a:pPr marL="571500">
              <a:lnSpc>
                <a:spcPts val="2310"/>
              </a:lnSpc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ri</a:t>
            </a:r>
            <a:r>
              <a:rPr sz="2000" b="1" spc="27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4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li</a:t>
            </a:r>
            <a:r>
              <a:rPr sz="2000" b="1" spc="500" dirty="0">
                <a:latin typeface="FZLTZHB--B51-0"/>
                <a:cs typeface="FZLTZHB--B51-0"/>
              </a:rPr>
              <a:t>n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8019" y="4077689"/>
            <a:ext cx="215011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45" dirty="0">
                <a:solidFill>
                  <a:srgbClr val="C00000"/>
                </a:solidFill>
                <a:latin typeface="FZLTZHB--B51-0"/>
                <a:cs typeface="FZLTZHB--B51-0"/>
              </a:rPr>
              <a:t>&gt;&gt;&gt; </a:t>
            </a:r>
            <a:r>
              <a:rPr sz="1800" b="1" spc="-2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没有任何输出</a:t>
            </a:r>
            <a:r>
              <a:rPr sz="18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数据的文件写入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2468" y="1469047"/>
            <a:ext cx="3938270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</a:tabLst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5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32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"w</a:t>
            </a:r>
            <a:r>
              <a:rPr sz="2000" b="1" spc="-270" dirty="0">
                <a:solidFill>
                  <a:srgbClr val="1DB41D"/>
                </a:solidFill>
                <a:latin typeface="FZLTZHB--B51-0"/>
                <a:cs typeface="FZLTZHB--B51-0"/>
              </a:rPr>
              <a:t>+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 marR="18415" indent="-635">
              <a:lnSpc>
                <a:spcPct val="170000"/>
              </a:lnSpc>
              <a:tabLst>
                <a:tab pos="431800" algn="l"/>
                <a:tab pos="711835" algn="l"/>
                <a:tab pos="1917700" algn="l"/>
                <a:tab pos="2984500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705" dirty="0">
                <a:latin typeface="FZLTZHB--B51-0"/>
                <a:cs typeface="FZLTZHB--B51-0"/>
              </a:rPr>
              <a:t>w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40" dirty="0">
                <a:latin typeface="FZLTZHB--B51-0"/>
                <a:cs typeface="FZLTZHB--B51-0"/>
              </a:rPr>
              <a:t>t</a:t>
            </a:r>
            <a:r>
              <a:rPr sz="2000" b="1" spc="70" dirty="0">
                <a:latin typeface="FZLTZHB--B51-0"/>
                <a:cs typeface="FZLTZHB--B51-0"/>
              </a:rPr>
              <a:t>e</a:t>
            </a:r>
            <a:r>
              <a:rPr sz="2000" b="1" spc="575" dirty="0">
                <a:latin typeface="FZLTZHB--B51-0"/>
                <a:cs typeface="FZLTZHB--B51-0"/>
              </a:rPr>
              <a:t>li</a:t>
            </a:r>
            <a:r>
              <a:rPr sz="2000" b="1" spc="-240" dirty="0">
                <a:latin typeface="FZLTZHB--B51-0"/>
                <a:cs typeface="FZLTZHB--B51-0"/>
              </a:rPr>
              <a:t>n</a:t>
            </a:r>
            <a:r>
              <a:rPr sz="2000" b="1" spc="-245" dirty="0">
                <a:latin typeface="FZLTZHB--B51-0"/>
                <a:cs typeface="FZLTZHB--B51-0"/>
              </a:rPr>
              <a:t>e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8048" y="2931414"/>
            <a:ext cx="2087880" cy="432434"/>
          </a:xfrm>
          <a:prstGeom prst="rect">
            <a:avLst/>
          </a:prstGeom>
          <a:solidFill>
            <a:srgbClr val="FDFDF9"/>
          </a:solidFill>
          <a:ln w="38100">
            <a:solidFill>
              <a:srgbClr val="FF92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29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180" dirty="0">
                <a:latin typeface="FZLTZHB--B51-0"/>
                <a:cs typeface="FZLTZHB--B51-0"/>
              </a:rPr>
              <a:t>k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3229" y="3528945"/>
            <a:ext cx="21215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936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0" dirty="0">
                <a:latin typeface="FZLTZHB--B51-0"/>
                <a:cs typeface="FZLTZHB--B51-0"/>
              </a:rPr>
              <a:t>ine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3229" y="4047094"/>
            <a:ext cx="2121535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8165">
              <a:lnSpc>
                <a:spcPts val="4079"/>
              </a:lnSpc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29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9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229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li</a:t>
            </a:r>
            <a:r>
              <a:rPr sz="2000" b="1" spc="500" dirty="0">
                <a:latin typeface="FZLTZHB--B51-0"/>
                <a:cs typeface="FZLTZHB--B51-0"/>
              </a:rPr>
              <a:t>n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135" dirty="0">
                <a:latin typeface="FZLTZHB--B51-0"/>
                <a:cs typeface="FZLTZHB--B51-0"/>
              </a:rPr>
              <a:t>o</a:t>
            </a:r>
            <a:r>
              <a:rPr sz="2000" b="1" spc="60" dirty="0">
                <a:latin typeface="FZLTZHB--B51-0"/>
                <a:cs typeface="FZLTZHB--B51-0"/>
              </a:rPr>
              <a:t>.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5441" y="3464233"/>
            <a:ext cx="2493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写入一个字符串列表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8019" y="4091182"/>
            <a:ext cx="139700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4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中国法国美国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45" y="1562804"/>
            <a:ext cx="733869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文件的使用方式：打开</a:t>
            </a:r>
            <a:r>
              <a:rPr sz="2400" b="1" spc="245" dirty="0">
                <a:latin typeface="Arial"/>
                <a:cs typeface="Arial"/>
              </a:rPr>
              <a:t>-</a:t>
            </a:r>
            <a:r>
              <a:rPr sz="2400" b="1" dirty="0">
                <a:latin typeface="Heiti SC"/>
                <a:cs typeface="Heiti SC"/>
              </a:rPr>
              <a:t>操作</a:t>
            </a:r>
            <a:r>
              <a:rPr sz="2400" b="1" spc="245" dirty="0">
                <a:latin typeface="Arial"/>
                <a:cs typeface="Arial"/>
              </a:rPr>
              <a:t>-</a:t>
            </a:r>
            <a:r>
              <a:rPr sz="2400" b="1" dirty="0">
                <a:latin typeface="Heiti SC"/>
                <a:cs typeface="Heiti SC"/>
              </a:rPr>
              <a:t>关闭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文本文件</a:t>
            </a:r>
            <a:r>
              <a:rPr sz="2400" b="1" spc="445" dirty="0">
                <a:latin typeface="Arial"/>
                <a:cs typeface="Arial"/>
              </a:rPr>
              <a:t>&amp;</a:t>
            </a:r>
            <a:r>
              <a:rPr sz="2400" b="1" dirty="0">
                <a:latin typeface="Heiti SC"/>
                <a:cs typeface="Heiti SC"/>
              </a:rPr>
              <a:t>二进制文件，</a:t>
            </a:r>
            <a:r>
              <a:rPr sz="2400" b="1" spc="114" dirty="0">
                <a:latin typeface="Arial"/>
                <a:cs typeface="Arial"/>
              </a:rPr>
              <a:t>op</a:t>
            </a:r>
            <a:r>
              <a:rPr sz="2400" b="1" spc="70" dirty="0">
                <a:latin typeface="Arial"/>
                <a:cs typeface="Arial"/>
              </a:rPr>
              <a:t>en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-35" dirty="0">
                <a:latin typeface="Arial"/>
                <a:cs typeface="Arial"/>
              </a:rPr>
              <a:t>.</a:t>
            </a:r>
            <a:r>
              <a:rPr sz="2400" b="1" spc="-55" dirty="0">
                <a:latin typeface="Arial"/>
                <a:cs typeface="Arial"/>
              </a:rPr>
              <a:t>c</a:t>
            </a:r>
            <a:r>
              <a:rPr sz="2400" b="1" spc="40" dirty="0">
                <a:latin typeface="Arial"/>
                <a:cs typeface="Arial"/>
              </a:rPr>
              <a:t>l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  <a:tab pos="3864610" algn="l"/>
                <a:tab pos="5611495" algn="l"/>
              </a:tabLst>
            </a:pPr>
            <a:r>
              <a:rPr sz="2400" b="1" dirty="0">
                <a:latin typeface="Heiti SC"/>
                <a:cs typeface="Heiti SC"/>
              </a:rPr>
              <a:t>文件内容的读取：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0" dirty="0">
                <a:latin typeface="Arial"/>
                <a:cs typeface="Arial"/>
              </a:rPr>
              <a:t>a</a:t>
            </a:r>
            <a:r>
              <a:rPr sz="2400" b="1" spc="130" dirty="0">
                <a:latin typeface="Arial"/>
                <a:cs typeface="Arial"/>
              </a:rPr>
              <a:t>d()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d</a:t>
            </a:r>
            <a:r>
              <a:rPr sz="2400" b="1" spc="50" dirty="0">
                <a:latin typeface="Arial"/>
                <a:cs typeface="Arial"/>
              </a:rPr>
              <a:t>lin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35" dirty="0">
                <a:latin typeface="Arial"/>
                <a:cs typeface="Arial"/>
              </a:rPr>
              <a:t>li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007EDE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  <a:tab pos="4055745" algn="l"/>
                <a:tab pos="6052185" algn="l"/>
              </a:tabLst>
            </a:pPr>
            <a:r>
              <a:rPr sz="2400" b="1" dirty="0">
                <a:latin typeface="Heiti SC"/>
                <a:cs typeface="Heiti SC"/>
              </a:rPr>
              <a:t>数据的文件写入：</a:t>
            </a:r>
            <a:r>
              <a:rPr sz="2400" b="1" spc="45" dirty="0">
                <a:latin typeface="Arial"/>
                <a:cs typeface="Arial"/>
              </a:rPr>
              <a:t>.</a:t>
            </a:r>
            <a:r>
              <a:rPr sz="2400" b="1" spc="140" dirty="0">
                <a:latin typeface="Arial"/>
                <a:cs typeface="Arial"/>
              </a:rPr>
              <a:t>w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114" dirty="0">
                <a:latin typeface="Arial"/>
                <a:cs typeface="Arial"/>
              </a:rPr>
              <a:t>t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75" dirty="0">
                <a:latin typeface="Arial"/>
                <a:cs typeface="Arial"/>
              </a:rPr>
              <a:t>w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114" dirty="0">
                <a:latin typeface="Arial"/>
                <a:cs typeface="Arial"/>
              </a:rPr>
              <a:t>t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45" dirty="0">
                <a:latin typeface="Arial"/>
                <a:cs typeface="Arial"/>
              </a:rPr>
              <a:t>lin</a:t>
            </a:r>
            <a:r>
              <a:rPr sz="2400" b="1" spc="75" dirty="0">
                <a:latin typeface="Arial"/>
                <a:cs typeface="Arial"/>
              </a:rPr>
              <a:t>e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75" dirty="0">
                <a:latin typeface="Arial"/>
                <a:cs typeface="Arial"/>
              </a:rPr>
              <a:t>.s</a:t>
            </a:r>
            <a:r>
              <a:rPr sz="2400" b="1" spc="60" dirty="0">
                <a:latin typeface="Arial"/>
                <a:cs typeface="Arial"/>
              </a:rPr>
              <a:t>ee</a:t>
            </a:r>
            <a:r>
              <a:rPr sz="2400" b="1" spc="140" dirty="0">
                <a:latin typeface="Arial"/>
                <a:cs typeface="Arial"/>
              </a:rPr>
              <a:t>k</a:t>
            </a:r>
            <a:r>
              <a:rPr sz="2400" b="1" spc="8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0561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文件的使用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7170" y="783317"/>
            <a:ext cx="144907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代码赏析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431" y="1994444"/>
            <a:ext cx="35712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这是一段不超过</a:t>
            </a:r>
            <a:r>
              <a:rPr sz="2000" b="1" spc="114" dirty="0">
                <a:latin typeface="Arial"/>
                <a:cs typeface="Arial"/>
              </a:rPr>
              <a:t>20</a:t>
            </a:r>
            <a:r>
              <a:rPr sz="2000" b="1" spc="-5" dirty="0">
                <a:latin typeface="Heiti SC"/>
                <a:cs typeface="Heiti SC"/>
              </a:rPr>
              <a:t>行</a:t>
            </a:r>
            <a:r>
              <a:rPr sz="2000" b="1" dirty="0">
                <a:latin typeface="Heiti SC"/>
                <a:cs typeface="Heiti SC"/>
              </a:rPr>
              <a:t>的</a:t>
            </a:r>
            <a:r>
              <a:rPr sz="2000" b="1" spc="-5" dirty="0">
                <a:latin typeface="Heiti SC"/>
                <a:cs typeface="Heiti SC"/>
              </a:rPr>
              <a:t>小代码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31" y="2603942"/>
            <a:ext cx="32581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虽短却小有创意，请实践之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431" y="3213440"/>
            <a:ext cx="32581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这是别人的精彩，你的呢？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8327" y="3975705"/>
            <a:ext cx="24415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30" dirty="0">
                <a:solidFill>
                  <a:srgbClr val="00AA03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00AA03"/>
                </a:solidFill>
                <a:latin typeface="Arial"/>
                <a:cs typeface="Arial"/>
              </a:rPr>
              <a:t>t</a:t>
            </a:r>
            <a:r>
              <a:rPr sz="1800" b="1" spc="140" dirty="0">
                <a:solidFill>
                  <a:srgbClr val="00AA03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AA03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00AA03"/>
                </a:solidFill>
                <a:latin typeface="Arial"/>
                <a:cs typeface="Arial"/>
              </a:rPr>
              <a:t>s</a:t>
            </a:r>
            <a:r>
              <a:rPr sz="1800" b="1" spc="130" dirty="0">
                <a:solidFill>
                  <a:srgbClr val="00AA03"/>
                </a:solidFill>
                <a:latin typeface="Arial"/>
                <a:cs typeface="Arial"/>
              </a:rPr>
              <a:t>:/</a:t>
            </a:r>
            <a:r>
              <a:rPr sz="1800" b="1" spc="350" dirty="0">
                <a:solidFill>
                  <a:srgbClr val="00AA03"/>
                </a:solidFill>
                <a:latin typeface="Arial"/>
                <a:cs typeface="Arial"/>
              </a:rPr>
              <a:t>/</a:t>
            </a:r>
            <a:r>
              <a:rPr sz="1800" b="1" spc="65" dirty="0">
                <a:solidFill>
                  <a:srgbClr val="00AA03"/>
                </a:solidFill>
                <a:latin typeface="Arial"/>
                <a:cs typeface="Arial"/>
              </a:rPr>
              <a:t>py</a:t>
            </a:r>
            <a:r>
              <a:rPr sz="1800" b="1" spc="140" dirty="0">
                <a:solidFill>
                  <a:srgbClr val="00AA03"/>
                </a:solidFill>
                <a:latin typeface="Arial"/>
                <a:cs typeface="Arial"/>
              </a:rPr>
              <a:t>t</a:t>
            </a:r>
            <a:r>
              <a:rPr sz="1800" b="1" spc="70" dirty="0">
                <a:solidFill>
                  <a:srgbClr val="00AA03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00AA03"/>
                </a:solidFill>
                <a:latin typeface="Arial"/>
                <a:cs typeface="Arial"/>
              </a:rPr>
              <a:t>o</a:t>
            </a:r>
            <a:r>
              <a:rPr sz="1800" b="1" spc="60" dirty="0">
                <a:solidFill>
                  <a:srgbClr val="00AA03"/>
                </a:solidFill>
                <a:latin typeface="Arial"/>
                <a:cs typeface="Arial"/>
              </a:rPr>
              <a:t>n</a:t>
            </a:r>
            <a:r>
              <a:rPr sz="1800" b="1" spc="105" dirty="0">
                <a:solidFill>
                  <a:srgbClr val="00AA03"/>
                </a:solidFill>
                <a:latin typeface="Arial"/>
                <a:cs typeface="Arial"/>
              </a:rPr>
              <a:t>12</a:t>
            </a:r>
            <a:r>
              <a:rPr sz="1800" b="1" spc="100" dirty="0">
                <a:solidFill>
                  <a:srgbClr val="00AA03"/>
                </a:solidFill>
                <a:latin typeface="Arial"/>
                <a:cs typeface="Arial"/>
              </a:rPr>
              <a:t>3</a:t>
            </a:r>
            <a:r>
              <a:rPr sz="1800" b="1" spc="10" dirty="0">
                <a:solidFill>
                  <a:srgbClr val="00AA03"/>
                </a:solidFill>
                <a:latin typeface="Arial"/>
                <a:cs typeface="Arial"/>
              </a:rPr>
              <a:t>.</a:t>
            </a:r>
            <a:r>
              <a:rPr sz="1800" b="1" spc="55" dirty="0">
                <a:solidFill>
                  <a:srgbClr val="00AA03"/>
                </a:solidFill>
                <a:latin typeface="Arial"/>
                <a:cs typeface="Arial"/>
              </a:rPr>
              <a:t>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9700" y="195834"/>
            <a:ext cx="3312795" cy="468058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marR="1583055">
              <a:lnSpc>
                <a:spcPct val="130000"/>
              </a:lnSpc>
            </a:pP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impor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t</a:t>
            </a:r>
            <a:r>
              <a:rPr sz="1300" i="1" spc="-80" dirty="0">
                <a:solidFill>
                  <a:srgbClr val="66D9EE"/>
                </a:solidFill>
                <a:latin typeface="Menlo"/>
                <a:cs typeface="Menlo"/>
              </a:rPr>
              <a:t> 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t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urtl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e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 </a:t>
            </a: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a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s</a:t>
            </a:r>
            <a:r>
              <a:rPr sz="1300" i="1" spc="-80" dirty="0">
                <a:solidFill>
                  <a:srgbClr val="66D9EE"/>
                </a:solidFill>
                <a:latin typeface="Menlo"/>
                <a:cs typeface="Menlo"/>
              </a:rPr>
              <a:t> 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t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pen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u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p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()</a:t>
            </a:r>
            <a:endParaRPr sz="1300">
              <a:latin typeface="Andale Mono"/>
              <a:cs typeface="Andale Mono"/>
            </a:endParaRPr>
          </a:p>
          <a:p>
            <a:pPr marL="91440">
              <a:lnSpc>
                <a:spcPct val="100000"/>
              </a:lnSpc>
              <a:spcBef>
                <a:spcPts val="465"/>
              </a:spcBef>
            </a:pP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set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h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5" dirty="0">
                <a:solidFill>
                  <a:srgbClr val="F82571"/>
                </a:solidFill>
                <a:latin typeface="Andale Mono"/>
                <a:cs typeface="Andale Mono"/>
              </a:rPr>
              <a:t>-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90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endParaRPr sz="1300">
              <a:latin typeface="Andale Mono"/>
              <a:cs typeface="Andale Mono"/>
            </a:endParaRPr>
          </a:p>
          <a:p>
            <a:pPr marL="91440" marR="1492885">
              <a:lnSpc>
                <a:spcPct val="130000"/>
              </a:lnSpc>
            </a:pP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fd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5" dirty="0">
                <a:solidFill>
                  <a:srgbClr val="AD81FF"/>
                </a:solidFill>
                <a:latin typeface="Andale Mono"/>
                <a:cs typeface="Andale Mono"/>
              </a:rPr>
              <a:t>1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6</a:t>
            </a:r>
            <a:r>
              <a:rPr sz="1300" spc="-75" dirty="0">
                <a:solidFill>
                  <a:srgbClr val="AD81FF"/>
                </a:solidFill>
                <a:latin typeface="Andale Mono"/>
                <a:cs typeface="Andale Mono"/>
              </a:rPr>
              <a:t>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pen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d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o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w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n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pen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s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i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z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20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col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o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r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m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ode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2</a:t>
            </a:r>
            <a:r>
              <a:rPr sz="1300" spc="-75" dirty="0">
                <a:solidFill>
                  <a:srgbClr val="AD81FF"/>
                </a:solidFill>
                <a:latin typeface="Andale Mono"/>
                <a:cs typeface="Andale Mono"/>
              </a:rPr>
              <a:t>5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5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 </a:t>
            </a: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fo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r 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j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 </a:t>
            </a: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i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n</a:t>
            </a:r>
            <a:r>
              <a:rPr sz="1300" i="1" spc="-80" dirty="0">
                <a:solidFill>
                  <a:srgbClr val="66D9EE"/>
                </a:solidFill>
                <a:latin typeface="Menlo"/>
                <a:cs typeface="Menlo"/>
              </a:rPr>
              <a:t> 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rang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5" dirty="0">
                <a:solidFill>
                  <a:srgbClr val="AD81FF"/>
                </a:solidFill>
                <a:latin typeface="Andale Mono"/>
                <a:cs typeface="Andale Mono"/>
              </a:rPr>
              <a:t>1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0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r>
              <a:rPr sz="1300" spc="-65" dirty="0">
                <a:solidFill>
                  <a:srgbClr val="F82571"/>
                </a:solidFill>
                <a:latin typeface="Andale Mono"/>
                <a:cs typeface="Andale Mono"/>
              </a:rPr>
              <a:t>:</a:t>
            </a:r>
            <a:endParaRPr sz="1300">
              <a:latin typeface="Andale Mono"/>
              <a:cs typeface="Andale Mono"/>
            </a:endParaRPr>
          </a:p>
          <a:p>
            <a:pPr marL="363220" marR="678180">
              <a:lnSpc>
                <a:spcPct val="130000"/>
              </a:lnSpc>
            </a:pP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s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p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ed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10</a:t>
            </a:r>
            <a:r>
              <a:rPr sz="1300" spc="-75" dirty="0">
                <a:solidFill>
                  <a:srgbClr val="AD81FF"/>
                </a:solidFill>
                <a:latin typeface="Andale Mono"/>
                <a:cs typeface="Andale Mono"/>
              </a:rPr>
              <a:t>0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p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n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color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2</a:t>
            </a:r>
            <a:r>
              <a:rPr sz="1300" spc="-75" dirty="0">
                <a:solidFill>
                  <a:srgbClr val="AD81FF"/>
                </a:solidFill>
                <a:latin typeface="Andale Mono"/>
                <a:cs typeface="Andale Mono"/>
              </a:rPr>
              <a:t>5</a:t>
            </a:r>
            <a:r>
              <a:rPr sz="1300" spc="-70" dirty="0">
                <a:solidFill>
                  <a:srgbClr val="F82571"/>
                </a:solidFill>
                <a:latin typeface="Andale Mono"/>
                <a:cs typeface="Andale Mono"/>
              </a:rPr>
              <a:t>*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j,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5</a:t>
            </a:r>
            <a:r>
              <a:rPr sz="1300" spc="-70" dirty="0">
                <a:solidFill>
                  <a:srgbClr val="F82571"/>
                </a:solidFill>
                <a:latin typeface="Andale Mono"/>
                <a:cs typeface="Andale Mono"/>
              </a:rPr>
              <a:t>*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j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,</a:t>
            </a:r>
            <a:r>
              <a:rPr sz="1300" spc="-75" dirty="0">
                <a:solidFill>
                  <a:srgbClr val="AD81FF"/>
                </a:solidFill>
                <a:latin typeface="Andale Mono"/>
                <a:cs typeface="Andale Mono"/>
              </a:rPr>
              <a:t>1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5</a:t>
            </a:r>
            <a:r>
              <a:rPr sz="1300" spc="-70" dirty="0">
                <a:solidFill>
                  <a:srgbClr val="F82571"/>
                </a:solidFill>
                <a:latin typeface="Andale Mono"/>
                <a:cs typeface="Andale Mono"/>
              </a:rPr>
              <a:t>*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j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s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t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h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130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endParaRPr sz="1300">
              <a:latin typeface="Andale Mono"/>
              <a:cs typeface="Andale Mono"/>
            </a:endParaRPr>
          </a:p>
          <a:p>
            <a:pPr marL="363220">
              <a:lnSpc>
                <a:spcPct val="100000"/>
              </a:lnSpc>
              <a:spcBef>
                <a:spcPts val="465"/>
              </a:spcBef>
            </a:pP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f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d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220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endParaRPr sz="1300">
              <a:latin typeface="Andale Mono"/>
              <a:cs typeface="Andale Mono"/>
            </a:endParaRPr>
          </a:p>
          <a:p>
            <a:pPr marL="634365" marR="1221105" indent="-271780">
              <a:lnSpc>
                <a:spcPct val="130000"/>
              </a:lnSpc>
            </a:pP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fo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r</a:t>
            </a:r>
            <a:r>
              <a:rPr sz="1300" i="1" spc="-80" dirty="0">
                <a:solidFill>
                  <a:srgbClr val="66D9EE"/>
                </a:solidFill>
                <a:latin typeface="Menlo"/>
                <a:cs typeface="Menlo"/>
              </a:rPr>
              <a:t> 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i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 </a:t>
            </a: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i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n</a:t>
            </a: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 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r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a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n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g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23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r>
              <a:rPr sz="1300" spc="-65" dirty="0">
                <a:solidFill>
                  <a:srgbClr val="F82571"/>
                </a:solidFill>
                <a:latin typeface="Andale Mono"/>
                <a:cs typeface="Andale Mono"/>
              </a:rPr>
              <a:t>: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circl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5" dirty="0">
                <a:solidFill>
                  <a:srgbClr val="F82571"/>
                </a:solidFill>
                <a:latin typeface="Andale Mono"/>
                <a:cs typeface="Andale Mono"/>
              </a:rPr>
              <a:t>-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80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,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10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endParaRPr sz="1300">
              <a:latin typeface="Andale Mono"/>
              <a:cs typeface="Andale Mono"/>
            </a:endParaRPr>
          </a:p>
          <a:p>
            <a:pPr marL="363220">
              <a:lnSpc>
                <a:spcPct val="100000"/>
              </a:lnSpc>
              <a:spcBef>
                <a:spcPts val="465"/>
              </a:spcBef>
            </a:pP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s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t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h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100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endParaRPr sz="1300">
              <a:latin typeface="Andale Mono"/>
              <a:cs typeface="Andale Mono"/>
            </a:endParaRPr>
          </a:p>
          <a:p>
            <a:pPr marL="633730" marR="1131570" indent="-271780">
              <a:lnSpc>
                <a:spcPct val="130000"/>
              </a:lnSpc>
            </a:pP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fo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r</a:t>
            </a:r>
            <a:r>
              <a:rPr sz="1300" i="1" spc="-80" dirty="0">
                <a:solidFill>
                  <a:srgbClr val="66D9EE"/>
                </a:solidFill>
                <a:latin typeface="Menlo"/>
                <a:cs typeface="Menlo"/>
              </a:rPr>
              <a:t> 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i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 </a:t>
            </a: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i</a:t>
            </a:r>
            <a:r>
              <a:rPr sz="1300" i="1" spc="-70" dirty="0">
                <a:solidFill>
                  <a:srgbClr val="66D9EE"/>
                </a:solidFill>
                <a:latin typeface="Menlo"/>
                <a:cs typeface="Menlo"/>
              </a:rPr>
              <a:t>n</a:t>
            </a:r>
            <a:r>
              <a:rPr sz="1300" i="1" spc="-75" dirty="0">
                <a:solidFill>
                  <a:srgbClr val="66D9EE"/>
                </a:solidFill>
                <a:latin typeface="Menlo"/>
                <a:cs typeface="Menlo"/>
              </a:rPr>
              <a:t> 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r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a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n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g</a:t>
            </a:r>
            <a:r>
              <a:rPr sz="1300" spc="-65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23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r>
              <a:rPr sz="1300" spc="-65" dirty="0">
                <a:solidFill>
                  <a:srgbClr val="F82571"/>
                </a:solidFill>
                <a:latin typeface="Andale Mono"/>
                <a:cs typeface="Andale Mono"/>
              </a:rPr>
              <a:t>: 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.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circl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e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5" dirty="0">
                <a:solidFill>
                  <a:srgbClr val="F82571"/>
                </a:solidFill>
                <a:latin typeface="Andale Mono"/>
                <a:cs typeface="Andale Mono"/>
              </a:rPr>
              <a:t>-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80</a:t>
            </a: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,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10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endParaRPr sz="1300">
              <a:latin typeface="Andale Mono"/>
              <a:cs typeface="Andale Mono"/>
            </a:endParaRPr>
          </a:p>
          <a:p>
            <a:pPr marL="362585">
              <a:lnSpc>
                <a:spcPct val="100000"/>
              </a:lnSpc>
              <a:spcBef>
                <a:spcPts val="465"/>
              </a:spcBef>
            </a:pPr>
            <a:r>
              <a:rPr sz="1300" spc="-70" dirty="0">
                <a:solidFill>
                  <a:srgbClr val="F8F8F1"/>
                </a:solidFill>
                <a:latin typeface="Andale Mono"/>
                <a:cs typeface="Andale Mono"/>
              </a:rPr>
              <a:t>t.</a:t>
            </a:r>
            <a:r>
              <a:rPr sz="1300" spc="-75" dirty="0">
                <a:solidFill>
                  <a:srgbClr val="66D9EE"/>
                </a:solidFill>
                <a:latin typeface="Andale Mono"/>
                <a:cs typeface="Andale Mono"/>
              </a:rPr>
              <a:t>f</a:t>
            </a:r>
            <a:r>
              <a:rPr sz="1300" spc="-70" dirty="0">
                <a:solidFill>
                  <a:srgbClr val="66D9EE"/>
                </a:solidFill>
                <a:latin typeface="Andale Mono"/>
                <a:cs typeface="Andale Mono"/>
              </a:rPr>
              <a:t>d</a:t>
            </a:r>
            <a:r>
              <a:rPr sz="1300" spc="-75" dirty="0">
                <a:solidFill>
                  <a:srgbClr val="F8F8F1"/>
                </a:solidFill>
                <a:latin typeface="Andale Mono"/>
                <a:cs typeface="Andale Mono"/>
              </a:rPr>
              <a:t>(</a:t>
            </a:r>
            <a:r>
              <a:rPr sz="1300" spc="-70" dirty="0">
                <a:solidFill>
                  <a:srgbClr val="AD81FF"/>
                </a:solidFill>
                <a:latin typeface="Andale Mono"/>
                <a:cs typeface="Andale Mono"/>
              </a:rPr>
              <a:t>220</a:t>
            </a:r>
            <a:r>
              <a:rPr sz="1300" spc="-65" dirty="0">
                <a:solidFill>
                  <a:srgbClr val="F8F8F1"/>
                </a:solidFill>
                <a:latin typeface="Andale Mono"/>
                <a:cs typeface="Andale Mono"/>
              </a:rPr>
              <a:t>)</a:t>
            </a:r>
            <a:endParaRPr sz="130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373" y="1996584"/>
            <a:ext cx="54489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11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5" dirty="0">
                <a:latin typeface="Microsoft Sans Serif"/>
                <a:cs typeface="Microsoft Sans Serif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自动轨迹绘制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302361"/>
            <a:ext cx="5666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自动轨迹绘制</a:t>
            </a:r>
            <a:r>
              <a:rPr sz="4000" spc="-2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问题</a:t>
            </a:r>
            <a:r>
              <a:rPr sz="4000" spc="-10" dirty="0">
                <a:latin typeface="Arial Unicode MS"/>
                <a:cs typeface="Arial Unicode MS"/>
              </a:rPr>
              <a:t>分</a:t>
            </a:r>
            <a:r>
              <a:rPr sz="4000" dirty="0">
                <a:latin typeface="Arial Unicode MS"/>
                <a:cs typeface="Arial Unicode MS"/>
              </a:rPr>
              <a:t>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965" y="1498735"/>
            <a:ext cx="580263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4525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单分支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dirty="0">
                <a:latin typeface="Heiti SC"/>
                <a:cs typeface="Heiti SC"/>
              </a:rPr>
              <a:t>二分支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及紧凑形式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多分支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if-e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及条件之间关系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60" y="2802771"/>
            <a:ext cx="19310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not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and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endParaRPr sz="24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7988" y="2820762"/>
            <a:ext cx="2547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&gt;=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==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&lt;=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!=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660" y="346113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异常处理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054" y="3479130"/>
            <a:ext cx="3891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try-e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xce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t-els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-fina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y</a:t>
            </a:r>
            <a:endParaRPr sz="2400">
              <a:latin typeface="Menlo"/>
              <a:cs typeface="Menl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82836" y="556373"/>
            <a:ext cx="28689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200" spc="-5" dirty="0">
                <a:latin typeface="Arial Unicode MS"/>
                <a:cs typeface="Arial Unicode MS"/>
              </a:rPr>
              <a:t>程序的分支结构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2327" y="1529255"/>
            <a:ext cx="512508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941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自动轨迹绘制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需求：根据脚本来绘制图形？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不通过写代码而通过写数据绘制轨迹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数据脚本是自动化最重要的第一步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/>
          <p:nvPr/>
        </p:nvSpPr>
        <p:spPr>
          <a:xfrm>
            <a:off x="5310378" y="2316479"/>
            <a:ext cx="3100577" cy="2248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363" y="1529255"/>
            <a:ext cx="4241800" cy="324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96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自动轨迹绘制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114" dirty="0">
                <a:latin typeface="Andale Mono"/>
                <a:cs typeface="Andale Mono"/>
              </a:rPr>
              <a:t>300</a:t>
            </a:r>
            <a:r>
              <a:rPr sz="2100" spc="-120" dirty="0">
                <a:latin typeface="Andale Mono"/>
                <a:cs typeface="Andale Mono"/>
              </a:rPr>
              <a:t>,0</a:t>
            </a:r>
            <a:r>
              <a:rPr sz="2100" spc="-114" dirty="0">
                <a:latin typeface="Andale Mono"/>
                <a:cs typeface="Andale Mono"/>
              </a:rPr>
              <a:t>,14</a:t>
            </a:r>
            <a:r>
              <a:rPr sz="2100" spc="-120" dirty="0">
                <a:latin typeface="Andale Mono"/>
                <a:cs typeface="Andale Mono"/>
              </a:rPr>
              <a:t>4,</a:t>
            </a:r>
            <a:r>
              <a:rPr sz="2100" spc="-114" dirty="0">
                <a:latin typeface="Andale Mono"/>
                <a:cs typeface="Andale Mono"/>
              </a:rPr>
              <a:t>1,0</a:t>
            </a:r>
            <a:r>
              <a:rPr sz="2100" spc="-120" dirty="0">
                <a:latin typeface="Andale Mono"/>
                <a:cs typeface="Andale Mono"/>
              </a:rPr>
              <a:t>,</a:t>
            </a:r>
            <a:r>
              <a:rPr sz="2100" spc="-110" dirty="0">
                <a:latin typeface="Andale Mono"/>
                <a:cs typeface="Andale Mono"/>
              </a:rPr>
              <a:t>0</a:t>
            </a:r>
            <a:endParaRPr sz="21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100" spc="-114" dirty="0">
                <a:latin typeface="Andale Mono"/>
                <a:cs typeface="Andale Mono"/>
              </a:rPr>
              <a:t>300</a:t>
            </a:r>
            <a:r>
              <a:rPr sz="2100" spc="-120" dirty="0">
                <a:latin typeface="Andale Mono"/>
                <a:cs typeface="Andale Mono"/>
              </a:rPr>
              <a:t>,0</a:t>
            </a:r>
            <a:r>
              <a:rPr sz="2100" spc="-114" dirty="0">
                <a:latin typeface="Andale Mono"/>
                <a:cs typeface="Andale Mono"/>
              </a:rPr>
              <a:t>,14</a:t>
            </a:r>
            <a:r>
              <a:rPr sz="2100" spc="-120" dirty="0">
                <a:latin typeface="Andale Mono"/>
                <a:cs typeface="Andale Mono"/>
              </a:rPr>
              <a:t>4,</a:t>
            </a:r>
            <a:r>
              <a:rPr sz="2100" spc="-114" dirty="0">
                <a:latin typeface="Andale Mono"/>
                <a:cs typeface="Andale Mono"/>
              </a:rPr>
              <a:t>0,1</a:t>
            </a:r>
            <a:r>
              <a:rPr sz="2100" spc="-120" dirty="0">
                <a:latin typeface="Andale Mono"/>
                <a:cs typeface="Andale Mono"/>
              </a:rPr>
              <a:t>,</a:t>
            </a:r>
            <a:r>
              <a:rPr sz="2100" spc="-110" dirty="0">
                <a:latin typeface="Andale Mono"/>
                <a:cs typeface="Andale Mono"/>
              </a:rPr>
              <a:t>0</a:t>
            </a:r>
            <a:endParaRPr sz="21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100" spc="-114" dirty="0">
                <a:latin typeface="Andale Mono"/>
                <a:cs typeface="Andale Mono"/>
              </a:rPr>
              <a:t>300</a:t>
            </a:r>
            <a:r>
              <a:rPr sz="2100" spc="-120" dirty="0">
                <a:latin typeface="Andale Mono"/>
                <a:cs typeface="Andale Mono"/>
              </a:rPr>
              <a:t>,0</a:t>
            </a:r>
            <a:r>
              <a:rPr sz="2100" spc="-114" dirty="0">
                <a:latin typeface="Andale Mono"/>
                <a:cs typeface="Andale Mono"/>
              </a:rPr>
              <a:t>,14</a:t>
            </a:r>
            <a:r>
              <a:rPr sz="2100" spc="-120" dirty="0">
                <a:latin typeface="Andale Mono"/>
                <a:cs typeface="Andale Mono"/>
              </a:rPr>
              <a:t>4,</a:t>
            </a:r>
            <a:r>
              <a:rPr sz="2100" spc="-114" dirty="0">
                <a:latin typeface="Andale Mono"/>
                <a:cs typeface="Andale Mono"/>
              </a:rPr>
              <a:t>0,0</a:t>
            </a:r>
            <a:r>
              <a:rPr sz="2100" spc="-120" dirty="0">
                <a:latin typeface="Andale Mono"/>
                <a:cs typeface="Andale Mono"/>
              </a:rPr>
              <a:t>,</a:t>
            </a:r>
            <a:r>
              <a:rPr sz="2100" spc="-110" dirty="0">
                <a:latin typeface="Andale Mono"/>
                <a:cs typeface="Andale Mono"/>
              </a:rPr>
              <a:t>1</a:t>
            </a:r>
            <a:endParaRPr sz="21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100" spc="-114" dirty="0">
                <a:latin typeface="Andale Mono"/>
                <a:cs typeface="Andale Mono"/>
              </a:rPr>
              <a:t>300</a:t>
            </a:r>
            <a:r>
              <a:rPr sz="2100" spc="-120" dirty="0">
                <a:latin typeface="Andale Mono"/>
                <a:cs typeface="Andale Mono"/>
              </a:rPr>
              <a:t>,0</a:t>
            </a:r>
            <a:r>
              <a:rPr sz="2100" spc="-114" dirty="0">
                <a:latin typeface="Andale Mono"/>
                <a:cs typeface="Andale Mono"/>
              </a:rPr>
              <a:t>,14</a:t>
            </a:r>
            <a:r>
              <a:rPr sz="2100" spc="-120" dirty="0">
                <a:latin typeface="Andale Mono"/>
                <a:cs typeface="Andale Mono"/>
              </a:rPr>
              <a:t>4,</a:t>
            </a:r>
            <a:r>
              <a:rPr sz="2100" spc="-114" dirty="0">
                <a:latin typeface="Andale Mono"/>
                <a:cs typeface="Andale Mono"/>
              </a:rPr>
              <a:t>1,1</a:t>
            </a:r>
            <a:r>
              <a:rPr sz="2100" spc="-120" dirty="0">
                <a:latin typeface="Andale Mono"/>
                <a:cs typeface="Andale Mono"/>
              </a:rPr>
              <a:t>,</a:t>
            </a:r>
            <a:r>
              <a:rPr sz="2100" spc="-110" dirty="0">
                <a:latin typeface="Andale Mono"/>
                <a:cs typeface="Andale Mono"/>
              </a:rPr>
              <a:t>0</a:t>
            </a:r>
            <a:endParaRPr sz="21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100" spc="-114" dirty="0">
                <a:latin typeface="Andale Mono"/>
                <a:cs typeface="Andale Mono"/>
              </a:rPr>
              <a:t>300</a:t>
            </a:r>
            <a:r>
              <a:rPr sz="2100" spc="-120" dirty="0">
                <a:latin typeface="Andale Mono"/>
                <a:cs typeface="Andale Mono"/>
              </a:rPr>
              <a:t>,0</a:t>
            </a:r>
            <a:r>
              <a:rPr sz="2100" spc="-114" dirty="0">
                <a:latin typeface="Andale Mono"/>
                <a:cs typeface="Andale Mono"/>
              </a:rPr>
              <a:t>,10</a:t>
            </a:r>
            <a:r>
              <a:rPr sz="2100" spc="-120" dirty="0">
                <a:latin typeface="Andale Mono"/>
                <a:cs typeface="Andale Mono"/>
              </a:rPr>
              <a:t>8,</a:t>
            </a:r>
            <a:r>
              <a:rPr sz="2100" spc="-114" dirty="0">
                <a:latin typeface="Andale Mono"/>
                <a:cs typeface="Andale Mono"/>
              </a:rPr>
              <a:t>0,1</a:t>
            </a:r>
            <a:r>
              <a:rPr sz="2100" spc="-120" dirty="0">
                <a:latin typeface="Andale Mono"/>
                <a:cs typeface="Andale Mono"/>
              </a:rPr>
              <a:t>,</a:t>
            </a:r>
            <a:r>
              <a:rPr sz="2100" spc="-110" dirty="0">
                <a:latin typeface="Andale Mono"/>
                <a:cs typeface="Andale Mono"/>
              </a:rPr>
              <a:t>1</a:t>
            </a:r>
            <a:endParaRPr sz="21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100" spc="-114" dirty="0">
                <a:latin typeface="Andale Mono"/>
                <a:cs typeface="Andale Mono"/>
              </a:rPr>
              <a:t>184</a:t>
            </a:r>
            <a:r>
              <a:rPr sz="2100" spc="-120" dirty="0">
                <a:latin typeface="Andale Mono"/>
                <a:cs typeface="Andale Mono"/>
              </a:rPr>
              <a:t>,0</a:t>
            </a:r>
            <a:r>
              <a:rPr sz="2100" spc="-114" dirty="0">
                <a:latin typeface="Andale Mono"/>
                <a:cs typeface="Andale Mono"/>
              </a:rPr>
              <a:t>,72</a:t>
            </a:r>
            <a:r>
              <a:rPr sz="2100" spc="-120" dirty="0">
                <a:latin typeface="Andale Mono"/>
                <a:cs typeface="Andale Mono"/>
              </a:rPr>
              <a:t>,1</a:t>
            </a:r>
            <a:r>
              <a:rPr sz="2100" spc="-114" dirty="0">
                <a:latin typeface="Andale Mono"/>
                <a:cs typeface="Andale Mono"/>
              </a:rPr>
              <a:t>,0,1</a:t>
            </a:r>
            <a:endParaRPr sz="2100">
              <a:latin typeface="Andale Mono"/>
              <a:cs typeface="Andale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6734" y="3148202"/>
            <a:ext cx="431800" cy="405130"/>
          </a:xfrm>
          <a:custGeom>
            <a:avLst/>
            <a:gdLst/>
            <a:ahLst/>
            <a:cxnLst/>
            <a:rect l="l" t="t" r="r" b="b"/>
            <a:pathLst>
              <a:path w="431800" h="405129">
                <a:moveTo>
                  <a:pt x="0" y="101155"/>
                </a:moveTo>
                <a:lnTo>
                  <a:pt x="228981" y="101155"/>
                </a:lnTo>
                <a:lnTo>
                  <a:pt x="228981" y="0"/>
                </a:lnTo>
                <a:lnTo>
                  <a:pt x="431292" y="202311"/>
                </a:lnTo>
                <a:lnTo>
                  <a:pt x="228981" y="404622"/>
                </a:lnTo>
                <a:lnTo>
                  <a:pt x="228981" y="303466"/>
                </a:lnTo>
                <a:lnTo>
                  <a:pt x="0" y="303466"/>
                </a:lnTo>
                <a:lnTo>
                  <a:pt x="0" y="101155"/>
                </a:lnTo>
                <a:close/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302361"/>
            <a:ext cx="5666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自动轨迹绘制</a:t>
            </a:r>
            <a:r>
              <a:rPr sz="4000" spc="-2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实例</a:t>
            </a:r>
            <a:r>
              <a:rPr sz="4000" spc="-10" dirty="0">
                <a:latin typeface="Arial Unicode MS"/>
                <a:cs typeface="Arial Unicode MS"/>
              </a:rPr>
              <a:t>讲</a:t>
            </a:r>
            <a:r>
              <a:rPr sz="4000" dirty="0">
                <a:latin typeface="Arial Unicode MS"/>
                <a:cs typeface="Arial Unicode MS"/>
              </a:rPr>
              <a:t>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自动轨迹绘制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353" y="1529255"/>
            <a:ext cx="714184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6068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基本思路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：定义数据文件格式（接口）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：编写程序，根据文件接口解析参数绘制图形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步骤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：编制数据文件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1779423"/>
            <a:ext cx="5840055" cy="242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数据接口定义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6435" y="1529255"/>
            <a:ext cx="5470525" cy="220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8194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非常具有个性色彩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60" dirty="0">
                <a:latin typeface="FZLTZHB--B51-0"/>
                <a:cs typeface="FZLTZHB--B51-0"/>
              </a:rPr>
              <a:t>3</a:t>
            </a:r>
            <a:r>
              <a:rPr sz="2400" b="1" spc="-290" dirty="0">
                <a:latin typeface="FZLTZHB--B51-0"/>
                <a:cs typeface="FZLTZHB--B51-0"/>
              </a:rPr>
              <a:t>0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-290" dirty="0">
                <a:latin typeface="FZLTZHB--B51-0"/>
                <a:cs typeface="FZLTZHB--B51-0"/>
              </a:rPr>
              <a:t>0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spc="-290" dirty="0">
                <a:latin typeface="FZLTZHB--B51-0"/>
                <a:cs typeface="FZLTZHB--B51-0"/>
              </a:rPr>
              <a:t>44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-290" dirty="0">
                <a:latin typeface="FZLTZHB--B51-0"/>
                <a:cs typeface="FZLTZHB--B51-0"/>
              </a:rPr>
              <a:t>0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260" dirty="0">
                <a:latin typeface="FZLTZHB--B51-0"/>
                <a:cs typeface="FZLTZHB--B51-0"/>
              </a:rPr>
              <a:t>3</a:t>
            </a:r>
            <a:r>
              <a:rPr sz="2400" b="1" spc="-290" dirty="0">
                <a:latin typeface="FZLTZHB--B51-0"/>
                <a:cs typeface="FZLTZHB--B51-0"/>
              </a:rPr>
              <a:t>0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65" dirty="0">
                <a:latin typeface="FZLTZHB--B51-0"/>
                <a:cs typeface="FZLTZHB--B51-0"/>
              </a:rPr>
              <a:t>1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spc="-290" dirty="0">
                <a:latin typeface="FZLTZHB--B51-0"/>
                <a:cs typeface="FZLTZHB--B51-0"/>
              </a:rPr>
              <a:t>44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65" dirty="0">
                <a:latin typeface="FZLTZHB--B51-0"/>
                <a:cs typeface="FZLTZHB--B51-0"/>
              </a:rPr>
              <a:t>1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978150">
              <a:lnSpc>
                <a:spcPct val="100000"/>
              </a:lnSpc>
            </a:pPr>
            <a:r>
              <a:rPr sz="2400" b="1" spc="-80" dirty="0">
                <a:latin typeface="Arial"/>
                <a:cs typeface="Arial"/>
              </a:rPr>
              <a:t>R</a:t>
            </a:r>
            <a:r>
              <a:rPr sz="2400" b="1" spc="-55" dirty="0">
                <a:latin typeface="Arial"/>
                <a:cs typeface="Arial"/>
              </a:rPr>
              <a:t>G</a:t>
            </a:r>
            <a:r>
              <a:rPr sz="2400" b="1" spc="-100" dirty="0">
                <a:latin typeface="Arial"/>
                <a:cs typeface="Arial"/>
              </a:rPr>
              <a:t>B</a:t>
            </a:r>
            <a:r>
              <a:rPr sz="2400" b="1" dirty="0">
                <a:latin typeface="Heiti SC"/>
                <a:cs typeface="Heiti SC"/>
              </a:rPr>
              <a:t>三个通道颜色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9044" y="3703191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行进距离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798" y="3936435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转向判断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7582" y="4457425"/>
            <a:ext cx="16529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latin typeface="Arial"/>
                <a:cs typeface="Arial"/>
              </a:rPr>
              <a:t>0</a:t>
            </a:r>
            <a:r>
              <a:rPr sz="2000" b="1" spc="-100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左转</a:t>
            </a:r>
            <a:r>
              <a:rPr sz="2000" b="1" spc="105" dirty="0">
                <a:latin typeface="Heiti SC"/>
                <a:cs typeface="Heiti SC"/>
              </a:rPr>
              <a:t> </a:t>
            </a:r>
            <a:r>
              <a:rPr sz="2000" b="1" spc="5" dirty="0">
                <a:latin typeface="Arial"/>
                <a:cs typeface="Arial"/>
              </a:rPr>
              <a:t>1:</a:t>
            </a:r>
            <a:r>
              <a:rPr sz="2000" b="1" spc="-5" dirty="0">
                <a:latin typeface="Heiti SC"/>
                <a:cs typeface="Heiti SC"/>
              </a:rPr>
              <a:t>右转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5597" y="3701679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转向角度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1530" y="4080182"/>
            <a:ext cx="17176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latin typeface="Arial"/>
                <a:cs typeface="Arial"/>
              </a:rPr>
              <a:t>0</a:t>
            </a:r>
            <a:r>
              <a:rPr sz="2000" b="1" spc="200" dirty="0">
                <a:latin typeface="Arial"/>
                <a:cs typeface="Arial"/>
              </a:rPr>
              <a:t>-</a:t>
            </a:r>
            <a:r>
              <a:rPr sz="2000" b="1" spc="114" dirty="0">
                <a:latin typeface="Arial"/>
                <a:cs typeface="Arial"/>
              </a:rPr>
              <a:t>1</a:t>
            </a:r>
            <a:r>
              <a:rPr sz="2000" b="1" spc="-5" dirty="0">
                <a:latin typeface="Heiti SC"/>
                <a:cs typeface="Heiti SC"/>
              </a:rPr>
              <a:t>之间浮点数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91" y="342173"/>
            <a:ext cx="4569460" cy="456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13660">
              <a:lnSpc>
                <a:spcPct val="120000"/>
              </a:lnSpc>
            </a:pPr>
            <a:r>
              <a:rPr sz="1200" b="1" spc="-185" dirty="0">
                <a:solidFill>
                  <a:srgbClr val="DC0012"/>
                </a:solidFill>
                <a:latin typeface="FZLTZHB--B51-0"/>
                <a:cs typeface="FZLTZHB--B51-0"/>
              </a:rPr>
              <a:t>#A</a:t>
            </a:r>
            <a:r>
              <a:rPr sz="1200" b="1" spc="-170" dirty="0">
                <a:solidFill>
                  <a:srgbClr val="DC0012"/>
                </a:solidFill>
                <a:latin typeface="FZLTZHB--B51-0"/>
                <a:cs typeface="FZLTZHB--B51-0"/>
              </a:rPr>
              <a:t>u</a:t>
            </a:r>
            <a:r>
              <a:rPr sz="1200" b="1" spc="25" dirty="0">
                <a:solidFill>
                  <a:srgbClr val="DC0012"/>
                </a:solidFill>
                <a:latin typeface="FZLTZHB--B51-0"/>
                <a:cs typeface="FZLTZHB--B51-0"/>
              </a:rPr>
              <a:t>t</a:t>
            </a:r>
            <a:r>
              <a:rPr sz="1200" b="1" spc="50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200" b="1" spc="-65" dirty="0">
                <a:solidFill>
                  <a:srgbClr val="DC0012"/>
                </a:solidFill>
                <a:latin typeface="FZLTZHB--B51-0"/>
                <a:cs typeface="FZLTZHB--B51-0"/>
              </a:rPr>
              <a:t>Tr</a:t>
            </a:r>
            <a:r>
              <a:rPr sz="1200" b="1" spc="-70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200" b="1" spc="-95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200" b="1" spc="-125" dirty="0">
                <a:solidFill>
                  <a:srgbClr val="DC0012"/>
                </a:solidFill>
                <a:latin typeface="FZLTZHB--B51-0"/>
                <a:cs typeface="FZLTZHB--B51-0"/>
              </a:rPr>
              <a:t>eD</a:t>
            </a:r>
            <a:r>
              <a:rPr sz="1200" b="1" spc="-70" dirty="0">
                <a:solidFill>
                  <a:srgbClr val="DC0012"/>
                </a:solidFill>
                <a:latin typeface="FZLTZHB--B51-0"/>
                <a:cs typeface="FZLTZHB--B51-0"/>
              </a:rPr>
              <a:t>r</a:t>
            </a:r>
            <a:r>
              <a:rPr sz="1200" b="1" spc="-23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200" b="1" spc="-320" dirty="0">
                <a:solidFill>
                  <a:srgbClr val="DC0012"/>
                </a:solidFill>
                <a:latin typeface="FZLTZHB--B51-0"/>
                <a:cs typeface="FZLTZHB--B51-0"/>
              </a:rPr>
              <a:t>w</a:t>
            </a:r>
            <a:r>
              <a:rPr sz="1200" b="1" spc="15" dirty="0">
                <a:solidFill>
                  <a:srgbClr val="DC0012"/>
                </a:solidFill>
                <a:latin typeface="FZLTZHB--B51-0"/>
                <a:cs typeface="FZLTZHB--B51-0"/>
              </a:rPr>
              <a:t>.py</a:t>
            </a:r>
            <a:r>
              <a:rPr sz="1200" b="1" spc="5" dirty="0">
                <a:solidFill>
                  <a:srgbClr val="DC0012"/>
                </a:solidFill>
                <a:latin typeface="FZLTZHB--B51-0"/>
                <a:cs typeface="FZLTZHB--B51-0"/>
              </a:rPr>
              <a:t> 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-140" dirty="0">
                <a:latin typeface="FZLTZHB--B51-0"/>
                <a:cs typeface="FZLTZHB--B51-0"/>
              </a:rPr>
              <a:t>u</a:t>
            </a:r>
            <a:r>
              <a:rPr sz="1200" b="1" spc="260" dirty="0">
                <a:latin typeface="FZLTZHB--B51-0"/>
                <a:cs typeface="FZLTZHB--B51-0"/>
              </a:rPr>
              <a:t>rt</a:t>
            </a:r>
            <a:r>
              <a:rPr sz="1200" b="1" spc="175" dirty="0">
                <a:latin typeface="FZLTZHB--B51-0"/>
                <a:cs typeface="FZLTZHB--B51-0"/>
              </a:rPr>
              <a:t>l</a:t>
            </a:r>
            <a:r>
              <a:rPr sz="1200" b="1" spc="-140" dirty="0">
                <a:latin typeface="FZLTZHB--B51-0"/>
                <a:cs typeface="FZLTZHB--B51-0"/>
              </a:rPr>
              <a:t>e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as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180" dirty="0">
                <a:latin typeface="FZLTZHB--B51-0"/>
                <a:cs typeface="FZLTZHB--B51-0"/>
              </a:rPr>
              <a:t>t </a:t>
            </a:r>
            <a:r>
              <a:rPr sz="1200" b="1" spc="204" dirty="0">
                <a:latin typeface="FZLTZHB--B51-0"/>
                <a:cs typeface="FZLTZHB--B51-0"/>
              </a:rPr>
              <a:t>t.title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200" b="1" dirty="0">
                <a:solidFill>
                  <a:srgbClr val="1DB41D"/>
                </a:solidFill>
                <a:latin typeface="Heiti SC"/>
                <a:cs typeface="Heiti SC"/>
              </a:rPr>
              <a:t>自动轨迹绘制</a:t>
            </a:r>
            <a:r>
              <a:rPr sz="12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30" dirty="0">
                <a:latin typeface="FZLTZHB--B51-0"/>
                <a:cs typeface="FZLTZHB--B51-0"/>
              </a:rPr>
              <a:t> </a:t>
            </a:r>
            <a:r>
              <a:rPr sz="1200" b="1" spc="105" dirty="0">
                <a:latin typeface="FZLTZHB--B51-0"/>
                <a:cs typeface="FZLTZHB--B51-0"/>
              </a:rPr>
              <a:t>t.</a:t>
            </a:r>
            <a:r>
              <a:rPr sz="1200" b="1" spc="185" dirty="0">
                <a:latin typeface="FZLTZHB--B51-0"/>
                <a:cs typeface="FZLTZHB--B51-0"/>
              </a:rPr>
              <a:t>s</a:t>
            </a:r>
            <a:r>
              <a:rPr sz="1200" b="1" spc="45" dirty="0">
                <a:latin typeface="FZLTZHB--B51-0"/>
                <a:cs typeface="FZLTZHB--B51-0"/>
              </a:rPr>
              <a:t>e</a:t>
            </a:r>
            <a:r>
              <a:rPr sz="1200" b="1" spc="30" dirty="0">
                <a:latin typeface="FZLTZHB--B51-0"/>
                <a:cs typeface="FZLTZHB--B51-0"/>
              </a:rPr>
              <a:t>t</a:t>
            </a:r>
            <a:r>
              <a:rPr sz="1200" b="1" spc="-145" dirty="0">
                <a:latin typeface="FZLTZHB--B51-0"/>
                <a:cs typeface="FZLTZHB--B51-0"/>
              </a:rPr>
              <a:t>up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150" dirty="0">
                <a:latin typeface="FZLTZHB--B51-0"/>
                <a:cs typeface="FZLTZHB--B51-0"/>
              </a:rPr>
              <a:t>8</a:t>
            </a:r>
            <a:r>
              <a:rPr sz="1200" b="1" spc="-10" dirty="0">
                <a:latin typeface="FZLTZHB--B51-0"/>
                <a:cs typeface="FZLTZHB--B51-0"/>
              </a:rPr>
              <a:t>00,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35" dirty="0">
                <a:latin typeface="FZLTZHB--B51-0"/>
                <a:cs typeface="FZLTZHB--B51-0"/>
              </a:rPr>
              <a:t>6</a:t>
            </a:r>
            <a:r>
              <a:rPr sz="1200" b="1" spc="-10" dirty="0">
                <a:latin typeface="FZLTZHB--B51-0"/>
                <a:cs typeface="FZLTZHB--B51-0"/>
              </a:rPr>
              <a:t>00,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60" dirty="0">
                <a:latin typeface="FZLTZHB--B51-0"/>
                <a:cs typeface="FZLTZHB--B51-0"/>
              </a:rPr>
              <a:t>0,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15" dirty="0">
                <a:latin typeface="FZLTZHB--B51-0"/>
                <a:cs typeface="FZLTZHB--B51-0"/>
              </a:rPr>
              <a:t>0)</a:t>
            </a:r>
            <a:r>
              <a:rPr sz="1200" b="1" spc="10" dirty="0">
                <a:latin typeface="FZLTZHB--B51-0"/>
                <a:cs typeface="FZLTZHB--B51-0"/>
              </a:rPr>
              <a:t> </a:t>
            </a:r>
            <a:r>
              <a:rPr sz="1200" b="1" spc="80" dirty="0">
                <a:latin typeface="FZLTZHB--B51-0"/>
                <a:cs typeface="FZLTZHB--B51-0"/>
              </a:rPr>
              <a:t>t.</a:t>
            </a:r>
            <a:r>
              <a:rPr sz="1200" b="1" spc="160" dirty="0">
                <a:latin typeface="FZLTZHB--B51-0"/>
                <a:cs typeface="FZLTZHB--B51-0"/>
              </a:rPr>
              <a:t>p</a:t>
            </a:r>
            <a:r>
              <a:rPr sz="1200" b="1" spc="-145" dirty="0">
                <a:latin typeface="FZLTZHB--B51-0"/>
                <a:cs typeface="FZLTZHB--B51-0"/>
              </a:rPr>
              <a:t>e</a:t>
            </a:r>
            <a:r>
              <a:rPr sz="1200" b="1" spc="-140" dirty="0">
                <a:latin typeface="FZLTZHB--B51-0"/>
                <a:cs typeface="FZLTZHB--B51-0"/>
              </a:rPr>
              <a:t>n</a:t>
            </a:r>
            <a:r>
              <a:rPr sz="1200" b="1" spc="45" dirty="0">
                <a:latin typeface="FZLTZHB--B51-0"/>
                <a:cs typeface="FZLTZHB--B51-0"/>
              </a:rPr>
              <a:t>co</a:t>
            </a:r>
            <a:r>
              <a:rPr sz="1200" b="1" spc="20" dirty="0">
                <a:latin typeface="FZLTZHB--B51-0"/>
                <a:cs typeface="FZLTZHB--B51-0"/>
              </a:rPr>
              <a:t>l</a:t>
            </a:r>
            <a:r>
              <a:rPr sz="1200" b="1" spc="-130" dirty="0">
                <a:latin typeface="FZLTZHB--B51-0"/>
                <a:cs typeface="FZLTZHB--B51-0"/>
              </a:rPr>
              <a:t>o</a:t>
            </a:r>
            <a:r>
              <a:rPr sz="1200" b="1" spc="140" dirty="0">
                <a:latin typeface="FZLTZHB--B51-0"/>
                <a:cs typeface="FZLTZHB--B51-0"/>
              </a:rPr>
              <a:t>r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200" b="1" spc="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2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d"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30" dirty="0">
                <a:latin typeface="FZLTZHB--B51-0"/>
                <a:cs typeface="FZLTZHB--B51-0"/>
              </a:rPr>
              <a:t> </a:t>
            </a:r>
            <a:r>
              <a:rPr sz="1200" b="1" spc="80" dirty="0">
                <a:latin typeface="FZLTZHB--B51-0"/>
                <a:cs typeface="FZLTZHB--B51-0"/>
              </a:rPr>
              <a:t>t.</a:t>
            </a:r>
            <a:r>
              <a:rPr sz="1200" b="1" spc="160" dirty="0">
                <a:latin typeface="FZLTZHB--B51-0"/>
                <a:cs typeface="FZLTZHB--B51-0"/>
              </a:rPr>
              <a:t>p</a:t>
            </a:r>
            <a:r>
              <a:rPr sz="1200" b="1" spc="-145" dirty="0">
                <a:latin typeface="FZLTZHB--B51-0"/>
                <a:cs typeface="FZLTZHB--B51-0"/>
              </a:rPr>
              <a:t>e</a:t>
            </a:r>
            <a:r>
              <a:rPr sz="1200" b="1" spc="-140" dirty="0">
                <a:latin typeface="FZLTZHB--B51-0"/>
                <a:cs typeface="FZLTZHB--B51-0"/>
              </a:rPr>
              <a:t>n</a:t>
            </a:r>
            <a:r>
              <a:rPr sz="1200" b="1" spc="75" dirty="0">
                <a:latin typeface="FZLTZHB--B51-0"/>
                <a:cs typeface="FZLTZHB--B51-0"/>
              </a:rPr>
              <a:t>si</a:t>
            </a:r>
            <a:r>
              <a:rPr sz="1200" b="1" spc="100" dirty="0">
                <a:latin typeface="FZLTZHB--B51-0"/>
                <a:cs typeface="FZLTZHB--B51-0"/>
              </a:rPr>
              <a:t>z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75" dirty="0">
                <a:latin typeface="FZLTZHB--B51-0"/>
                <a:cs typeface="FZLTZHB--B51-0"/>
              </a:rPr>
              <a:t>(5)</a:t>
            </a:r>
            <a:endParaRPr sz="1200">
              <a:latin typeface="FZLTZHB--B51-0"/>
              <a:cs typeface="FZLTZHB--B51-0"/>
            </a:endParaRPr>
          </a:p>
          <a:p>
            <a:pPr marL="12700" marR="3623310">
              <a:lnSpc>
                <a:spcPct val="120000"/>
              </a:lnSpc>
            </a:pPr>
            <a:r>
              <a:rPr sz="1200" b="1" spc="-110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200" b="1" spc="-110" dirty="0">
                <a:solidFill>
                  <a:srgbClr val="DC0012"/>
                </a:solidFill>
                <a:latin typeface="Heiti SC"/>
                <a:cs typeface="Heiti SC"/>
              </a:rPr>
              <a:t>数据读取 </a:t>
            </a:r>
            <a:r>
              <a:rPr sz="1200" b="1" spc="-25" dirty="0">
                <a:latin typeface="FZLTZHB--B51-0"/>
                <a:cs typeface="FZLTZHB--B51-0"/>
              </a:rPr>
              <a:t>da</a:t>
            </a:r>
            <a:r>
              <a:rPr sz="1200" b="1" spc="-10" dirty="0">
                <a:latin typeface="FZLTZHB--B51-0"/>
                <a:cs typeface="FZLTZHB--B51-0"/>
              </a:rPr>
              <a:t>t</a:t>
            </a:r>
            <a:r>
              <a:rPr sz="1200" b="1" spc="150" dirty="0">
                <a:latin typeface="FZLTZHB--B51-0"/>
                <a:cs typeface="FZLTZHB--B51-0"/>
              </a:rPr>
              <a:t>a</a:t>
            </a:r>
            <a:r>
              <a:rPr sz="1200" b="1" spc="65" dirty="0">
                <a:latin typeface="FZLTZHB--B51-0"/>
                <a:cs typeface="FZLTZHB--B51-0"/>
              </a:rPr>
              <a:t>l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235" dirty="0">
                <a:latin typeface="FZLTZHB--B51-0"/>
                <a:cs typeface="FZLTZHB--B51-0"/>
              </a:rPr>
              <a:t>[]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235" dirty="0">
                <a:latin typeface="FZLTZHB--B51-0"/>
                <a:cs typeface="FZLTZHB--B51-0"/>
              </a:rPr>
              <a:t>f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30" dirty="0">
                <a:solidFill>
                  <a:srgbClr val="9000A2"/>
                </a:solidFill>
                <a:latin typeface="FZLTZHB--B51-0"/>
                <a:cs typeface="FZLTZHB--B51-0"/>
              </a:rPr>
              <a:t>o</a:t>
            </a:r>
            <a:r>
              <a:rPr sz="1200" b="1" spc="-145" dirty="0">
                <a:solidFill>
                  <a:srgbClr val="9000A2"/>
                </a:solidFill>
                <a:latin typeface="FZLTZHB--B51-0"/>
                <a:cs typeface="FZLTZHB--B51-0"/>
              </a:rPr>
              <a:t>pe</a:t>
            </a:r>
            <a:r>
              <a:rPr sz="1200" b="1" spc="-140" dirty="0">
                <a:solidFill>
                  <a:srgbClr val="9000A2"/>
                </a:solidFill>
                <a:latin typeface="FZLTZHB--B51-0"/>
                <a:cs typeface="FZLTZHB--B51-0"/>
              </a:rPr>
              <a:t>n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35" dirty="0">
                <a:solidFill>
                  <a:srgbClr val="1DB41D"/>
                </a:solidFill>
                <a:latin typeface="FZLTZHB--B51-0"/>
                <a:cs typeface="FZLTZHB--B51-0"/>
              </a:rPr>
              <a:t>"da</a:t>
            </a:r>
            <a:r>
              <a:rPr sz="12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2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12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.t</a:t>
            </a:r>
            <a:r>
              <a:rPr sz="1200" b="1" spc="180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12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20" dirty="0">
                <a:latin typeface="FZLTZHB--B51-0"/>
                <a:cs typeface="FZLTZHB--B51-0"/>
              </a:rPr>
              <a:t>ine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45" dirty="0">
                <a:latin typeface="FZLTZHB--B51-0"/>
                <a:cs typeface="FZLTZHB--B51-0"/>
              </a:rPr>
              <a:t>f:</a:t>
            </a:r>
            <a:endParaRPr sz="1200">
              <a:latin typeface="FZLTZHB--B51-0"/>
              <a:cs typeface="FZLTZHB--B51-0"/>
            </a:endParaRPr>
          </a:p>
          <a:p>
            <a:pPr marL="348615" marR="255904">
              <a:lnSpc>
                <a:spcPct val="120000"/>
              </a:lnSpc>
            </a:pP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20" dirty="0">
                <a:latin typeface="FZLTZHB--B51-0"/>
                <a:cs typeface="FZLTZHB--B51-0"/>
              </a:rPr>
              <a:t>ine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55" dirty="0">
                <a:latin typeface="FZLTZHB--B51-0"/>
                <a:cs typeface="FZLTZHB--B51-0"/>
              </a:rPr>
              <a:t>i</a:t>
            </a:r>
            <a:r>
              <a:rPr sz="1200" b="1" spc="145" dirty="0">
                <a:latin typeface="FZLTZHB--B51-0"/>
                <a:cs typeface="FZLTZHB--B51-0"/>
              </a:rPr>
              <a:t>n</a:t>
            </a:r>
            <a:r>
              <a:rPr sz="1200" b="1" spc="90" dirty="0">
                <a:latin typeface="FZLTZHB--B51-0"/>
                <a:cs typeface="FZLTZHB--B51-0"/>
              </a:rPr>
              <a:t>e.</a:t>
            </a:r>
            <a:r>
              <a:rPr sz="1200" b="1" spc="80" dirty="0">
                <a:latin typeface="FZLTZHB--B51-0"/>
                <a:cs typeface="FZLTZHB--B51-0"/>
              </a:rPr>
              <a:t>r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20" dirty="0">
                <a:latin typeface="FZLTZHB--B51-0"/>
                <a:cs typeface="FZLTZHB--B51-0"/>
              </a:rPr>
              <a:t>pl</a:t>
            </a:r>
            <a:r>
              <a:rPr sz="1200" b="1" spc="30" dirty="0">
                <a:latin typeface="FZLTZHB--B51-0"/>
                <a:cs typeface="FZLTZHB--B51-0"/>
              </a:rPr>
              <a:t>a</a:t>
            </a:r>
            <a:r>
              <a:rPr sz="1200" b="1" spc="-120" dirty="0">
                <a:latin typeface="FZLTZHB--B51-0"/>
                <a:cs typeface="FZLTZHB--B51-0"/>
              </a:rPr>
              <a:t>ce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28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2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200" b="1" spc="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30" dirty="0">
                <a:latin typeface="FZLTZHB--B51-0"/>
                <a:cs typeface="FZLTZHB--B51-0"/>
              </a:rPr>
              <a:t> </a:t>
            </a:r>
            <a:r>
              <a:rPr sz="1200" b="1" spc="-135" dirty="0">
                <a:latin typeface="FZLTZHB--B51-0"/>
                <a:cs typeface="FZLTZHB--B51-0"/>
              </a:rPr>
              <a:t>d</a:t>
            </a:r>
            <a:r>
              <a:rPr sz="1200" b="1" spc="-20" dirty="0">
                <a:latin typeface="FZLTZHB--B51-0"/>
                <a:cs typeface="FZLTZHB--B51-0"/>
              </a:rPr>
              <a:t>ata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15" dirty="0">
                <a:latin typeface="FZLTZHB--B51-0"/>
                <a:cs typeface="FZLTZHB--B51-0"/>
              </a:rPr>
              <a:t>s.</a:t>
            </a:r>
            <a:r>
              <a:rPr sz="1200" b="1" spc="25" dirty="0">
                <a:latin typeface="FZLTZHB--B51-0"/>
                <a:cs typeface="FZLTZHB--B51-0"/>
              </a:rPr>
              <a:t>a</a:t>
            </a:r>
            <a:r>
              <a:rPr sz="1200" b="1" spc="-145" dirty="0">
                <a:latin typeface="FZLTZHB--B51-0"/>
                <a:cs typeface="FZLTZHB--B51-0"/>
              </a:rPr>
              <a:t>p</a:t>
            </a:r>
            <a:r>
              <a:rPr sz="1200" b="1" spc="-140" dirty="0">
                <a:latin typeface="FZLTZHB--B51-0"/>
                <a:cs typeface="FZLTZHB--B51-0"/>
              </a:rPr>
              <a:t>p</a:t>
            </a:r>
            <a:r>
              <a:rPr sz="1200" b="1" spc="-145" dirty="0">
                <a:latin typeface="FZLTZHB--B51-0"/>
                <a:cs typeface="FZLTZHB--B51-0"/>
              </a:rPr>
              <a:t>en</a:t>
            </a:r>
            <a:r>
              <a:rPr sz="1200" b="1" spc="-135" dirty="0">
                <a:latin typeface="FZLTZHB--B51-0"/>
                <a:cs typeface="FZLTZHB--B51-0"/>
              </a:rPr>
              <a:t>d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140" dirty="0">
                <a:solidFill>
                  <a:srgbClr val="9000A2"/>
                </a:solidFill>
                <a:latin typeface="FZLTZHB--B51-0"/>
                <a:cs typeface="FZLTZHB--B51-0"/>
              </a:rPr>
              <a:t>li</a:t>
            </a:r>
            <a:r>
              <a:rPr sz="1200" b="1" spc="335" dirty="0">
                <a:solidFill>
                  <a:srgbClr val="9000A2"/>
                </a:solidFill>
                <a:latin typeface="FZLTZHB--B51-0"/>
                <a:cs typeface="FZLTZHB--B51-0"/>
              </a:rPr>
              <a:t>s</a:t>
            </a:r>
            <a:r>
              <a:rPr sz="1200" b="1" spc="204" dirty="0">
                <a:solidFill>
                  <a:srgbClr val="9000A2"/>
                </a:solidFill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295" dirty="0">
                <a:solidFill>
                  <a:srgbClr val="9000A2"/>
                </a:solidFill>
                <a:latin typeface="FZLTZHB--B51-0"/>
                <a:cs typeface="FZLTZHB--B51-0"/>
              </a:rPr>
              <a:t>ma</a:t>
            </a:r>
            <a:r>
              <a:rPr sz="1200" b="1" spc="-229" dirty="0">
                <a:solidFill>
                  <a:srgbClr val="9000A2"/>
                </a:solidFill>
                <a:latin typeface="FZLTZHB--B51-0"/>
                <a:cs typeface="FZLTZHB--B51-0"/>
              </a:rPr>
              <a:t>p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110" dirty="0">
                <a:solidFill>
                  <a:srgbClr val="9000A2"/>
                </a:solidFill>
                <a:latin typeface="FZLTZHB--B51-0"/>
                <a:cs typeface="FZLTZHB--B51-0"/>
              </a:rPr>
              <a:t>eva</a:t>
            </a:r>
            <a:r>
              <a:rPr sz="1200" b="1" spc="345" dirty="0">
                <a:solidFill>
                  <a:srgbClr val="9000A2"/>
                </a:solidFill>
                <a:latin typeface="FZLTZHB--B51-0"/>
                <a:cs typeface="FZLTZHB--B51-0"/>
              </a:rPr>
              <a:t>l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345" dirty="0">
                <a:latin typeface="FZLTZHB--B51-0"/>
                <a:cs typeface="FZLTZHB--B51-0"/>
              </a:rPr>
              <a:t>l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15" dirty="0">
                <a:latin typeface="FZLTZHB--B51-0"/>
                <a:cs typeface="FZLTZHB--B51-0"/>
              </a:rPr>
              <a:t>e.</a:t>
            </a:r>
            <a:r>
              <a:rPr sz="1200" b="1" spc="20" dirty="0">
                <a:latin typeface="FZLTZHB--B51-0"/>
                <a:cs typeface="FZLTZHB--B51-0"/>
              </a:rPr>
              <a:t>s</a:t>
            </a:r>
            <a:r>
              <a:rPr sz="1200" b="1" spc="145" dirty="0">
                <a:latin typeface="FZLTZHB--B51-0"/>
                <a:cs typeface="FZLTZHB--B51-0"/>
              </a:rPr>
              <a:t>p</a:t>
            </a:r>
            <a:r>
              <a:rPr sz="1200" b="1" spc="60" dirty="0">
                <a:latin typeface="FZLTZHB--B51-0"/>
                <a:cs typeface="FZLTZHB--B51-0"/>
              </a:rPr>
              <a:t>l</a:t>
            </a:r>
            <a:r>
              <a:rPr sz="1200" b="1" spc="275" dirty="0">
                <a:latin typeface="FZLTZHB--B51-0"/>
                <a:cs typeface="FZLTZHB--B51-0"/>
              </a:rPr>
              <a:t>it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,"</a:t>
            </a:r>
            <a:r>
              <a:rPr sz="1200" b="1" spc="190" dirty="0">
                <a:latin typeface="FZLTZHB--B51-0"/>
                <a:cs typeface="FZLTZHB--B51-0"/>
              </a:rPr>
              <a:t>)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90" dirty="0">
                <a:latin typeface="FZLTZHB--B51-0"/>
                <a:cs typeface="FZLTZHB--B51-0"/>
              </a:rPr>
              <a:t>))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100" dirty="0">
                <a:latin typeface="FZLTZHB--B51-0"/>
                <a:cs typeface="FZLTZHB--B51-0"/>
              </a:rPr>
              <a:t>f.</a:t>
            </a:r>
            <a:r>
              <a:rPr sz="1200" b="1" spc="190" dirty="0">
                <a:latin typeface="FZLTZHB--B51-0"/>
                <a:cs typeface="FZLTZHB--B51-0"/>
              </a:rPr>
              <a:t>c</a:t>
            </a:r>
            <a:r>
              <a:rPr sz="1200" b="1" spc="60" dirty="0">
                <a:latin typeface="FZLTZHB--B51-0"/>
                <a:cs typeface="FZLTZHB--B51-0"/>
              </a:rPr>
              <a:t>l</a:t>
            </a:r>
            <a:r>
              <a:rPr sz="1200" b="1" spc="155" dirty="0">
                <a:latin typeface="FZLTZHB--B51-0"/>
                <a:cs typeface="FZLTZHB--B51-0"/>
              </a:rPr>
              <a:t>o</a:t>
            </a:r>
            <a:r>
              <a:rPr sz="1200" b="1" spc="-105" dirty="0">
                <a:latin typeface="FZLTZHB--B51-0"/>
                <a:cs typeface="FZLTZHB--B51-0"/>
              </a:rPr>
              <a:t>se</a:t>
            </a:r>
            <a:r>
              <a:rPr sz="1200" b="1" spc="190" dirty="0">
                <a:latin typeface="FZLTZHB--B51-0"/>
                <a:cs typeface="FZLTZHB--B51-0"/>
              </a:rPr>
              <a:t>()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110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200" b="1" spc="-110" dirty="0">
                <a:solidFill>
                  <a:srgbClr val="DC0012"/>
                </a:solidFill>
                <a:latin typeface="Heiti SC"/>
                <a:cs typeface="Heiti SC"/>
              </a:rPr>
              <a:t>自动绘制</a:t>
            </a:r>
            <a:endParaRPr sz="1200">
              <a:latin typeface="Heiti SC"/>
              <a:cs typeface="Heiti SC"/>
            </a:endParaRPr>
          </a:p>
          <a:p>
            <a:pPr marL="348615" marR="5080" indent="-336550">
              <a:lnSpc>
                <a:spcPct val="12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345" dirty="0">
                <a:latin typeface="FZLTZHB--B51-0"/>
                <a:cs typeface="FZLTZHB--B51-0"/>
              </a:rPr>
              <a:t>i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45" dirty="0">
                <a:solidFill>
                  <a:srgbClr val="9000A2"/>
                </a:solidFill>
                <a:latin typeface="FZLTZHB--B51-0"/>
                <a:cs typeface="FZLTZHB--B51-0"/>
              </a:rPr>
              <a:t>ra</a:t>
            </a:r>
            <a:r>
              <a:rPr sz="1200" b="1" spc="-50" dirty="0">
                <a:solidFill>
                  <a:srgbClr val="9000A2"/>
                </a:solidFill>
                <a:latin typeface="FZLTZHB--B51-0"/>
                <a:cs typeface="FZLTZHB--B51-0"/>
              </a:rPr>
              <a:t>n</a:t>
            </a:r>
            <a:r>
              <a:rPr sz="1200" b="1" spc="-140" dirty="0">
                <a:solidFill>
                  <a:srgbClr val="9000A2"/>
                </a:solidFill>
                <a:latin typeface="FZLTZHB--B51-0"/>
                <a:cs typeface="FZLTZHB--B51-0"/>
              </a:rPr>
              <a:t>g</a:t>
            </a:r>
            <a:r>
              <a:rPr sz="1200" b="1" spc="-135" dirty="0">
                <a:solidFill>
                  <a:srgbClr val="9000A2"/>
                </a:solidFill>
                <a:latin typeface="FZLTZHB--B51-0"/>
                <a:cs typeface="FZLTZHB--B51-0"/>
              </a:rPr>
              <a:t>e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55" dirty="0">
                <a:solidFill>
                  <a:srgbClr val="9000A2"/>
                </a:solidFill>
                <a:latin typeface="FZLTZHB--B51-0"/>
                <a:cs typeface="FZLTZHB--B51-0"/>
              </a:rPr>
              <a:t>l</a:t>
            </a:r>
            <a:r>
              <a:rPr sz="1200" b="1" spc="150" dirty="0">
                <a:solidFill>
                  <a:srgbClr val="9000A2"/>
                </a:solidFill>
                <a:latin typeface="FZLTZHB--B51-0"/>
                <a:cs typeface="FZLTZHB--B51-0"/>
              </a:rPr>
              <a:t>e</a:t>
            </a:r>
            <a:r>
              <a:rPr sz="1200" b="1" spc="-145" dirty="0">
                <a:solidFill>
                  <a:srgbClr val="9000A2"/>
                </a:solidFill>
                <a:latin typeface="FZLTZHB--B51-0"/>
                <a:cs typeface="FZLTZHB--B51-0"/>
              </a:rPr>
              <a:t>n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-135" dirty="0">
                <a:latin typeface="FZLTZHB--B51-0"/>
                <a:cs typeface="FZLTZHB--B51-0"/>
              </a:rPr>
              <a:t>d</a:t>
            </a:r>
            <a:r>
              <a:rPr sz="1200" b="1" spc="-130" dirty="0">
                <a:latin typeface="FZLTZHB--B51-0"/>
                <a:cs typeface="FZLTZHB--B51-0"/>
              </a:rPr>
              <a:t>a</a:t>
            </a:r>
            <a:r>
              <a:rPr sz="1200" b="1" spc="25" dirty="0">
                <a:latin typeface="FZLTZHB--B51-0"/>
                <a:cs typeface="FZLTZHB--B51-0"/>
              </a:rPr>
              <a:t>t</a:t>
            </a:r>
            <a:r>
              <a:rPr sz="1200" b="1" spc="50" dirty="0">
                <a:latin typeface="FZLTZHB--B51-0"/>
                <a:cs typeface="FZLTZHB--B51-0"/>
              </a:rPr>
              <a:t>a</a:t>
            </a:r>
            <a:r>
              <a:rPr sz="1200" b="1" spc="135" dirty="0">
                <a:latin typeface="FZLTZHB--B51-0"/>
                <a:cs typeface="FZLTZHB--B51-0"/>
              </a:rPr>
              <a:t>ls</a:t>
            </a:r>
            <a:r>
              <a:rPr sz="1200" b="1" spc="210" dirty="0">
                <a:latin typeface="FZLTZHB--B51-0"/>
                <a:cs typeface="FZLTZHB--B51-0"/>
              </a:rPr>
              <a:t>)):</a:t>
            </a:r>
            <a:r>
              <a:rPr sz="1200" b="1" spc="155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-10" dirty="0">
                <a:latin typeface="FZLTZHB--B51-0"/>
                <a:cs typeface="FZLTZHB--B51-0"/>
              </a:rPr>
              <a:t>.p</a:t>
            </a:r>
            <a:r>
              <a:rPr sz="1200" b="1" spc="-5" dirty="0">
                <a:latin typeface="FZLTZHB--B51-0"/>
                <a:cs typeface="FZLTZHB--B51-0"/>
              </a:rPr>
              <a:t>e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45" dirty="0">
                <a:latin typeface="FZLTZHB--B51-0"/>
                <a:cs typeface="FZLTZHB--B51-0"/>
              </a:rPr>
              <a:t>co</a:t>
            </a:r>
            <a:r>
              <a:rPr sz="1200" b="1" spc="20" dirty="0">
                <a:latin typeface="FZLTZHB--B51-0"/>
                <a:cs typeface="FZLTZHB--B51-0"/>
              </a:rPr>
              <a:t>l</a:t>
            </a:r>
            <a:r>
              <a:rPr sz="1200" b="1" spc="5" dirty="0">
                <a:latin typeface="FZLTZHB--B51-0"/>
                <a:cs typeface="FZLTZHB--B51-0"/>
              </a:rPr>
              <a:t>or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-135" dirty="0">
                <a:latin typeface="FZLTZHB--B51-0"/>
                <a:cs typeface="FZLTZHB--B51-0"/>
              </a:rPr>
              <a:t>d</a:t>
            </a:r>
            <a:r>
              <a:rPr sz="1200" b="1" spc="-130" dirty="0">
                <a:latin typeface="FZLTZHB--B51-0"/>
                <a:cs typeface="FZLTZHB--B51-0"/>
              </a:rPr>
              <a:t>a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40" dirty="0">
                <a:latin typeface="FZLTZHB--B51-0"/>
                <a:cs typeface="FZLTZHB--B51-0"/>
              </a:rPr>
              <a:t>al</a:t>
            </a:r>
            <a:r>
              <a:rPr sz="1200" b="1" spc="60" dirty="0">
                <a:latin typeface="FZLTZHB--B51-0"/>
                <a:cs typeface="FZLTZHB--B51-0"/>
              </a:rPr>
              <a:t>s</a:t>
            </a:r>
            <a:r>
              <a:rPr sz="1200" b="1" spc="235" dirty="0">
                <a:latin typeface="FZLTZHB--B51-0"/>
                <a:cs typeface="FZLTZHB--B51-0"/>
              </a:rPr>
              <a:t>[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85" dirty="0">
                <a:latin typeface="FZLTZHB--B51-0"/>
                <a:cs typeface="FZLTZHB--B51-0"/>
              </a:rPr>
              <a:t>][</a:t>
            </a:r>
            <a:r>
              <a:rPr sz="1200" b="1" spc="170" dirty="0">
                <a:latin typeface="FZLTZHB--B51-0"/>
                <a:cs typeface="FZLTZHB--B51-0"/>
              </a:rPr>
              <a:t>3</a:t>
            </a:r>
            <a:r>
              <a:rPr sz="1200" b="1" spc="240" dirty="0">
                <a:latin typeface="FZLTZHB--B51-0"/>
                <a:cs typeface="FZLTZHB--B51-0"/>
              </a:rPr>
              <a:t>]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spc="-135" dirty="0">
                <a:latin typeface="FZLTZHB--B51-0"/>
                <a:cs typeface="FZLTZHB--B51-0"/>
              </a:rPr>
              <a:t>d</a:t>
            </a:r>
            <a:r>
              <a:rPr sz="1200" b="1" spc="-130" dirty="0">
                <a:latin typeface="FZLTZHB--B51-0"/>
                <a:cs typeface="FZLTZHB--B51-0"/>
              </a:rPr>
              <a:t>a</a:t>
            </a:r>
            <a:r>
              <a:rPr sz="1200" b="1" spc="25" dirty="0">
                <a:latin typeface="FZLTZHB--B51-0"/>
                <a:cs typeface="FZLTZHB--B51-0"/>
              </a:rPr>
              <a:t>t</a:t>
            </a:r>
            <a:r>
              <a:rPr sz="1200" b="1" spc="50" dirty="0">
                <a:latin typeface="FZLTZHB--B51-0"/>
                <a:cs typeface="FZLTZHB--B51-0"/>
              </a:rPr>
              <a:t>a</a:t>
            </a:r>
            <a:r>
              <a:rPr sz="1200" b="1" spc="135" dirty="0">
                <a:latin typeface="FZLTZHB--B51-0"/>
                <a:cs typeface="FZLTZHB--B51-0"/>
              </a:rPr>
              <a:t>ls</a:t>
            </a:r>
            <a:r>
              <a:rPr sz="1200" b="1" spc="240" dirty="0">
                <a:latin typeface="FZLTZHB--B51-0"/>
                <a:cs typeface="FZLTZHB--B51-0"/>
              </a:rPr>
              <a:t>[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80" dirty="0">
                <a:latin typeface="FZLTZHB--B51-0"/>
                <a:cs typeface="FZLTZHB--B51-0"/>
              </a:rPr>
              <a:t>][</a:t>
            </a:r>
            <a:r>
              <a:rPr sz="1200" b="1" spc="165" dirty="0">
                <a:latin typeface="FZLTZHB--B51-0"/>
                <a:cs typeface="FZLTZHB--B51-0"/>
              </a:rPr>
              <a:t>4</a:t>
            </a:r>
            <a:r>
              <a:rPr sz="1200" b="1" spc="260" dirty="0">
                <a:latin typeface="FZLTZHB--B51-0"/>
                <a:cs typeface="FZLTZHB--B51-0"/>
              </a:rPr>
              <a:t>]</a:t>
            </a:r>
            <a:r>
              <a:rPr sz="1200" b="1" spc="245" dirty="0">
                <a:latin typeface="FZLTZHB--B51-0"/>
                <a:cs typeface="FZLTZHB--B51-0"/>
              </a:rPr>
              <a:t>,</a:t>
            </a:r>
            <a:r>
              <a:rPr sz="1200" b="1" spc="-25" dirty="0">
                <a:latin typeface="FZLTZHB--B51-0"/>
                <a:cs typeface="FZLTZHB--B51-0"/>
              </a:rPr>
              <a:t>da</a:t>
            </a:r>
            <a:r>
              <a:rPr sz="1200" b="1" spc="-10" dirty="0">
                <a:latin typeface="FZLTZHB--B51-0"/>
                <a:cs typeface="FZLTZHB--B51-0"/>
              </a:rPr>
              <a:t>t</a:t>
            </a:r>
            <a:r>
              <a:rPr sz="1200" b="1" spc="-130" dirty="0">
                <a:latin typeface="FZLTZHB--B51-0"/>
                <a:cs typeface="FZLTZHB--B51-0"/>
              </a:rPr>
              <a:t>a</a:t>
            </a:r>
            <a:r>
              <a:rPr sz="1200" b="1" spc="135" dirty="0">
                <a:latin typeface="FZLTZHB--B51-0"/>
                <a:cs typeface="FZLTZHB--B51-0"/>
              </a:rPr>
              <a:t>ls</a:t>
            </a:r>
            <a:r>
              <a:rPr sz="1200" b="1" spc="240" dirty="0">
                <a:latin typeface="FZLTZHB--B51-0"/>
                <a:cs typeface="FZLTZHB--B51-0"/>
              </a:rPr>
              <a:t>[</a:t>
            </a:r>
            <a:r>
              <a:rPr sz="1200" b="1" spc="345" dirty="0">
                <a:latin typeface="FZLTZHB--B51-0"/>
                <a:cs typeface="FZLTZHB--B51-0"/>
              </a:rPr>
              <a:t>i</a:t>
            </a:r>
            <a:r>
              <a:rPr sz="1200" b="1" spc="240" dirty="0">
                <a:latin typeface="FZLTZHB--B51-0"/>
                <a:cs typeface="FZLTZHB--B51-0"/>
              </a:rPr>
              <a:t>]</a:t>
            </a:r>
            <a:r>
              <a:rPr sz="1200" b="1" spc="125" dirty="0">
                <a:latin typeface="FZLTZHB--B51-0"/>
                <a:cs typeface="FZLTZHB--B51-0"/>
              </a:rPr>
              <a:t>[5</a:t>
            </a:r>
            <a:r>
              <a:rPr sz="1200" b="1" spc="90" dirty="0">
                <a:latin typeface="FZLTZHB--B51-0"/>
                <a:cs typeface="FZLTZHB--B51-0"/>
              </a:rPr>
              <a:t>]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3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90" dirty="0">
                <a:latin typeface="FZLTZHB--B51-0"/>
                <a:cs typeface="FZLTZHB--B51-0"/>
              </a:rPr>
              <a:t>.f</a:t>
            </a:r>
            <a:r>
              <a:rPr sz="1200" b="1" spc="180" dirty="0">
                <a:latin typeface="FZLTZHB--B51-0"/>
                <a:cs typeface="FZLTZHB--B51-0"/>
              </a:rPr>
              <a:t>d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25" dirty="0">
                <a:latin typeface="FZLTZHB--B51-0"/>
                <a:cs typeface="FZLTZHB--B51-0"/>
              </a:rPr>
              <a:t>da</a:t>
            </a:r>
            <a:r>
              <a:rPr sz="1200" b="1" spc="-10" dirty="0">
                <a:latin typeface="FZLTZHB--B51-0"/>
                <a:cs typeface="FZLTZHB--B51-0"/>
              </a:rPr>
              <a:t>t</a:t>
            </a:r>
            <a:r>
              <a:rPr sz="1200" b="1" spc="150" dirty="0">
                <a:latin typeface="FZLTZHB--B51-0"/>
                <a:cs typeface="FZLTZHB--B51-0"/>
              </a:rPr>
              <a:t>a</a:t>
            </a:r>
            <a:r>
              <a:rPr sz="1200" b="1" spc="65" dirty="0">
                <a:latin typeface="FZLTZHB--B51-0"/>
                <a:cs typeface="FZLTZHB--B51-0"/>
              </a:rPr>
              <a:t>l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spc="235" dirty="0">
                <a:latin typeface="FZLTZHB--B51-0"/>
                <a:cs typeface="FZLTZHB--B51-0"/>
              </a:rPr>
              <a:t>[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240" dirty="0">
                <a:latin typeface="FZLTZHB--B51-0"/>
                <a:cs typeface="FZLTZHB--B51-0"/>
              </a:rPr>
              <a:t>]</a:t>
            </a:r>
            <a:r>
              <a:rPr sz="1200" b="1" spc="120" dirty="0">
                <a:latin typeface="FZLTZHB--B51-0"/>
                <a:cs typeface="FZLTZHB--B51-0"/>
              </a:rPr>
              <a:t>[0</a:t>
            </a:r>
            <a:r>
              <a:rPr sz="1200" b="1" spc="85" dirty="0">
                <a:latin typeface="FZLTZHB--B51-0"/>
                <a:cs typeface="FZLTZHB--B51-0"/>
              </a:rPr>
              <a:t>]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20" dirty="0">
                <a:latin typeface="FZLTZHB--B51-0"/>
                <a:cs typeface="FZLTZHB--B51-0"/>
              </a:rPr>
              <a:t>da</a:t>
            </a:r>
            <a:r>
              <a:rPr sz="1200" b="1" spc="-15" dirty="0">
                <a:latin typeface="FZLTZHB--B51-0"/>
                <a:cs typeface="FZLTZHB--B51-0"/>
              </a:rPr>
              <a:t>t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85" dirty="0">
                <a:latin typeface="FZLTZHB--B51-0"/>
                <a:cs typeface="FZLTZHB--B51-0"/>
              </a:rPr>
              <a:t>l</a:t>
            </a:r>
            <a:r>
              <a:rPr sz="1200" b="1" spc="190" dirty="0">
                <a:latin typeface="FZLTZHB--B51-0"/>
                <a:cs typeface="FZLTZHB--B51-0"/>
              </a:rPr>
              <a:t>s</a:t>
            </a:r>
            <a:r>
              <a:rPr sz="1200" b="1" spc="240" dirty="0">
                <a:latin typeface="FZLTZHB--B51-0"/>
                <a:cs typeface="FZLTZHB--B51-0"/>
              </a:rPr>
              <a:t>[</a:t>
            </a:r>
            <a:r>
              <a:rPr sz="1200" b="1" spc="345" dirty="0">
                <a:latin typeface="FZLTZHB--B51-0"/>
                <a:cs typeface="FZLTZHB--B51-0"/>
              </a:rPr>
              <a:t>i</a:t>
            </a:r>
            <a:r>
              <a:rPr sz="1200" b="1" spc="235" dirty="0">
                <a:latin typeface="FZLTZHB--B51-0"/>
                <a:cs typeface="FZLTZHB--B51-0"/>
              </a:rPr>
              <a:t>]</a:t>
            </a:r>
            <a:r>
              <a:rPr sz="1200" b="1" spc="240" dirty="0">
                <a:latin typeface="FZLTZHB--B51-0"/>
                <a:cs typeface="FZLTZHB--B51-0"/>
              </a:rPr>
              <a:t>[</a:t>
            </a:r>
            <a:r>
              <a:rPr sz="1200" b="1" spc="35" dirty="0">
                <a:latin typeface="FZLTZHB--B51-0"/>
                <a:cs typeface="FZLTZHB--B51-0"/>
              </a:rPr>
              <a:t>1</a:t>
            </a:r>
            <a:r>
              <a:rPr sz="1200" b="1" spc="245" dirty="0">
                <a:latin typeface="FZLTZHB--B51-0"/>
                <a:cs typeface="FZLTZHB--B51-0"/>
              </a:rPr>
              <a:t>]:</a:t>
            </a:r>
            <a:endParaRPr sz="1200">
              <a:latin typeface="FZLTZHB--B51-0"/>
              <a:cs typeface="FZLTZHB--B51-0"/>
            </a:endParaRPr>
          </a:p>
          <a:p>
            <a:pPr marL="685165">
              <a:lnSpc>
                <a:spcPct val="100000"/>
              </a:lnSpc>
              <a:spcBef>
                <a:spcPts val="285"/>
              </a:spcBef>
            </a:pP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275" dirty="0">
                <a:latin typeface="FZLTZHB--B51-0"/>
                <a:cs typeface="FZLTZHB--B51-0"/>
              </a:rPr>
              <a:t>.r</a:t>
            </a:r>
            <a:r>
              <a:rPr sz="1200" b="1" spc="195" dirty="0">
                <a:latin typeface="FZLTZHB--B51-0"/>
                <a:cs typeface="FZLTZHB--B51-0"/>
              </a:rPr>
              <a:t>i</a:t>
            </a:r>
            <a:r>
              <a:rPr sz="1200" b="1" spc="-140" dirty="0">
                <a:latin typeface="FZLTZHB--B51-0"/>
                <a:cs typeface="FZLTZHB--B51-0"/>
              </a:rPr>
              <a:t>g</a:t>
            </a:r>
            <a:r>
              <a:rPr sz="1200" b="1" spc="-135" dirty="0">
                <a:latin typeface="FZLTZHB--B51-0"/>
                <a:cs typeface="FZLTZHB--B51-0"/>
              </a:rPr>
              <a:t>h</a:t>
            </a:r>
            <a:r>
              <a:rPr sz="1200" b="1" spc="204" dirty="0">
                <a:latin typeface="FZLTZHB--B51-0"/>
                <a:cs typeface="FZLTZHB--B51-0"/>
              </a:rPr>
              <a:t>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-20" dirty="0">
                <a:latin typeface="FZLTZHB--B51-0"/>
                <a:cs typeface="FZLTZHB--B51-0"/>
              </a:rPr>
              <a:t>da</a:t>
            </a:r>
            <a:r>
              <a:rPr sz="1200" b="1" spc="-15" dirty="0">
                <a:latin typeface="FZLTZHB--B51-0"/>
                <a:cs typeface="FZLTZHB--B51-0"/>
              </a:rPr>
              <a:t>t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85" dirty="0">
                <a:latin typeface="FZLTZHB--B51-0"/>
                <a:cs typeface="FZLTZHB--B51-0"/>
              </a:rPr>
              <a:t>l</a:t>
            </a:r>
            <a:r>
              <a:rPr sz="1200" b="1" spc="190" dirty="0">
                <a:latin typeface="FZLTZHB--B51-0"/>
                <a:cs typeface="FZLTZHB--B51-0"/>
              </a:rPr>
              <a:t>s</a:t>
            </a:r>
            <a:r>
              <a:rPr sz="1200" b="1" spc="240" dirty="0">
                <a:latin typeface="FZLTZHB--B51-0"/>
                <a:cs typeface="FZLTZHB--B51-0"/>
              </a:rPr>
              <a:t>[</a:t>
            </a:r>
            <a:r>
              <a:rPr sz="1200" b="1" spc="345" dirty="0">
                <a:latin typeface="FZLTZHB--B51-0"/>
                <a:cs typeface="FZLTZHB--B51-0"/>
              </a:rPr>
              <a:t>i</a:t>
            </a:r>
            <a:r>
              <a:rPr sz="1200" b="1" spc="235" dirty="0">
                <a:latin typeface="FZLTZHB--B51-0"/>
                <a:cs typeface="FZLTZHB--B51-0"/>
              </a:rPr>
              <a:t>]</a:t>
            </a:r>
            <a:r>
              <a:rPr sz="1200" b="1" spc="240" dirty="0">
                <a:latin typeface="FZLTZHB--B51-0"/>
                <a:cs typeface="FZLTZHB--B51-0"/>
              </a:rPr>
              <a:t>[</a:t>
            </a:r>
            <a:r>
              <a:rPr sz="1200" b="1" spc="-120" dirty="0">
                <a:latin typeface="FZLTZHB--B51-0"/>
                <a:cs typeface="FZLTZHB--B51-0"/>
              </a:rPr>
              <a:t>2</a:t>
            </a:r>
            <a:r>
              <a:rPr sz="1200" b="1" spc="210" dirty="0">
                <a:latin typeface="FZLTZHB--B51-0"/>
                <a:cs typeface="FZLTZHB--B51-0"/>
              </a:rPr>
              <a:t>])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685165">
              <a:lnSpc>
                <a:spcPct val="100000"/>
              </a:lnSpc>
              <a:spcBef>
                <a:spcPts val="285"/>
              </a:spcBef>
            </a:pP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110" dirty="0">
                <a:latin typeface="FZLTZHB--B51-0"/>
                <a:cs typeface="FZLTZHB--B51-0"/>
              </a:rPr>
              <a:t>.l</a:t>
            </a:r>
            <a:r>
              <a:rPr sz="1200" b="1" spc="245" dirty="0">
                <a:latin typeface="FZLTZHB--B51-0"/>
                <a:cs typeface="FZLTZHB--B51-0"/>
              </a:rPr>
              <a:t>e</a:t>
            </a:r>
            <a:r>
              <a:rPr sz="1200" b="1" spc="215" dirty="0">
                <a:latin typeface="FZLTZHB--B51-0"/>
                <a:cs typeface="FZLTZHB--B51-0"/>
              </a:rPr>
              <a:t>f</a:t>
            </a:r>
            <a:r>
              <a:rPr sz="1200" b="1" spc="235" dirty="0">
                <a:latin typeface="FZLTZHB--B51-0"/>
                <a:cs typeface="FZLTZHB--B51-0"/>
              </a:rPr>
              <a:t>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-135" dirty="0">
                <a:latin typeface="FZLTZHB--B51-0"/>
                <a:cs typeface="FZLTZHB--B51-0"/>
              </a:rPr>
              <a:t>d</a:t>
            </a:r>
            <a:r>
              <a:rPr sz="1200" b="1" spc="-130" dirty="0">
                <a:latin typeface="FZLTZHB--B51-0"/>
                <a:cs typeface="FZLTZHB--B51-0"/>
              </a:rPr>
              <a:t>a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40" dirty="0">
                <a:latin typeface="FZLTZHB--B51-0"/>
                <a:cs typeface="FZLTZHB--B51-0"/>
              </a:rPr>
              <a:t>al</a:t>
            </a:r>
            <a:r>
              <a:rPr sz="1200" b="1" spc="60" dirty="0">
                <a:latin typeface="FZLTZHB--B51-0"/>
                <a:cs typeface="FZLTZHB--B51-0"/>
              </a:rPr>
              <a:t>s</a:t>
            </a:r>
            <a:r>
              <a:rPr sz="1200" b="1" spc="235" dirty="0">
                <a:latin typeface="FZLTZHB--B51-0"/>
                <a:cs typeface="FZLTZHB--B51-0"/>
              </a:rPr>
              <a:t>[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90" dirty="0">
                <a:latin typeface="FZLTZHB--B51-0"/>
                <a:cs typeface="FZLTZHB--B51-0"/>
              </a:rPr>
              <a:t>][</a:t>
            </a:r>
            <a:r>
              <a:rPr sz="1200" b="1" spc="170" dirty="0">
                <a:latin typeface="FZLTZHB--B51-0"/>
                <a:cs typeface="FZLTZHB--B51-0"/>
              </a:rPr>
              <a:t>2</a:t>
            </a:r>
            <a:r>
              <a:rPr sz="1200" b="1" spc="240" dirty="0">
                <a:latin typeface="FZLTZHB--B51-0"/>
                <a:cs typeface="FZLTZHB--B51-0"/>
              </a:rPr>
              <a:t>]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0126" y="627887"/>
            <a:ext cx="3101339" cy="2248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数据文件</a:t>
            </a:r>
          </a:p>
        </p:txBody>
      </p:sp>
      <p:sp>
        <p:nvSpPr>
          <p:cNvPr id="7" name="object 7"/>
          <p:cNvSpPr/>
          <p:nvPr/>
        </p:nvSpPr>
        <p:spPr>
          <a:xfrm>
            <a:off x="3227451" y="4625378"/>
            <a:ext cx="1099820" cy="236220"/>
          </a:xfrm>
          <a:custGeom>
            <a:avLst/>
            <a:gdLst/>
            <a:ahLst/>
            <a:cxnLst/>
            <a:rect l="l" t="t" r="r" b="b"/>
            <a:pathLst>
              <a:path w="1099820" h="236220">
                <a:moveTo>
                  <a:pt x="0" y="26276"/>
                </a:moveTo>
                <a:lnTo>
                  <a:pt x="48609" y="59093"/>
                </a:lnTo>
                <a:lnTo>
                  <a:pt x="97414" y="91186"/>
                </a:lnTo>
                <a:lnTo>
                  <a:pt x="146606" y="121832"/>
                </a:lnTo>
                <a:lnTo>
                  <a:pt x="196382" y="150308"/>
                </a:lnTo>
                <a:lnTo>
                  <a:pt x="246935" y="175890"/>
                </a:lnTo>
                <a:lnTo>
                  <a:pt x="298460" y="197854"/>
                </a:lnTo>
                <a:lnTo>
                  <a:pt x="351150" y="215477"/>
                </a:lnTo>
                <a:lnTo>
                  <a:pt x="405201" y="228035"/>
                </a:lnTo>
                <a:lnTo>
                  <a:pt x="460806" y="234805"/>
                </a:lnTo>
                <a:lnTo>
                  <a:pt x="489252" y="235794"/>
                </a:lnTo>
                <a:lnTo>
                  <a:pt x="518159" y="235064"/>
                </a:lnTo>
                <a:lnTo>
                  <a:pt x="571508" y="229286"/>
                </a:lnTo>
                <a:lnTo>
                  <a:pt x="626294" y="218153"/>
                </a:lnTo>
                <a:lnTo>
                  <a:pt x="682375" y="202195"/>
                </a:lnTo>
                <a:lnTo>
                  <a:pt x="739610" y="181942"/>
                </a:lnTo>
                <a:lnTo>
                  <a:pt x="797855" y="157927"/>
                </a:lnTo>
                <a:lnTo>
                  <a:pt x="856968" y="130680"/>
                </a:lnTo>
                <a:lnTo>
                  <a:pt x="916806" y="100733"/>
                </a:lnTo>
                <a:lnTo>
                  <a:pt x="977227" y="68617"/>
                </a:lnTo>
                <a:lnTo>
                  <a:pt x="1038088" y="34862"/>
                </a:lnTo>
                <a:lnTo>
                  <a:pt x="1068640" y="17536"/>
                </a:lnTo>
                <a:lnTo>
                  <a:pt x="1099248" y="0"/>
                </a:lnTo>
              </a:path>
            </a:pathLst>
          </a:custGeom>
          <a:ln w="25145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1585" y="4586857"/>
            <a:ext cx="142240" cy="118745"/>
          </a:xfrm>
          <a:custGeom>
            <a:avLst/>
            <a:gdLst/>
            <a:ahLst/>
            <a:cxnLst/>
            <a:rect l="l" t="t" r="r" b="b"/>
            <a:pathLst>
              <a:path w="142239" h="118745">
                <a:moveTo>
                  <a:pt x="141719" y="0"/>
                </a:moveTo>
                <a:lnTo>
                  <a:pt x="0" y="8585"/>
                </a:lnTo>
                <a:lnTo>
                  <a:pt x="75755" y="38138"/>
                </a:lnTo>
                <a:lnTo>
                  <a:pt x="63550" y="118541"/>
                </a:lnTo>
                <a:lnTo>
                  <a:pt x="141719" y="0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03066" y="2904902"/>
            <a:ext cx="102679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5" dirty="0">
                <a:latin typeface="Arial"/>
                <a:cs typeface="Arial"/>
              </a:rPr>
              <a:t>da</a:t>
            </a:r>
            <a:r>
              <a:rPr sz="2000" b="1" spc="160" dirty="0">
                <a:latin typeface="Arial"/>
                <a:cs typeface="Arial"/>
              </a:rPr>
              <a:t>t</a:t>
            </a:r>
            <a:r>
              <a:rPr sz="2000" b="1" spc="70" dirty="0">
                <a:latin typeface="Arial"/>
                <a:cs typeface="Arial"/>
              </a:rPr>
              <a:t>a.</a:t>
            </a:r>
            <a:r>
              <a:rPr sz="2000" b="1" spc="90" dirty="0">
                <a:latin typeface="Arial"/>
                <a:cs typeface="Arial"/>
              </a:rPr>
              <a:t>t</a:t>
            </a:r>
            <a:r>
              <a:rPr sz="2000" b="1" spc="55" dirty="0">
                <a:latin typeface="Arial"/>
                <a:cs typeface="Arial"/>
              </a:rPr>
              <a:t>x</a:t>
            </a:r>
            <a:r>
              <a:rPr sz="2000" b="1" spc="16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6923" y="1329330"/>
          <a:ext cx="5487978" cy="3691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37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300,0,144,1,0,0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184,0,72,0,0,0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300,0,144,0,1,0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184,0,72,0,0,0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300,0,144,0,0,1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184,1,72,1,0,1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300,0,144,1,1,0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184,1,72,0,0,0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300,0,108,0,1,1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184,1,72,0,0,0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184,0,72,1,0,1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184,1,72,0,0,0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2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184,0,72,0,0,0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184,1,72,0,0,0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537">
                <a:tc>
                  <a:txBody>
                    <a:bodyPr/>
                    <a:lstStyle/>
                    <a:p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FZLTZHB--B51-0"/>
                          <a:cs typeface="FZLTZHB--B51-0"/>
                        </a:rPr>
                        <a:t>184,1,720,0,0,0</a:t>
                      </a:r>
                      <a:endParaRPr sz="22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302361"/>
            <a:ext cx="5666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自动轨迹绘制</a:t>
            </a:r>
            <a:r>
              <a:rPr sz="4000" spc="-2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举一</a:t>
            </a:r>
            <a:r>
              <a:rPr sz="4000" spc="-10" dirty="0">
                <a:latin typeface="Arial Unicode MS"/>
                <a:cs typeface="Arial Unicode MS"/>
              </a:rPr>
              <a:t>反</a:t>
            </a:r>
            <a:r>
              <a:rPr sz="4000" dirty="0">
                <a:latin typeface="Arial Unicode MS"/>
                <a:cs typeface="Arial Unicode MS"/>
              </a:rPr>
              <a:t>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202" y="325588"/>
            <a:ext cx="5340985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5562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4" dirty="0">
                <a:latin typeface="FZLTZHB--B51-0"/>
                <a:cs typeface="FZLTZHB--B51-0"/>
              </a:rPr>
              <a:t>turtl</a:t>
            </a:r>
            <a:r>
              <a:rPr sz="1400" b="1" spc="170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10" dirty="0">
                <a:latin typeface="FZLTZHB--B51-0"/>
                <a:cs typeface="FZLTZHB--B51-0"/>
              </a:rPr>
              <a:t>t 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290" dirty="0">
                <a:latin typeface="FZLTZHB--B51-0"/>
                <a:cs typeface="FZLTZHB--B51-0"/>
              </a:rPr>
              <a:t>.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405" dirty="0">
                <a:latin typeface="FZLTZHB--B51-0"/>
                <a:cs typeface="FZLTZHB--B51-0"/>
              </a:rPr>
              <a:t>l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5" dirty="0">
                <a:solidFill>
                  <a:srgbClr val="1DB41D"/>
                </a:solidFill>
                <a:latin typeface="Heiti SC"/>
                <a:cs typeface="Heiti SC"/>
              </a:rPr>
              <a:t>自</a:t>
            </a:r>
            <a:r>
              <a:rPr sz="1400" b="1" dirty="0">
                <a:solidFill>
                  <a:srgbClr val="1DB41D"/>
                </a:solidFill>
                <a:latin typeface="Heiti SC"/>
                <a:cs typeface="Heiti SC"/>
              </a:rPr>
              <a:t>动</a:t>
            </a:r>
            <a:r>
              <a:rPr sz="1400" b="1" spc="-5" dirty="0">
                <a:solidFill>
                  <a:srgbClr val="1DB41D"/>
                </a:solidFill>
                <a:latin typeface="Heiti SC"/>
                <a:cs typeface="Heiti SC"/>
              </a:rPr>
              <a:t>轨迹</a:t>
            </a:r>
            <a:r>
              <a:rPr sz="1400" b="1" dirty="0">
                <a:solidFill>
                  <a:srgbClr val="1DB41D"/>
                </a:solidFill>
                <a:latin typeface="Heiti SC"/>
                <a:cs typeface="Heiti SC"/>
              </a:rPr>
              <a:t>绘制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t.setup</a:t>
            </a:r>
            <a:r>
              <a:rPr sz="1400" b="1" spc="5" dirty="0">
                <a:latin typeface="FZLTZHB--B51-0"/>
                <a:cs typeface="FZLTZHB--B51-0"/>
              </a:rPr>
              <a:t>(800</a:t>
            </a:r>
            <a:r>
              <a:rPr sz="1400" b="1" dirty="0">
                <a:latin typeface="FZLTZHB--B51-0"/>
                <a:cs typeface="FZLTZHB--B51-0"/>
              </a:rPr>
              <a:t>,  </a:t>
            </a:r>
            <a:r>
              <a:rPr sz="1400" b="1" spc="-155" dirty="0">
                <a:latin typeface="FZLTZHB--B51-0"/>
                <a:cs typeface="FZLTZHB--B51-0"/>
              </a:rPr>
              <a:t>6</a:t>
            </a:r>
            <a:r>
              <a:rPr sz="1400" b="1" spc="-10" dirty="0">
                <a:latin typeface="FZLTZHB--B51-0"/>
                <a:cs typeface="FZLTZHB--B51-0"/>
              </a:rPr>
              <a:t>00,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00" dirty="0">
                <a:latin typeface="FZLTZHB--B51-0"/>
                <a:cs typeface="FZLTZHB--B51-0"/>
              </a:rPr>
              <a:t>0</a:t>
            </a:r>
            <a:r>
              <a:rPr sz="1400" b="1" spc="4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0)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30" dirty="0">
                <a:latin typeface="FZLTZHB--B51-0"/>
                <a:cs typeface="FZLTZHB--B51-0"/>
              </a:rPr>
              <a:t>t.penco</a:t>
            </a:r>
            <a:r>
              <a:rPr sz="1400" b="1" spc="140" dirty="0">
                <a:latin typeface="FZLTZHB--B51-0"/>
                <a:cs typeface="FZLTZHB--B51-0"/>
              </a:rPr>
              <a:t>lor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"r</a:t>
            </a:r>
            <a:r>
              <a:rPr sz="14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4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d"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60" dirty="0">
                <a:latin typeface="FZLTZHB--B51-0"/>
                <a:cs typeface="FZLTZHB--B51-0"/>
              </a:rPr>
              <a:t>t.pens</a:t>
            </a:r>
            <a:r>
              <a:rPr sz="1400" b="1" spc="35" dirty="0">
                <a:latin typeface="FZLTZHB--B51-0"/>
                <a:cs typeface="FZLTZHB--B51-0"/>
              </a:rPr>
              <a:t>i</a:t>
            </a:r>
            <a:r>
              <a:rPr sz="1400" b="1" spc="-95" dirty="0">
                <a:latin typeface="FZLTZHB--B51-0"/>
                <a:cs typeface="FZLTZHB--B51-0"/>
              </a:rPr>
              <a:t>ze</a:t>
            </a:r>
            <a:r>
              <a:rPr sz="1400" b="1" spc="95" dirty="0">
                <a:latin typeface="FZLTZHB--B51-0"/>
                <a:cs typeface="FZLTZHB--B51-0"/>
              </a:rPr>
              <a:t>(5)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15" dirty="0">
                <a:latin typeface="FZLTZHB--B51-0"/>
                <a:cs typeface="FZLTZHB--B51-0"/>
              </a:rPr>
              <a:t>datals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80" dirty="0">
                <a:latin typeface="FZLTZHB--B51-0"/>
                <a:cs typeface="FZLTZHB--B51-0"/>
              </a:rPr>
              <a:t>[]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275" dirty="0">
                <a:latin typeface="FZLTZHB--B51-0"/>
                <a:cs typeface="FZLTZHB--B51-0"/>
              </a:rPr>
              <a:t>f  </a:t>
            </a:r>
            <a:r>
              <a:rPr sz="1400" b="1" spc="-170" dirty="0">
                <a:latin typeface="FZLTZHB--B51-0"/>
                <a:cs typeface="FZLTZHB--B51-0"/>
              </a:rPr>
              <a:t>=  </a:t>
            </a:r>
            <a:r>
              <a:rPr sz="1400" b="1" spc="-160" dirty="0">
                <a:solidFill>
                  <a:srgbClr val="9000A2"/>
                </a:solidFill>
                <a:latin typeface="FZLTZHB--B51-0"/>
                <a:cs typeface="FZLTZHB--B51-0"/>
              </a:rPr>
              <a:t>op</a:t>
            </a:r>
            <a:r>
              <a:rPr sz="1400" b="1" spc="-155" dirty="0">
                <a:solidFill>
                  <a:srgbClr val="9000A2"/>
                </a:solidFill>
                <a:latin typeface="FZLTZHB--B51-0"/>
                <a:cs typeface="FZLTZHB--B51-0"/>
              </a:rPr>
              <a:t>e</a:t>
            </a:r>
            <a:r>
              <a:rPr sz="1400" b="1" spc="-170" dirty="0">
                <a:solidFill>
                  <a:srgbClr val="9000A2"/>
                </a:solidFill>
                <a:latin typeface="FZLTZHB--B51-0"/>
                <a:cs typeface="FZLTZHB--B51-0"/>
              </a:rPr>
              <a:t>n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5" dirty="0">
                <a:solidFill>
                  <a:srgbClr val="1DB41D"/>
                </a:solidFill>
                <a:latin typeface="FZLTZHB--B51-0"/>
                <a:cs typeface="FZLTZHB--B51-0"/>
              </a:rPr>
              <a:t>"dat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1400" b="1" spc="175" dirty="0">
                <a:solidFill>
                  <a:srgbClr val="1DB41D"/>
                </a:solidFill>
                <a:latin typeface="FZLTZHB--B51-0"/>
                <a:cs typeface="FZLTZHB--B51-0"/>
              </a:rPr>
              <a:t>.txt"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40" dirty="0">
                <a:latin typeface="FZLTZHB--B51-0"/>
                <a:cs typeface="FZLTZHB--B51-0"/>
              </a:rPr>
              <a:t>li</a:t>
            </a:r>
            <a:r>
              <a:rPr sz="1400" b="1" spc="3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90" dirty="0">
                <a:latin typeface="FZLTZHB--B51-0"/>
                <a:cs typeface="FZLTZHB--B51-0"/>
              </a:rPr>
              <a:t>f:</a:t>
            </a:r>
            <a:endParaRPr sz="1400">
              <a:latin typeface="FZLTZHB--B51-0"/>
              <a:cs typeface="FZLTZHB--B51-0"/>
            </a:endParaRPr>
          </a:p>
          <a:p>
            <a:pPr marL="406400" marR="300355" indent="-635">
              <a:lnSpc>
                <a:spcPct val="120000"/>
              </a:lnSpc>
            </a:pPr>
            <a:r>
              <a:rPr sz="1400" b="1" spc="140" dirty="0">
                <a:latin typeface="FZLTZHB--B51-0"/>
                <a:cs typeface="FZLTZHB--B51-0"/>
              </a:rPr>
              <a:t>li</a:t>
            </a:r>
            <a:r>
              <a:rPr sz="1400" b="1" spc="3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40" dirty="0">
                <a:latin typeface="FZLTZHB--B51-0"/>
                <a:cs typeface="FZLTZHB--B51-0"/>
              </a:rPr>
              <a:t>li</a:t>
            </a:r>
            <a:r>
              <a:rPr sz="1400" b="1" spc="3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e.repl</a:t>
            </a:r>
            <a:r>
              <a:rPr sz="1400" b="1" spc="50" dirty="0">
                <a:latin typeface="FZLTZHB--B51-0"/>
                <a:cs typeface="FZLTZHB--B51-0"/>
              </a:rPr>
              <a:t>a</a:t>
            </a:r>
            <a:r>
              <a:rPr sz="1400" b="1" spc="-135" dirty="0">
                <a:latin typeface="FZLTZHB--B51-0"/>
                <a:cs typeface="FZLTZHB--B51-0"/>
              </a:rPr>
              <a:t>ce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n"</a:t>
            </a:r>
            <a:r>
              <a:rPr sz="1400" b="1" spc="320" dirty="0">
                <a:latin typeface="FZLTZHB--B51-0"/>
                <a:cs typeface="FZLTZHB--B51-0"/>
              </a:rPr>
              <a:t>,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-25" dirty="0">
                <a:latin typeface="FZLTZHB--B51-0"/>
                <a:cs typeface="FZLTZHB--B51-0"/>
              </a:rPr>
              <a:t>da</a:t>
            </a:r>
            <a:r>
              <a:rPr sz="1400" b="1" spc="-1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als.ap</a:t>
            </a:r>
            <a:r>
              <a:rPr sz="1400" b="1" spc="0" dirty="0">
                <a:latin typeface="FZLTZHB--B51-0"/>
                <a:cs typeface="FZLTZHB--B51-0"/>
              </a:rPr>
              <a:t>p</a:t>
            </a:r>
            <a:r>
              <a:rPr sz="1400" b="1" spc="-160" dirty="0">
                <a:latin typeface="FZLTZHB--B51-0"/>
                <a:cs typeface="FZLTZHB--B51-0"/>
              </a:rPr>
              <a:t>end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170" dirty="0">
                <a:solidFill>
                  <a:srgbClr val="9000A2"/>
                </a:solidFill>
                <a:latin typeface="FZLTZHB--B51-0"/>
                <a:cs typeface="FZLTZHB--B51-0"/>
              </a:rPr>
              <a:t>li</a:t>
            </a:r>
            <a:r>
              <a:rPr sz="1400" b="1" spc="395" dirty="0">
                <a:solidFill>
                  <a:srgbClr val="9000A2"/>
                </a:solidFill>
                <a:latin typeface="FZLTZHB--B51-0"/>
                <a:cs typeface="FZLTZHB--B51-0"/>
              </a:rPr>
              <a:t>s</a:t>
            </a:r>
            <a:r>
              <a:rPr sz="1400" b="1" spc="245" dirty="0">
                <a:solidFill>
                  <a:srgbClr val="9000A2"/>
                </a:solidFill>
                <a:latin typeface="FZLTZHB--B51-0"/>
                <a:cs typeface="FZLTZHB--B51-0"/>
              </a:rPr>
              <a:t>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315" dirty="0">
                <a:solidFill>
                  <a:srgbClr val="9000A2"/>
                </a:solidFill>
                <a:latin typeface="FZLTZHB--B51-0"/>
                <a:cs typeface="FZLTZHB--B51-0"/>
              </a:rPr>
              <a:t>map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55" dirty="0">
                <a:solidFill>
                  <a:srgbClr val="9000A2"/>
                </a:solidFill>
                <a:latin typeface="FZLTZHB--B51-0"/>
                <a:cs typeface="FZLTZHB--B51-0"/>
              </a:rPr>
              <a:t>e</a:t>
            </a:r>
            <a:r>
              <a:rPr sz="1400" b="1" spc="60" dirty="0">
                <a:solidFill>
                  <a:srgbClr val="9000A2"/>
                </a:solidFill>
                <a:latin typeface="FZLTZHB--B51-0"/>
                <a:cs typeface="FZLTZHB--B51-0"/>
              </a:rPr>
              <a:t>val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405" dirty="0">
                <a:latin typeface="FZLTZHB--B51-0"/>
                <a:cs typeface="FZLTZHB--B51-0"/>
              </a:rPr>
              <a:t>l</a:t>
            </a:r>
            <a:r>
              <a:rPr sz="1400" b="1" spc="409" dirty="0">
                <a:latin typeface="FZLTZHB--B51-0"/>
                <a:cs typeface="FZLTZHB--B51-0"/>
              </a:rPr>
              <a:t>i</a:t>
            </a:r>
            <a:r>
              <a:rPr sz="1400" b="1" spc="80" dirty="0">
                <a:latin typeface="FZLTZHB--B51-0"/>
                <a:cs typeface="FZLTZHB--B51-0"/>
              </a:rPr>
              <a:t>ne.spl</a:t>
            </a:r>
            <a:r>
              <a:rPr sz="1400" b="1" spc="45" dirty="0">
                <a:latin typeface="FZLTZHB--B51-0"/>
                <a:cs typeface="FZLTZHB--B51-0"/>
              </a:rPr>
              <a:t>i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","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225" dirty="0">
                <a:latin typeface="FZLTZHB--B51-0"/>
                <a:cs typeface="FZLTZHB--B51-0"/>
              </a:rPr>
              <a:t>)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spc="70" dirty="0">
                <a:latin typeface="FZLTZHB--B51-0"/>
                <a:cs typeface="FZLTZHB--B51-0"/>
              </a:rPr>
              <a:t>f.close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407034" marR="5080" indent="-39370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90" dirty="0">
                <a:solidFill>
                  <a:srgbClr val="9000A2"/>
                </a:solidFill>
                <a:latin typeface="FZLTZHB--B51-0"/>
                <a:cs typeface="FZLTZHB--B51-0"/>
              </a:rPr>
              <a:t>rang</a:t>
            </a:r>
            <a:r>
              <a:rPr sz="1400" b="1" spc="-95" dirty="0">
                <a:solidFill>
                  <a:srgbClr val="9000A2"/>
                </a:solidFill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5" dirty="0">
                <a:solidFill>
                  <a:srgbClr val="9000A2"/>
                </a:solidFill>
                <a:latin typeface="FZLTZHB--B51-0"/>
                <a:cs typeface="FZLTZHB--B51-0"/>
              </a:rPr>
              <a:t>len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55" dirty="0">
                <a:latin typeface="FZLTZHB--B51-0"/>
                <a:cs typeface="FZLTZHB--B51-0"/>
              </a:rPr>
              <a:t>d</a:t>
            </a:r>
            <a:r>
              <a:rPr sz="1400" b="1" spc="-150" dirty="0">
                <a:latin typeface="FZLTZHB--B51-0"/>
                <a:cs typeface="FZLTZHB--B51-0"/>
              </a:rPr>
              <a:t>a</a:t>
            </a:r>
            <a:r>
              <a:rPr sz="1400" b="1" spc="105" dirty="0">
                <a:latin typeface="FZLTZHB--B51-0"/>
                <a:cs typeface="FZLTZHB--B51-0"/>
              </a:rPr>
              <a:t>tals</a:t>
            </a:r>
            <a:r>
              <a:rPr sz="1400" b="1" spc="245" dirty="0">
                <a:latin typeface="FZLTZHB--B51-0"/>
                <a:cs typeface="FZLTZHB--B51-0"/>
              </a:rPr>
              <a:t>)):</a:t>
            </a:r>
            <a:r>
              <a:rPr sz="1400" b="1" spc="180" dirty="0">
                <a:latin typeface="FZLTZHB--B51-0"/>
                <a:cs typeface="FZLTZHB--B51-0"/>
              </a:rPr>
              <a:t> </a:t>
            </a:r>
            <a:r>
              <a:rPr sz="1400" b="1" spc="100" dirty="0">
                <a:latin typeface="FZLTZHB--B51-0"/>
                <a:cs typeface="FZLTZHB--B51-0"/>
              </a:rPr>
              <a:t>t.</a:t>
            </a:r>
            <a:r>
              <a:rPr sz="1400" b="1" spc="190" dirty="0">
                <a:latin typeface="FZLTZHB--B51-0"/>
                <a:cs typeface="FZLTZHB--B51-0"/>
              </a:rPr>
              <a:t>p</a:t>
            </a:r>
            <a:r>
              <a:rPr sz="1400" b="1" spc="-25" dirty="0">
                <a:latin typeface="FZLTZHB--B51-0"/>
                <a:cs typeface="FZLTZHB--B51-0"/>
              </a:rPr>
              <a:t>encolor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0" dirty="0">
                <a:latin typeface="FZLTZHB--B51-0"/>
                <a:cs typeface="FZLTZHB--B51-0"/>
              </a:rPr>
              <a:t>datals</a:t>
            </a:r>
            <a:r>
              <a:rPr sz="1400" b="1" spc="280" dirty="0">
                <a:latin typeface="FZLTZHB--B51-0"/>
                <a:cs typeface="FZLTZHB--B51-0"/>
              </a:rPr>
              <a:t>[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210" dirty="0">
                <a:latin typeface="FZLTZHB--B51-0"/>
                <a:cs typeface="FZLTZHB--B51-0"/>
              </a:rPr>
              <a:t>][3]</a:t>
            </a:r>
            <a:r>
              <a:rPr sz="1400" b="1" spc="165" dirty="0">
                <a:latin typeface="FZLTZHB--B51-0"/>
                <a:cs typeface="FZLTZHB--B51-0"/>
              </a:rPr>
              <a:t>,</a:t>
            </a:r>
            <a:r>
              <a:rPr sz="1400" b="1" spc="20" dirty="0">
                <a:latin typeface="FZLTZHB--B51-0"/>
                <a:cs typeface="FZLTZHB--B51-0"/>
              </a:rPr>
              <a:t>datals</a:t>
            </a:r>
            <a:r>
              <a:rPr sz="1400" b="1" spc="280" dirty="0">
                <a:latin typeface="FZLTZHB--B51-0"/>
                <a:cs typeface="FZLTZHB--B51-0"/>
              </a:rPr>
              <a:t>[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195" dirty="0">
                <a:latin typeface="FZLTZHB--B51-0"/>
                <a:cs typeface="FZLTZHB--B51-0"/>
              </a:rPr>
              <a:t>][4],</a:t>
            </a:r>
            <a:r>
              <a:rPr sz="1400" b="1" spc="-155" dirty="0">
                <a:latin typeface="FZLTZHB--B51-0"/>
                <a:cs typeface="FZLTZHB--B51-0"/>
              </a:rPr>
              <a:t>d</a:t>
            </a:r>
            <a:r>
              <a:rPr sz="1400" b="1" spc="55" dirty="0">
                <a:latin typeface="FZLTZHB--B51-0"/>
                <a:cs typeface="FZLTZHB--B51-0"/>
              </a:rPr>
              <a:t>atals</a:t>
            </a:r>
            <a:r>
              <a:rPr sz="1400" b="1" spc="275" dirty="0">
                <a:latin typeface="FZLTZHB--B51-0"/>
                <a:cs typeface="FZLTZHB--B51-0"/>
              </a:rPr>
              <a:t>[</a:t>
            </a:r>
            <a:r>
              <a:rPr sz="1400" b="1" spc="409" dirty="0">
                <a:latin typeface="FZLTZHB--B51-0"/>
                <a:cs typeface="FZLTZHB--B51-0"/>
              </a:rPr>
              <a:t>i</a:t>
            </a:r>
            <a:r>
              <a:rPr sz="1400" b="1" spc="180" dirty="0">
                <a:latin typeface="FZLTZHB--B51-0"/>
                <a:cs typeface="FZLTZHB--B51-0"/>
              </a:rPr>
              <a:t>][5])</a:t>
            </a:r>
            <a:r>
              <a:rPr sz="1400" b="1" spc="120" dirty="0">
                <a:latin typeface="FZLTZHB--B51-0"/>
                <a:cs typeface="FZLTZHB--B51-0"/>
              </a:rPr>
              <a:t> </a:t>
            </a:r>
            <a:r>
              <a:rPr sz="1400" b="1" spc="275" dirty="0">
                <a:latin typeface="FZLTZHB--B51-0"/>
                <a:cs typeface="FZLTZHB--B51-0"/>
              </a:rPr>
              <a:t>t.f</a:t>
            </a:r>
            <a:r>
              <a:rPr sz="1400" b="1" spc="-160" dirty="0">
                <a:latin typeface="FZLTZHB--B51-0"/>
                <a:cs typeface="FZLTZHB--B51-0"/>
              </a:rPr>
              <a:t>d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data</a:t>
            </a:r>
            <a:r>
              <a:rPr sz="1400" b="1" spc="25" dirty="0">
                <a:latin typeface="FZLTZHB--B51-0"/>
                <a:cs typeface="FZLTZHB--B51-0"/>
              </a:rPr>
              <a:t>l</a:t>
            </a:r>
            <a:r>
              <a:rPr sz="1400" b="1" spc="-80" dirty="0">
                <a:latin typeface="FZLTZHB--B51-0"/>
                <a:cs typeface="FZLTZHB--B51-0"/>
              </a:rPr>
              <a:t>s</a:t>
            </a:r>
            <a:r>
              <a:rPr sz="1400" b="1" spc="275" dirty="0">
                <a:latin typeface="FZLTZHB--B51-0"/>
                <a:cs typeface="FZLTZHB--B51-0"/>
              </a:rPr>
              <a:t>[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175" dirty="0">
                <a:latin typeface="FZLTZHB--B51-0"/>
                <a:cs typeface="FZLTZHB--B51-0"/>
              </a:rPr>
              <a:t>][0</a:t>
            </a:r>
            <a:r>
              <a:rPr sz="1400" b="1" spc="140" dirty="0">
                <a:latin typeface="FZLTZHB--B51-0"/>
                <a:cs typeface="FZLTZHB--B51-0"/>
              </a:rPr>
              <a:t>]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767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datals</a:t>
            </a:r>
            <a:r>
              <a:rPr sz="1400" b="1" spc="280" dirty="0">
                <a:latin typeface="FZLTZHB--B51-0"/>
                <a:cs typeface="FZLTZHB--B51-0"/>
              </a:rPr>
              <a:t>[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235" dirty="0">
                <a:latin typeface="FZLTZHB--B51-0"/>
                <a:cs typeface="FZLTZHB--B51-0"/>
              </a:rPr>
              <a:t>][1]:</a:t>
            </a:r>
            <a:endParaRPr sz="1400">
              <a:latin typeface="FZLTZHB--B51-0"/>
              <a:cs typeface="FZLTZHB--B51-0"/>
            </a:endParaRPr>
          </a:p>
          <a:p>
            <a:pPr marL="801370">
              <a:lnSpc>
                <a:spcPct val="100000"/>
              </a:lnSpc>
              <a:spcBef>
                <a:spcPts val="335"/>
              </a:spcBef>
            </a:pPr>
            <a:r>
              <a:rPr sz="1400" b="1" spc="120" dirty="0">
                <a:latin typeface="FZLTZHB--B51-0"/>
                <a:cs typeface="FZLTZHB--B51-0"/>
              </a:rPr>
              <a:t>t.rig</a:t>
            </a:r>
            <a:r>
              <a:rPr sz="1400" b="1" spc="200" dirty="0">
                <a:latin typeface="FZLTZHB--B51-0"/>
                <a:cs typeface="FZLTZHB--B51-0"/>
              </a:rPr>
              <a:t>h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data</a:t>
            </a:r>
            <a:r>
              <a:rPr sz="1400" b="1" spc="25" dirty="0">
                <a:latin typeface="FZLTZHB--B51-0"/>
                <a:cs typeface="FZLTZHB--B51-0"/>
              </a:rPr>
              <a:t>l</a:t>
            </a:r>
            <a:r>
              <a:rPr sz="1400" b="1" spc="-80" dirty="0">
                <a:latin typeface="FZLTZHB--B51-0"/>
                <a:cs typeface="FZLTZHB--B51-0"/>
              </a:rPr>
              <a:t>s</a:t>
            </a:r>
            <a:r>
              <a:rPr sz="1400" b="1" spc="275" dirty="0">
                <a:latin typeface="FZLTZHB--B51-0"/>
                <a:cs typeface="FZLTZHB--B51-0"/>
              </a:rPr>
              <a:t>[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185" dirty="0">
                <a:latin typeface="FZLTZHB--B51-0"/>
                <a:cs typeface="FZLTZHB--B51-0"/>
              </a:rPr>
              <a:t>][2</a:t>
            </a:r>
            <a:r>
              <a:rPr sz="1400" b="1" spc="150" dirty="0">
                <a:latin typeface="FZLTZHB--B51-0"/>
                <a:cs typeface="FZLTZHB--B51-0"/>
              </a:rPr>
              <a:t>]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767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1394" y="4677950"/>
            <a:ext cx="19939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20" dirty="0">
                <a:latin typeface="FZLTZHB--B51-0"/>
                <a:cs typeface="FZLTZHB--B51-0"/>
              </a:rPr>
              <a:t>t.left(</a:t>
            </a:r>
            <a:r>
              <a:rPr sz="1400" b="1" spc="20" dirty="0">
                <a:latin typeface="FZLTZHB--B51-0"/>
                <a:cs typeface="FZLTZHB--B51-0"/>
              </a:rPr>
              <a:t>datals</a:t>
            </a:r>
            <a:r>
              <a:rPr sz="1400" b="1" spc="280" dirty="0">
                <a:latin typeface="FZLTZHB--B51-0"/>
                <a:cs typeface="FZLTZHB--B51-0"/>
              </a:rPr>
              <a:t>[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180" dirty="0">
                <a:latin typeface="FZLTZHB--B51-0"/>
                <a:cs typeface="FZLTZHB--B51-0"/>
              </a:rPr>
              <a:t>][2])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6826" y="585978"/>
            <a:ext cx="3073907" cy="2228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6106" y="1603177"/>
            <a:ext cx="725868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907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理解方法思维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自动化思维：数据和功能分离，数据驱动的自动运行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接口化设计：格式化设计接口，清晰明了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二维数据应用：应用维度组织数据，二维数据最常用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939" y="1486035"/>
            <a:ext cx="6823075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400" b="1" spc="-95" dirty="0">
                <a:latin typeface="Arial"/>
                <a:cs typeface="Arial"/>
              </a:rPr>
              <a:t>…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7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遍历循环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计数、字符串、列表、文件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r>
              <a:rPr sz="2400" b="1" dirty="0">
                <a:latin typeface="Heiti SC"/>
                <a:cs typeface="Heiti SC"/>
              </a:rPr>
              <a:t>无限循环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007EDE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contin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spc="5" dirty="0">
                <a:latin typeface="Heiti SC"/>
                <a:cs typeface="Heiti SC"/>
              </a:rPr>
              <a:t>和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bre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ak</a:t>
            </a:r>
            <a:r>
              <a:rPr sz="2400" b="1" dirty="0">
                <a:latin typeface="Heiti SC"/>
                <a:cs typeface="Heiti SC"/>
              </a:rPr>
              <a:t>保留</a:t>
            </a:r>
            <a:r>
              <a:rPr sz="2400" b="1" spc="5" dirty="0">
                <a:latin typeface="Heiti SC"/>
                <a:cs typeface="Heiti SC"/>
              </a:rPr>
              <a:t>字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退出当前循环层次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的高级用法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与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break</a:t>
            </a:r>
            <a:r>
              <a:rPr sz="2400" b="1" dirty="0">
                <a:latin typeface="Heiti SC"/>
                <a:cs typeface="Heiti SC"/>
              </a:rPr>
              <a:t>有关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程序的循环结构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245" y="1603177"/>
            <a:ext cx="634428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应用问题的扩展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扩展接口设计，增加更多控制接口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扩展功能设计，增加弧形等更多功能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扩展应用需求，发展自动轨迹绘制到动画绘制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6916" y="1996584"/>
            <a:ext cx="61696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一维数据的格式化和处理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0060" y="2032501"/>
            <a:ext cx="1188085" cy="1258570"/>
          </a:xfrm>
          <a:custGeom>
            <a:avLst/>
            <a:gdLst/>
            <a:ahLst/>
            <a:cxnLst/>
            <a:rect l="l" t="t" r="r" b="b"/>
            <a:pathLst>
              <a:path w="1188085" h="1258570">
                <a:moveTo>
                  <a:pt x="312077" y="896620"/>
                </a:moveTo>
                <a:lnTo>
                  <a:pt x="247722" y="919480"/>
                </a:lnTo>
                <a:lnTo>
                  <a:pt x="225880" y="925830"/>
                </a:lnTo>
                <a:lnTo>
                  <a:pt x="161500" y="948690"/>
                </a:lnTo>
                <a:lnTo>
                  <a:pt x="121191" y="966470"/>
                </a:lnTo>
                <a:lnTo>
                  <a:pt x="84518" y="988060"/>
                </a:lnTo>
                <a:lnTo>
                  <a:pt x="52805" y="1012190"/>
                </a:lnTo>
                <a:lnTo>
                  <a:pt x="27377" y="1043940"/>
                </a:lnTo>
                <a:lnTo>
                  <a:pt x="9559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30" y="1210310"/>
                </a:lnTo>
                <a:lnTo>
                  <a:pt x="26052" y="1234440"/>
                </a:lnTo>
                <a:lnTo>
                  <a:pt x="32432" y="1247140"/>
                </a:lnTo>
                <a:lnTo>
                  <a:pt x="39383" y="1258570"/>
                </a:lnTo>
                <a:lnTo>
                  <a:pt x="312077" y="1258570"/>
                </a:lnTo>
                <a:lnTo>
                  <a:pt x="312077" y="896620"/>
                </a:lnTo>
                <a:close/>
              </a:path>
              <a:path w="1188085" h="1258570">
                <a:moveTo>
                  <a:pt x="312077" y="580390"/>
                </a:moveTo>
                <a:lnTo>
                  <a:pt x="312077" y="624840"/>
                </a:lnTo>
                <a:lnTo>
                  <a:pt x="317081" y="628650"/>
                </a:lnTo>
                <a:lnTo>
                  <a:pt x="322085" y="629920"/>
                </a:lnTo>
                <a:lnTo>
                  <a:pt x="329655" y="638810"/>
                </a:lnTo>
                <a:lnTo>
                  <a:pt x="334496" y="648970"/>
                </a:lnTo>
                <a:lnTo>
                  <a:pt x="339712" y="659130"/>
                </a:lnTo>
                <a:lnTo>
                  <a:pt x="345433" y="669290"/>
                </a:lnTo>
                <a:lnTo>
                  <a:pt x="351786" y="680720"/>
                </a:lnTo>
                <a:lnTo>
                  <a:pt x="358903" y="693420"/>
                </a:lnTo>
                <a:lnTo>
                  <a:pt x="366911" y="706120"/>
                </a:lnTo>
                <a:lnTo>
                  <a:pt x="372399" y="716280"/>
                </a:lnTo>
                <a:lnTo>
                  <a:pt x="378409" y="726440"/>
                </a:lnTo>
                <a:lnTo>
                  <a:pt x="384874" y="737870"/>
                </a:lnTo>
                <a:lnTo>
                  <a:pt x="391729" y="748030"/>
                </a:lnTo>
                <a:lnTo>
                  <a:pt x="398908" y="759460"/>
                </a:lnTo>
                <a:lnTo>
                  <a:pt x="406346" y="769620"/>
                </a:lnTo>
                <a:lnTo>
                  <a:pt x="413978" y="781050"/>
                </a:lnTo>
                <a:lnTo>
                  <a:pt x="421737" y="792480"/>
                </a:lnTo>
                <a:lnTo>
                  <a:pt x="418552" y="803910"/>
                </a:lnTo>
                <a:lnTo>
                  <a:pt x="414379" y="815340"/>
                </a:lnTo>
                <a:lnTo>
                  <a:pt x="386207" y="855980"/>
                </a:lnTo>
                <a:lnTo>
                  <a:pt x="350791" y="881380"/>
                </a:lnTo>
                <a:lnTo>
                  <a:pt x="335839" y="887730"/>
                </a:lnTo>
                <a:lnTo>
                  <a:pt x="328333" y="891540"/>
                </a:lnTo>
                <a:lnTo>
                  <a:pt x="320827" y="894080"/>
                </a:lnTo>
                <a:lnTo>
                  <a:pt x="312077" y="896620"/>
                </a:lnTo>
                <a:lnTo>
                  <a:pt x="312077" y="1258570"/>
                </a:lnTo>
                <a:lnTo>
                  <a:pt x="593522" y="1258570"/>
                </a:lnTo>
                <a:lnTo>
                  <a:pt x="593522" y="1214120"/>
                </a:lnTo>
                <a:lnTo>
                  <a:pt x="584771" y="1212850"/>
                </a:lnTo>
                <a:lnTo>
                  <a:pt x="578510" y="1205230"/>
                </a:lnTo>
                <a:lnTo>
                  <a:pt x="578510" y="1186180"/>
                </a:lnTo>
                <a:lnTo>
                  <a:pt x="584771" y="1178560"/>
                </a:lnTo>
                <a:lnTo>
                  <a:pt x="593522" y="1178560"/>
                </a:lnTo>
                <a:lnTo>
                  <a:pt x="593522" y="1165860"/>
                </a:lnTo>
                <a:lnTo>
                  <a:pt x="584771" y="1164590"/>
                </a:lnTo>
                <a:lnTo>
                  <a:pt x="578510" y="1156970"/>
                </a:lnTo>
                <a:lnTo>
                  <a:pt x="578510" y="1137920"/>
                </a:lnTo>
                <a:lnTo>
                  <a:pt x="584771" y="1129030"/>
                </a:lnTo>
                <a:lnTo>
                  <a:pt x="593522" y="1129030"/>
                </a:lnTo>
                <a:lnTo>
                  <a:pt x="593522" y="1109980"/>
                </a:lnTo>
                <a:lnTo>
                  <a:pt x="555282" y="1096010"/>
                </a:lnTo>
                <a:lnTo>
                  <a:pt x="519962" y="1078230"/>
                </a:lnTo>
                <a:lnTo>
                  <a:pt x="486769" y="1056640"/>
                </a:lnTo>
                <a:lnTo>
                  <a:pt x="444443" y="1018540"/>
                </a:lnTo>
                <a:lnTo>
                  <a:pt x="413117" y="982980"/>
                </a:lnTo>
                <a:lnTo>
                  <a:pt x="391991" y="953770"/>
                </a:lnTo>
                <a:lnTo>
                  <a:pt x="381267" y="938530"/>
                </a:lnTo>
                <a:lnTo>
                  <a:pt x="370397" y="922020"/>
                </a:lnTo>
                <a:lnTo>
                  <a:pt x="381987" y="916940"/>
                </a:lnTo>
                <a:lnTo>
                  <a:pt x="392871" y="910590"/>
                </a:lnTo>
                <a:lnTo>
                  <a:pt x="421938" y="885190"/>
                </a:lnTo>
                <a:lnTo>
                  <a:pt x="447001" y="855980"/>
                </a:lnTo>
                <a:lnTo>
                  <a:pt x="462355" y="834390"/>
                </a:lnTo>
                <a:lnTo>
                  <a:pt x="469822" y="824230"/>
                </a:lnTo>
                <a:lnTo>
                  <a:pt x="592997" y="824230"/>
                </a:lnTo>
                <a:lnTo>
                  <a:pt x="592369" y="769620"/>
                </a:lnTo>
                <a:lnTo>
                  <a:pt x="551964" y="769620"/>
                </a:lnTo>
                <a:lnTo>
                  <a:pt x="538790" y="767080"/>
                </a:lnTo>
                <a:lnTo>
                  <a:pt x="501585" y="745490"/>
                </a:lnTo>
                <a:lnTo>
                  <a:pt x="476074" y="703580"/>
                </a:lnTo>
                <a:lnTo>
                  <a:pt x="474296" y="690880"/>
                </a:lnTo>
                <a:lnTo>
                  <a:pt x="474446" y="678180"/>
                </a:lnTo>
                <a:lnTo>
                  <a:pt x="504397" y="643890"/>
                </a:lnTo>
                <a:lnTo>
                  <a:pt x="545491" y="628650"/>
                </a:lnTo>
                <a:lnTo>
                  <a:pt x="593522" y="623570"/>
                </a:lnTo>
                <a:lnTo>
                  <a:pt x="593522" y="622300"/>
                </a:lnTo>
                <a:lnTo>
                  <a:pt x="427971" y="622300"/>
                </a:lnTo>
                <a:lnTo>
                  <a:pt x="418971" y="619760"/>
                </a:lnTo>
                <a:lnTo>
                  <a:pt x="410753" y="614680"/>
                </a:lnTo>
                <a:lnTo>
                  <a:pt x="403290" y="607060"/>
                </a:lnTo>
                <a:lnTo>
                  <a:pt x="396553" y="596900"/>
                </a:lnTo>
                <a:lnTo>
                  <a:pt x="332350" y="596900"/>
                </a:lnTo>
                <a:lnTo>
                  <a:pt x="321650" y="589280"/>
                </a:lnTo>
                <a:lnTo>
                  <a:pt x="312077" y="580390"/>
                </a:lnTo>
                <a:close/>
              </a:path>
              <a:path w="1188085" h="1258570">
                <a:moveTo>
                  <a:pt x="774124" y="815340"/>
                </a:moveTo>
                <a:lnTo>
                  <a:pt x="733245" y="815340"/>
                </a:lnTo>
                <a:lnTo>
                  <a:pt x="738023" y="828040"/>
                </a:lnTo>
                <a:lnTo>
                  <a:pt x="756130" y="864870"/>
                </a:lnTo>
                <a:lnTo>
                  <a:pt x="780232" y="895350"/>
                </a:lnTo>
                <a:lnTo>
                  <a:pt x="822439" y="923290"/>
                </a:lnTo>
                <a:lnTo>
                  <a:pt x="810807" y="937260"/>
                </a:lnTo>
                <a:lnTo>
                  <a:pt x="799515" y="951230"/>
                </a:lnTo>
                <a:lnTo>
                  <a:pt x="788510" y="965200"/>
                </a:lnTo>
                <a:lnTo>
                  <a:pt x="777738" y="976630"/>
                </a:lnTo>
                <a:lnTo>
                  <a:pt x="725513" y="1031240"/>
                </a:lnTo>
                <a:lnTo>
                  <a:pt x="693557" y="1056640"/>
                </a:lnTo>
                <a:lnTo>
                  <a:pt x="659372" y="1079500"/>
                </a:lnTo>
                <a:lnTo>
                  <a:pt x="621514" y="1098550"/>
                </a:lnTo>
                <a:lnTo>
                  <a:pt x="593522" y="1109980"/>
                </a:lnTo>
                <a:lnTo>
                  <a:pt x="593522" y="1129030"/>
                </a:lnTo>
                <a:lnTo>
                  <a:pt x="604787" y="1129030"/>
                </a:lnTo>
                <a:lnTo>
                  <a:pt x="612280" y="1136650"/>
                </a:lnTo>
                <a:lnTo>
                  <a:pt x="612280" y="1156970"/>
                </a:lnTo>
                <a:lnTo>
                  <a:pt x="604787" y="1165860"/>
                </a:lnTo>
                <a:lnTo>
                  <a:pt x="593522" y="1165860"/>
                </a:lnTo>
                <a:lnTo>
                  <a:pt x="593522" y="1178560"/>
                </a:lnTo>
                <a:lnTo>
                  <a:pt x="604787" y="1178560"/>
                </a:lnTo>
                <a:lnTo>
                  <a:pt x="612280" y="1184910"/>
                </a:lnTo>
                <a:lnTo>
                  <a:pt x="612280" y="1205230"/>
                </a:lnTo>
                <a:lnTo>
                  <a:pt x="604787" y="1214120"/>
                </a:lnTo>
                <a:lnTo>
                  <a:pt x="593522" y="1214120"/>
                </a:lnTo>
                <a:lnTo>
                  <a:pt x="593522" y="1258570"/>
                </a:lnTo>
                <a:lnTo>
                  <a:pt x="876224" y="1258570"/>
                </a:lnTo>
                <a:lnTo>
                  <a:pt x="875987" y="897890"/>
                </a:lnTo>
                <a:lnTo>
                  <a:pt x="866950" y="894080"/>
                </a:lnTo>
                <a:lnTo>
                  <a:pt x="855848" y="890270"/>
                </a:lnTo>
                <a:lnTo>
                  <a:pt x="840682" y="882650"/>
                </a:lnTo>
                <a:lnTo>
                  <a:pt x="827185" y="876300"/>
                </a:lnTo>
                <a:lnTo>
                  <a:pt x="815201" y="867410"/>
                </a:lnTo>
                <a:lnTo>
                  <a:pt x="804658" y="859790"/>
                </a:lnTo>
                <a:lnTo>
                  <a:pt x="795484" y="849630"/>
                </a:lnTo>
                <a:lnTo>
                  <a:pt x="787606" y="839470"/>
                </a:lnTo>
                <a:lnTo>
                  <a:pt x="780952" y="829310"/>
                </a:lnTo>
                <a:lnTo>
                  <a:pt x="775451" y="819150"/>
                </a:lnTo>
                <a:lnTo>
                  <a:pt x="774124" y="815340"/>
                </a:lnTo>
                <a:close/>
              </a:path>
              <a:path w="1188085" h="1258570">
                <a:moveTo>
                  <a:pt x="876224" y="897890"/>
                </a:moveTo>
                <a:lnTo>
                  <a:pt x="876224" y="1258570"/>
                </a:lnTo>
                <a:lnTo>
                  <a:pt x="1153745" y="1248410"/>
                </a:lnTo>
                <a:lnTo>
                  <a:pt x="1171285" y="1211580"/>
                </a:lnTo>
                <a:lnTo>
                  <a:pt x="1185281" y="1164590"/>
                </a:lnTo>
                <a:lnTo>
                  <a:pt x="1187691" y="1140460"/>
                </a:lnTo>
                <a:lnTo>
                  <a:pt x="1187100" y="1116330"/>
                </a:lnTo>
                <a:lnTo>
                  <a:pt x="1178363" y="1074420"/>
                </a:lnTo>
                <a:lnTo>
                  <a:pt x="1160661" y="1038860"/>
                </a:lnTo>
                <a:lnTo>
                  <a:pt x="1135323" y="1009650"/>
                </a:lnTo>
                <a:lnTo>
                  <a:pt x="1103676" y="985520"/>
                </a:lnTo>
                <a:lnTo>
                  <a:pt x="1067050" y="966470"/>
                </a:lnTo>
                <a:lnTo>
                  <a:pt x="1026772" y="948690"/>
                </a:lnTo>
                <a:lnTo>
                  <a:pt x="984171" y="933450"/>
                </a:lnTo>
                <a:lnTo>
                  <a:pt x="962415" y="927100"/>
                </a:lnTo>
                <a:lnTo>
                  <a:pt x="940576" y="919480"/>
                </a:lnTo>
                <a:lnTo>
                  <a:pt x="918820" y="913130"/>
                </a:lnTo>
                <a:lnTo>
                  <a:pt x="876224" y="897890"/>
                </a:lnTo>
                <a:close/>
              </a:path>
              <a:path w="1188085" h="1258570">
                <a:moveTo>
                  <a:pt x="592997" y="824230"/>
                </a:moveTo>
                <a:lnTo>
                  <a:pt x="469822" y="824230"/>
                </a:lnTo>
                <a:lnTo>
                  <a:pt x="506806" y="847090"/>
                </a:lnTo>
                <a:lnTo>
                  <a:pt x="519072" y="852170"/>
                </a:lnTo>
                <a:lnTo>
                  <a:pt x="542999" y="862330"/>
                </a:lnTo>
                <a:lnTo>
                  <a:pt x="554486" y="866140"/>
                </a:lnTo>
                <a:lnTo>
                  <a:pt x="565542" y="868680"/>
                </a:lnTo>
                <a:lnTo>
                  <a:pt x="576081" y="869950"/>
                </a:lnTo>
                <a:lnTo>
                  <a:pt x="593522" y="869950"/>
                </a:lnTo>
                <a:lnTo>
                  <a:pt x="592997" y="824230"/>
                </a:lnTo>
                <a:close/>
              </a:path>
              <a:path w="1188085" h="1258570">
                <a:moveTo>
                  <a:pt x="594779" y="750570"/>
                </a:moveTo>
                <a:lnTo>
                  <a:pt x="593522" y="750570"/>
                </a:lnTo>
                <a:lnTo>
                  <a:pt x="593522" y="869950"/>
                </a:lnTo>
                <a:lnTo>
                  <a:pt x="614177" y="869950"/>
                </a:lnTo>
                <a:lnTo>
                  <a:pt x="635924" y="864870"/>
                </a:lnTo>
                <a:lnTo>
                  <a:pt x="695968" y="839470"/>
                </a:lnTo>
                <a:lnTo>
                  <a:pt x="733245" y="815340"/>
                </a:lnTo>
                <a:lnTo>
                  <a:pt x="774124" y="815340"/>
                </a:lnTo>
                <a:lnTo>
                  <a:pt x="771029" y="806450"/>
                </a:lnTo>
                <a:lnTo>
                  <a:pt x="767615" y="795020"/>
                </a:lnTo>
                <a:lnTo>
                  <a:pt x="765136" y="782320"/>
                </a:lnTo>
                <a:lnTo>
                  <a:pt x="773596" y="773430"/>
                </a:lnTo>
                <a:lnTo>
                  <a:pt x="777125" y="769620"/>
                </a:lnTo>
                <a:lnTo>
                  <a:pt x="635812" y="769620"/>
                </a:lnTo>
                <a:lnTo>
                  <a:pt x="625098" y="767080"/>
                </a:lnTo>
                <a:lnTo>
                  <a:pt x="615153" y="759460"/>
                </a:lnTo>
                <a:lnTo>
                  <a:pt x="605280" y="753110"/>
                </a:lnTo>
                <a:lnTo>
                  <a:pt x="594779" y="750570"/>
                </a:lnTo>
                <a:close/>
              </a:path>
              <a:path w="1188085" h="1258570">
                <a:moveTo>
                  <a:pt x="592151" y="750570"/>
                </a:moveTo>
                <a:lnTo>
                  <a:pt x="582456" y="753110"/>
                </a:lnTo>
                <a:lnTo>
                  <a:pt x="573035" y="759460"/>
                </a:lnTo>
                <a:lnTo>
                  <a:pt x="563126" y="765810"/>
                </a:lnTo>
                <a:lnTo>
                  <a:pt x="551964" y="769620"/>
                </a:lnTo>
                <a:lnTo>
                  <a:pt x="592369" y="769620"/>
                </a:lnTo>
                <a:lnTo>
                  <a:pt x="592151" y="750570"/>
                </a:lnTo>
                <a:close/>
              </a:path>
              <a:path w="1188085" h="1258570">
                <a:moveTo>
                  <a:pt x="641140" y="579120"/>
                </a:moveTo>
                <a:lnTo>
                  <a:pt x="610400" y="579120"/>
                </a:lnTo>
                <a:lnTo>
                  <a:pt x="593522" y="581660"/>
                </a:lnTo>
                <a:lnTo>
                  <a:pt x="606978" y="624840"/>
                </a:lnTo>
                <a:lnTo>
                  <a:pt x="622932" y="626110"/>
                </a:lnTo>
                <a:lnTo>
                  <a:pt x="638334" y="628650"/>
                </a:lnTo>
                <a:lnTo>
                  <a:pt x="678549" y="643890"/>
                </a:lnTo>
                <a:lnTo>
                  <a:pt x="708213" y="683260"/>
                </a:lnTo>
                <a:lnTo>
                  <a:pt x="709569" y="697230"/>
                </a:lnTo>
                <a:lnTo>
                  <a:pt x="707716" y="707390"/>
                </a:lnTo>
                <a:lnTo>
                  <a:pt x="680583" y="748030"/>
                </a:lnTo>
                <a:lnTo>
                  <a:pt x="635812" y="769620"/>
                </a:lnTo>
                <a:lnTo>
                  <a:pt x="777125" y="769620"/>
                </a:lnTo>
                <a:lnTo>
                  <a:pt x="804780" y="734060"/>
                </a:lnTo>
                <a:lnTo>
                  <a:pt x="824263" y="699770"/>
                </a:lnTo>
                <a:lnTo>
                  <a:pt x="829801" y="688340"/>
                </a:lnTo>
                <a:lnTo>
                  <a:pt x="849437" y="655320"/>
                </a:lnTo>
                <a:lnTo>
                  <a:pt x="861212" y="632460"/>
                </a:lnTo>
                <a:lnTo>
                  <a:pt x="876224" y="624840"/>
                </a:lnTo>
                <a:lnTo>
                  <a:pt x="876099" y="622300"/>
                </a:lnTo>
                <a:lnTo>
                  <a:pt x="753505" y="622300"/>
                </a:lnTo>
                <a:lnTo>
                  <a:pt x="744500" y="621030"/>
                </a:lnTo>
                <a:lnTo>
                  <a:pt x="734873" y="615950"/>
                </a:lnTo>
                <a:lnTo>
                  <a:pt x="733628" y="613410"/>
                </a:lnTo>
                <a:lnTo>
                  <a:pt x="731126" y="612140"/>
                </a:lnTo>
                <a:lnTo>
                  <a:pt x="726792" y="609600"/>
                </a:lnTo>
                <a:lnTo>
                  <a:pt x="719140" y="603250"/>
                </a:lnTo>
                <a:lnTo>
                  <a:pt x="710656" y="598170"/>
                </a:lnTo>
                <a:lnTo>
                  <a:pt x="667989" y="582930"/>
                </a:lnTo>
                <a:lnTo>
                  <a:pt x="655041" y="580390"/>
                </a:lnTo>
                <a:lnTo>
                  <a:pt x="641140" y="579120"/>
                </a:lnTo>
                <a:close/>
              </a:path>
              <a:path w="1188085" h="1258570">
                <a:moveTo>
                  <a:pt x="311163" y="163830"/>
                </a:moveTo>
                <a:lnTo>
                  <a:pt x="306140" y="176530"/>
                </a:lnTo>
                <a:lnTo>
                  <a:pt x="301437" y="187960"/>
                </a:lnTo>
                <a:lnTo>
                  <a:pt x="297045" y="199390"/>
                </a:lnTo>
                <a:lnTo>
                  <a:pt x="292956" y="212090"/>
                </a:lnTo>
                <a:lnTo>
                  <a:pt x="289160" y="224790"/>
                </a:lnTo>
                <a:lnTo>
                  <a:pt x="285650" y="236220"/>
                </a:lnTo>
                <a:lnTo>
                  <a:pt x="276736" y="274320"/>
                </a:lnTo>
                <a:lnTo>
                  <a:pt x="270066" y="312420"/>
                </a:lnTo>
                <a:lnTo>
                  <a:pt x="265400" y="350520"/>
                </a:lnTo>
                <a:lnTo>
                  <a:pt x="263284" y="374650"/>
                </a:lnTo>
                <a:lnTo>
                  <a:pt x="260031" y="381000"/>
                </a:lnTo>
                <a:lnTo>
                  <a:pt x="245721" y="427990"/>
                </a:lnTo>
                <a:lnTo>
                  <a:pt x="241528" y="471170"/>
                </a:lnTo>
                <a:lnTo>
                  <a:pt x="241844" y="481330"/>
                </a:lnTo>
                <a:lnTo>
                  <a:pt x="247186" y="519430"/>
                </a:lnTo>
                <a:lnTo>
                  <a:pt x="257773" y="556260"/>
                </a:lnTo>
                <a:lnTo>
                  <a:pt x="283235" y="600710"/>
                </a:lnTo>
                <a:lnTo>
                  <a:pt x="312077" y="624840"/>
                </a:lnTo>
                <a:lnTo>
                  <a:pt x="310946" y="579120"/>
                </a:lnTo>
                <a:lnTo>
                  <a:pt x="304665" y="570230"/>
                </a:lnTo>
                <a:lnTo>
                  <a:pt x="298994" y="561340"/>
                </a:lnTo>
                <a:lnTo>
                  <a:pt x="282809" y="515620"/>
                </a:lnTo>
                <a:lnTo>
                  <a:pt x="277998" y="469900"/>
                </a:lnTo>
                <a:lnTo>
                  <a:pt x="277967" y="464820"/>
                </a:lnTo>
                <a:lnTo>
                  <a:pt x="278677" y="452120"/>
                </a:lnTo>
                <a:lnTo>
                  <a:pt x="285731" y="412750"/>
                </a:lnTo>
                <a:lnTo>
                  <a:pt x="304309" y="375920"/>
                </a:lnTo>
                <a:lnTo>
                  <a:pt x="312077" y="370840"/>
                </a:lnTo>
                <a:lnTo>
                  <a:pt x="311163" y="163830"/>
                </a:lnTo>
                <a:close/>
              </a:path>
              <a:path w="1188085" h="1258570">
                <a:moveTo>
                  <a:pt x="565698" y="577850"/>
                </a:moveTo>
                <a:lnTo>
                  <a:pt x="550393" y="577850"/>
                </a:lnTo>
                <a:lnTo>
                  <a:pt x="522754" y="580390"/>
                </a:lnTo>
                <a:lnTo>
                  <a:pt x="510371" y="584200"/>
                </a:lnTo>
                <a:lnTo>
                  <a:pt x="498913" y="586740"/>
                </a:lnTo>
                <a:lnTo>
                  <a:pt x="461861" y="605790"/>
                </a:lnTo>
                <a:lnTo>
                  <a:pt x="454673" y="610870"/>
                </a:lnTo>
                <a:lnTo>
                  <a:pt x="452171" y="612140"/>
                </a:lnTo>
                <a:lnTo>
                  <a:pt x="448424" y="615950"/>
                </a:lnTo>
                <a:lnTo>
                  <a:pt x="437779" y="621030"/>
                </a:lnTo>
                <a:lnTo>
                  <a:pt x="427971" y="622300"/>
                </a:lnTo>
                <a:lnTo>
                  <a:pt x="593522" y="622300"/>
                </a:lnTo>
                <a:lnTo>
                  <a:pt x="593522" y="581660"/>
                </a:lnTo>
                <a:lnTo>
                  <a:pt x="582024" y="580390"/>
                </a:lnTo>
                <a:lnTo>
                  <a:pt x="565698" y="577850"/>
                </a:lnTo>
                <a:close/>
              </a:path>
              <a:path w="1188085" h="1258570">
                <a:moveTo>
                  <a:pt x="652349" y="0"/>
                </a:moveTo>
                <a:lnTo>
                  <a:pt x="633423" y="0"/>
                </a:lnTo>
                <a:lnTo>
                  <a:pt x="613816" y="1270"/>
                </a:lnTo>
                <a:lnTo>
                  <a:pt x="593522" y="3810"/>
                </a:lnTo>
                <a:lnTo>
                  <a:pt x="593522" y="278130"/>
                </a:lnTo>
                <a:lnTo>
                  <a:pt x="613309" y="290830"/>
                </a:lnTo>
                <a:lnTo>
                  <a:pt x="633089" y="304800"/>
                </a:lnTo>
                <a:lnTo>
                  <a:pt x="643068" y="312420"/>
                </a:lnTo>
                <a:lnTo>
                  <a:pt x="663386" y="325120"/>
                </a:lnTo>
                <a:lnTo>
                  <a:pt x="673799" y="332740"/>
                </a:lnTo>
                <a:lnTo>
                  <a:pt x="684429" y="339090"/>
                </a:lnTo>
                <a:lnTo>
                  <a:pt x="695314" y="344170"/>
                </a:lnTo>
                <a:lnTo>
                  <a:pt x="706489" y="350520"/>
                </a:lnTo>
                <a:lnTo>
                  <a:pt x="742125" y="365760"/>
                </a:lnTo>
                <a:lnTo>
                  <a:pt x="781695" y="377190"/>
                </a:lnTo>
                <a:lnTo>
                  <a:pt x="826186" y="382270"/>
                </a:lnTo>
                <a:lnTo>
                  <a:pt x="825827" y="398780"/>
                </a:lnTo>
                <a:lnTo>
                  <a:pt x="822575" y="452120"/>
                </a:lnTo>
                <a:lnTo>
                  <a:pt x="815742" y="505460"/>
                </a:lnTo>
                <a:lnTo>
                  <a:pt x="804923" y="554990"/>
                </a:lnTo>
                <a:lnTo>
                  <a:pt x="789712" y="594360"/>
                </a:lnTo>
                <a:lnTo>
                  <a:pt x="761902" y="621030"/>
                </a:lnTo>
                <a:lnTo>
                  <a:pt x="753505" y="622300"/>
                </a:lnTo>
                <a:lnTo>
                  <a:pt x="876099" y="622300"/>
                </a:lnTo>
                <a:lnTo>
                  <a:pt x="874667" y="593090"/>
                </a:lnTo>
                <a:lnTo>
                  <a:pt x="854980" y="593090"/>
                </a:lnTo>
                <a:lnTo>
                  <a:pt x="844140" y="590550"/>
                </a:lnTo>
                <a:lnTo>
                  <a:pt x="841641" y="544830"/>
                </a:lnTo>
                <a:lnTo>
                  <a:pt x="840965" y="515620"/>
                </a:lnTo>
                <a:lnTo>
                  <a:pt x="841064" y="490220"/>
                </a:lnTo>
                <a:lnTo>
                  <a:pt x="843450" y="444500"/>
                </a:lnTo>
                <a:lnTo>
                  <a:pt x="850904" y="397510"/>
                </a:lnTo>
                <a:lnTo>
                  <a:pt x="876224" y="368300"/>
                </a:lnTo>
                <a:lnTo>
                  <a:pt x="876224" y="173990"/>
                </a:lnTo>
                <a:lnTo>
                  <a:pt x="858954" y="138430"/>
                </a:lnTo>
                <a:lnTo>
                  <a:pt x="828712" y="91440"/>
                </a:lnTo>
                <a:lnTo>
                  <a:pt x="793108" y="54610"/>
                </a:lnTo>
                <a:lnTo>
                  <a:pt x="751964" y="25400"/>
                </a:lnTo>
                <a:lnTo>
                  <a:pt x="705104" y="7620"/>
                </a:lnTo>
                <a:lnTo>
                  <a:pt x="670599" y="1270"/>
                </a:lnTo>
                <a:lnTo>
                  <a:pt x="652349" y="0"/>
                </a:lnTo>
                <a:close/>
              </a:path>
              <a:path w="1188085" h="1258570">
                <a:moveTo>
                  <a:pt x="876224" y="173990"/>
                </a:moveTo>
                <a:lnTo>
                  <a:pt x="882080" y="372110"/>
                </a:lnTo>
                <a:lnTo>
                  <a:pt x="888696" y="381000"/>
                </a:lnTo>
                <a:lnTo>
                  <a:pt x="895450" y="393700"/>
                </a:lnTo>
                <a:lnTo>
                  <a:pt x="907790" y="435610"/>
                </a:lnTo>
                <a:lnTo>
                  <a:pt x="910230" y="462280"/>
                </a:lnTo>
                <a:lnTo>
                  <a:pt x="910212" y="474980"/>
                </a:lnTo>
                <a:lnTo>
                  <a:pt x="905427" y="514350"/>
                </a:lnTo>
                <a:lnTo>
                  <a:pt x="888695" y="560070"/>
                </a:lnTo>
                <a:lnTo>
                  <a:pt x="876224" y="579120"/>
                </a:lnTo>
                <a:lnTo>
                  <a:pt x="883260" y="621030"/>
                </a:lnTo>
                <a:lnTo>
                  <a:pt x="910882" y="591820"/>
                </a:lnTo>
                <a:lnTo>
                  <a:pt x="931814" y="549910"/>
                </a:lnTo>
                <a:lnTo>
                  <a:pt x="943083" y="508000"/>
                </a:lnTo>
                <a:lnTo>
                  <a:pt x="945573" y="474980"/>
                </a:lnTo>
                <a:lnTo>
                  <a:pt x="945455" y="462280"/>
                </a:lnTo>
                <a:lnTo>
                  <a:pt x="940418" y="419100"/>
                </a:lnTo>
                <a:lnTo>
                  <a:pt x="924493" y="370840"/>
                </a:lnTo>
                <a:lnTo>
                  <a:pt x="922746" y="356870"/>
                </a:lnTo>
                <a:lnTo>
                  <a:pt x="920829" y="342900"/>
                </a:lnTo>
                <a:lnTo>
                  <a:pt x="918744" y="328930"/>
                </a:lnTo>
                <a:lnTo>
                  <a:pt x="916488" y="316230"/>
                </a:lnTo>
                <a:lnTo>
                  <a:pt x="914064" y="302260"/>
                </a:lnTo>
                <a:lnTo>
                  <a:pt x="911470" y="289560"/>
                </a:lnTo>
                <a:lnTo>
                  <a:pt x="908706" y="276860"/>
                </a:lnTo>
                <a:lnTo>
                  <a:pt x="905774" y="264160"/>
                </a:lnTo>
                <a:lnTo>
                  <a:pt x="902672" y="252730"/>
                </a:lnTo>
                <a:lnTo>
                  <a:pt x="899401" y="240030"/>
                </a:lnTo>
                <a:lnTo>
                  <a:pt x="884626" y="194310"/>
                </a:lnTo>
                <a:lnTo>
                  <a:pt x="880509" y="184150"/>
                </a:lnTo>
                <a:lnTo>
                  <a:pt x="876224" y="173990"/>
                </a:lnTo>
                <a:close/>
              </a:path>
              <a:path w="1188085" h="1258570">
                <a:moveTo>
                  <a:pt x="583893" y="5080"/>
                </a:moveTo>
                <a:lnTo>
                  <a:pt x="573115" y="7620"/>
                </a:lnTo>
                <a:lnTo>
                  <a:pt x="561153" y="10160"/>
                </a:lnTo>
                <a:lnTo>
                  <a:pt x="547561" y="12700"/>
                </a:lnTo>
                <a:lnTo>
                  <a:pt x="531890" y="16510"/>
                </a:lnTo>
                <a:lnTo>
                  <a:pt x="508442" y="21590"/>
                </a:lnTo>
                <a:lnTo>
                  <a:pt x="495538" y="24130"/>
                </a:lnTo>
                <a:lnTo>
                  <a:pt x="481276" y="27940"/>
                </a:lnTo>
                <a:lnTo>
                  <a:pt x="440244" y="35560"/>
                </a:lnTo>
                <a:lnTo>
                  <a:pt x="404456" y="52070"/>
                </a:lnTo>
                <a:lnTo>
                  <a:pt x="373540" y="74930"/>
                </a:lnTo>
                <a:lnTo>
                  <a:pt x="347123" y="104140"/>
                </a:lnTo>
                <a:lnTo>
                  <a:pt x="324831" y="137160"/>
                </a:lnTo>
                <a:lnTo>
                  <a:pt x="312077" y="162560"/>
                </a:lnTo>
                <a:lnTo>
                  <a:pt x="316854" y="370840"/>
                </a:lnTo>
                <a:lnTo>
                  <a:pt x="323945" y="374650"/>
                </a:lnTo>
                <a:lnTo>
                  <a:pt x="330682" y="382270"/>
                </a:lnTo>
                <a:lnTo>
                  <a:pt x="343661" y="426720"/>
                </a:lnTo>
                <a:lnTo>
                  <a:pt x="346451" y="464820"/>
                </a:lnTo>
                <a:lnTo>
                  <a:pt x="346541" y="482600"/>
                </a:lnTo>
                <a:lnTo>
                  <a:pt x="346415" y="487680"/>
                </a:lnTo>
                <a:lnTo>
                  <a:pt x="342708" y="537210"/>
                </a:lnTo>
                <a:lnTo>
                  <a:pt x="335606" y="581660"/>
                </a:lnTo>
                <a:lnTo>
                  <a:pt x="332350" y="596900"/>
                </a:lnTo>
                <a:lnTo>
                  <a:pt x="396553" y="596900"/>
                </a:lnTo>
                <a:lnTo>
                  <a:pt x="380435" y="553720"/>
                </a:lnTo>
                <a:lnTo>
                  <a:pt x="369883" y="497840"/>
                </a:lnTo>
                <a:lnTo>
                  <a:pt x="365576" y="457200"/>
                </a:lnTo>
                <a:lnTo>
                  <a:pt x="363199" y="416560"/>
                </a:lnTo>
                <a:lnTo>
                  <a:pt x="362648" y="394970"/>
                </a:lnTo>
                <a:lnTo>
                  <a:pt x="362773" y="360680"/>
                </a:lnTo>
                <a:lnTo>
                  <a:pt x="365467" y="318770"/>
                </a:lnTo>
                <a:lnTo>
                  <a:pt x="378202" y="270510"/>
                </a:lnTo>
                <a:lnTo>
                  <a:pt x="396811" y="234950"/>
                </a:lnTo>
                <a:lnTo>
                  <a:pt x="444956" y="217170"/>
                </a:lnTo>
                <a:lnTo>
                  <a:pt x="591372" y="217170"/>
                </a:lnTo>
                <a:lnTo>
                  <a:pt x="583893" y="5080"/>
                </a:lnTo>
                <a:close/>
              </a:path>
              <a:path w="1188085" h="1258570">
                <a:moveTo>
                  <a:pt x="874107" y="581660"/>
                </a:moveTo>
                <a:lnTo>
                  <a:pt x="865068" y="589280"/>
                </a:lnTo>
                <a:lnTo>
                  <a:pt x="854980" y="593090"/>
                </a:lnTo>
                <a:lnTo>
                  <a:pt x="874667" y="593090"/>
                </a:lnTo>
                <a:lnTo>
                  <a:pt x="874107" y="581660"/>
                </a:lnTo>
                <a:close/>
              </a:path>
              <a:path w="1188085" h="1258570">
                <a:moveTo>
                  <a:pt x="591372" y="217170"/>
                </a:moveTo>
                <a:lnTo>
                  <a:pt x="444956" y="217170"/>
                </a:lnTo>
                <a:lnTo>
                  <a:pt x="470570" y="219710"/>
                </a:lnTo>
                <a:lnTo>
                  <a:pt x="498476" y="227330"/>
                </a:lnTo>
                <a:lnTo>
                  <a:pt x="539362" y="243840"/>
                </a:lnTo>
                <a:lnTo>
                  <a:pt x="593522" y="278130"/>
                </a:lnTo>
                <a:lnTo>
                  <a:pt x="591372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493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一维数据的格式化和处理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87815" y="1424059"/>
            <a:ext cx="2473325" cy="219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数据组织的维度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一维数据的表示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一维数据的存储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一维数据的处理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数据组织的维度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从一个数据到一组数据</a:t>
            </a:r>
          </a:p>
        </p:txBody>
      </p:sp>
      <p:sp>
        <p:nvSpPr>
          <p:cNvPr id="6" name="object 6"/>
          <p:cNvSpPr/>
          <p:nvPr/>
        </p:nvSpPr>
        <p:spPr>
          <a:xfrm>
            <a:off x="4486868" y="1427174"/>
            <a:ext cx="3976370" cy="2233930"/>
          </a:xfrm>
          <a:custGeom>
            <a:avLst/>
            <a:gdLst/>
            <a:ahLst/>
            <a:cxnLst/>
            <a:rect l="l" t="t" r="r" b="b"/>
            <a:pathLst>
              <a:path w="3976370" h="2233929">
                <a:moveTo>
                  <a:pt x="361689" y="735481"/>
                </a:moveTo>
                <a:lnTo>
                  <a:pt x="356867" y="696671"/>
                </a:lnTo>
                <a:lnTo>
                  <a:pt x="356169" y="658306"/>
                </a:lnTo>
                <a:lnTo>
                  <a:pt x="359460" y="620524"/>
                </a:lnTo>
                <a:lnTo>
                  <a:pt x="377459" y="547262"/>
                </a:lnTo>
                <a:lnTo>
                  <a:pt x="409769" y="477985"/>
                </a:lnTo>
                <a:lnTo>
                  <a:pt x="430949" y="445184"/>
                </a:lnTo>
                <a:lnTo>
                  <a:pt x="455297" y="413793"/>
                </a:lnTo>
                <a:lnTo>
                  <a:pt x="482675" y="383948"/>
                </a:lnTo>
                <a:lnTo>
                  <a:pt x="512948" y="355788"/>
                </a:lnTo>
                <a:lnTo>
                  <a:pt x="545978" y="329449"/>
                </a:lnTo>
                <a:lnTo>
                  <a:pt x="581628" y="305070"/>
                </a:lnTo>
                <a:lnTo>
                  <a:pt x="619763" y="282788"/>
                </a:lnTo>
                <a:lnTo>
                  <a:pt x="660244" y="262740"/>
                </a:lnTo>
                <a:lnTo>
                  <a:pt x="702936" y="245064"/>
                </a:lnTo>
                <a:lnTo>
                  <a:pt x="747701" y="229899"/>
                </a:lnTo>
                <a:lnTo>
                  <a:pt x="794403" y="217381"/>
                </a:lnTo>
                <a:lnTo>
                  <a:pt x="842905" y="207647"/>
                </a:lnTo>
                <a:lnTo>
                  <a:pt x="893070" y="200837"/>
                </a:lnTo>
                <a:lnTo>
                  <a:pt x="934409" y="197608"/>
                </a:lnTo>
                <a:lnTo>
                  <a:pt x="975753" y="196504"/>
                </a:lnTo>
                <a:lnTo>
                  <a:pt x="996385" y="196742"/>
                </a:lnTo>
                <a:lnTo>
                  <a:pt x="1037483" y="198785"/>
                </a:lnTo>
                <a:lnTo>
                  <a:pt x="1078249" y="202902"/>
                </a:lnTo>
                <a:lnTo>
                  <a:pt x="1118548" y="209070"/>
                </a:lnTo>
                <a:lnTo>
                  <a:pt x="1158247" y="217270"/>
                </a:lnTo>
                <a:lnTo>
                  <a:pt x="1197209" y="227481"/>
                </a:lnTo>
                <a:lnTo>
                  <a:pt x="1235302" y="239682"/>
                </a:lnTo>
                <a:lnTo>
                  <a:pt x="1272391" y="253852"/>
                </a:lnTo>
                <a:lnTo>
                  <a:pt x="1290516" y="261670"/>
                </a:lnTo>
                <a:lnTo>
                  <a:pt x="1310811" y="235050"/>
                </a:lnTo>
                <a:lnTo>
                  <a:pt x="1358358" y="187082"/>
                </a:lnTo>
                <a:lnTo>
                  <a:pt x="1414044" y="146408"/>
                </a:lnTo>
                <a:lnTo>
                  <a:pt x="1476505" y="113348"/>
                </a:lnTo>
                <a:lnTo>
                  <a:pt x="1544375" y="88223"/>
                </a:lnTo>
                <a:lnTo>
                  <a:pt x="1616290" y="71352"/>
                </a:lnTo>
                <a:lnTo>
                  <a:pt x="1690885" y="63056"/>
                </a:lnTo>
                <a:lnTo>
                  <a:pt x="1728761" y="62224"/>
                </a:lnTo>
                <a:lnTo>
                  <a:pt x="1766795" y="63656"/>
                </a:lnTo>
                <a:lnTo>
                  <a:pt x="1804817" y="67391"/>
                </a:lnTo>
                <a:lnTo>
                  <a:pt x="1842656" y="73470"/>
                </a:lnTo>
                <a:lnTo>
                  <a:pt x="1880141" y="81933"/>
                </a:lnTo>
                <a:lnTo>
                  <a:pt x="1917101" y="92820"/>
                </a:lnTo>
                <a:lnTo>
                  <a:pt x="1953367" y="106171"/>
                </a:lnTo>
                <a:lnTo>
                  <a:pt x="1989032" y="122191"/>
                </a:lnTo>
                <a:lnTo>
                  <a:pt x="2022766" y="140437"/>
                </a:lnTo>
                <a:lnTo>
                  <a:pt x="2064429" y="168053"/>
                </a:lnTo>
                <a:lnTo>
                  <a:pt x="2080714" y="146262"/>
                </a:lnTo>
                <a:lnTo>
                  <a:pt x="2119003" y="106790"/>
                </a:lnTo>
                <a:lnTo>
                  <a:pt x="2164005" y="73044"/>
                </a:lnTo>
                <a:lnTo>
                  <a:pt x="2214631" y="45321"/>
                </a:lnTo>
                <a:lnTo>
                  <a:pt x="2269788" y="23917"/>
                </a:lnTo>
                <a:lnTo>
                  <a:pt x="2328386" y="9129"/>
                </a:lnTo>
                <a:lnTo>
                  <a:pt x="2389334" y="1253"/>
                </a:lnTo>
                <a:lnTo>
                  <a:pt x="2420348" y="0"/>
                </a:lnTo>
                <a:lnTo>
                  <a:pt x="2451541" y="585"/>
                </a:lnTo>
                <a:lnTo>
                  <a:pt x="2513917" y="7422"/>
                </a:lnTo>
                <a:lnTo>
                  <a:pt x="2575371" y="22060"/>
                </a:lnTo>
                <a:lnTo>
                  <a:pt x="2617907" y="37383"/>
                </a:lnTo>
                <a:lnTo>
                  <a:pt x="2653815" y="54258"/>
                </a:lnTo>
                <a:lnTo>
                  <a:pt x="2687141" y="73875"/>
                </a:lnTo>
                <a:lnTo>
                  <a:pt x="2727100" y="104004"/>
                </a:lnTo>
                <a:lnTo>
                  <a:pt x="2744982" y="120659"/>
                </a:lnTo>
                <a:lnTo>
                  <a:pt x="2769838" y="100118"/>
                </a:lnTo>
                <a:lnTo>
                  <a:pt x="2824391" y="64724"/>
                </a:lnTo>
                <a:lnTo>
                  <a:pt x="2884319" y="36985"/>
                </a:lnTo>
                <a:lnTo>
                  <a:pt x="2948328" y="16985"/>
                </a:lnTo>
                <a:lnTo>
                  <a:pt x="3015127" y="4807"/>
                </a:lnTo>
                <a:lnTo>
                  <a:pt x="3083420" y="536"/>
                </a:lnTo>
                <a:lnTo>
                  <a:pt x="3117724" y="1392"/>
                </a:lnTo>
                <a:lnTo>
                  <a:pt x="3185836" y="9137"/>
                </a:lnTo>
                <a:lnTo>
                  <a:pt x="3252211" y="24999"/>
                </a:lnTo>
                <a:lnTo>
                  <a:pt x="3315554" y="49061"/>
                </a:lnTo>
                <a:lnTo>
                  <a:pt x="3374573" y="81406"/>
                </a:lnTo>
                <a:lnTo>
                  <a:pt x="3408874" y="106095"/>
                </a:lnTo>
                <a:lnTo>
                  <a:pt x="3439392" y="133229"/>
                </a:lnTo>
                <a:lnTo>
                  <a:pt x="3465935" y="162552"/>
                </a:lnTo>
                <a:lnTo>
                  <a:pt x="3488307" y="193808"/>
                </a:lnTo>
                <a:lnTo>
                  <a:pt x="3511316" y="238044"/>
                </a:lnTo>
                <a:lnTo>
                  <a:pt x="3523206" y="272809"/>
                </a:lnTo>
                <a:lnTo>
                  <a:pt x="3561865" y="283277"/>
                </a:lnTo>
                <a:lnTo>
                  <a:pt x="3598798" y="295792"/>
                </a:lnTo>
                <a:lnTo>
                  <a:pt x="3667143" y="326506"/>
                </a:lnTo>
                <a:lnTo>
                  <a:pt x="3727544" y="364050"/>
                </a:lnTo>
                <a:lnTo>
                  <a:pt x="3779305" y="407524"/>
                </a:lnTo>
                <a:lnTo>
                  <a:pt x="3821730" y="456026"/>
                </a:lnTo>
                <a:lnTo>
                  <a:pt x="3854123" y="508655"/>
                </a:lnTo>
                <a:lnTo>
                  <a:pt x="3875788" y="564511"/>
                </a:lnTo>
                <a:lnTo>
                  <a:pt x="3886029" y="622692"/>
                </a:lnTo>
                <a:lnTo>
                  <a:pt x="3886648" y="652374"/>
                </a:lnTo>
                <a:lnTo>
                  <a:pt x="3884150" y="682298"/>
                </a:lnTo>
                <a:lnTo>
                  <a:pt x="3869454" y="742428"/>
                </a:lnTo>
                <a:lnTo>
                  <a:pt x="3848693" y="788746"/>
                </a:lnTo>
                <a:lnTo>
                  <a:pt x="3877925" y="821138"/>
                </a:lnTo>
                <a:lnTo>
                  <a:pt x="3903300" y="854672"/>
                </a:lnTo>
                <a:lnTo>
                  <a:pt x="3924844" y="889177"/>
                </a:lnTo>
                <a:lnTo>
                  <a:pt x="3942587" y="924483"/>
                </a:lnTo>
                <a:lnTo>
                  <a:pt x="3956556" y="960421"/>
                </a:lnTo>
                <a:lnTo>
                  <a:pt x="3973287" y="1033515"/>
                </a:lnTo>
                <a:lnTo>
                  <a:pt x="3976106" y="1070331"/>
                </a:lnTo>
                <a:lnTo>
                  <a:pt x="3975263" y="1107100"/>
                </a:lnTo>
                <a:lnTo>
                  <a:pt x="3962709" y="1179820"/>
                </a:lnTo>
                <a:lnTo>
                  <a:pt x="3935850" y="1250318"/>
                </a:lnTo>
                <a:lnTo>
                  <a:pt x="3917128" y="1284309"/>
                </a:lnTo>
                <a:lnTo>
                  <a:pt x="3894913" y="1317236"/>
                </a:lnTo>
                <a:lnTo>
                  <a:pt x="3869236" y="1348929"/>
                </a:lnTo>
                <a:lnTo>
                  <a:pt x="3840124" y="1379218"/>
                </a:lnTo>
                <a:lnTo>
                  <a:pt x="3807605" y="1407933"/>
                </a:lnTo>
                <a:lnTo>
                  <a:pt x="3771707" y="1434906"/>
                </a:lnTo>
                <a:lnTo>
                  <a:pt x="3732459" y="1459965"/>
                </a:lnTo>
                <a:lnTo>
                  <a:pt x="3693244" y="1481222"/>
                </a:lnTo>
                <a:lnTo>
                  <a:pt x="3652150" y="1500040"/>
                </a:lnTo>
                <a:lnTo>
                  <a:pt x="3609373" y="1516358"/>
                </a:lnTo>
                <a:lnTo>
                  <a:pt x="3565109" y="1530111"/>
                </a:lnTo>
                <a:lnTo>
                  <a:pt x="3519552" y="1541236"/>
                </a:lnTo>
                <a:lnTo>
                  <a:pt x="3472900" y="1549671"/>
                </a:lnTo>
                <a:lnTo>
                  <a:pt x="3441287" y="1553768"/>
                </a:lnTo>
                <a:lnTo>
                  <a:pt x="3439173" y="1587101"/>
                </a:lnTo>
                <a:lnTo>
                  <a:pt x="3424806" y="1651374"/>
                </a:lnTo>
                <a:lnTo>
                  <a:pt x="3397838" y="1711763"/>
                </a:lnTo>
                <a:lnTo>
                  <a:pt x="3359372" y="1767438"/>
                </a:lnTo>
                <a:lnTo>
                  <a:pt x="3310512" y="1817569"/>
                </a:lnTo>
                <a:lnTo>
                  <a:pt x="3252361" y="1861325"/>
                </a:lnTo>
                <a:lnTo>
                  <a:pt x="3186023" y="1897875"/>
                </a:lnTo>
                <a:lnTo>
                  <a:pt x="3150128" y="1913188"/>
                </a:lnTo>
                <a:lnTo>
                  <a:pt x="3112601" y="1926389"/>
                </a:lnTo>
                <a:lnTo>
                  <a:pt x="3073578" y="1937373"/>
                </a:lnTo>
                <a:lnTo>
                  <a:pt x="3033199" y="1946037"/>
                </a:lnTo>
                <a:lnTo>
                  <a:pt x="2991600" y="1952277"/>
                </a:lnTo>
                <a:lnTo>
                  <a:pt x="2948919" y="1955989"/>
                </a:lnTo>
                <a:lnTo>
                  <a:pt x="2905296" y="1957069"/>
                </a:lnTo>
                <a:lnTo>
                  <a:pt x="2890597" y="1956824"/>
                </a:lnTo>
                <a:lnTo>
                  <a:pt x="2846771" y="1954239"/>
                </a:lnTo>
                <a:lnTo>
                  <a:pt x="2803519" y="1948918"/>
                </a:lnTo>
                <a:lnTo>
                  <a:pt x="2761055" y="1940906"/>
                </a:lnTo>
                <a:lnTo>
                  <a:pt x="2719597" y="1930254"/>
                </a:lnTo>
                <a:lnTo>
                  <a:pt x="2679359" y="1917009"/>
                </a:lnTo>
                <a:lnTo>
                  <a:pt x="2640556" y="1901218"/>
                </a:lnTo>
                <a:lnTo>
                  <a:pt x="2627979" y="1895398"/>
                </a:lnTo>
                <a:lnTo>
                  <a:pt x="2611259" y="1932324"/>
                </a:lnTo>
                <a:lnTo>
                  <a:pt x="2591032" y="1967527"/>
                </a:lnTo>
                <a:lnTo>
                  <a:pt x="2567496" y="2000924"/>
                </a:lnTo>
                <a:lnTo>
                  <a:pt x="2540851" y="2032434"/>
                </a:lnTo>
                <a:lnTo>
                  <a:pt x="2511296" y="2061975"/>
                </a:lnTo>
                <a:lnTo>
                  <a:pt x="2479029" y="2089465"/>
                </a:lnTo>
                <a:lnTo>
                  <a:pt x="2444250" y="2114822"/>
                </a:lnTo>
                <a:lnTo>
                  <a:pt x="2407158" y="2137966"/>
                </a:lnTo>
                <a:lnTo>
                  <a:pt x="2367953" y="2158813"/>
                </a:lnTo>
                <a:lnTo>
                  <a:pt x="2326833" y="2177282"/>
                </a:lnTo>
                <a:lnTo>
                  <a:pt x="2283997" y="2193292"/>
                </a:lnTo>
                <a:lnTo>
                  <a:pt x="2239646" y="2206760"/>
                </a:lnTo>
                <a:lnTo>
                  <a:pt x="2193977" y="2217605"/>
                </a:lnTo>
                <a:lnTo>
                  <a:pt x="2147190" y="2225745"/>
                </a:lnTo>
                <a:lnTo>
                  <a:pt x="2099484" y="2231098"/>
                </a:lnTo>
                <a:lnTo>
                  <a:pt x="2051058" y="2233583"/>
                </a:lnTo>
                <a:lnTo>
                  <a:pt x="2002112" y="2233118"/>
                </a:lnTo>
                <a:lnTo>
                  <a:pt x="1952845" y="2229620"/>
                </a:lnTo>
                <a:lnTo>
                  <a:pt x="1903455" y="2223009"/>
                </a:lnTo>
                <a:lnTo>
                  <a:pt x="1854142" y="2213202"/>
                </a:lnTo>
                <a:lnTo>
                  <a:pt x="1813476" y="2202560"/>
                </a:lnTo>
                <a:lnTo>
                  <a:pt x="1774055" y="2189851"/>
                </a:lnTo>
                <a:lnTo>
                  <a:pt x="1735998" y="2175144"/>
                </a:lnTo>
                <a:lnTo>
                  <a:pt x="1699429" y="2158508"/>
                </a:lnTo>
                <a:lnTo>
                  <a:pt x="1664468" y="2140012"/>
                </a:lnTo>
                <a:lnTo>
                  <a:pt x="1631236" y="2119726"/>
                </a:lnTo>
                <a:lnTo>
                  <a:pt x="1599856" y="2097718"/>
                </a:lnTo>
                <a:lnTo>
                  <a:pt x="1556522" y="2061629"/>
                </a:lnTo>
                <a:lnTo>
                  <a:pt x="1518037" y="2022055"/>
                </a:lnTo>
                <a:lnTo>
                  <a:pt x="1466946" y="2043531"/>
                </a:lnTo>
                <a:lnTo>
                  <a:pt x="1414605" y="2061478"/>
                </a:lnTo>
                <a:lnTo>
                  <a:pt x="1361264" y="2075944"/>
                </a:lnTo>
                <a:lnTo>
                  <a:pt x="1307173" y="2086978"/>
                </a:lnTo>
                <a:lnTo>
                  <a:pt x="1252583" y="2094627"/>
                </a:lnTo>
                <a:lnTo>
                  <a:pt x="1197745" y="2098939"/>
                </a:lnTo>
                <a:lnTo>
                  <a:pt x="1142910" y="2099962"/>
                </a:lnTo>
                <a:lnTo>
                  <a:pt x="1088327" y="2097744"/>
                </a:lnTo>
                <a:lnTo>
                  <a:pt x="1034248" y="2092333"/>
                </a:lnTo>
                <a:lnTo>
                  <a:pt x="980923" y="2083777"/>
                </a:lnTo>
                <a:lnTo>
                  <a:pt x="928603" y="2072123"/>
                </a:lnTo>
                <a:lnTo>
                  <a:pt x="877539" y="2057421"/>
                </a:lnTo>
                <a:lnTo>
                  <a:pt x="827980" y="2039717"/>
                </a:lnTo>
                <a:lnTo>
                  <a:pt x="780178" y="2019060"/>
                </a:lnTo>
                <a:lnTo>
                  <a:pt x="734383" y="1995498"/>
                </a:lnTo>
                <a:lnTo>
                  <a:pt x="690846" y="1969078"/>
                </a:lnTo>
                <a:lnTo>
                  <a:pt x="649818" y="1939849"/>
                </a:lnTo>
                <a:lnTo>
                  <a:pt x="611549" y="1907858"/>
                </a:lnTo>
                <a:lnTo>
                  <a:pt x="576289" y="1873154"/>
                </a:lnTo>
                <a:lnTo>
                  <a:pt x="544290" y="1835784"/>
                </a:lnTo>
                <a:lnTo>
                  <a:pt x="536784" y="1825967"/>
                </a:lnTo>
                <a:lnTo>
                  <a:pt x="503985" y="1827885"/>
                </a:lnTo>
                <a:lnTo>
                  <a:pt x="439776" y="1825709"/>
                </a:lnTo>
                <a:lnTo>
                  <a:pt x="378184" y="1815977"/>
                </a:lnTo>
                <a:lnTo>
                  <a:pt x="320123" y="1799241"/>
                </a:lnTo>
                <a:lnTo>
                  <a:pt x="266509" y="1776052"/>
                </a:lnTo>
                <a:lnTo>
                  <a:pt x="218259" y="1746964"/>
                </a:lnTo>
                <a:lnTo>
                  <a:pt x="176286" y="1712528"/>
                </a:lnTo>
                <a:lnTo>
                  <a:pt x="141508" y="1673296"/>
                </a:lnTo>
                <a:lnTo>
                  <a:pt x="114838" y="1629820"/>
                </a:lnTo>
                <a:lnTo>
                  <a:pt x="97194" y="1582653"/>
                </a:lnTo>
                <a:lnTo>
                  <a:pt x="90371" y="1544446"/>
                </a:lnTo>
                <a:lnTo>
                  <a:pt x="89351" y="1517692"/>
                </a:lnTo>
                <a:lnTo>
                  <a:pt x="89988" y="1504385"/>
                </a:lnTo>
                <a:lnTo>
                  <a:pt x="96392" y="1464956"/>
                </a:lnTo>
                <a:lnTo>
                  <a:pt x="109375" y="1426642"/>
                </a:lnTo>
                <a:lnTo>
                  <a:pt x="128727" y="1389927"/>
                </a:lnTo>
                <a:lnTo>
                  <a:pt x="154239" y="1355295"/>
                </a:lnTo>
                <a:lnTo>
                  <a:pt x="185703" y="1323227"/>
                </a:lnTo>
                <a:lnTo>
                  <a:pt x="197478" y="1313191"/>
                </a:lnTo>
                <a:lnTo>
                  <a:pt x="169884" y="1299578"/>
                </a:lnTo>
                <a:lnTo>
                  <a:pt x="120529" y="1268174"/>
                </a:lnTo>
                <a:lnTo>
                  <a:pt x="79198" y="1231921"/>
                </a:lnTo>
                <a:lnTo>
                  <a:pt x="46186" y="1191683"/>
                </a:lnTo>
                <a:lnTo>
                  <a:pt x="21786" y="1148326"/>
                </a:lnTo>
                <a:lnTo>
                  <a:pt x="6292" y="1102717"/>
                </a:lnTo>
                <a:lnTo>
                  <a:pt x="0" y="1055719"/>
                </a:lnTo>
                <a:lnTo>
                  <a:pt x="395" y="1031971"/>
                </a:lnTo>
                <a:lnTo>
                  <a:pt x="8456" y="984515"/>
                </a:lnTo>
                <a:lnTo>
                  <a:pt x="26452" y="937835"/>
                </a:lnTo>
                <a:lnTo>
                  <a:pt x="54679" y="892796"/>
                </a:lnTo>
                <a:lnTo>
                  <a:pt x="86770" y="856771"/>
                </a:lnTo>
                <a:lnTo>
                  <a:pt x="124704" y="824960"/>
                </a:lnTo>
                <a:lnTo>
                  <a:pt x="167779" y="797710"/>
                </a:lnTo>
                <a:lnTo>
                  <a:pt x="215293" y="775370"/>
                </a:lnTo>
                <a:lnTo>
                  <a:pt x="266541" y="758286"/>
                </a:lnTo>
                <a:lnTo>
                  <a:pt x="320823" y="746808"/>
                </a:lnTo>
                <a:lnTo>
                  <a:pt x="358349" y="742441"/>
                </a:lnTo>
                <a:lnTo>
                  <a:pt x="361689" y="735481"/>
                </a:lnTo>
                <a:close/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7284" y="2735472"/>
            <a:ext cx="224154" cy="38735"/>
          </a:xfrm>
          <a:custGeom>
            <a:avLst/>
            <a:gdLst/>
            <a:ahLst/>
            <a:cxnLst/>
            <a:rect l="l" t="t" r="r" b="b"/>
            <a:pathLst>
              <a:path w="224154" h="38735">
                <a:moveTo>
                  <a:pt x="224161" y="37391"/>
                </a:moveTo>
                <a:lnTo>
                  <a:pt x="211173" y="38005"/>
                </a:lnTo>
                <a:lnTo>
                  <a:pt x="198195" y="38293"/>
                </a:lnTo>
                <a:lnTo>
                  <a:pt x="185237" y="38258"/>
                </a:lnTo>
                <a:lnTo>
                  <a:pt x="146582" y="36222"/>
                </a:lnTo>
                <a:lnTo>
                  <a:pt x="108462" y="31332"/>
                </a:lnTo>
                <a:lnTo>
                  <a:pt x="71146" y="23634"/>
                </a:lnTo>
                <a:lnTo>
                  <a:pt x="23106" y="9082"/>
                </a:lnTo>
                <a:lnTo>
                  <a:pt x="11468" y="4690"/>
                </a:lnTo>
                <a:lnTo>
                  <a:pt x="0" y="0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7192" y="3223638"/>
            <a:ext cx="99695" cy="19685"/>
          </a:xfrm>
          <a:custGeom>
            <a:avLst/>
            <a:gdLst/>
            <a:ahLst/>
            <a:cxnLst/>
            <a:rect l="l" t="t" r="r" b="b"/>
            <a:pathLst>
              <a:path w="99695" h="19685">
                <a:moveTo>
                  <a:pt x="99689" y="0"/>
                </a:moveTo>
                <a:lnTo>
                  <a:pt x="50664" y="12206"/>
                </a:lnTo>
                <a:lnTo>
                  <a:pt x="12785" y="18149"/>
                </a:lnTo>
                <a:lnTo>
                  <a:pt x="0" y="1951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6614" y="3356620"/>
            <a:ext cx="58419" cy="83820"/>
          </a:xfrm>
          <a:custGeom>
            <a:avLst/>
            <a:gdLst/>
            <a:ahLst/>
            <a:cxnLst/>
            <a:rect l="l" t="t" r="r" b="b"/>
            <a:pathLst>
              <a:path w="58420" h="83820">
                <a:moveTo>
                  <a:pt x="58065" y="83616"/>
                </a:moveTo>
                <a:lnTo>
                  <a:pt x="33752" y="53307"/>
                </a:lnTo>
                <a:lnTo>
                  <a:pt x="6058" y="10919"/>
                </a:lnTo>
                <a:lnTo>
                  <a:pt x="0" y="0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5274" y="3215980"/>
            <a:ext cx="24765" cy="99060"/>
          </a:xfrm>
          <a:custGeom>
            <a:avLst/>
            <a:gdLst/>
            <a:ahLst/>
            <a:cxnLst/>
            <a:rect l="l" t="t" r="r" b="b"/>
            <a:pathLst>
              <a:path w="24765" h="99060">
                <a:moveTo>
                  <a:pt x="24481" y="0"/>
                </a:moveTo>
                <a:lnTo>
                  <a:pt x="15631" y="49801"/>
                </a:lnTo>
                <a:lnTo>
                  <a:pt x="4537" y="86521"/>
                </a:lnTo>
                <a:lnTo>
                  <a:pt x="0" y="98605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7092" y="2606291"/>
            <a:ext cx="299085" cy="368935"/>
          </a:xfrm>
          <a:custGeom>
            <a:avLst/>
            <a:gdLst/>
            <a:ahLst/>
            <a:cxnLst/>
            <a:rect l="l" t="t" r="r" b="b"/>
            <a:pathLst>
              <a:path w="299084" h="368935">
                <a:moveTo>
                  <a:pt x="0" y="0"/>
                </a:moveTo>
                <a:lnTo>
                  <a:pt x="53182" y="22769"/>
                </a:lnTo>
                <a:lnTo>
                  <a:pt x="101987" y="49660"/>
                </a:lnTo>
                <a:lnTo>
                  <a:pt x="146114" y="80302"/>
                </a:lnTo>
                <a:lnTo>
                  <a:pt x="185264" y="114327"/>
                </a:lnTo>
                <a:lnTo>
                  <a:pt x="219136" y="151363"/>
                </a:lnTo>
                <a:lnTo>
                  <a:pt x="247432" y="191041"/>
                </a:lnTo>
                <a:lnTo>
                  <a:pt x="269852" y="232992"/>
                </a:lnTo>
                <a:lnTo>
                  <a:pt x="286096" y="276846"/>
                </a:lnTo>
                <a:lnTo>
                  <a:pt x="295864" y="322233"/>
                </a:lnTo>
                <a:lnTo>
                  <a:pt x="298225" y="345385"/>
                </a:lnTo>
                <a:lnTo>
                  <a:pt x="298856" y="368782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198" y="2213505"/>
            <a:ext cx="132080" cy="137795"/>
          </a:xfrm>
          <a:custGeom>
            <a:avLst/>
            <a:gdLst/>
            <a:ahLst/>
            <a:cxnLst/>
            <a:rect l="l" t="t" r="r" b="b"/>
            <a:pathLst>
              <a:path w="132079" h="137794">
                <a:moveTo>
                  <a:pt x="131794" y="0"/>
                </a:moveTo>
                <a:lnTo>
                  <a:pt x="104869" y="41040"/>
                </a:lnTo>
                <a:lnTo>
                  <a:pt x="71734" y="79132"/>
                </a:lnTo>
                <a:lnTo>
                  <a:pt x="43047" y="105517"/>
                </a:lnTo>
                <a:lnTo>
                  <a:pt x="11257" y="129838"/>
                </a:lnTo>
                <a:lnTo>
                  <a:pt x="0" y="137456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2677" y="1700413"/>
            <a:ext cx="7620" cy="63500"/>
          </a:xfrm>
          <a:custGeom>
            <a:avLst/>
            <a:gdLst/>
            <a:ahLst/>
            <a:cxnLst/>
            <a:rect l="l" t="t" r="r" b="b"/>
            <a:pathLst>
              <a:path w="7620" h="63500">
                <a:moveTo>
                  <a:pt x="0" y="0"/>
                </a:moveTo>
                <a:lnTo>
                  <a:pt x="2643" y="12517"/>
                </a:lnTo>
                <a:lnTo>
                  <a:pt x="4671" y="25092"/>
                </a:lnTo>
                <a:lnTo>
                  <a:pt x="6086" y="37712"/>
                </a:lnTo>
                <a:lnTo>
                  <a:pt x="6885" y="50364"/>
                </a:lnTo>
                <a:lnTo>
                  <a:pt x="7068" y="63034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2819" y="1545197"/>
            <a:ext cx="64135" cy="79375"/>
          </a:xfrm>
          <a:custGeom>
            <a:avLst/>
            <a:gdLst/>
            <a:ahLst/>
            <a:cxnLst/>
            <a:rect l="l" t="t" r="r" b="b"/>
            <a:pathLst>
              <a:path w="64134" h="79375">
                <a:moveTo>
                  <a:pt x="0" y="79040"/>
                </a:moveTo>
                <a:lnTo>
                  <a:pt x="28241" y="37851"/>
                </a:lnTo>
                <a:lnTo>
                  <a:pt x="54075" y="9119"/>
                </a:lnTo>
                <a:lnTo>
                  <a:pt x="63536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5202" y="1594571"/>
            <a:ext cx="31750" cy="69850"/>
          </a:xfrm>
          <a:custGeom>
            <a:avLst/>
            <a:gdLst/>
            <a:ahLst/>
            <a:cxnLst/>
            <a:rect l="l" t="t" r="r" b="b"/>
            <a:pathLst>
              <a:path w="31750" h="69850">
                <a:moveTo>
                  <a:pt x="0" y="69354"/>
                </a:moveTo>
                <a:lnTo>
                  <a:pt x="18543" y="22452"/>
                </a:lnTo>
                <a:lnTo>
                  <a:pt x="24687" y="11131"/>
                </a:lnTo>
                <a:lnTo>
                  <a:pt x="31423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6906" y="1688322"/>
            <a:ext cx="111125" cy="63500"/>
          </a:xfrm>
          <a:custGeom>
            <a:avLst/>
            <a:gdLst/>
            <a:ahLst/>
            <a:cxnLst/>
            <a:rect l="l" t="t" r="r" b="b"/>
            <a:pathLst>
              <a:path w="111125" h="63500">
                <a:moveTo>
                  <a:pt x="0" y="0"/>
                </a:moveTo>
                <a:lnTo>
                  <a:pt x="35081" y="16956"/>
                </a:lnTo>
                <a:lnTo>
                  <a:pt x="68572" y="35648"/>
                </a:lnTo>
                <a:lnTo>
                  <a:pt x="100363" y="56014"/>
                </a:lnTo>
                <a:lnTo>
                  <a:pt x="110564" y="63164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8580" y="2162704"/>
            <a:ext cx="20955" cy="73660"/>
          </a:xfrm>
          <a:custGeom>
            <a:avLst/>
            <a:gdLst/>
            <a:ahLst/>
            <a:cxnLst/>
            <a:rect l="l" t="t" r="r" b="b"/>
            <a:pathLst>
              <a:path w="20954" h="73660">
                <a:moveTo>
                  <a:pt x="20846" y="73293"/>
                </a:moveTo>
                <a:lnTo>
                  <a:pt x="8525" y="36960"/>
                </a:lnTo>
                <a:lnTo>
                  <a:pt x="2416" y="12380"/>
                </a:lnTo>
                <a:lnTo>
                  <a:pt x="0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25026" y="2476543"/>
            <a:ext cx="80645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.14</a:t>
            </a:r>
            <a:endParaRPr sz="2800">
              <a:latin typeface="Andale Mono"/>
              <a:cs typeface="Andale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8733" y="2092221"/>
            <a:ext cx="11976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.1</a:t>
            </a: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4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13</a:t>
            </a:r>
            <a:endParaRPr sz="2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.1</a:t>
            </a: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98</a:t>
            </a:r>
            <a:endParaRPr sz="2800">
              <a:latin typeface="Andale Mono"/>
              <a:cs typeface="Andale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980" y="3800324"/>
            <a:ext cx="185420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165">
              <a:lnSpc>
                <a:spcPct val="164700"/>
              </a:lnSpc>
            </a:pPr>
            <a:r>
              <a:rPr sz="2400" b="1" dirty="0">
                <a:latin typeface="Heiti SC"/>
                <a:cs typeface="Heiti SC"/>
              </a:rPr>
              <a:t>一个数据 表达一个含义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579" y="3789351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一组数据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0329" y="4402609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表达一个或多个含义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4936" y="1734016"/>
            <a:ext cx="1197610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.1</a:t>
            </a: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4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04</a:t>
            </a:r>
            <a:endParaRPr sz="2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.1</a:t>
            </a: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4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01</a:t>
            </a:r>
            <a:endParaRPr sz="2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.1</a:t>
            </a:r>
            <a:r>
              <a:rPr sz="2800" spc="-140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r>
              <a:rPr sz="2800" spc="-145" dirty="0">
                <a:solidFill>
                  <a:srgbClr val="4E9A06"/>
                </a:solidFill>
                <a:latin typeface="Andale Mono"/>
                <a:cs typeface="Andale Mono"/>
              </a:rPr>
              <a:t>49</a:t>
            </a:r>
            <a:endParaRPr sz="2800">
              <a:latin typeface="Andale Mono"/>
              <a:cs typeface="Andale Mon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87064" y="2431923"/>
            <a:ext cx="534670" cy="288290"/>
          </a:xfrm>
          <a:custGeom>
            <a:avLst/>
            <a:gdLst/>
            <a:ahLst/>
            <a:cxnLst/>
            <a:rect l="l" t="t" r="r" b="b"/>
            <a:pathLst>
              <a:path w="534670" h="288289">
                <a:moveTo>
                  <a:pt x="0" y="72008"/>
                </a:moveTo>
                <a:lnTo>
                  <a:pt x="390144" y="72008"/>
                </a:lnTo>
                <a:lnTo>
                  <a:pt x="390144" y="0"/>
                </a:lnTo>
                <a:lnTo>
                  <a:pt x="534162" y="144017"/>
                </a:lnTo>
                <a:lnTo>
                  <a:pt x="390144" y="288035"/>
                </a:lnTo>
                <a:lnTo>
                  <a:pt x="390144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145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维度：一组数据的组织</a:t>
            </a:r>
            <a:r>
              <a:rPr spc="-10" dirty="0">
                <a:latin typeface="Arial Unicode MS"/>
                <a:cs typeface="Arial Unicode MS"/>
              </a:rPr>
              <a:t>形</a:t>
            </a:r>
            <a:r>
              <a:rPr dirty="0">
                <a:latin typeface="Arial Unicode MS"/>
                <a:cs typeface="Arial Unicode MS"/>
              </a:rPr>
              <a:t>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5106" y="4210232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一组数据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607" y="1572716"/>
            <a:ext cx="3976370" cy="2233930"/>
          </a:xfrm>
          <a:custGeom>
            <a:avLst/>
            <a:gdLst/>
            <a:ahLst/>
            <a:cxnLst/>
            <a:rect l="l" t="t" r="r" b="b"/>
            <a:pathLst>
              <a:path w="3976370" h="2233929">
                <a:moveTo>
                  <a:pt x="361689" y="735481"/>
                </a:moveTo>
                <a:lnTo>
                  <a:pt x="356867" y="696671"/>
                </a:lnTo>
                <a:lnTo>
                  <a:pt x="356169" y="658306"/>
                </a:lnTo>
                <a:lnTo>
                  <a:pt x="359460" y="620524"/>
                </a:lnTo>
                <a:lnTo>
                  <a:pt x="377459" y="547262"/>
                </a:lnTo>
                <a:lnTo>
                  <a:pt x="409769" y="477985"/>
                </a:lnTo>
                <a:lnTo>
                  <a:pt x="430949" y="445184"/>
                </a:lnTo>
                <a:lnTo>
                  <a:pt x="455297" y="413793"/>
                </a:lnTo>
                <a:lnTo>
                  <a:pt x="482675" y="383948"/>
                </a:lnTo>
                <a:lnTo>
                  <a:pt x="512948" y="355788"/>
                </a:lnTo>
                <a:lnTo>
                  <a:pt x="545978" y="329449"/>
                </a:lnTo>
                <a:lnTo>
                  <a:pt x="581628" y="305070"/>
                </a:lnTo>
                <a:lnTo>
                  <a:pt x="619763" y="282788"/>
                </a:lnTo>
                <a:lnTo>
                  <a:pt x="660244" y="262740"/>
                </a:lnTo>
                <a:lnTo>
                  <a:pt x="702936" y="245064"/>
                </a:lnTo>
                <a:lnTo>
                  <a:pt x="747701" y="229899"/>
                </a:lnTo>
                <a:lnTo>
                  <a:pt x="794403" y="217381"/>
                </a:lnTo>
                <a:lnTo>
                  <a:pt x="842905" y="207647"/>
                </a:lnTo>
                <a:lnTo>
                  <a:pt x="893070" y="200837"/>
                </a:lnTo>
                <a:lnTo>
                  <a:pt x="934409" y="197608"/>
                </a:lnTo>
                <a:lnTo>
                  <a:pt x="975753" y="196504"/>
                </a:lnTo>
                <a:lnTo>
                  <a:pt x="996385" y="196742"/>
                </a:lnTo>
                <a:lnTo>
                  <a:pt x="1037483" y="198785"/>
                </a:lnTo>
                <a:lnTo>
                  <a:pt x="1078249" y="202902"/>
                </a:lnTo>
                <a:lnTo>
                  <a:pt x="1118548" y="209070"/>
                </a:lnTo>
                <a:lnTo>
                  <a:pt x="1158247" y="217270"/>
                </a:lnTo>
                <a:lnTo>
                  <a:pt x="1197209" y="227481"/>
                </a:lnTo>
                <a:lnTo>
                  <a:pt x="1235302" y="239682"/>
                </a:lnTo>
                <a:lnTo>
                  <a:pt x="1272391" y="253852"/>
                </a:lnTo>
                <a:lnTo>
                  <a:pt x="1290516" y="261670"/>
                </a:lnTo>
                <a:lnTo>
                  <a:pt x="1310811" y="235050"/>
                </a:lnTo>
                <a:lnTo>
                  <a:pt x="1358358" y="187082"/>
                </a:lnTo>
                <a:lnTo>
                  <a:pt x="1414044" y="146408"/>
                </a:lnTo>
                <a:lnTo>
                  <a:pt x="1476505" y="113348"/>
                </a:lnTo>
                <a:lnTo>
                  <a:pt x="1544375" y="88223"/>
                </a:lnTo>
                <a:lnTo>
                  <a:pt x="1616290" y="71352"/>
                </a:lnTo>
                <a:lnTo>
                  <a:pt x="1690885" y="63056"/>
                </a:lnTo>
                <a:lnTo>
                  <a:pt x="1728761" y="62224"/>
                </a:lnTo>
                <a:lnTo>
                  <a:pt x="1766795" y="63656"/>
                </a:lnTo>
                <a:lnTo>
                  <a:pt x="1804817" y="67391"/>
                </a:lnTo>
                <a:lnTo>
                  <a:pt x="1842656" y="73470"/>
                </a:lnTo>
                <a:lnTo>
                  <a:pt x="1880141" y="81933"/>
                </a:lnTo>
                <a:lnTo>
                  <a:pt x="1917101" y="92820"/>
                </a:lnTo>
                <a:lnTo>
                  <a:pt x="1953367" y="106171"/>
                </a:lnTo>
                <a:lnTo>
                  <a:pt x="1989032" y="122191"/>
                </a:lnTo>
                <a:lnTo>
                  <a:pt x="2022766" y="140437"/>
                </a:lnTo>
                <a:lnTo>
                  <a:pt x="2064429" y="168053"/>
                </a:lnTo>
                <a:lnTo>
                  <a:pt x="2080714" y="146262"/>
                </a:lnTo>
                <a:lnTo>
                  <a:pt x="2119003" y="106790"/>
                </a:lnTo>
                <a:lnTo>
                  <a:pt x="2164005" y="73044"/>
                </a:lnTo>
                <a:lnTo>
                  <a:pt x="2214631" y="45321"/>
                </a:lnTo>
                <a:lnTo>
                  <a:pt x="2269788" y="23917"/>
                </a:lnTo>
                <a:lnTo>
                  <a:pt x="2328386" y="9129"/>
                </a:lnTo>
                <a:lnTo>
                  <a:pt x="2389334" y="1253"/>
                </a:lnTo>
                <a:lnTo>
                  <a:pt x="2420348" y="0"/>
                </a:lnTo>
                <a:lnTo>
                  <a:pt x="2451541" y="585"/>
                </a:lnTo>
                <a:lnTo>
                  <a:pt x="2513917" y="7422"/>
                </a:lnTo>
                <a:lnTo>
                  <a:pt x="2575371" y="22060"/>
                </a:lnTo>
                <a:lnTo>
                  <a:pt x="2617907" y="37383"/>
                </a:lnTo>
                <a:lnTo>
                  <a:pt x="2653815" y="54258"/>
                </a:lnTo>
                <a:lnTo>
                  <a:pt x="2687141" y="73875"/>
                </a:lnTo>
                <a:lnTo>
                  <a:pt x="2727100" y="104004"/>
                </a:lnTo>
                <a:lnTo>
                  <a:pt x="2744982" y="120659"/>
                </a:lnTo>
                <a:lnTo>
                  <a:pt x="2769838" y="100118"/>
                </a:lnTo>
                <a:lnTo>
                  <a:pt x="2824391" y="64724"/>
                </a:lnTo>
                <a:lnTo>
                  <a:pt x="2884319" y="36985"/>
                </a:lnTo>
                <a:lnTo>
                  <a:pt x="2948328" y="16985"/>
                </a:lnTo>
                <a:lnTo>
                  <a:pt x="3015127" y="4807"/>
                </a:lnTo>
                <a:lnTo>
                  <a:pt x="3083420" y="536"/>
                </a:lnTo>
                <a:lnTo>
                  <a:pt x="3117724" y="1392"/>
                </a:lnTo>
                <a:lnTo>
                  <a:pt x="3185836" y="9137"/>
                </a:lnTo>
                <a:lnTo>
                  <a:pt x="3252211" y="24999"/>
                </a:lnTo>
                <a:lnTo>
                  <a:pt x="3315554" y="49061"/>
                </a:lnTo>
                <a:lnTo>
                  <a:pt x="3374573" y="81406"/>
                </a:lnTo>
                <a:lnTo>
                  <a:pt x="3408874" y="106095"/>
                </a:lnTo>
                <a:lnTo>
                  <a:pt x="3439392" y="133229"/>
                </a:lnTo>
                <a:lnTo>
                  <a:pt x="3465935" y="162552"/>
                </a:lnTo>
                <a:lnTo>
                  <a:pt x="3488307" y="193808"/>
                </a:lnTo>
                <a:lnTo>
                  <a:pt x="3511316" y="238044"/>
                </a:lnTo>
                <a:lnTo>
                  <a:pt x="3523206" y="272809"/>
                </a:lnTo>
                <a:lnTo>
                  <a:pt x="3561865" y="283277"/>
                </a:lnTo>
                <a:lnTo>
                  <a:pt x="3598798" y="295792"/>
                </a:lnTo>
                <a:lnTo>
                  <a:pt x="3667143" y="326506"/>
                </a:lnTo>
                <a:lnTo>
                  <a:pt x="3727544" y="364050"/>
                </a:lnTo>
                <a:lnTo>
                  <a:pt x="3779305" y="407524"/>
                </a:lnTo>
                <a:lnTo>
                  <a:pt x="3821730" y="456026"/>
                </a:lnTo>
                <a:lnTo>
                  <a:pt x="3854123" y="508655"/>
                </a:lnTo>
                <a:lnTo>
                  <a:pt x="3875788" y="564511"/>
                </a:lnTo>
                <a:lnTo>
                  <a:pt x="3886029" y="622692"/>
                </a:lnTo>
                <a:lnTo>
                  <a:pt x="3886648" y="652374"/>
                </a:lnTo>
                <a:lnTo>
                  <a:pt x="3884150" y="682298"/>
                </a:lnTo>
                <a:lnTo>
                  <a:pt x="3869454" y="742428"/>
                </a:lnTo>
                <a:lnTo>
                  <a:pt x="3848693" y="788746"/>
                </a:lnTo>
                <a:lnTo>
                  <a:pt x="3877925" y="821138"/>
                </a:lnTo>
                <a:lnTo>
                  <a:pt x="3903300" y="854672"/>
                </a:lnTo>
                <a:lnTo>
                  <a:pt x="3924844" y="889177"/>
                </a:lnTo>
                <a:lnTo>
                  <a:pt x="3942587" y="924483"/>
                </a:lnTo>
                <a:lnTo>
                  <a:pt x="3956556" y="960421"/>
                </a:lnTo>
                <a:lnTo>
                  <a:pt x="3973287" y="1033515"/>
                </a:lnTo>
                <a:lnTo>
                  <a:pt x="3976106" y="1070331"/>
                </a:lnTo>
                <a:lnTo>
                  <a:pt x="3975263" y="1107100"/>
                </a:lnTo>
                <a:lnTo>
                  <a:pt x="3962709" y="1179820"/>
                </a:lnTo>
                <a:lnTo>
                  <a:pt x="3935850" y="1250318"/>
                </a:lnTo>
                <a:lnTo>
                  <a:pt x="3917128" y="1284309"/>
                </a:lnTo>
                <a:lnTo>
                  <a:pt x="3894913" y="1317236"/>
                </a:lnTo>
                <a:lnTo>
                  <a:pt x="3869236" y="1348929"/>
                </a:lnTo>
                <a:lnTo>
                  <a:pt x="3840124" y="1379218"/>
                </a:lnTo>
                <a:lnTo>
                  <a:pt x="3807605" y="1407933"/>
                </a:lnTo>
                <a:lnTo>
                  <a:pt x="3771707" y="1434906"/>
                </a:lnTo>
                <a:lnTo>
                  <a:pt x="3732459" y="1459965"/>
                </a:lnTo>
                <a:lnTo>
                  <a:pt x="3693244" y="1481222"/>
                </a:lnTo>
                <a:lnTo>
                  <a:pt x="3652150" y="1500040"/>
                </a:lnTo>
                <a:lnTo>
                  <a:pt x="3609373" y="1516358"/>
                </a:lnTo>
                <a:lnTo>
                  <a:pt x="3565109" y="1530111"/>
                </a:lnTo>
                <a:lnTo>
                  <a:pt x="3519552" y="1541236"/>
                </a:lnTo>
                <a:lnTo>
                  <a:pt x="3472900" y="1549671"/>
                </a:lnTo>
                <a:lnTo>
                  <a:pt x="3441287" y="1553768"/>
                </a:lnTo>
                <a:lnTo>
                  <a:pt x="3439173" y="1587101"/>
                </a:lnTo>
                <a:lnTo>
                  <a:pt x="3424806" y="1651374"/>
                </a:lnTo>
                <a:lnTo>
                  <a:pt x="3397838" y="1711763"/>
                </a:lnTo>
                <a:lnTo>
                  <a:pt x="3359372" y="1767438"/>
                </a:lnTo>
                <a:lnTo>
                  <a:pt x="3310512" y="1817569"/>
                </a:lnTo>
                <a:lnTo>
                  <a:pt x="3252361" y="1861325"/>
                </a:lnTo>
                <a:lnTo>
                  <a:pt x="3186023" y="1897875"/>
                </a:lnTo>
                <a:lnTo>
                  <a:pt x="3150128" y="1913188"/>
                </a:lnTo>
                <a:lnTo>
                  <a:pt x="3112601" y="1926389"/>
                </a:lnTo>
                <a:lnTo>
                  <a:pt x="3073578" y="1937373"/>
                </a:lnTo>
                <a:lnTo>
                  <a:pt x="3033199" y="1946037"/>
                </a:lnTo>
                <a:lnTo>
                  <a:pt x="2991600" y="1952277"/>
                </a:lnTo>
                <a:lnTo>
                  <a:pt x="2948919" y="1955989"/>
                </a:lnTo>
                <a:lnTo>
                  <a:pt x="2905296" y="1957069"/>
                </a:lnTo>
                <a:lnTo>
                  <a:pt x="2890597" y="1956824"/>
                </a:lnTo>
                <a:lnTo>
                  <a:pt x="2846771" y="1954239"/>
                </a:lnTo>
                <a:lnTo>
                  <a:pt x="2803519" y="1948918"/>
                </a:lnTo>
                <a:lnTo>
                  <a:pt x="2761055" y="1940906"/>
                </a:lnTo>
                <a:lnTo>
                  <a:pt x="2719597" y="1930254"/>
                </a:lnTo>
                <a:lnTo>
                  <a:pt x="2679359" y="1917009"/>
                </a:lnTo>
                <a:lnTo>
                  <a:pt x="2640556" y="1901218"/>
                </a:lnTo>
                <a:lnTo>
                  <a:pt x="2627979" y="1895398"/>
                </a:lnTo>
                <a:lnTo>
                  <a:pt x="2611259" y="1932324"/>
                </a:lnTo>
                <a:lnTo>
                  <a:pt x="2591032" y="1967527"/>
                </a:lnTo>
                <a:lnTo>
                  <a:pt x="2567496" y="2000924"/>
                </a:lnTo>
                <a:lnTo>
                  <a:pt x="2540851" y="2032434"/>
                </a:lnTo>
                <a:lnTo>
                  <a:pt x="2511296" y="2061975"/>
                </a:lnTo>
                <a:lnTo>
                  <a:pt x="2479029" y="2089465"/>
                </a:lnTo>
                <a:lnTo>
                  <a:pt x="2444250" y="2114822"/>
                </a:lnTo>
                <a:lnTo>
                  <a:pt x="2407158" y="2137966"/>
                </a:lnTo>
                <a:lnTo>
                  <a:pt x="2367953" y="2158813"/>
                </a:lnTo>
                <a:lnTo>
                  <a:pt x="2326833" y="2177282"/>
                </a:lnTo>
                <a:lnTo>
                  <a:pt x="2283997" y="2193292"/>
                </a:lnTo>
                <a:lnTo>
                  <a:pt x="2239646" y="2206760"/>
                </a:lnTo>
                <a:lnTo>
                  <a:pt x="2193977" y="2217605"/>
                </a:lnTo>
                <a:lnTo>
                  <a:pt x="2147190" y="2225745"/>
                </a:lnTo>
                <a:lnTo>
                  <a:pt x="2099484" y="2231098"/>
                </a:lnTo>
                <a:lnTo>
                  <a:pt x="2051058" y="2233583"/>
                </a:lnTo>
                <a:lnTo>
                  <a:pt x="2002112" y="2233118"/>
                </a:lnTo>
                <a:lnTo>
                  <a:pt x="1952845" y="2229620"/>
                </a:lnTo>
                <a:lnTo>
                  <a:pt x="1903455" y="2223009"/>
                </a:lnTo>
                <a:lnTo>
                  <a:pt x="1854142" y="2213202"/>
                </a:lnTo>
                <a:lnTo>
                  <a:pt x="1813476" y="2202560"/>
                </a:lnTo>
                <a:lnTo>
                  <a:pt x="1774055" y="2189851"/>
                </a:lnTo>
                <a:lnTo>
                  <a:pt x="1735998" y="2175144"/>
                </a:lnTo>
                <a:lnTo>
                  <a:pt x="1699429" y="2158508"/>
                </a:lnTo>
                <a:lnTo>
                  <a:pt x="1664468" y="2140012"/>
                </a:lnTo>
                <a:lnTo>
                  <a:pt x="1631236" y="2119726"/>
                </a:lnTo>
                <a:lnTo>
                  <a:pt x="1599856" y="2097718"/>
                </a:lnTo>
                <a:lnTo>
                  <a:pt x="1556522" y="2061629"/>
                </a:lnTo>
                <a:lnTo>
                  <a:pt x="1518037" y="2022055"/>
                </a:lnTo>
                <a:lnTo>
                  <a:pt x="1466946" y="2043531"/>
                </a:lnTo>
                <a:lnTo>
                  <a:pt x="1414605" y="2061478"/>
                </a:lnTo>
                <a:lnTo>
                  <a:pt x="1361264" y="2075944"/>
                </a:lnTo>
                <a:lnTo>
                  <a:pt x="1307173" y="2086978"/>
                </a:lnTo>
                <a:lnTo>
                  <a:pt x="1252583" y="2094627"/>
                </a:lnTo>
                <a:lnTo>
                  <a:pt x="1197745" y="2098939"/>
                </a:lnTo>
                <a:lnTo>
                  <a:pt x="1142910" y="2099962"/>
                </a:lnTo>
                <a:lnTo>
                  <a:pt x="1088327" y="2097744"/>
                </a:lnTo>
                <a:lnTo>
                  <a:pt x="1034248" y="2092333"/>
                </a:lnTo>
                <a:lnTo>
                  <a:pt x="980923" y="2083777"/>
                </a:lnTo>
                <a:lnTo>
                  <a:pt x="928603" y="2072123"/>
                </a:lnTo>
                <a:lnTo>
                  <a:pt x="877539" y="2057421"/>
                </a:lnTo>
                <a:lnTo>
                  <a:pt x="827980" y="2039717"/>
                </a:lnTo>
                <a:lnTo>
                  <a:pt x="780178" y="2019060"/>
                </a:lnTo>
                <a:lnTo>
                  <a:pt x="734383" y="1995498"/>
                </a:lnTo>
                <a:lnTo>
                  <a:pt x="690846" y="1969078"/>
                </a:lnTo>
                <a:lnTo>
                  <a:pt x="649818" y="1939849"/>
                </a:lnTo>
                <a:lnTo>
                  <a:pt x="611549" y="1907858"/>
                </a:lnTo>
                <a:lnTo>
                  <a:pt x="576289" y="1873154"/>
                </a:lnTo>
                <a:lnTo>
                  <a:pt x="544290" y="1835784"/>
                </a:lnTo>
                <a:lnTo>
                  <a:pt x="536784" y="1825967"/>
                </a:lnTo>
                <a:lnTo>
                  <a:pt x="503985" y="1827885"/>
                </a:lnTo>
                <a:lnTo>
                  <a:pt x="439776" y="1825709"/>
                </a:lnTo>
                <a:lnTo>
                  <a:pt x="378184" y="1815977"/>
                </a:lnTo>
                <a:lnTo>
                  <a:pt x="320123" y="1799241"/>
                </a:lnTo>
                <a:lnTo>
                  <a:pt x="266509" y="1776052"/>
                </a:lnTo>
                <a:lnTo>
                  <a:pt x="218259" y="1746964"/>
                </a:lnTo>
                <a:lnTo>
                  <a:pt x="176286" y="1712528"/>
                </a:lnTo>
                <a:lnTo>
                  <a:pt x="141508" y="1673296"/>
                </a:lnTo>
                <a:lnTo>
                  <a:pt x="114838" y="1629820"/>
                </a:lnTo>
                <a:lnTo>
                  <a:pt x="97194" y="1582653"/>
                </a:lnTo>
                <a:lnTo>
                  <a:pt x="90371" y="1544446"/>
                </a:lnTo>
                <a:lnTo>
                  <a:pt x="89351" y="1517692"/>
                </a:lnTo>
                <a:lnTo>
                  <a:pt x="89988" y="1504385"/>
                </a:lnTo>
                <a:lnTo>
                  <a:pt x="96392" y="1464956"/>
                </a:lnTo>
                <a:lnTo>
                  <a:pt x="109375" y="1426642"/>
                </a:lnTo>
                <a:lnTo>
                  <a:pt x="128727" y="1389927"/>
                </a:lnTo>
                <a:lnTo>
                  <a:pt x="154239" y="1355295"/>
                </a:lnTo>
                <a:lnTo>
                  <a:pt x="185703" y="1323227"/>
                </a:lnTo>
                <a:lnTo>
                  <a:pt x="197478" y="1313191"/>
                </a:lnTo>
                <a:lnTo>
                  <a:pt x="169884" y="1299578"/>
                </a:lnTo>
                <a:lnTo>
                  <a:pt x="120529" y="1268174"/>
                </a:lnTo>
                <a:lnTo>
                  <a:pt x="79198" y="1231921"/>
                </a:lnTo>
                <a:lnTo>
                  <a:pt x="46186" y="1191683"/>
                </a:lnTo>
                <a:lnTo>
                  <a:pt x="21786" y="1148326"/>
                </a:lnTo>
                <a:lnTo>
                  <a:pt x="6292" y="1102717"/>
                </a:lnTo>
                <a:lnTo>
                  <a:pt x="0" y="1055719"/>
                </a:lnTo>
                <a:lnTo>
                  <a:pt x="395" y="1031971"/>
                </a:lnTo>
                <a:lnTo>
                  <a:pt x="8456" y="984515"/>
                </a:lnTo>
                <a:lnTo>
                  <a:pt x="26452" y="937835"/>
                </a:lnTo>
                <a:lnTo>
                  <a:pt x="54679" y="892796"/>
                </a:lnTo>
                <a:lnTo>
                  <a:pt x="86770" y="856771"/>
                </a:lnTo>
                <a:lnTo>
                  <a:pt x="124704" y="824960"/>
                </a:lnTo>
                <a:lnTo>
                  <a:pt x="167779" y="797710"/>
                </a:lnTo>
                <a:lnTo>
                  <a:pt x="215293" y="775370"/>
                </a:lnTo>
                <a:lnTo>
                  <a:pt x="266541" y="758286"/>
                </a:lnTo>
                <a:lnTo>
                  <a:pt x="320823" y="746808"/>
                </a:lnTo>
                <a:lnTo>
                  <a:pt x="358349" y="742441"/>
                </a:lnTo>
                <a:lnTo>
                  <a:pt x="361689" y="735481"/>
                </a:lnTo>
                <a:close/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24" y="2881015"/>
            <a:ext cx="224154" cy="38735"/>
          </a:xfrm>
          <a:custGeom>
            <a:avLst/>
            <a:gdLst/>
            <a:ahLst/>
            <a:cxnLst/>
            <a:rect l="l" t="t" r="r" b="b"/>
            <a:pathLst>
              <a:path w="224154" h="38735">
                <a:moveTo>
                  <a:pt x="224161" y="37391"/>
                </a:moveTo>
                <a:lnTo>
                  <a:pt x="211173" y="38005"/>
                </a:lnTo>
                <a:lnTo>
                  <a:pt x="198195" y="38293"/>
                </a:lnTo>
                <a:lnTo>
                  <a:pt x="185237" y="38258"/>
                </a:lnTo>
                <a:lnTo>
                  <a:pt x="146582" y="36222"/>
                </a:lnTo>
                <a:lnTo>
                  <a:pt x="108462" y="31332"/>
                </a:lnTo>
                <a:lnTo>
                  <a:pt x="71146" y="23634"/>
                </a:lnTo>
                <a:lnTo>
                  <a:pt x="23106" y="9082"/>
                </a:lnTo>
                <a:lnTo>
                  <a:pt x="11468" y="4690"/>
                </a:lnTo>
                <a:lnTo>
                  <a:pt x="0" y="0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931" y="3369180"/>
            <a:ext cx="99695" cy="19685"/>
          </a:xfrm>
          <a:custGeom>
            <a:avLst/>
            <a:gdLst/>
            <a:ahLst/>
            <a:cxnLst/>
            <a:rect l="l" t="t" r="r" b="b"/>
            <a:pathLst>
              <a:path w="99695" h="19685">
                <a:moveTo>
                  <a:pt x="99689" y="0"/>
                </a:moveTo>
                <a:lnTo>
                  <a:pt x="50664" y="12206"/>
                </a:lnTo>
                <a:lnTo>
                  <a:pt x="12785" y="18149"/>
                </a:lnTo>
                <a:lnTo>
                  <a:pt x="0" y="1951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4354" y="3502162"/>
            <a:ext cx="58419" cy="83820"/>
          </a:xfrm>
          <a:custGeom>
            <a:avLst/>
            <a:gdLst/>
            <a:ahLst/>
            <a:cxnLst/>
            <a:rect l="l" t="t" r="r" b="b"/>
            <a:pathLst>
              <a:path w="58419" h="83820">
                <a:moveTo>
                  <a:pt x="58065" y="83616"/>
                </a:moveTo>
                <a:lnTo>
                  <a:pt x="33752" y="53307"/>
                </a:lnTo>
                <a:lnTo>
                  <a:pt x="6058" y="10919"/>
                </a:lnTo>
                <a:lnTo>
                  <a:pt x="0" y="0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3013" y="3361522"/>
            <a:ext cx="24765" cy="99060"/>
          </a:xfrm>
          <a:custGeom>
            <a:avLst/>
            <a:gdLst/>
            <a:ahLst/>
            <a:cxnLst/>
            <a:rect l="l" t="t" r="r" b="b"/>
            <a:pathLst>
              <a:path w="24764" h="99060">
                <a:moveTo>
                  <a:pt x="24481" y="0"/>
                </a:moveTo>
                <a:lnTo>
                  <a:pt x="15631" y="49801"/>
                </a:lnTo>
                <a:lnTo>
                  <a:pt x="4537" y="86521"/>
                </a:lnTo>
                <a:lnTo>
                  <a:pt x="0" y="98605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4832" y="2751833"/>
            <a:ext cx="299085" cy="368935"/>
          </a:xfrm>
          <a:custGeom>
            <a:avLst/>
            <a:gdLst/>
            <a:ahLst/>
            <a:cxnLst/>
            <a:rect l="l" t="t" r="r" b="b"/>
            <a:pathLst>
              <a:path w="299085" h="368935">
                <a:moveTo>
                  <a:pt x="0" y="0"/>
                </a:moveTo>
                <a:lnTo>
                  <a:pt x="53182" y="22769"/>
                </a:lnTo>
                <a:lnTo>
                  <a:pt x="101987" y="49660"/>
                </a:lnTo>
                <a:lnTo>
                  <a:pt x="146114" y="80302"/>
                </a:lnTo>
                <a:lnTo>
                  <a:pt x="185264" y="114327"/>
                </a:lnTo>
                <a:lnTo>
                  <a:pt x="219136" y="151363"/>
                </a:lnTo>
                <a:lnTo>
                  <a:pt x="247432" y="191041"/>
                </a:lnTo>
                <a:lnTo>
                  <a:pt x="269852" y="232992"/>
                </a:lnTo>
                <a:lnTo>
                  <a:pt x="286096" y="276846"/>
                </a:lnTo>
                <a:lnTo>
                  <a:pt x="295864" y="322233"/>
                </a:lnTo>
                <a:lnTo>
                  <a:pt x="298225" y="345385"/>
                </a:lnTo>
                <a:lnTo>
                  <a:pt x="298856" y="368782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7937" y="2359047"/>
            <a:ext cx="132080" cy="137795"/>
          </a:xfrm>
          <a:custGeom>
            <a:avLst/>
            <a:gdLst/>
            <a:ahLst/>
            <a:cxnLst/>
            <a:rect l="l" t="t" r="r" b="b"/>
            <a:pathLst>
              <a:path w="132079" h="137794">
                <a:moveTo>
                  <a:pt x="131794" y="0"/>
                </a:moveTo>
                <a:lnTo>
                  <a:pt x="104869" y="41040"/>
                </a:lnTo>
                <a:lnTo>
                  <a:pt x="71734" y="79132"/>
                </a:lnTo>
                <a:lnTo>
                  <a:pt x="43047" y="105517"/>
                </a:lnTo>
                <a:lnTo>
                  <a:pt x="11257" y="129838"/>
                </a:lnTo>
                <a:lnTo>
                  <a:pt x="0" y="137456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0416" y="1845955"/>
            <a:ext cx="7620" cy="63500"/>
          </a:xfrm>
          <a:custGeom>
            <a:avLst/>
            <a:gdLst/>
            <a:ahLst/>
            <a:cxnLst/>
            <a:rect l="l" t="t" r="r" b="b"/>
            <a:pathLst>
              <a:path w="7620" h="63500">
                <a:moveTo>
                  <a:pt x="0" y="0"/>
                </a:moveTo>
                <a:lnTo>
                  <a:pt x="2643" y="12517"/>
                </a:lnTo>
                <a:lnTo>
                  <a:pt x="4671" y="25092"/>
                </a:lnTo>
                <a:lnTo>
                  <a:pt x="6086" y="37712"/>
                </a:lnTo>
                <a:lnTo>
                  <a:pt x="6885" y="50364"/>
                </a:lnTo>
                <a:lnTo>
                  <a:pt x="7068" y="63034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0558" y="1690739"/>
            <a:ext cx="64135" cy="79375"/>
          </a:xfrm>
          <a:custGeom>
            <a:avLst/>
            <a:gdLst/>
            <a:ahLst/>
            <a:cxnLst/>
            <a:rect l="l" t="t" r="r" b="b"/>
            <a:pathLst>
              <a:path w="64135" h="79375">
                <a:moveTo>
                  <a:pt x="0" y="79040"/>
                </a:moveTo>
                <a:lnTo>
                  <a:pt x="28241" y="37851"/>
                </a:lnTo>
                <a:lnTo>
                  <a:pt x="54075" y="9119"/>
                </a:lnTo>
                <a:lnTo>
                  <a:pt x="63536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2942" y="1740113"/>
            <a:ext cx="31750" cy="69850"/>
          </a:xfrm>
          <a:custGeom>
            <a:avLst/>
            <a:gdLst/>
            <a:ahLst/>
            <a:cxnLst/>
            <a:rect l="l" t="t" r="r" b="b"/>
            <a:pathLst>
              <a:path w="31750" h="69850">
                <a:moveTo>
                  <a:pt x="0" y="69354"/>
                </a:moveTo>
                <a:lnTo>
                  <a:pt x="18543" y="22452"/>
                </a:lnTo>
                <a:lnTo>
                  <a:pt x="24687" y="11131"/>
                </a:lnTo>
                <a:lnTo>
                  <a:pt x="31423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4645" y="1833864"/>
            <a:ext cx="111125" cy="63500"/>
          </a:xfrm>
          <a:custGeom>
            <a:avLst/>
            <a:gdLst/>
            <a:ahLst/>
            <a:cxnLst/>
            <a:rect l="l" t="t" r="r" b="b"/>
            <a:pathLst>
              <a:path w="111125" h="63500">
                <a:moveTo>
                  <a:pt x="0" y="0"/>
                </a:moveTo>
                <a:lnTo>
                  <a:pt x="35081" y="16956"/>
                </a:lnTo>
                <a:lnTo>
                  <a:pt x="68572" y="35648"/>
                </a:lnTo>
                <a:lnTo>
                  <a:pt x="100363" y="56014"/>
                </a:lnTo>
                <a:lnTo>
                  <a:pt x="110564" y="63164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319" y="2308246"/>
            <a:ext cx="20955" cy="73660"/>
          </a:xfrm>
          <a:custGeom>
            <a:avLst/>
            <a:gdLst/>
            <a:ahLst/>
            <a:cxnLst/>
            <a:rect l="l" t="t" r="r" b="b"/>
            <a:pathLst>
              <a:path w="20954" h="73660">
                <a:moveTo>
                  <a:pt x="20846" y="73293"/>
                </a:moveTo>
                <a:lnTo>
                  <a:pt x="8525" y="36960"/>
                </a:lnTo>
                <a:lnTo>
                  <a:pt x="2416" y="12380"/>
                </a:lnTo>
                <a:lnTo>
                  <a:pt x="0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14662" y="1898706"/>
            <a:ext cx="4584700" cy="264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30" dirty="0">
                <a:solidFill>
                  <a:srgbClr val="4E9A06"/>
                </a:solidFill>
                <a:latin typeface="FZLTZHB--B51-0"/>
                <a:cs typeface="FZLTZHB--B51-0"/>
              </a:rPr>
              <a:t>3.1413</a:t>
            </a:r>
            <a:r>
              <a:rPr sz="1600" b="1" spc="5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1600" b="1" spc="-5" dirty="0">
                <a:solidFill>
                  <a:srgbClr val="4E9A06"/>
                </a:solidFill>
                <a:latin typeface="FZLTZHB--B51-0"/>
                <a:cs typeface="FZLTZHB--B51-0"/>
              </a:rPr>
              <a:t>3.1398</a:t>
            </a:r>
            <a:r>
              <a:rPr sz="1600" b="1" spc="-15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1600" b="1" spc="-10" dirty="0">
                <a:solidFill>
                  <a:srgbClr val="4E9A06"/>
                </a:solidFill>
                <a:latin typeface="FZLTZHB--B51-0"/>
                <a:cs typeface="FZLTZHB--B51-0"/>
              </a:rPr>
              <a:t>3.1404</a:t>
            </a:r>
            <a:r>
              <a:rPr sz="1600" b="1" spc="-20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1600" b="1" spc="30" dirty="0">
                <a:solidFill>
                  <a:srgbClr val="4E9A06"/>
                </a:solidFill>
                <a:latin typeface="FZLTZHB--B51-0"/>
                <a:cs typeface="FZLTZHB--B51-0"/>
              </a:rPr>
              <a:t>3.1401</a:t>
            </a:r>
            <a:r>
              <a:rPr sz="1600" b="1" spc="5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1600" b="1" spc="-5" dirty="0">
                <a:solidFill>
                  <a:srgbClr val="4E9A06"/>
                </a:solidFill>
                <a:latin typeface="FZLTZHB--B51-0"/>
                <a:cs typeface="FZLTZHB--B51-0"/>
              </a:rPr>
              <a:t>3.1349</a:t>
            </a:r>
            <a:r>
              <a:rPr sz="1600" b="1" spc="-15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1600" b="1" spc="-60" dirty="0">
                <a:solidFill>
                  <a:srgbClr val="4E9A06"/>
                </a:solidFill>
                <a:latin typeface="FZLTZHB--B51-0"/>
                <a:cs typeface="FZLTZHB--B51-0"/>
              </a:rPr>
              <a:t>3.1376</a:t>
            </a:r>
            <a:endParaRPr sz="16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300">
              <a:latin typeface="Times New Roman"/>
              <a:cs typeface="Times New Roman"/>
            </a:endParaRPr>
          </a:p>
          <a:p>
            <a:pPr marR="106045" algn="ctr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或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R="166370" algn="ctr">
              <a:lnSpc>
                <a:spcPct val="100000"/>
              </a:lnSpc>
            </a:pPr>
            <a:r>
              <a:rPr sz="1800" b="1" spc="75" dirty="0">
                <a:solidFill>
                  <a:srgbClr val="4E9A06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1800" b="1" spc="-215" dirty="0">
                <a:solidFill>
                  <a:srgbClr val="4E9A06"/>
                </a:solidFill>
                <a:latin typeface="FZLTZHB--B51-0"/>
                <a:cs typeface="FZLTZHB--B51-0"/>
              </a:rPr>
              <a:t>39</a:t>
            </a:r>
            <a:r>
              <a:rPr sz="1800" b="1" spc="-229" dirty="0">
                <a:solidFill>
                  <a:srgbClr val="4E9A06"/>
                </a:solidFill>
                <a:latin typeface="FZLTZHB--B51-0"/>
                <a:cs typeface="FZLTZHB--B51-0"/>
              </a:rPr>
              <a:t>8</a:t>
            </a:r>
            <a:r>
              <a:rPr sz="1800" b="1" spc="405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1800" b="1" spc="65" dirty="0">
                <a:solidFill>
                  <a:srgbClr val="4E9A06"/>
                </a:solidFill>
                <a:latin typeface="FZLTZHB--B51-0"/>
                <a:cs typeface="FZLTZHB--B51-0"/>
              </a:rPr>
              <a:t>.1</a:t>
            </a:r>
            <a:r>
              <a:rPr sz="1800" b="1" spc="9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1800" b="1" spc="-10" dirty="0">
                <a:solidFill>
                  <a:srgbClr val="4E9A06"/>
                </a:solidFill>
                <a:latin typeface="FZLTZHB--B51-0"/>
                <a:cs typeface="FZLTZHB--B51-0"/>
              </a:rPr>
              <a:t>49,</a:t>
            </a:r>
            <a:r>
              <a:rPr sz="1800" b="1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12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1800" b="1" spc="50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1800" b="1" spc="-110" dirty="0">
                <a:solidFill>
                  <a:srgbClr val="4E9A06"/>
                </a:solidFill>
                <a:latin typeface="FZLTZHB--B51-0"/>
                <a:cs typeface="FZLTZHB--B51-0"/>
              </a:rPr>
              <a:t>13</a:t>
            </a:r>
            <a:r>
              <a:rPr sz="1800" b="1" spc="-135" dirty="0">
                <a:solidFill>
                  <a:srgbClr val="4E9A06"/>
                </a:solidFill>
                <a:latin typeface="FZLTZHB--B51-0"/>
                <a:cs typeface="FZLTZHB--B51-0"/>
              </a:rPr>
              <a:t>7</a:t>
            </a:r>
            <a:r>
              <a:rPr sz="1800" b="1" spc="-210" dirty="0">
                <a:solidFill>
                  <a:srgbClr val="4E9A06"/>
                </a:solidFill>
                <a:latin typeface="FZLTZHB--B51-0"/>
                <a:cs typeface="FZLTZHB--B51-0"/>
              </a:rPr>
              <a:t>6</a:t>
            </a:r>
            <a:endParaRPr sz="1800">
              <a:latin typeface="FZLTZHB--B51-0"/>
              <a:cs typeface="FZLTZHB--B51-0"/>
            </a:endParaRPr>
          </a:p>
          <a:p>
            <a:pPr marR="166370" algn="ctr">
              <a:lnSpc>
                <a:spcPct val="100000"/>
              </a:lnSpc>
              <a:spcBef>
                <a:spcPts val="1080"/>
              </a:spcBef>
            </a:pPr>
            <a:r>
              <a:rPr sz="1800" b="1" spc="75" dirty="0">
                <a:solidFill>
                  <a:srgbClr val="4E9A06"/>
                </a:solidFill>
                <a:latin typeface="FZLTZHB--B51-0"/>
                <a:cs typeface="FZLTZHB--B51-0"/>
              </a:rPr>
              <a:t>3.</a:t>
            </a:r>
            <a:r>
              <a:rPr sz="1800" b="1" spc="7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1800" b="1" spc="-120" dirty="0">
                <a:solidFill>
                  <a:srgbClr val="4E9A06"/>
                </a:solidFill>
                <a:latin typeface="FZLTZHB--B51-0"/>
                <a:cs typeface="FZLTZHB--B51-0"/>
              </a:rPr>
              <a:t>41</a:t>
            </a:r>
            <a:r>
              <a:rPr sz="1800" b="1" spc="-145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1800" b="1" spc="405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1800" b="1" spc="55" dirty="0">
                <a:solidFill>
                  <a:srgbClr val="4E9A06"/>
                </a:solidFill>
                <a:latin typeface="FZLTZHB--B51-0"/>
                <a:cs typeface="FZLTZHB--B51-0"/>
              </a:rPr>
              <a:t>.1</a:t>
            </a:r>
            <a:r>
              <a:rPr sz="1800" b="1" spc="80" dirty="0">
                <a:solidFill>
                  <a:srgbClr val="4E9A06"/>
                </a:solidFill>
                <a:latin typeface="FZLTZHB--B51-0"/>
                <a:cs typeface="FZLTZHB--B51-0"/>
              </a:rPr>
              <a:t>4</a:t>
            </a:r>
            <a:r>
              <a:rPr sz="1800" b="1" spc="-15" dirty="0">
                <a:solidFill>
                  <a:srgbClr val="4E9A06"/>
                </a:solidFill>
                <a:latin typeface="FZLTZHB--B51-0"/>
                <a:cs typeface="FZLTZHB--B51-0"/>
              </a:rPr>
              <a:t>04,</a:t>
            </a:r>
            <a:r>
              <a:rPr sz="1800" b="1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1800" b="1" spc="12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1800" b="1" spc="50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1800" b="1" spc="-130" dirty="0">
                <a:solidFill>
                  <a:srgbClr val="4E9A06"/>
                </a:solidFill>
                <a:latin typeface="FZLTZHB--B51-0"/>
                <a:cs typeface="FZLTZHB--B51-0"/>
              </a:rPr>
              <a:t>14</a:t>
            </a:r>
            <a:r>
              <a:rPr sz="1800" b="1" spc="-155" dirty="0">
                <a:solidFill>
                  <a:srgbClr val="4E9A06"/>
                </a:solidFill>
                <a:latin typeface="FZLTZHB--B51-0"/>
                <a:cs typeface="FZLTZHB--B51-0"/>
              </a:rPr>
              <a:t>0</a:t>
            </a:r>
            <a:r>
              <a:rPr sz="1800" b="1" spc="45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endParaRPr sz="18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650">
              <a:latin typeface="Times New Roman"/>
              <a:cs typeface="Times New Roman"/>
            </a:endParaRPr>
          </a:p>
          <a:p>
            <a:pPr marL="1034415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数据的组织形式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059" y="2286341"/>
            <a:ext cx="1034415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3.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1</a:t>
            </a: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41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3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3.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1</a:t>
            </a: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39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8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8897" y="2008668"/>
            <a:ext cx="214630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3.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1</a:t>
            </a: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40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4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3600" spc="-179" baseline="-4629" dirty="0">
                <a:solidFill>
                  <a:srgbClr val="4E9A06"/>
                </a:solidFill>
                <a:latin typeface="Andale Mono"/>
                <a:cs typeface="Andale Mono"/>
              </a:rPr>
              <a:t>3.</a:t>
            </a:r>
            <a:r>
              <a:rPr sz="3600" spc="-187" baseline="-4629" dirty="0">
                <a:solidFill>
                  <a:srgbClr val="4E9A06"/>
                </a:solidFill>
                <a:latin typeface="Andale Mono"/>
                <a:cs typeface="Andale Mono"/>
              </a:rPr>
              <a:t>1</a:t>
            </a:r>
            <a:r>
              <a:rPr sz="3600" spc="-179" baseline="-4629" dirty="0">
                <a:solidFill>
                  <a:srgbClr val="4E9A06"/>
                </a:solidFill>
                <a:latin typeface="Andale Mono"/>
                <a:cs typeface="Andale Mono"/>
              </a:rPr>
              <a:t>40</a:t>
            </a:r>
            <a:r>
              <a:rPr sz="3600" spc="-187" baseline="-4629" dirty="0">
                <a:solidFill>
                  <a:srgbClr val="4E9A06"/>
                </a:solidFill>
                <a:latin typeface="Andale Mono"/>
                <a:cs typeface="Andale Mono"/>
              </a:rPr>
              <a:t>1</a:t>
            </a:r>
            <a:r>
              <a:rPr sz="3600" spc="-944" baseline="-4629" dirty="0">
                <a:solidFill>
                  <a:srgbClr val="4E9A06"/>
                </a:solidFill>
                <a:latin typeface="Andale Mono"/>
                <a:cs typeface="Andale Mono"/>
              </a:rPr>
              <a:t> </a:t>
            </a: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3.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1</a:t>
            </a: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37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6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3.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1</a:t>
            </a:r>
            <a:r>
              <a:rPr sz="2400" spc="-120" dirty="0">
                <a:solidFill>
                  <a:srgbClr val="4E9A06"/>
                </a:solidFill>
                <a:latin typeface="Andale Mono"/>
                <a:cs typeface="Andale Mono"/>
              </a:rPr>
              <a:t>34</a:t>
            </a:r>
            <a:r>
              <a:rPr sz="2400" spc="-125" dirty="0">
                <a:solidFill>
                  <a:srgbClr val="4E9A06"/>
                </a:solidFill>
                <a:latin typeface="Andale Mono"/>
                <a:cs typeface="Andale Mono"/>
              </a:rPr>
              <a:t>9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1480" y="2763392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0" y="0"/>
                </a:moveTo>
                <a:lnTo>
                  <a:pt x="631545" y="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6830" y="271893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6053" y="2763392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186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1608" y="3263377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1609" y="1743075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0" y="0"/>
                </a:moveTo>
                <a:lnTo>
                  <a:pt x="631545" y="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46958" y="169862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0584" y="1529255"/>
            <a:ext cx="7340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由对等关系的有序或无序数据构成，采用线性方式组织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425" y="2861951"/>
            <a:ext cx="7762875" cy="131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8265" algn="l"/>
                <a:tab pos="2703830" algn="l"/>
                <a:tab pos="4049395" algn="l"/>
                <a:tab pos="5394960" algn="l"/>
                <a:tab pos="6740525" algn="l"/>
              </a:tabLst>
            </a:pP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90" dirty="0">
                <a:solidFill>
                  <a:srgbClr val="4E9A06"/>
                </a:solidFill>
                <a:latin typeface="FZLTZHB--B51-0"/>
                <a:cs typeface="FZLTZHB--B51-0"/>
              </a:rPr>
              <a:t>4</a:t>
            </a:r>
            <a:r>
              <a:rPr sz="2400" b="1" spc="65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40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4E9A06"/>
                </a:solidFill>
                <a:latin typeface="FZLTZHB--B51-0"/>
                <a:cs typeface="FZLTZHB--B51-0"/>
              </a:rPr>
              <a:t>	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-280" dirty="0">
                <a:solidFill>
                  <a:srgbClr val="4E9A06"/>
                </a:solidFill>
                <a:latin typeface="FZLTZHB--B51-0"/>
                <a:cs typeface="FZLTZHB--B51-0"/>
              </a:rPr>
              <a:t>9</a:t>
            </a:r>
            <a:r>
              <a:rPr sz="2400" b="1" spc="-300" dirty="0">
                <a:solidFill>
                  <a:srgbClr val="4E9A06"/>
                </a:solidFill>
                <a:latin typeface="FZLTZHB--B51-0"/>
                <a:cs typeface="FZLTZHB--B51-0"/>
              </a:rPr>
              <a:t>8</a:t>
            </a:r>
            <a:r>
              <a:rPr sz="2400" b="1" spc="540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4E9A06"/>
                </a:solidFill>
                <a:latin typeface="FZLTZHB--B51-0"/>
                <a:cs typeface="FZLTZHB--B51-0"/>
              </a:rPr>
              <a:t>	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90" dirty="0">
                <a:solidFill>
                  <a:srgbClr val="4E9A06"/>
                </a:solidFill>
                <a:latin typeface="FZLTZHB--B51-0"/>
                <a:cs typeface="FZLTZHB--B51-0"/>
              </a:rPr>
              <a:t>404</a:t>
            </a:r>
            <a:r>
              <a:rPr sz="2400" b="1" spc="540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4E9A06"/>
                </a:solidFill>
                <a:latin typeface="FZLTZHB--B51-0"/>
                <a:cs typeface="FZLTZHB--B51-0"/>
              </a:rPr>
              <a:t>	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90" dirty="0">
                <a:solidFill>
                  <a:srgbClr val="4E9A06"/>
                </a:solidFill>
                <a:latin typeface="FZLTZHB--B51-0"/>
                <a:cs typeface="FZLTZHB--B51-0"/>
              </a:rPr>
              <a:t>40</a:t>
            </a:r>
            <a:r>
              <a:rPr sz="2400" b="1" spc="65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540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4E9A06"/>
                </a:solidFill>
                <a:latin typeface="FZLTZHB--B51-0"/>
                <a:cs typeface="FZLTZHB--B51-0"/>
              </a:rPr>
              <a:t>	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-290" dirty="0">
                <a:solidFill>
                  <a:srgbClr val="4E9A06"/>
                </a:solidFill>
                <a:latin typeface="FZLTZHB--B51-0"/>
                <a:cs typeface="FZLTZHB--B51-0"/>
              </a:rPr>
              <a:t>4</a:t>
            </a:r>
            <a:r>
              <a:rPr sz="2400" b="1" spc="-280" dirty="0">
                <a:solidFill>
                  <a:srgbClr val="4E9A06"/>
                </a:solidFill>
                <a:latin typeface="FZLTZHB--B51-0"/>
                <a:cs typeface="FZLTZHB--B51-0"/>
              </a:rPr>
              <a:t>9</a:t>
            </a:r>
            <a:r>
              <a:rPr sz="2400" b="1" spc="540" dirty="0">
                <a:solidFill>
                  <a:srgbClr val="4E9A06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4E9A06"/>
                </a:solidFill>
                <a:latin typeface="FZLTZHB--B51-0"/>
                <a:cs typeface="FZLTZHB--B51-0"/>
              </a:rPr>
              <a:t>	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-250" dirty="0">
                <a:solidFill>
                  <a:srgbClr val="4E9A06"/>
                </a:solidFill>
                <a:latin typeface="FZLTZHB--B51-0"/>
                <a:cs typeface="FZLTZHB--B51-0"/>
              </a:rPr>
              <a:t>7</a:t>
            </a:r>
            <a:r>
              <a:rPr sz="2400" b="1" spc="-275" dirty="0">
                <a:solidFill>
                  <a:srgbClr val="4E9A06"/>
                </a:solidFill>
                <a:latin typeface="FZLTZHB--B51-0"/>
                <a:cs typeface="FZLTZHB--B51-0"/>
              </a:rPr>
              <a:t>6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对应列表、数组和集合等概念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8549" y="1654513"/>
            <a:ext cx="6741795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2400" b="1" dirty="0">
                <a:latin typeface="Heiti SC"/>
                <a:cs typeface="Heiti SC"/>
              </a:rPr>
              <a:t>定义函数，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lam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bd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400" b="1" dirty="0">
                <a:latin typeface="Heiti SC"/>
                <a:cs typeface="Heiti SC"/>
              </a:rPr>
              <a:t>定义匿名函数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可选参数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赋初值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、可变参数</a:t>
            </a:r>
            <a:r>
              <a:rPr sz="2400" b="1" spc="135" dirty="0">
                <a:latin typeface="Arial"/>
                <a:cs typeface="Arial"/>
              </a:rPr>
              <a:t>(*</a:t>
            </a:r>
            <a:r>
              <a:rPr sz="2400" b="1" spc="225" dirty="0">
                <a:latin typeface="Arial"/>
                <a:cs typeface="Arial"/>
              </a:rPr>
              <a:t>b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、名称传递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return</a:t>
            </a:r>
            <a:r>
              <a:rPr sz="2400" b="1" dirty="0">
                <a:latin typeface="Heiti SC"/>
                <a:cs typeface="Heiti SC"/>
              </a:rPr>
              <a:t>可以返回任意多个结果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global</a:t>
            </a:r>
            <a:r>
              <a:rPr sz="2400" b="1" dirty="0">
                <a:latin typeface="Heiti SC"/>
                <a:cs typeface="Heiti SC"/>
              </a:rPr>
              <a:t>声明使用全局变量，一些隐式规则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27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函数的定义与使用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二维数据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0184" y="1529255"/>
            <a:ext cx="6121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由多个一维数据构成，是一维数据的组合形式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5148" y="3103319"/>
            <a:ext cx="357822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表格是典型的二维数据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其中，表头是二维数据的一部分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514" y="2212085"/>
            <a:ext cx="3984497" cy="2519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多维数据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7384" y="1529255"/>
            <a:ext cx="520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由一维或二维数据在新维度上扩展形成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3722" y="2212085"/>
            <a:ext cx="3838955" cy="2427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496" y="2212085"/>
            <a:ext cx="3813809" cy="2411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48111" y="3573024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20" dirty="0">
                <a:solidFill>
                  <a:srgbClr val="FF921A"/>
                </a:solidFill>
                <a:latin typeface="Andale Mono"/>
                <a:cs typeface="Andale Mono"/>
              </a:rPr>
              <a:t>20</a:t>
            </a:r>
            <a:r>
              <a:rPr sz="2400" spc="-125" dirty="0">
                <a:solidFill>
                  <a:srgbClr val="FF921A"/>
                </a:solidFill>
                <a:latin typeface="Andale Mono"/>
                <a:cs typeface="Andale Mono"/>
              </a:rPr>
              <a:t>16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1068" y="3573024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20" dirty="0">
                <a:solidFill>
                  <a:srgbClr val="FF921A"/>
                </a:solidFill>
                <a:latin typeface="Andale Mono"/>
                <a:cs typeface="Andale Mono"/>
              </a:rPr>
              <a:t>20</a:t>
            </a:r>
            <a:r>
              <a:rPr sz="2400" spc="-125" dirty="0">
                <a:solidFill>
                  <a:srgbClr val="FF921A"/>
                </a:solidFill>
                <a:latin typeface="Andale Mono"/>
                <a:cs typeface="Andale Mono"/>
              </a:rPr>
              <a:t>17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8615" y="3312033"/>
            <a:ext cx="695960" cy="166370"/>
          </a:xfrm>
          <a:custGeom>
            <a:avLst/>
            <a:gdLst/>
            <a:ahLst/>
            <a:cxnLst/>
            <a:rect l="l" t="t" r="r" b="b"/>
            <a:pathLst>
              <a:path w="695960" h="166370">
                <a:moveTo>
                  <a:pt x="0" y="41529"/>
                </a:moveTo>
                <a:lnTo>
                  <a:pt x="612648" y="41529"/>
                </a:lnTo>
                <a:lnTo>
                  <a:pt x="612648" y="0"/>
                </a:lnTo>
                <a:lnTo>
                  <a:pt x="695706" y="83058"/>
                </a:lnTo>
                <a:lnTo>
                  <a:pt x="612648" y="166116"/>
                </a:lnTo>
                <a:lnTo>
                  <a:pt x="612648" y="124587"/>
                </a:lnTo>
                <a:lnTo>
                  <a:pt x="0" y="124587"/>
                </a:lnTo>
                <a:lnTo>
                  <a:pt x="0" y="41529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3753" y="2908133"/>
            <a:ext cx="1040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921A"/>
                </a:solidFill>
                <a:latin typeface="Arial Unicode MS"/>
                <a:cs typeface="Arial Unicode MS"/>
              </a:rPr>
              <a:t>时间维度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533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高维数据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891" y="1529255"/>
            <a:ext cx="6907530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仅利用最基本的二元关系展示数据间的复杂结构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1800" spc="-95" dirty="0">
                <a:latin typeface="Andale Mono"/>
                <a:cs typeface="Andale Mono"/>
              </a:rPr>
              <a:t>{</a:t>
            </a:r>
            <a:endParaRPr sz="1800">
              <a:latin typeface="Andale Mono"/>
              <a:cs typeface="Andale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396" y="2418009"/>
            <a:ext cx="27863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50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8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18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rs</a:t>
            </a:r>
            <a:r>
              <a:rPr sz="18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800" b="1" spc="-470" dirty="0">
                <a:solidFill>
                  <a:srgbClr val="1DB41D"/>
                </a:solidFill>
                <a:latin typeface="FZLTZHB--B51-0"/>
                <a:cs typeface="FZLTZHB--B51-0"/>
              </a:rPr>
              <a:t>Na</a:t>
            </a:r>
            <a:r>
              <a:rPr sz="1800" b="1" spc="-630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:</a:t>
            </a:r>
            <a:r>
              <a:rPr sz="1800" spc="-90" dirty="0">
                <a:latin typeface="Andale Mono"/>
                <a:cs typeface="Andale Mono"/>
              </a:rPr>
              <a:t> </a:t>
            </a:r>
            <a:r>
              <a:rPr sz="1800" b="1" spc="24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C00000"/>
                </a:solidFill>
                <a:latin typeface="FZLTZHB--B51-0"/>
                <a:cs typeface="FZLTZHB--B51-0"/>
              </a:rPr>
              <a:t>Ti</a:t>
            </a:r>
            <a:r>
              <a:rPr sz="1800" b="1" spc="-10" dirty="0">
                <a:solidFill>
                  <a:srgbClr val="C00000"/>
                </a:solidFill>
                <a:latin typeface="FZLTZHB--B51-0"/>
                <a:cs typeface="FZLTZHB--B51-0"/>
              </a:rPr>
              <a:t>a</a:t>
            </a:r>
            <a:r>
              <a:rPr sz="1800" b="1" spc="-220" dirty="0">
                <a:solidFill>
                  <a:srgbClr val="C00000"/>
                </a:solidFill>
                <a:latin typeface="FZLTZHB--B51-0"/>
                <a:cs typeface="FZLTZHB--B51-0"/>
              </a:rPr>
              <a:t>n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,</a:t>
            </a:r>
            <a:endParaRPr sz="1800">
              <a:latin typeface="Andale Mono"/>
              <a:cs typeface="Andale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396" y="2692329"/>
            <a:ext cx="12807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90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18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1800" b="1" spc="-95" dirty="0">
                <a:solidFill>
                  <a:srgbClr val="1DB41D"/>
                </a:solidFill>
                <a:latin typeface="FZLTZHB--B51-0"/>
                <a:cs typeface="FZLTZHB--B51-0"/>
              </a:rPr>
              <a:t>st</a:t>
            </a:r>
            <a:r>
              <a:rPr sz="18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800" b="1" spc="-434" dirty="0">
                <a:solidFill>
                  <a:srgbClr val="1DB41D"/>
                </a:solidFill>
                <a:latin typeface="FZLTZHB--B51-0"/>
                <a:cs typeface="FZLTZHB--B51-0"/>
              </a:rPr>
              <a:t>am</a:t>
            </a:r>
            <a:r>
              <a:rPr sz="1800" b="1" spc="-36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 "</a:t>
            </a:r>
            <a:r>
              <a:rPr sz="18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800" b="1" spc="-65" dirty="0">
                <a:solidFill>
                  <a:srgbClr val="1DB41D"/>
                </a:solidFill>
                <a:latin typeface="FZLTZHB--B51-0"/>
                <a:cs typeface="FZLTZHB--B51-0"/>
              </a:rPr>
              <a:t>dr</a:t>
            </a:r>
            <a:r>
              <a:rPr sz="18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8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ss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9184" y="2692329"/>
            <a:ext cx="4634865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5" dirty="0">
                <a:latin typeface="Andale Mono"/>
                <a:cs typeface="Andale Mono"/>
              </a:rPr>
              <a:t>:</a:t>
            </a:r>
            <a:r>
              <a:rPr sz="1800" spc="-90" dirty="0">
                <a:latin typeface="Andale Mono"/>
                <a:cs typeface="Andale Mono"/>
              </a:rPr>
              <a:t> </a:t>
            </a:r>
            <a:r>
              <a:rPr sz="1800" b="1" spc="24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spc="-275" dirty="0">
                <a:solidFill>
                  <a:srgbClr val="C00000"/>
                </a:solidFill>
                <a:latin typeface="FZLTZHB--B51-0"/>
                <a:cs typeface="FZLTZHB--B51-0"/>
              </a:rPr>
              <a:t>So</a:t>
            </a:r>
            <a:r>
              <a:rPr sz="1800" b="1" spc="-270" dirty="0">
                <a:solidFill>
                  <a:srgbClr val="C00000"/>
                </a:solidFill>
                <a:latin typeface="FZLTZHB--B51-0"/>
                <a:cs typeface="FZLTZHB--B51-0"/>
              </a:rPr>
              <a:t>n</a:t>
            </a:r>
            <a:r>
              <a:rPr sz="1800" b="1" spc="-210" dirty="0">
                <a:solidFill>
                  <a:srgbClr val="C00000"/>
                </a:solidFill>
                <a:latin typeface="FZLTZHB--B51-0"/>
                <a:cs typeface="FZLTZHB--B51-0"/>
              </a:rPr>
              <a:t>g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,</a:t>
            </a:r>
            <a:endParaRPr sz="1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Andale Mono"/>
                <a:cs typeface="Andale Mono"/>
              </a:rPr>
              <a:t>:</a:t>
            </a:r>
            <a:r>
              <a:rPr sz="1800" spc="-90" dirty="0">
                <a:latin typeface="Andale Mono"/>
                <a:cs typeface="Andale Mono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{</a:t>
            </a:r>
            <a:endParaRPr sz="1800">
              <a:latin typeface="Andale Mono"/>
              <a:cs typeface="Andale Mono"/>
            </a:endParaRPr>
          </a:p>
          <a:p>
            <a:pPr marL="513080">
              <a:lnSpc>
                <a:spcPct val="100000"/>
              </a:lnSpc>
              <a:spcBef>
                <a:spcPts val="5"/>
              </a:spcBef>
            </a:pP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40" dirty="0">
                <a:solidFill>
                  <a:srgbClr val="1DB41D"/>
                </a:solidFill>
                <a:latin typeface="FZLTZHB--B51-0"/>
                <a:cs typeface="FZLTZHB--B51-0"/>
              </a:rPr>
              <a:t>streetA</a:t>
            </a:r>
            <a:r>
              <a:rPr sz="1800" b="1" spc="-5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800" b="1" spc="5" dirty="0">
                <a:solidFill>
                  <a:srgbClr val="1DB41D"/>
                </a:solidFill>
                <a:latin typeface="FZLTZHB--B51-0"/>
                <a:cs typeface="FZLTZHB--B51-0"/>
              </a:rPr>
              <a:t>dr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3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: </a:t>
            </a:r>
            <a:r>
              <a:rPr sz="1800" spc="-95" dirty="0">
                <a:solidFill>
                  <a:srgbClr val="C00000"/>
                </a:solidFill>
                <a:latin typeface="Andale Mono"/>
                <a:cs typeface="Andale Mono"/>
              </a:rPr>
              <a:t>"</a:t>
            </a:r>
            <a:r>
              <a:rPr sz="1800" dirty="0">
                <a:solidFill>
                  <a:srgbClr val="C00000"/>
                </a:solidFill>
                <a:latin typeface="Arial Unicode MS"/>
                <a:cs typeface="Arial Unicode MS"/>
              </a:rPr>
              <a:t>中关村南大街</a:t>
            </a:r>
            <a:r>
              <a:rPr sz="1800" spc="-95" dirty="0">
                <a:solidFill>
                  <a:srgbClr val="C00000"/>
                </a:solidFill>
                <a:latin typeface="Andale Mono"/>
                <a:cs typeface="Andale Mono"/>
              </a:rPr>
              <a:t>5</a:t>
            </a:r>
            <a:r>
              <a:rPr sz="1800" dirty="0">
                <a:solidFill>
                  <a:srgbClr val="C00000"/>
                </a:solidFill>
                <a:latin typeface="Arial Unicode MS"/>
                <a:cs typeface="Arial Unicode MS"/>
              </a:rPr>
              <a:t>号</a:t>
            </a:r>
            <a:r>
              <a:rPr sz="1800" spc="-95" dirty="0">
                <a:solidFill>
                  <a:srgbClr val="C00000"/>
                </a:solidFill>
                <a:latin typeface="Andale Mono"/>
                <a:cs typeface="Andale Mono"/>
              </a:rPr>
              <a:t>"</a:t>
            </a:r>
            <a:r>
              <a:rPr sz="1800" spc="-105" dirty="0">
                <a:solidFill>
                  <a:srgbClr val="C00000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,</a:t>
            </a:r>
            <a:endParaRPr sz="1800">
              <a:latin typeface="Andale Mono"/>
              <a:cs typeface="Andale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0872" y="3515975"/>
            <a:ext cx="1405255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 marR="5080" indent="-1905">
              <a:lnSpc>
                <a:spcPct val="100000"/>
              </a:lnSpc>
            </a:pP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city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 "</a:t>
            </a:r>
            <a:r>
              <a:rPr sz="18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z</a:t>
            </a:r>
            <a:r>
              <a:rPr sz="18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ip</a:t>
            </a:r>
            <a:r>
              <a:rPr sz="18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8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od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Andale Mono"/>
                <a:cs typeface="Andale Mono"/>
              </a:rPr>
              <a:t>} ,</a:t>
            </a:r>
            <a:endParaRPr sz="1800">
              <a:latin typeface="Andale Mono"/>
              <a:cs typeface="Andale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0421" y="3502481"/>
            <a:ext cx="1464310" cy="54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spc="-95" dirty="0">
                <a:latin typeface="Andale Mono"/>
                <a:cs typeface="Andale Mono"/>
              </a:rPr>
              <a:t>: </a:t>
            </a:r>
            <a:r>
              <a:rPr sz="1800" spc="-95" dirty="0">
                <a:solidFill>
                  <a:srgbClr val="C00000"/>
                </a:solidFill>
                <a:latin typeface="Andale Mono"/>
                <a:cs typeface="Andale Mono"/>
              </a:rPr>
              <a:t>"</a:t>
            </a:r>
            <a:r>
              <a:rPr sz="1800" dirty="0">
                <a:solidFill>
                  <a:srgbClr val="C00000"/>
                </a:solidFill>
                <a:latin typeface="Arial Unicode MS"/>
                <a:cs typeface="Arial Unicode MS"/>
              </a:rPr>
              <a:t>北京市</a:t>
            </a:r>
            <a:r>
              <a:rPr sz="1800" spc="-95" dirty="0">
                <a:solidFill>
                  <a:srgbClr val="C00000"/>
                </a:solidFill>
                <a:latin typeface="Andale Mono"/>
                <a:cs typeface="Andale Mono"/>
              </a:rPr>
              <a:t>" </a:t>
            </a:r>
            <a:r>
              <a:rPr sz="1800" spc="-95" dirty="0">
                <a:latin typeface="Andale Mono"/>
                <a:cs typeface="Andale Mono"/>
              </a:rPr>
              <a:t>,</a:t>
            </a:r>
            <a:endParaRPr sz="1800">
              <a:latin typeface="Andale Mono"/>
              <a:cs typeface="Andale Mono"/>
            </a:endParaRPr>
          </a:p>
          <a:p>
            <a:pPr marL="14604">
              <a:lnSpc>
                <a:spcPts val="2155"/>
              </a:lnSpc>
            </a:pPr>
            <a:r>
              <a:rPr sz="1800" spc="-95" dirty="0">
                <a:latin typeface="Andale Mono"/>
                <a:cs typeface="Andale Mono"/>
              </a:rPr>
              <a:t>: 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spc="35" dirty="0">
                <a:solidFill>
                  <a:srgbClr val="C00000"/>
                </a:solidFill>
                <a:latin typeface="FZLTZHB--B51-0"/>
                <a:cs typeface="FZLTZHB--B51-0"/>
              </a:rPr>
              <a:t>1</a:t>
            </a:r>
            <a:r>
              <a:rPr sz="1800" b="1" spc="-220" dirty="0">
                <a:solidFill>
                  <a:srgbClr val="C00000"/>
                </a:solidFill>
                <a:latin typeface="FZLTZHB--B51-0"/>
                <a:cs typeface="FZLTZHB--B51-0"/>
              </a:rPr>
              <a:t>00</a:t>
            </a:r>
            <a:r>
              <a:rPr sz="1800" b="1" spc="-229" dirty="0">
                <a:solidFill>
                  <a:srgbClr val="C00000"/>
                </a:solidFill>
                <a:latin typeface="FZLTZHB--B51-0"/>
                <a:cs typeface="FZLTZHB--B51-0"/>
              </a:rPr>
              <a:t>0</a:t>
            </a:r>
            <a:r>
              <a:rPr sz="1800" b="1" spc="-90" dirty="0">
                <a:solidFill>
                  <a:srgbClr val="C00000"/>
                </a:solidFill>
                <a:latin typeface="FZLTZHB--B51-0"/>
                <a:cs typeface="FZLTZHB--B51-0"/>
              </a:rPr>
              <a:t>81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349" y="4338249"/>
            <a:ext cx="705294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>
              <a:lnSpc>
                <a:spcPct val="100000"/>
              </a:lnSpc>
            </a:pP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of</a:t>
            </a:r>
            <a:r>
              <a:rPr sz="1800" b="1" spc="-3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ss</a:t>
            </a:r>
            <a:r>
              <a:rPr sz="18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18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:</a:t>
            </a:r>
            <a:r>
              <a:rPr sz="1800" spc="-90" dirty="0">
                <a:latin typeface="Andale Mono"/>
                <a:cs typeface="Andale Mono"/>
              </a:rPr>
              <a:t> </a:t>
            </a:r>
            <a:r>
              <a:rPr sz="1800" spc="-100" dirty="0">
                <a:latin typeface="Andale Mono"/>
                <a:cs typeface="Andale Mono"/>
              </a:rPr>
              <a:t>[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spc="-385" dirty="0">
                <a:solidFill>
                  <a:srgbClr val="C00000"/>
                </a:solidFill>
                <a:latin typeface="FZLTZHB--B51-0"/>
                <a:cs typeface="FZLTZHB--B51-0"/>
              </a:rPr>
              <a:t>C</a:t>
            </a:r>
            <a:r>
              <a:rPr sz="1800" b="1" spc="-320" dirty="0">
                <a:solidFill>
                  <a:srgbClr val="C00000"/>
                </a:solidFill>
                <a:latin typeface="FZLTZHB--B51-0"/>
                <a:cs typeface="FZLTZHB--B51-0"/>
              </a:rPr>
              <a:t>o</a:t>
            </a:r>
            <a:r>
              <a:rPr sz="1800" b="1" spc="-445" dirty="0">
                <a:solidFill>
                  <a:srgbClr val="C00000"/>
                </a:solidFill>
                <a:latin typeface="FZLTZHB--B51-0"/>
                <a:cs typeface="FZLTZHB--B51-0"/>
              </a:rPr>
              <a:t>mp</a:t>
            </a:r>
            <a:r>
              <a:rPr sz="1800" b="1" spc="-365" dirty="0">
                <a:solidFill>
                  <a:srgbClr val="C00000"/>
                </a:solidFill>
                <a:latin typeface="FZLTZHB--B51-0"/>
                <a:cs typeface="FZLTZHB--B51-0"/>
              </a:rPr>
              <a:t>u</a:t>
            </a:r>
            <a:r>
              <a:rPr sz="1800" b="1" spc="105" dirty="0">
                <a:solidFill>
                  <a:srgbClr val="C00000"/>
                </a:solidFill>
                <a:latin typeface="FZLTZHB--B51-0"/>
                <a:cs typeface="FZLTZHB--B51-0"/>
              </a:rPr>
              <a:t>ter</a:t>
            </a:r>
            <a:r>
              <a:rPr sz="18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-425" dirty="0">
                <a:solidFill>
                  <a:srgbClr val="C00000"/>
                </a:solidFill>
                <a:latin typeface="FZLTZHB--B51-0"/>
                <a:cs typeface="FZLTZHB--B51-0"/>
              </a:rPr>
              <a:t>N</a:t>
            </a:r>
            <a:r>
              <a:rPr sz="1800" b="1" spc="-340" dirty="0">
                <a:solidFill>
                  <a:srgbClr val="C00000"/>
                </a:solidFill>
                <a:latin typeface="FZLTZHB--B51-0"/>
                <a:cs typeface="FZLTZHB--B51-0"/>
              </a:rPr>
              <a:t>e</a:t>
            </a:r>
            <a:r>
              <a:rPr sz="1800" b="1" spc="-175" dirty="0">
                <a:solidFill>
                  <a:srgbClr val="C00000"/>
                </a:solidFill>
                <a:latin typeface="FZLTZHB--B51-0"/>
                <a:cs typeface="FZLTZHB--B51-0"/>
              </a:rPr>
              <a:t>tw</a:t>
            </a:r>
            <a:r>
              <a:rPr sz="1800" b="1" spc="-190" dirty="0">
                <a:solidFill>
                  <a:srgbClr val="C00000"/>
                </a:solidFill>
                <a:latin typeface="FZLTZHB--B51-0"/>
                <a:cs typeface="FZLTZHB--B51-0"/>
              </a:rPr>
              <a:t>o</a:t>
            </a:r>
            <a:r>
              <a:rPr sz="1800" b="1" spc="229" dirty="0">
                <a:solidFill>
                  <a:srgbClr val="C00000"/>
                </a:solidFill>
                <a:latin typeface="FZLTZHB--B51-0"/>
                <a:cs typeface="FZLTZHB--B51-0"/>
              </a:rPr>
              <a:t>rk</a:t>
            </a:r>
            <a:r>
              <a:rPr sz="1800" b="1" spc="100" dirty="0">
                <a:solidFill>
                  <a:srgbClr val="C00000"/>
                </a:solidFill>
                <a:latin typeface="FZLTZHB--B51-0"/>
                <a:cs typeface="FZLTZHB--B51-0"/>
              </a:rPr>
              <a:t>i</a:t>
            </a:r>
            <a:r>
              <a:rPr sz="1800" b="1" spc="-215" dirty="0">
                <a:solidFill>
                  <a:srgbClr val="C00000"/>
                </a:solidFill>
                <a:latin typeface="FZLTZHB--B51-0"/>
                <a:cs typeface="FZLTZHB--B51-0"/>
              </a:rPr>
              <a:t>ng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spc="-95" dirty="0">
                <a:latin typeface="Andale Mono"/>
                <a:cs typeface="Andale Mono"/>
              </a:rPr>
              <a:t>, 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b="1" spc="-320" dirty="0">
                <a:solidFill>
                  <a:srgbClr val="C00000"/>
                </a:solidFill>
                <a:latin typeface="FZLTZHB--B51-0"/>
                <a:cs typeface="FZLTZHB--B51-0"/>
              </a:rPr>
              <a:t>S</a:t>
            </a:r>
            <a:r>
              <a:rPr sz="1800" b="1" spc="-290" dirty="0">
                <a:solidFill>
                  <a:srgbClr val="C00000"/>
                </a:solidFill>
                <a:latin typeface="FZLTZHB--B51-0"/>
                <a:cs typeface="FZLTZHB--B51-0"/>
              </a:rPr>
              <a:t>e</a:t>
            </a:r>
            <a:r>
              <a:rPr sz="1800" b="1" spc="-60" dirty="0">
                <a:solidFill>
                  <a:srgbClr val="C00000"/>
                </a:solidFill>
                <a:latin typeface="FZLTZHB--B51-0"/>
                <a:cs typeface="FZLTZHB--B51-0"/>
              </a:rPr>
              <a:t>cu</a:t>
            </a:r>
            <a:r>
              <a:rPr sz="1800" b="1" spc="-50" dirty="0">
                <a:solidFill>
                  <a:srgbClr val="C00000"/>
                </a:solidFill>
                <a:latin typeface="FZLTZHB--B51-0"/>
                <a:cs typeface="FZLTZHB--B51-0"/>
              </a:rPr>
              <a:t>r</a:t>
            </a:r>
            <a:r>
              <a:rPr sz="1800" b="1" spc="185" dirty="0">
                <a:solidFill>
                  <a:srgbClr val="C00000"/>
                </a:solidFill>
                <a:latin typeface="FZLTZHB--B51-0"/>
                <a:cs typeface="FZLTZHB--B51-0"/>
              </a:rPr>
              <a:t>it</a:t>
            </a:r>
            <a:r>
              <a:rPr sz="1800" b="1" spc="345" dirty="0">
                <a:solidFill>
                  <a:srgbClr val="C00000"/>
                </a:solidFill>
                <a:latin typeface="FZLTZHB--B51-0"/>
                <a:cs typeface="FZLTZHB--B51-0"/>
              </a:rPr>
              <a:t>y</a:t>
            </a:r>
            <a:r>
              <a:rPr sz="1800" b="1" spc="250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1800" spc="-95" dirty="0">
                <a:latin typeface="Andale Mono"/>
                <a:cs typeface="Andale Mono"/>
              </a:rPr>
              <a:t>]</a:t>
            </a:r>
            <a:endParaRPr sz="1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Andale Mono"/>
                <a:cs typeface="Andale Mono"/>
              </a:rPr>
              <a:t>}</a:t>
            </a:r>
            <a:endParaRPr sz="1800">
              <a:latin typeface="Andale Mono"/>
              <a:cs typeface="Andale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9053" y="248385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921A"/>
                </a:solidFill>
                <a:latin typeface="Heiti SC"/>
                <a:cs typeface="Heiti SC"/>
              </a:rPr>
              <a:t>键值对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1779423"/>
            <a:ext cx="6054109" cy="242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数据的操作周期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75782" y="1529255"/>
            <a:ext cx="34105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存储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表示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845" y="3063090"/>
            <a:ext cx="8394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Heiti SC"/>
                <a:cs typeface="Heiti SC"/>
              </a:rPr>
              <a:t>数据存储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8134" y="3063090"/>
            <a:ext cx="8394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Heiti SC"/>
                <a:cs typeface="Heiti SC"/>
              </a:rPr>
              <a:t>数据表示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0997" y="4131328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存储格式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5633" y="3057848"/>
            <a:ext cx="8394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Heiti SC"/>
                <a:cs typeface="Heiti SC"/>
              </a:rPr>
              <a:t>数据操作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197" y="4131328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数据类型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1082" y="4131328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操作方式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一维数据的表示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一维数据的表示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81" y="1529255"/>
            <a:ext cx="6797675" cy="287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7645" indent="3505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如果数据间有序：使用列表类型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477645">
              <a:lnSpc>
                <a:spcPct val="100000"/>
              </a:lnSpc>
              <a:spcBef>
                <a:spcPts val="1670"/>
              </a:spcBef>
              <a:tabLst>
                <a:tab pos="1981835" algn="l"/>
                <a:tab pos="2319020" algn="l"/>
                <a:tab pos="3832860" algn="l"/>
                <a:tab pos="5178425" algn="l"/>
              </a:tabLst>
            </a:pPr>
            <a:r>
              <a:rPr sz="2400" b="1" spc="6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400" b="1" spc="-145" dirty="0">
                <a:solidFill>
                  <a:srgbClr val="1DB41D"/>
                </a:solidFill>
                <a:latin typeface="FZLTZHB--B51-0"/>
                <a:cs typeface="FZLTZHB--B51-0"/>
              </a:rPr>
              <a:t>s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285" dirty="0">
                <a:solidFill>
                  <a:srgbClr val="1DB41D"/>
                </a:solidFill>
                <a:latin typeface="FZLTZHB--B51-0"/>
                <a:cs typeface="FZLTZHB--B51-0"/>
              </a:rPr>
              <a:t>=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[</a:t>
            </a:r>
            <a:r>
              <a:rPr sz="2400" b="1" spc="-26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-28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2400" b="1" spc="-30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400" b="1" spc="5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26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-295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2400" b="1" spc="-280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2400" b="1" spc="5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26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7</a:t>
            </a:r>
            <a:r>
              <a:rPr sz="2400" b="1" spc="-270" dirty="0">
                <a:solidFill>
                  <a:srgbClr val="1DB41D"/>
                </a:solidFill>
                <a:latin typeface="FZLTZHB--B51-0"/>
                <a:cs typeface="FZLTZHB--B51-0"/>
              </a:rPr>
              <a:t>6</a:t>
            </a:r>
            <a:r>
              <a:rPr sz="2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列表类型可以表达一维有序数据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fo</a:t>
            </a:r>
            <a:r>
              <a:rPr sz="2400" b="1" spc="105" dirty="0">
                <a:latin typeface="Arial"/>
                <a:cs typeface="Arial"/>
              </a:rPr>
              <a:t>r</a:t>
            </a:r>
            <a:r>
              <a:rPr sz="2400" b="1" dirty="0">
                <a:latin typeface="Heiti SC"/>
                <a:cs typeface="Heiti SC"/>
              </a:rPr>
              <a:t>循环可以遍历数据，进而对每个数据进行处理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一维数据的表示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81" y="1529255"/>
            <a:ext cx="6797675" cy="287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7645" indent="3505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如果数据间无序：使用集合类型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477645">
              <a:lnSpc>
                <a:spcPct val="100000"/>
              </a:lnSpc>
              <a:spcBef>
                <a:spcPts val="1670"/>
              </a:spcBef>
              <a:tabLst>
                <a:tab pos="1981835" algn="l"/>
                <a:tab pos="2319020" algn="l"/>
                <a:tab pos="3832860" algn="l"/>
                <a:tab pos="5178425" algn="l"/>
              </a:tabLst>
            </a:pPr>
            <a:r>
              <a:rPr sz="24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s</a:t>
            </a:r>
            <a:r>
              <a:rPr sz="2400" b="1" spc="41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285" dirty="0">
                <a:solidFill>
                  <a:srgbClr val="1DB41D"/>
                </a:solidFill>
                <a:latin typeface="FZLTZHB--B51-0"/>
                <a:cs typeface="FZLTZHB--B51-0"/>
              </a:rPr>
              <a:t>=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36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400" b="1" spc="-26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-285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2400" b="1" spc="-30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400" b="1" spc="5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26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-295" dirty="0">
                <a:solidFill>
                  <a:srgbClr val="1DB41D"/>
                </a:solidFill>
                <a:latin typeface="FZLTZHB--B51-0"/>
                <a:cs typeface="FZLTZHB--B51-0"/>
              </a:rPr>
              <a:t>4</a:t>
            </a:r>
            <a:r>
              <a:rPr sz="2400" b="1" spc="-280" dirty="0">
                <a:solidFill>
                  <a:srgbClr val="1DB41D"/>
                </a:solidFill>
                <a:latin typeface="FZLTZHB--B51-0"/>
                <a:cs typeface="FZLTZHB--B51-0"/>
              </a:rPr>
              <a:t>9</a:t>
            </a:r>
            <a:r>
              <a:rPr sz="2400" b="1" spc="5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26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4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7</a:t>
            </a:r>
            <a:r>
              <a:rPr sz="2400" b="1" spc="-270" dirty="0">
                <a:solidFill>
                  <a:srgbClr val="1DB41D"/>
                </a:solidFill>
                <a:latin typeface="FZLTZHB--B51-0"/>
                <a:cs typeface="FZLTZHB--B51-0"/>
              </a:rPr>
              <a:t>6</a:t>
            </a:r>
            <a:r>
              <a:rPr sz="24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集合类型可以表达一维无序数据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fo</a:t>
            </a:r>
            <a:r>
              <a:rPr sz="2400" b="1" spc="105" dirty="0">
                <a:latin typeface="Arial"/>
                <a:cs typeface="Arial"/>
              </a:rPr>
              <a:t>r</a:t>
            </a:r>
            <a:r>
              <a:rPr sz="2400" b="1" dirty="0">
                <a:latin typeface="Heiti SC"/>
                <a:cs typeface="Heiti SC"/>
              </a:rPr>
              <a:t>循环可以遍历数据，进而对每个数据进行处理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一维数据的存储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一维数据的存储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2420" y="1529255"/>
            <a:ext cx="6146165" cy="294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42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存储方式一：空格分隔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1975"/>
              </a:spcBef>
              <a:tabLst>
                <a:tab pos="1329055" algn="l"/>
                <a:tab pos="2106930" algn="l"/>
                <a:tab pos="2884805" algn="l"/>
                <a:tab pos="3662045" algn="l"/>
                <a:tab pos="4440555" algn="l"/>
                <a:tab pos="5218430" algn="l"/>
              </a:tabLst>
            </a:pP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中国	美国	日本	德国	法国	英国	意大利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使用一个或多个空格分隔进行存储，不换行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缺点：数据中不能存在空格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一维数据的存储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2420" y="1529255"/>
            <a:ext cx="6344285" cy="294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0" indent="13817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存储方式二：逗号分隔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975"/>
              </a:spcBef>
            </a:pP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日本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德国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英国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,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意大利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使用英文半角逗号分隔数据进行存储，不换行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缺点：数据中不能有英文逗号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3212" y="1725528"/>
            <a:ext cx="492950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模块化设计：松耦合、紧耦合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函数递归的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个特征：基例和链条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函数递归的实现：函数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810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代码复用与函数递归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一维数据的存储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2420" y="1529255"/>
            <a:ext cx="6953884" cy="294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0" indent="13817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存储方式三：其他方式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975"/>
              </a:spcBef>
            </a:pP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日本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德国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英国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意大利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使用其他符号或符号组合分隔，建议采用特殊符号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缺点：需要根据数据特点定义，通用性较差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一维数据的处理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17" y="1779423"/>
            <a:ext cx="5840798" cy="242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数据的处理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69203" y="1529255"/>
            <a:ext cx="20231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存储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表示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963" y="3057848"/>
            <a:ext cx="8394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Heiti SC"/>
                <a:cs typeface="Heiti SC"/>
              </a:rPr>
              <a:t>数据存储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9252" y="3057848"/>
            <a:ext cx="8394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Heiti SC"/>
                <a:cs typeface="Heiti SC"/>
              </a:rPr>
              <a:t>数据表示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116" y="4126086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存储格式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7322" y="4126086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数据类型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547" y="2827568"/>
            <a:ext cx="3296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将存储的数据读入程序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2547" y="3559088"/>
            <a:ext cx="3905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将程序表示的数据写入文件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5505" cy="1186815"/>
          </a:xfrm>
          <a:custGeom>
            <a:avLst/>
            <a:gdLst/>
            <a:ahLst/>
            <a:cxnLst/>
            <a:rect l="l" t="t" r="r" b="b"/>
            <a:pathLst>
              <a:path w="213550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550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550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18" y="489482"/>
                </a:lnTo>
                <a:lnTo>
                  <a:pt x="644502" y="503452"/>
                </a:lnTo>
                <a:lnTo>
                  <a:pt x="633910" y="509802"/>
                </a:lnTo>
                <a:lnTo>
                  <a:pt x="623725" y="517422"/>
                </a:lnTo>
                <a:lnTo>
                  <a:pt x="613943" y="526312"/>
                </a:lnTo>
                <a:lnTo>
                  <a:pt x="604561" y="533932"/>
                </a:lnTo>
                <a:lnTo>
                  <a:pt x="570962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550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550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550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5505" h="1186814">
                <a:moveTo>
                  <a:pt x="1327773" y="342900"/>
                </a:moveTo>
                <a:lnTo>
                  <a:pt x="1202207" y="342900"/>
                </a:lnTo>
                <a:lnTo>
                  <a:pt x="1207706" y="346710"/>
                </a:lnTo>
                <a:lnTo>
                  <a:pt x="1211544" y="353060"/>
                </a:lnTo>
                <a:lnTo>
                  <a:pt x="1231433" y="397510"/>
                </a:lnTo>
                <a:lnTo>
                  <a:pt x="1236576" y="411480"/>
                </a:lnTo>
                <a:lnTo>
                  <a:pt x="1242109" y="425450"/>
                </a:lnTo>
                <a:lnTo>
                  <a:pt x="1317307" y="637540"/>
                </a:lnTo>
                <a:lnTo>
                  <a:pt x="1346294" y="722630"/>
                </a:lnTo>
                <a:lnTo>
                  <a:pt x="1355348" y="762000"/>
                </a:lnTo>
                <a:lnTo>
                  <a:pt x="1354445" y="769620"/>
                </a:lnTo>
                <a:lnTo>
                  <a:pt x="1347529" y="779780"/>
                </a:lnTo>
                <a:lnTo>
                  <a:pt x="1336014" y="795020"/>
                </a:lnTo>
                <a:lnTo>
                  <a:pt x="1335747" y="800100"/>
                </a:lnTo>
                <a:lnTo>
                  <a:pt x="1339227" y="808990"/>
                </a:lnTo>
                <a:lnTo>
                  <a:pt x="1350967" y="808990"/>
                </a:lnTo>
                <a:lnTo>
                  <a:pt x="1360803" y="805180"/>
                </a:lnTo>
                <a:lnTo>
                  <a:pt x="1371892" y="800100"/>
                </a:lnTo>
                <a:lnTo>
                  <a:pt x="1384234" y="795020"/>
                </a:lnTo>
                <a:lnTo>
                  <a:pt x="1397828" y="789940"/>
                </a:lnTo>
                <a:lnTo>
                  <a:pt x="1412671" y="784860"/>
                </a:lnTo>
                <a:lnTo>
                  <a:pt x="1503325" y="755650"/>
                </a:lnTo>
                <a:lnTo>
                  <a:pt x="1512930" y="751840"/>
                </a:lnTo>
                <a:lnTo>
                  <a:pt x="1555295" y="736600"/>
                </a:lnTo>
                <a:lnTo>
                  <a:pt x="1583116" y="721360"/>
                </a:lnTo>
                <a:lnTo>
                  <a:pt x="1461740" y="721360"/>
                </a:lnTo>
                <a:lnTo>
                  <a:pt x="1457029" y="709930"/>
                </a:lnTo>
                <a:lnTo>
                  <a:pt x="1452427" y="698500"/>
                </a:lnTo>
                <a:lnTo>
                  <a:pt x="1447937" y="685800"/>
                </a:lnTo>
                <a:lnTo>
                  <a:pt x="1443558" y="674370"/>
                </a:lnTo>
                <a:lnTo>
                  <a:pt x="1393018" y="509270"/>
                </a:lnTo>
                <a:lnTo>
                  <a:pt x="1402966" y="504190"/>
                </a:lnTo>
                <a:lnTo>
                  <a:pt x="1430699" y="495300"/>
                </a:lnTo>
                <a:lnTo>
                  <a:pt x="1444602" y="491490"/>
                </a:lnTo>
                <a:lnTo>
                  <a:pt x="1457845" y="488950"/>
                </a:lnTo>
                <a:lnTo>
                  <a:pt x="1656150" y="488950"/>
                </a:lnTo>
                <a:lnTo>
                  <a:pt x="1655495" y="487680"/>
                </a:lnTo>
                <a:lnTo>
                  <a:pt x="1648909" y="478790"/>
                </a:lnTo>
                <a:lnTo>
                  <a:pt x="1643709" y="472440"/>
                </a:lnTo>
                <a:lnTo>
                  <a:pt x="1372387" y="472440"/>
                </a:lnTo>
                <a:lnTo>
                  <a:pt x="1335057" y="367030"/>
                </a:lnTo>
                <a:lnTo>
                  <a:pt x="1331386" y="355600"/>
                </a:lnTo>
                <a:lnTo>
                  <a:pt x="1328052" y="344170"/>
                </a:lnTo>
                <a:lnTo>
                  <a:pt x="1327773" y="342900"/>
                </a:lnTo>
                <a:close/>
              </a:path>
              <a:path w="2135505" h="1186814">
                <a:moveTo>
                  <a:pt x="1656150" y="488950"/>
                </a:moveTo>
                <a:lnTo>
                  <a:pt x="1482355" y="488950"/>
                </a:lnTo>
                <a:lnTo>
                  <a:pt x="1493620" y="491490"/>
                </a:lnTo>
                <a:lnTo>
                  <a:pt x="1504226" y="494030"/>
                </a:lnTo>
                <a:lnTo>
                  <a:pt x="1540058" y="519430"/>
                </a:lnTo>
                <a:lnTo>
                  <a:pt x="1560007" y="552450"/>
                </a:lnTo>
                <a:lnTo>
                  <a:pt x="1574089" y="599440"/>
                </a:lnTo>
                <a:lnTo>
                  <a:pt x="1575154" y="624840"/>
                </a:lnTo>
                <a:lnTo>
                  <a:pt x="1573867" y="636270"/>
                </a:lnTo>
                <a:lnTo>
                  <a:pt x="1555402" y="679450"/>
                </a:lnTo>
                <a:lnTo>
                  <a:pt x="1525854" y="703580"/>
                </a:lnTo>
                <a:lnTo>
                  <a:pt x="1484112" y="720090"/>
                </a:lnTo>
                <a:lnTo>
                  <a:pt x="1472304" y="721360"/>
                </a:lnTo>
                <a:lnTo>
                  <a:pt x="1583116" y="721360"/>
                </a:lnTo>
                <a:lnTo>
                  <a:pt x="1619132" y="695960"/>
                </a:lnTo>
                <a:lnTo>
                  <a:pt x="1644936" y="666750"/>
                </a:lnTo>
                <a:lnTo>
                  <a:pt x="1664605" y="633730"/>
                </a:lnTo>
                <a:lnTo>
                  <a:pt x="1677614" y="588010"/>
                </a:lnTo>
                <a:lnTo>
                  <a:pt x="1678407" y="577850"/>
                </a:lnTo>
                <a:lnTo>
                  <a:pt x="1678344" y="562610"/>
                </a:lnTo>
                <a:lnTo>
                  <a:pt x="1668805" y="516890"/>
                </a:lnTo>
                <a:lnTo>
                  <a:pt x="1661385" y="499110"/>
                </a:lnTo>
                <a:lnTo>
                  <a:pt x="1656150" y="488950"/>
                </a:lnTo>
                <a:close/>
              </a:path>
              <a:path w="2135505" h="1186814">
                <a:moveTo>
                  <a:pt x="1848395" y="196850"/>
                </a:moveTo>
                <a:lnTo>
                  <a:pt x="1651505" y="196850"/>
                </a:lnTo>
                <a:lnTo>
                  <a:pt x="1661849" y="200659"/>
                </a:lnTo>
                <a:lnTo>
                  <a:pt x="1677826" y="207009"/>
                </a:lnTo>
                <a:lnTo>
                  <a:pt x="1685060" y="210820"/>
                </a:lnTo>
                <a:lnTo>
                  <a:pt x="1692809" y="215900"/>
                </a:lnTo>
                <a:lnTo>
                  <a:pt x="1701073" y="220980"/>
                </a:lnTo>
                <a:lnTo>
                  <a:pt x="1709853" y="226060"/>
                </a:lnTo>
                <a:lnTo>
                  <a:pt x="1719150" y="232410"/>
                </a:lnTo>
                <a:lnTo>
                  <a:pt x="1728965" y="240030"/>
                </a:lnTo>
                <a:lnTo>
                  <a:pt x="1739300" y="246380"/>
                </a:lnTo>
                <a:lnTo>
                  <a:pt x="1750155" y="255270"/>
                </a:lnTo>
                <a:lnTo>
                  <a:pt x="1761532" y="264160"/>
                </a:lnTo>
                <a:lnTo>
                  <a:pt x="1773432" y="273050"/>
                </a:lnTo>
                <a:lnTo>
                  <a:pt x="1785856" y="283210"/>
                </a:lnTo>
                <a:lnTo>
                  <a:pt x="1798805" y="293370"/>
                </a:lnTo>
                <a:lnTo>
                  <a:pt x="1812280" y="304800"/>
                </a:lnTo>
                <a:lnTo>
                  <a:pt x="1828989" y="318770"/>
                </a:lnTo>
                <a:lnTo>
                  <a:pt x="1857430" y="342900"/>
                </a:lnTo>
                <a:lnTo>
                  <a:pt x="1869160" y="354330"/>
                </a:lnTo>
                <a:lnTo>
                  <a:pt x="1879231" y="363220"/>
                </a:lnTo>
                <a:lnTo>
                  <a:pt x="1887642" y="370840"/>
                </a:lnTo>
                <a:lnTo>
                  <a:pt x="1894393" y="378460"/>
                </a:lnTo>
                <a:lnTo>
                  <a:pt x="1899483" y="383540"/>
                </a:lnTo>
                <a:lnTo>
                  <a:pt x="1902913" y="388620"/>
                </a:lnTo>
                <a:lnTo>
                  <a:pt x="1904682" y="391160"/>
                </a:lnTo>
                <a:lnTo>
                  <a:pt x="1923961" y="445770"/>
                </a:lnTo>
                <a:lnTo>
                  <a:pt x="1930574" y="464820"/>
                </a:lnTo>
                <a:lnTo>
                  <a:pt x="1945420" y="510540"/>
                </a:lnTo>
                <a:lnTo>
                  <a:pt x="1948704" y="523240"/>
                </a:lnTo>
                <a:lnTo>
                  <a:pt x="1951155" y="532130"/>
                </a:lnTo>
                <a:lnTo>
                  <a:pt x="1952774" y="539750"/>
                </a:lnTo>
                <a:lnTo>
                  <a:pt x="1953403" y="544830"/>
                </a:lnTo>
                <a:lnTo>
                  <a:pt x="1953514" y="549910"/>
                </a:lnTo>
                <a:lnTo>
                  <a:pt x="1952802" y="553720"/>
                </a:lnTo>
                <a:lnTo>
                  <a:pt x="1950859" y="556260"/>
                </a:lnTo>
                <a:lnTo>
                  <a:pt x="1944210" y="561340"/>
                </a:lnTo>
                <a:lnTo>
                  <a:pt x="1935451" y="565150"/>
                </a:lnTo>
                <a:lnTo>
                  <a:pt x="1922769" y="571500"/>
                </a:lnTo>
                <a:lnTo>
                  <a:pt x="1906168" y="577850"/>
                </a:lnTo>
                <a:lnTo>
                  <a:pt x="1903895" y="582930"/>
                </a:lnTo>
                <a:lnTo>
                  <a:pt x="1912340" y="607060"/>
                </a:lnTo>
                <a:lnTo>
                  <a:pt x="1917036" y="608330"/>
                </a:lnTo>
                <a:lnTo>
                  <a:pt x="1924733" y="605790"/>
                </a:lnTo>
                <a:lnTo>
                  <a:pt x="1933477" y="601980"/>
                </a:lnTo>
                <a:lnTo>
                  <a:pt x="1943273" y="598170"/>
                </a:lnTo>
                <a:lnTo>
                  <a:pt x="1954123" y="594360"/>
                </a:lnTo>
                <a:lnTo>
                  <a:pt x="1966030" y="589280"/>
                </a:lnTo>
                <a:lnTo>
                  <a:pt x="1978998" y="585470"/>
                </a:lnTo>
                <a:lnTo>
                  <a:pt x="1993029" y="580390"/>
                </a:lnTo>
                <a:lnTo>
                  <a:pt x="2008127" y="574040"/>
                </a:lnTo>
                <a:lnTo>
                  <a:pt x="2024295" y="568960"/>
                </a:lnTo>
                <a:lnTo>
                  <a:pt x="2040053" y="562610"/>
                </a:lnTo>
                <a:lnTo>
                  <a:pt x="2054882" y="557530"/>
                </a:lnTo>
                <a:lnTo>
                  <a:pt x="2068782" y="553720"/>
                </a:lnTo>
                <a:lnTo>
                  <a:pt x="2081752" y="548640"/>
                </a:lnTo>
                <a:lnTo>
                  <a:pt x="2093793" y="544830"/>
                </a:lnTo>
                <a:lnTo>
                  <a:pt x="2104905" y="541020"/>
                </a:lnTo>
                <a:lnTo>
                  <a:pt x="2115086" y="538480"/>
                </a:lnTo>
                <a:lnTo>
                  <a:pt x="2124338" y="534670"/>
                </a:lnTo>
                <a:lnTo>
                  <a:pt x="2132660" y="532130"/>
                </a:lnTo>
                <a:lnTo>
                  <a:pt x="2134933" y="528320"/>
                </a:lnTo>
                <a:lnTo>
                  <a:pt x="2129679" y="513080"/>
                </a:lnTo>
                <a:lnTo>
                  <a:pt x="2073262" y="513080"/>
                </a:lnTo>
                <a:lnTo>
                  <a:pt x="2069833" y="511810"/>
                </a:lnTo>
                <a:lnTo>
                  <a:pt x="2045896" y="467360"/>
                </a:lnTo>
                <a:lnTo>
                  <a:pt x="2040274" y="452120"/>
                </a:lnTo>
                <a:lnTo>
                  <a:pt x="2034084" y="435610"/>
                </a:lnTo>
                <a:lnTo>
                  <a:pt x="2019998" y="397510"/>
                </a:lnTo>
                <a:lnTo>
                  <a:pt x="2006610" y="359410"/>
                </a:lnTo>
                <a:lnTo>
                  <a:pt x="2000259" y="328930"/>
                </a:lnTo>
                <a:lnTo>
                  <a:pt x="2000498" y="322580"/>
                </a:lnTo>
                <a:lnTo>
                  <a:pt x="2001366" y="313690"/>
                </a:lnTo>
                <a:lnTo>
                  <a:pt x="2002829" y="302260"/>
                </a:lnTo>
                <a:lnTo>
                  <a:pt x="2003018" y="300990"/>
                </a:lnTo>
                <a:lnTo>
                  <a:pt x="1957616" y="300990"/>
                </a:lnTo>
                <a:lnTo>
                  <a:pt x="1877206" y="223520"/>
                </a:lnTo>
                <a:lnTo>
                  <a:pt x="1864494" y="212090"/>
                </a:lnTo>
                <a:lnTo>
                  <a:pt x="1852294" y="200659"/>
                </a:lnTo>
                <a:lnTo>
                  <a:pt x="1848395" y="196850"/>
                </a:lnTo>
                <a:close/>
              </a:path>
              <a:path w="2135505" h="1186814">
                <a:moveTo>
                  <a:pt x="2126615" y="504190"/>
                </a:moveTo>
                <a:lnTo>
                  <a:pt x="2110529" y="505460"/>
                </a:lnTo>
                <a:lnTo>
                  <a:pt x="2095508" y="509270"/>
                </a:lnTo>
                <a:lnTo>
                  <a:pt x="2084369" y="511810"/>
                </a:lnTo>
                <a:lnTo>
                  <a:pt x="2077110" y="513080"/>
                </a:lnTo>
                <a:lnTo>
                  <a:pt x="2129679" y="513080"/>
                </a:lnTo>
                <a:lnTo>
                  <a:pt x="2126615" y="504190"/>
                </a:lnTo>
                <a:close/>
              </a:path>
              <a:path w="2135505" h="1186814">
                <a:moveTo>
                  <a:pt x="1566687" y="280670"/>
                </a:moveTo>
                <a:lnTo>
                  <a:pt x="1399084" y="280670"/>
                </a:lnTo>
                <a:lnTo>
                  <a:pt x="1410791" y="281940"/>
                </a:lnTo>
                <a:lnTo>
                  <a:pt x="1421606" y="284480"/>
                </a:lnTo>
                <a:lnTo>
                  <a:pt x="1455953" y="312420"/>
                </a:lnTo>
                <a:lnTo>
                  <a:pt x="1470791" y="347980"/>
                </a:lnTo>
                <a:lnTo>
                  <a:pt x="1474276" y="370840"/>
                </a:lnTo>
                <a:lnTo>
                  <a:pt x="1474208" y="384810"/>
                </a:lnTo>
                <a:lnTo>
                  <a:pt x="1458209" y="427990"/>
                </a:lnTo>
                <a:lnTo>
                  <a:pt x="1426058" y="452120"/>
                </a:lnTo>
                <a:lnTo>
                  <a:pt x="1393471" y="466090"/>
                </a:lnTo>
                <a:lnTo>
                  <a:pt x="1380746" y="471170"/>
                </a:lnTo>
                <a:lnTo>
                  <a:pt x="1372387" y="472440"/>
                </a:lnTo>
                <a:lnTo>
                  <a:pt x="1643709" y="472440"/>
                </a:lnTo>
                <a:lnTo>
                  <a:pt x="1612315" y="448310"/>
                </a:lnTo>
                <a:lnTo>
                  <a:pt x="1485115" y="448310"/>
                </a:lnTo>
                <a:lnTo>
                  <a:pt x="1503944" y="435610"/>
                </a:lnTo>
                <a:lnTo>
                  <a:pt x="1513751" y="427990"/>
                </a:lnTo>
                <a:lnTo>
                  <a:pt x="1524258" y="419100"/>
                </a:lnTo>
                <a:lnTo>
                  <a:pt x="1535792" y="410210"/>
                </a:lnTo>
                <a:lnTo>
                  <a:pt x="1559106" y="378460"/>
                </a:lnTo>
                <a:lnTo>
                  <a:pt x="1574093" y="331470"/>
                </a:lnTo>
                <a:lnTo>
                  <a:pt x="1574437" y="318770"/>
                </a:lnTo>
                <a:lnTo>
                  <a:pt x="1573410" y="307340"/>
                </a:lnTo>
                <a:lnTo>
                  <a:pt x="1571010" y="294640"/>
                </a:lnTo>
                <a:lnTo>
                  <a:pt x="1567232" y="281940"/>
                </a:lnTo>
                <a:lnTo>
                  <a:pt x="1566687" y="280670"/>
                </a:lnTo>
                <a:close/>
              </a:path>
              <a:path w="2135505" h="1186814">
                <a:moveTo>
                  <a:pt x="1571482" y="436880"/>
                </a:moveTo>
                <a:lnTo>
                  <a:pt x="1545352" y="436880"/>
                </a:lnTo>
                <a:lnTo>
                  <a:pt x="1531286" y="438150"/>
                </a:lnTo>
                <a:lnTo>
                  <a:pt x="1516556" y="440690"/>
                </a:lnTo>
                <a:lnTo>
                  <a:pt x="1501164" y="444500"/>
                </a:lnTo>
                <a:lnTo>
                  <a:pt x="1485115" y="448310"/>
                </a:lnTo>
                <a:lnTo>
                  <a:pt x="1612315" y="448310"/>
                </a:lnTo>
                <a:lnTo>
                  <a:pt x="1605631" y="445770"/>
                </a:lnTo>
                <a:lnTo>
                  <a:pt x="1594924" y="441960"/>
                </a:lnTo>
                <a:lnTo>
                  <a:pt x="1583540" y="439420"/>
                </a:lnTo>
                <a:lnTo>
                  <a:pt x="1571482" y="436880"/>
                </a:lnTo>
                <a:close/>
              </a:path>
              <a:path w="2135505" h="1186814">
                <a:moveTo>
                  <a:pt x="1480608" y="218440"/>
                </a:moveTo>
                <a:lnTo>
                  <a:pt x="1468843" y="218440"/>
                </a:lnTo>
                <a:lnTo>
                  <a:pt x="1442868" y="220980"/>
                </a:lnTo>
                <a:lnTo>
                  <a:pt x="1428611" y="224790"/>
                </a:lnTo>
                <a:lnTo>
                  <a:pt x="1413475" y="228600"/>
                </a:lnTo>
                <a:lnTo>
                  <a:pt x="1397438" y="232410"/>
                </a:lnTo>
                <a:lnTo>
                  <a:pt x="1370334" y="242570"/>
                </a:lnTo>
                <a:lnTo>
                  <a:pt x="1358883" y="246380"/>
                </a:lnTo>
                <a:lnTo>
                  <a:pt x="1345824" y="251460"/>
                </a:lnTo>
                <a:lnTo>
                  <a:pt x="1330863" y="257810"/>
                </a:lnTo>
                <a:lnTo>
                  <a:pt x="1321572" y="261620"/>
                </a:lnTo>
                <a:lnTo>
                  <a:pt x="1311769" y="265430"/>
                </a:lnTo>
                <a:lnTo>
                  <a:pt x="1301304" y="269240"/>
                </a:lnTo>
                <a:lnTo>
                  <a:pt x="1290029" y="273050"/>
                </a:lnTo>
                <a:lnTo>
                  <a:pt x="1277795" y="278130"/>
                </a:lnTo>
                <a:lnTo>
                  <a:pt x="1264453" y="283210"/>
                </a:lnTo>
                <a:lnTo>
                  <a:pt x="1249855" y="288290"/>
                </a:lnTo>
                <a:lnTo>
                  <a:pt x="1233851" y="293370"/>
                </a:lnTo>
                <a:lnTo>
                  <a:pt x="1218485" y="299720"/>
                </a:lnTo>
                <a:lnTo>
                  <a:pt x="1204217" y="304800"/>
                </a:lnTo>
                <a:lnTo>
                  <a:pt x="1191048" y="308610"/>
                </a:lnTo>
                <a:lnTo>
                  <a:pt x="1178976" y="312420"/>
                </a:lnTo>
                <a:lnTo>
                  <a:pt x="1168003" y="316230"/>
                </a:lnTo>
                <a:lnTo>
                  <a:pt x="1158129" y="318770"/>
                </a:lnTo>
                <a:lnTo>
                  <a:pt x="1149354" y="322580"/>
                </a:lnTo>
                <a:lnTo>
                  <a:pt x="1141679" y="323850"/>
                </a:lnTo>
                <a:lnTo>
                  <a:pt x="1139291" y="328930"/>
                </a:lnTo>
                <a:lnTo>
                  <a:pt x="1147737" y="353060"/>
                </a:lnTo>
                <a:lnTo>
                  <a:pt x="1161314" y="351790"/>
                </a:lnTo>
                <a:lnTo>
                  <a:pt x="1188807" y="345440"/>
                </a:lnTo>
                <a:lnTo>
                  <a:pt x="1194752" y="344170"/>
                </a:lnTo>
                <a:lnTo>
                  <a:pt x="1202207" y="342900"/>
                </a:lnTo>
                <a:lnTo>
                  <a:pt x="1327773" y="342900"/>
                </a:lnTo>
                <a:lnTo>
                  <a:pt x="1325260" y="331470"/>
                </a:lnTo>
                <a:lnTo>
                  <a:pt x="1323218" y="318770"/>
                </a:lnTo>
                <a:lnTo>
                  <a:pt x="1322133" y="304800"/>
                </a:lnTo>
                <a:lnTo>
                  <a:pt x="1331079" y="299720"/>
                </a:lnTo>
                <a:lnTo>
                  <a:pt x="1342078" y="295910"/>
                </a:lnTo>
                <a:lnTo>
                  <a:pt x="1372996" y="284480"/>
                </a:lnTo>
                <a:lnTo>
                  <a:pt x="1386485" y="281940"/>
                </a:lnTo>
                <a:lnTo>
                  <a:pt x="1399084" y="280670"/>
                </a:lnTo>
                <a:lnTo>
                  <a:pt x="1566687" y="280670"/>
                </a:lnTo>
                <a:lnTo>
                  <a:pt x="1562325" y="270510"/>
                </a:lnTo>
                <a:lnTo>
                  <a:pt x="1528136" y="232410"/>
                </a:lnTo>
                <a:lnTo>
                  <a:pt x="1501807" y="220980"/>
                </a:lnTo>
                <a:lnTo>
                  <a:pt x="1480608" y="218440"/>
                </a:lnTo>
                <a:close/>
              </a:path>
              <a:path w="2135505" h="1186814">
                <a:moveTo>
                  <a:pt x="2060384" y="0"/>
                </a:moveTo>
                <a:lnTo>
                  <a:pt x="2009111" y="17780"/>
                </a:lnTo>
                <a:lnTo>
                  <a:pt x="2006852" y="33020"/>
                </a:lnTo>
                <a:lnTo>
                  <a:pt x="2004916" y="45720"/>
                </a:lnTo>
                <a:lnTo>
                  <a:pt x="2003298" y="55880"/>
                </a:lnTo>
                <a:lnTo>
                  <a:pt x="1985727" y="157480"/>
                </a:lnTo>
                <a:lnTo>
                  <a:pt x="1982490" y="175259"/>
                </a:lnTo>
                <a:lnTo>
                  <a:pt x="1976506" y="205740"/>
                </a:lnTo>
                <a:lnTo>
                  <a:pt x="1971172" y="233680"/>
                </a:lnTo>
                <a:lnTo>
                  <a:pt x="1966488" y="257810"/>
                </a:lnTo>
                <a:lnTo>
                  <a:pt x="1964390" y="269240"/>
                </a:lnTo>
                <a:lnTo>
                  <a:pt x="1962453" y="278130"/>
                </a:lnTo>
                <a:lnTo>
                  <a:pt x="1960679" y="287020"/>
                </a:lnTo>
                <a:lnTo>
                  <a:pt x="1959066" y="294640"/>
                </a:lnTo>
                <a:lnTo>
                  <a:pt x="1957616" y="300990"/>
                </a:lnTo>
                <a:lnTo>
                  <a:pt x="2003018" y="300990"/>
                </a:lnTo>
                <a:lnTo>
                  <a:pt x="2010958" y="255270"/>
                </a:lnTo>
                <a:lnTo>
                  <a:pt x="2023850" y="193040"/>
                </a:lnTo>
                <a:lnTo>
                  <a:pt x="2026830" y="180340"/>
                </a:lnTo>
                <a:lnTo>
                  <a:pt x="2029818" y="166370"/>
                </a:lnTo>
                <a:lnTo>
                  <a:pt x="2032815" y="153670"/>
                </a:lnTo>
                <a:lnTo>
                  <a:pt x="2041860" y="115570"/>
                </a:lnTo>
                <a:lnTo>
                  <a:pt x="2044893" y="104140"/>
                </a:lnTo>
                <a:lnTo>
                  <a:pt x="2047934" y="91440"/>
                </a:lnTo>
                <a:lnTo>
                  <a:pt x="2050985" y="80009"/>
                </a:lnTo>
                <a:lnTo>
                  <a:pt x="2060191" y="45720"/>
                </a:lnTo>
                <a:lnTo>
                  <a:pt x="2063277" y="35559"/>
                </a:lnTo>
                <a:lnTo>
                  <a:pt x="2066373" y="24130"/>
                </a:lnTo>
                <a:lnTo>
                  <a:pt x="2069477" y="13970"/>
                </a:lnTo>
                <a:lnTo>
                  <a:pt x="2065134" y="2540"/>
                </a:lnTo>
                <a:lnTo>
                  <a:pt x="2060384" y="0"/>
                </a:lnTo>
                <a:close/>
              </a:path>
              <a:path w="2135505" h="1186814">
                <a:moveTo>
                  <a:pt x="1710644" y="114300"/>
                </a:moveTo>
                <a:lnTo>
                  <a:pt x="1704853" y="118109"/>
                </a:lnTo>
                <a:lnTo>
                  <a:pt x="1697747" y="123190"/>
                </a:lnTo>
                <a:lnTo>
                  <a:pt x="1689325" y="128270"/>
                </a:lnTo>
                <a:lnTo>
                  <a:pt x="1679589" y="134620"/>
                </a:lnTo>
                <a:lnTo>
                  <a:pt x="1668538" y="140970"/>
                </a:lnTo>
                <a:lnTo>
                  <a:pt x="1656171" y="148590"/>
                </a:lnTo>
                <a:lnTo>
                  <a:pt x="1642491" y="157480"/>
                </a:lnTo>
                <a:lnTo>
                  <a:pt x="1627495" y="166370"/>
                </a:lnTo>
                <a:lnTo>
                  <a:pt x="1611185" y="175259"/>
                </a:lnTo>
                <a:lnTo>
                  <a:pt x="1609039" y="180340"/>
                </a:lnTo>
                <a:lnTo>
                  <a:pt x="1615998" y="200659"/>
                </a:lnTo>
                <a:lnTo>
                  <a:pt x="1628544" y="200659"/>
                </a:lnTo>
                <a:lnTo>
                  <a:pt x="1641442" y="196850"/>
                </a:lnTo>
                <a:lnTo>
                  <a:pt x="1848395" y="196850"/>
                </a:lnTo>
                <a:lnTo>
                  <a:pt x="1840595" y="189230"/>
                </a:lnTo>
                <a:lnTo>
                  <a:pt x="1829383" y="180340"/>
                </a:lnTo>
                <a:lnTo>
                  <a:pt x="1818645" y="170180"/>
                </a:lnTo>
                <a:lnTo>
                  <a:pt x="1808367" y="162559"/>
                </a:lnTo>
                <a:lnTo>
                  <a:pt x="1798536" y="153670"/>
                </a:lnTo>
                <a:lnTo>
                  <a:pt x="1789140" y="147320"/>
                </a:lnTo>
                <a:lnTo>
                  <a:pt x="1780165" y="140970"/>
                </a:lnTo>
                <a:lnTo>
                  <a:pt x="1771597" y="134620"/>
                </a:lnTo>
                <a:lnTo>
                  <a:pt x="1763424" y="129540"/>
                </a:lnTo>
                <a:lnTo>
                  <a:pt x="1755633" y="125730"/>
                </a:lnTo>
                <a:lnTo>
                  <a:pt x="1748209" y="121920"/>
                </a:lnTo>
                <a:lnTo>
                  <a:pt x="1736512" y="118109"/>
                </a:lnTo>
                <a:lnTo>
                  <a:pt x="1724082" y="115570"/>
                </a:lnTo>
                <a:lnTo>
                  <a:pt x="1710644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一维数据的读入处理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0653" y="1529255"/>
            <a:ext cx="5608320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从空格分隔的文件中读入数据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90575" algn="l"/>
                <a:tab pos="1568450" algn="l"/>
                <a:tab pos="2346960" algn="l"/>
                <a:tab pos="3124200" algn="l"/>
                <a:tab pos="3902075" algn="l"/>
                <a:tab pos="4680585" algn="l"/>
              </a:tabLst>
            </a:pP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中国	美国	日本	德国	法国	英国	意大利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19" y="3166279"/>
            <a:ext cx="3378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</a:tabLst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25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)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45" dirty="0">
                <a:latin typeface="FZLTZHB--B51-0"/>
                <a:cs typeface="FZLTZHB--B51-0"/>
              </a:rPr>
              <a:t>d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19" y="3686555"/>
            <a:ext cx="23463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120" dirty="0">
                <a:latin typeface="FZLTZHB--B51-0"/>
                <a:cs typeface="FZLTZHB--B51-0"/>
              </a:rPr>
              <a:t>x</a:t>
            </a:r>
            <a:r>
              <a:rPr sz="2000" b="1" spc="65" dirty="0">
                <a:latin typeface="FZLTZHB--B51-0"/>
                <a:cs typeface="FZLTZHB--B51-0"/>
              </a:rPr>
              <a:t>t</a:t>
            </a:r>
            <a:r>
              <a:rPr sz="2000" b="1" spc="430" dirty="0">
                <a:latin typeface="FZLTZHB--B51-0"/>
                <a:cs typeface="FZLTZHB--B51-0"/>
              </a:rPr>
              <a:t>.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570" dirty="0">
                <a:latin typeface="FZLTZHB--B51-0"/>
                <a:cs typeface="FZLTZHB--B51-0"/>
              </a:rPr>
              <a:t>l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319" y="4385275"/>
            <a:ext cx="1282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85" dirty="0">
                <a:latin typeface="FZLTZHB--B51-0"/>
                <a:cs typeface="FZLTZHB--B51-0"/>
              </a:rPr>
              <a:t>.</a:t>
            </a:r>
            <a:r>
              <a:rPr sz="2000" b="1" spc="160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2787" y="3357423"/>
            <a:ext cx="361124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45" dirty="0">
                <a:solidFill>
                  <a:srgbClr val="C00000"/>
                </a:solidFill>
                <a:latin typeface="FZLTZHB--B51-0"/>
                <a:cs typeface="FZLTZHB--B51-0"/>
              </a:rPr>
              <a:t>&gt;&gt;&gt; </a:t>
            </a:r>
            <a:r>
              <a:rPr sz="18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204" dirty="0">
                <a:latin typeface="FZLTZHB--B51-0"/>
                <a:cs typeface="FZLTZHB--B51-0"/>
              </a:rPr>
              <a:t>ls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['</a:t>
            </a:r>
            <a:r>
              <a:rPr sz="1800" spc="-95" dirty="0">
                <a:solidFill>
                  <a:srgbClr val="0010FF"/>
                </a:solidFill>
                <a:latin typeface="Arial Unicode MS"/>
                <a:cs typeface="Arial Unicode MS"/>
              </a:rPr>
              <a:t>中国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美国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日本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德国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法国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英国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意大利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']</a:t>
            </a:r>
            <a:endParaRPr sz="180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0319" y="3166279"/>
            <a:ext cx="3378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</a:tabLst>
            </a:pP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95" dirty="0">
                <a:latin typeface="FZLTZHB--B51-0"/>
                <a:cs typeface="FZLTZHB--B51-0"/>
              </a:rPr>
              <a:t>xt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25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40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)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45" dirty="0">
                <a:latin typeface="FZLTZHB--B51-0"/>
                <a:cs typeface="FZLTZHB--B51-0"/>
              </a:rPr>
              <a:t>d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319" y="3692652"/>
            <a:ext cx="2781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120" dirty="0">
                <a:latin typeface="FZLTZHB--B51-0"/>
                <a:cs typeface="FZLTZHB--B51-0"/>
              </a:rPr>
              <a:t>x</a:t>
            </a:r>
            <a:r>
              <a:rPr sz="2000" b="1" spc="65" dirty="0">
                <a:latin typeface="FZLTZHB--B51-0"/>
                <a:cs typeface="FZLTZHB--B51-0"/>
              </a:rPr>
              <a:t>t</a:t>
            </a:r>
            <a:r>
              <a:rPr sz="2000" b="1" spc="430" dirty="0">
                <a:latin typeface="FZLTZHB--B51-0"/>
                <a:cs typeface="FZLTZHB--B51-0"/>
              </a:rPr>
              <a:t>.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570" dirty="0">
                <a:latin typeface="FZLTZHB--B51-0"/>
                <a:cs typeface="FZLTZHB--B51-0"/>
              </a:rPr>
              <a:t>l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"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573" y="4385275"/>
            <a:ext cx="1282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85" dirty="0">
                <a:latin typeface="FZLTZHB--B51-0"/>
                <a:cs typeface="FZLTZHB--B51-0"/>
              </a:rPr>
              <a:t>.</a:t>
            </a:r>
            <a:r>
              <a:rPr sz="2000" b="1" spc="160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一维数据的读入处理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34185" y="1529255"/>
            <a:ext cx="5603240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从特殊符号分隔的文件中读入数据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日本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德国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英国</a:t>
            </a:r>
            <a:r>
              <a:rPr sz="2400" spc="-125" dirty="0">
                <a:solidFill>
                  <a:srgbClr val="1DB41D"/>
                </a:solidFill>
                <a:latin typeface="Andale Mono"/>
                <a:cs typeface="Andale Mono"/>
              </a:rPr>
              <a:t>$</a:t>
            </a:r>
            <a:r>
              <a:rPr sz="2400" spc="-125" dirty="0">
                <a:solidFill>
                  <a:srgbClr val="1DB41D"/>
                </a:solidFill>
                <a:latin typeface="Arial Unicode MS"/>
                <a:cs typeface="Arial Unicode MS"/>
              </a:rPr>
              <a:t>意大利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2787" y="3357423"/>
            <a:ext cx="361124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45" dirty="0">
                <a:solidFill>
                  <a:srgbClr val="C00000"/>
                </a:solidFill>
                <a:latin typeface="FZLTZHB--B51-0"/>
                <a:cs typeface="FZLTZHB--B51-0"/>
              </a:rPr>
              <a:t>&gt;&gt;&gt; </a:t>
            </a:r>
            <a:r>
              <a:rPr sz="18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spc="204" dirty="0">
                <a:latin typeface="FZLTZHB--B51-0"/>
                <a:cs typeface="FZLTZHB--B51-0"/>
              </a:rPr>
              <a:t>ls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['</a:t>
            </a:r>
            <a:r>
              <a:rPr sz="1800" spc="-95" dirty="0">
                <a:solidFill>
                  <a:srgbClr val="0010FF"/>
                </a:solidFill>
                <a:latin typeface="Arial Unicode MS"/>
                <a:cs typeface="Arial Unicode MS"/>
              </a:rPr>
              <a:t>中国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美国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日本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德国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法国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英国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意大利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']</a:t>
            </a:r>
            <a:endParaRPr sz="180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一维数据的写入处理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2184" y="1529255"/>
            <a:ext cx="4597400" cy="172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采用空格分隔方式将数据写入文件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9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tabLst>
                <a:tab pos="783590" algn="l"/>
                <a:tab pos="1063625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05" dirty="0"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95" dirty="0">
                <a:latin typeface="Andale Mono"/>
                <a:cs typeface="Andale Mono"/>
              </a:rPr>
              <a:t> 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95" dirty="0">
                <a:latin typeface="Andale Mono"/>
                <a:cs typeface="Andale Mono"/>
              </a:rPr>
              <a:t> 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日本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latin typeface="Andale Mono"/>
                <a:cs typeface="Andale Mono"/>
              </a:rPr>
              <a:t>]</a:t>
            </a:r>
            <a:endParaRPr sz="2000">
              <a:latin typeface="Andale Mono"/>
              <a:cs typeface="Andale Mono"/>
            </a:endParaRPr>
          </a:p>
          <a:p>
            <a:pPr marL="365760">
              <a:lnSpc>
                <a:spcPct val="100000"/>
              </a:lnSpc>
              <a:spcBef>
                <a:spcPts val="1200"/>
              </a:spcBef>
              <a:tabLst>
                <a:tab pos="644525" algn="l"/>
                <a:tab pos="923925" algn="l"/>
                <a:tab pos="2601595" algn="l"/>
              </a:tabLst>
            </a:pPr>
            <a:r>
              <a:rPr sz="2000" b="1" spc="390" dirty="0">
                <a:latin typeface="FZLTZHB--B51-0"/>
                <a:cs typeface="FZLTZHB--B51-0"/>
              </a:rPr>
              <a:t>f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pe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395" dirty="0">
                <a:latin typeface="FZLTZHB--B51-0"/>
                <a:cs typeface="FZLTZHB--B51-0"/>
              </a:rPr>
              <a:t>na</a:t>
            </a:r>
            <a:r>
              <a:rPr sz="2000" b="1" spc="-595" dirty="0">
                <a:latin typeface="FZLTZHB--B51-0"/>
                <a:cs typeface="FZLTZHB--B51-0"/>
              </a:rPr>
              <a:t>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w'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148" y="3334511"/>
            <a:ext cx="3503929" cy="432434"/>
          </a:xfrm>
          <a:prstGeom prst="rect">
            <a:avLst/>
          </a:prstGeom>
          <a:solidFill>
            <a:srgbClr val="FDFDF9"/>
          </a:solidFill>
          <a:ln w="38100">
            <a:solidFill>
              <a:srgbClr val="FF92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1625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80" dirty="0">
                <a:latin typeface="FZLTZHB--B51-0"/>
                <a:cs typeface="FZLTZHB--B51-0"/>
              </a:rPr>
              <a:t>.</a:t>
            </a:r>
            <a:r>
              <a:rPr sz="2000" b="1" spc="-210" dirty="0">
                <a:latin typeface="FZLTZHB--B51-0"/>
                <a:cs typeface="FZLTZHB--B51-0"/>
              </a:rPr>
              <a:t>w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95" dirty="0">
                <a:solidFill>
                  <a:srgbClr val="1DB41D"/>
                </a:solidFill>
                <a:latin typeface="Andale Mono"/>
                <a:cs typeface="Andale Mono"/>
              </a:rPr>
              <a:t> 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95" dirty="0">
                <a:latin typeface="FZLTZHB--B51-0"/>
                <a:cs typeface="FZLTZHB--B51-0"/>
              </a:rPr>
              <a:t>j</a:t>
            </a:r>
            <a:r>
              <a:rPr sz="2000" b="1" spc="235" dirty="0">
                <a:latin typeface="FZLTZHB--B51-0"/>
                <a:cs typeface="FZLTZHB--B51-0"/>
              </a:rPr>
              <a:t>o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5" dirty="0">
                <a:latin typeface="FZLTZHB--B51-0"/>
                <a:cs typeface="FZLTZHB--B51-0"/>
              </a:rPr>
              <a:t>n</a:t>
            </a:r>
            <a:r>
              <a:rPr sz="2000" b="1" spc="15" dirty="0">
                <a:latin typeface="FZLTZHB--B51-0"/>
                <a:cs typeface="FZLTZHB--B51-0"/>
              </a:rPr>
              <a:t>(</a:t>
            </a:r>
            <a:r>
              <a:rPr sz="2000" b="1" spc="135" dirty="0">
                <a:latin typeface="FZLTZHB--B51-0"/>
                <a:cs typeface="FZLTZHB--B51-0"/>
              </a:rPr>
              <a:t>l</a:t>
            </a:r>
            <a:r>
              <a:rPr sz="2000" b="1" spc="320" dirty="0">
                <a:latin typeface="FZLTZHB--B51-0"/>
                <a:cs typeface="FZLTZHB--B51-0"/>
              </a:rPr>
              <a:t>s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5530" y="3892702"/>
            <a:ext cx="1282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85" dirty="0">
                <a:latin typeface="FZLTZHB--B51-0"/>
                <a:cs typeface="FZLTZHB--B51-0"/>
              </a:rPr>
              <a:t>.</a:t>
            </a:r>
            <a:r>
              <a:rPr sz="2000" b="1" spc="160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一维数据的写入处理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2184" y="1529255"/>
            <a:ext cx="4597400" cy="172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采用特殊分隔方式将数据写入文件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9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tabLst>
                <a:tab pos="783590" algn="l"/>
                <a:tab pos="1063625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05" dirty="0">
                <a:latin typeface="Andale Mono"/>
                <a:cs typeface="Andale Mono"/>
              </a:rPr>
              <a:t>[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95" dirty="0">
                <a:latin typeface="Andale Mono"/>
                <a:cs typeface="Andale Mono"/>
              </a:rPr>
              <a:t> 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latin typeface="Andale Mono"/>
                <a:cs typeface="Andale Mono"/>
              </a:rPr>
              <a:t>,</a:t>
            </a:r>
            <a:r>
              <a:rPr sz="2000" spc="-95" dirty="0">
                <a:latin typeface="Andale Mono"/>
                <a:cs typeface="Andale Mono"/>
              </a:rPr>
              <a:t> 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日本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latin typeface="Andale Mono"/>
                <a:cs typeface="Andale Mono"/>
              </a:rPr>
              <a:t>]</a:t>
            </a:r>
            <a:endParaRPr sz="2000">
              <a:latin typeface="Andale Mono"/>
              <a:cs typeface="Andale Mono"/>
            </a:endParaRPr>
          </a:p>
          <a:p>
            <a:pPr marL="365760">
              <a:lnSpc>
                <a:spcPct val="100000"/>
              </a:lnSpc>
              <a:spcBef>
                <a:spcPts val="1200"/>
              </a:spcBef>
              <a:tabLst>
                <a:tab pos="644525" algn="l"/>
                <a:tab pos="923925" algn="l"/>
                <a:tab pos="2601595" algn="l"/>
              </a:tabLst>
            </a:pPr>
            <a:r>
              <a:rPr sz="2000" b="1" spc="390" dirty="0">
                <a:latin typeface="FZLTZHB--B51-0"/>
                <a:cs typeface="FZLTZHB--B51-0"/>
              </a:rPr>
              <a:t>f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pe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395" dirty="0">
                <a:latin typeface="FZLTZHB--B51-0"/>
                <a:cs typeface="FZLTZHB--B51-0"/>
              </a:rPr>
              <a:t>na</a:t>
            </a:r>
            <a:r>
              <a:rPr sz="2000" b="1" spc="-595" dirty="0">
                <a:latin typeface="FZLTZHB--B51-0"/>
                <a:cs typeface="FZLTZHB--B51-0"/>
              </a:rPr>
              <a:t>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solidFill>
                  <a:srgbClr val="1DB41D"/>
                </a:solidFill>
                <a:latin typeface="Andale Mono"/>
                <a:cs typeface="Andale Mono"/>
              </a:rPr>
              <a:t>w'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148" y="3334511"/>
            <a:ext cx="3503929" cy="432434"/>
          </a:xfrm>
          <a:prstGeom prst="rect">
            <a:avLst/>
          </a:prstGeom>
          <a:solidFill>
            <a:srgbClr val="FDFDF9"/>
          </a:solidFill>
          <a:ln w="38100">
            <a:solidFill>
              <a:srgbClr val="FF92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1625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80" dirty="0">
                <a:latin typeface="FZLTZHB--B51-0"/>
                <a:cs typeface="FZLTZHB--B51-0"/>
              </a:rPr>
              <a:t>.</a:t>
            </a:r>
            <a:r>
              <a:rPr sz="2000" b="1" spc="-210" dirty="0">
                <a:latin typeface="FZLTZHB--B51-0"/>
                <a:cs typeface="FZLTZHB--B51-0"/>
              </a:rPr>
              <a:t>w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spc="-100" dirty="0">
                <a:solidFill>
                  <a:srgbClr val="1DB41D"/>
                </a:solidFill>
                <a:latin typeface="Andale Mono"/>
                <a:cs typeface="Andale Mono"/>
              </a:rPr>
              <a:t>'$</a:t>
            </a:r>
            <a:r>
              <a:rPr sz="2000" spc="-110" dirty="0">
                <a:solidFill>
                  <a:srgbClr val="1DB41D"/>
                </a:solidFill>
                <a:latin typeface="Andale Mono"/>
                <a:cs typeface="Andale Mono"/>
              </a:rPr>
              <a:t>'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95" dirty="0">
                <a:latin typeface="FZLTZHB--B51-0"/>
                <a:cs typeface="FZLTZHB--B51-0"/>
              </a:rPr>
              <a:t>j</a:t>
            </a:r>
            <a:r>
              <a:rPr sz="2000" b="1" spc="235" dirty="0">
                <a:latin typeface="FZLTZHB--B51-0"/>
                <a:cs typeface="FZLTZHB--B51-0"/>
              </a:rPr>
              <a:t>o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5" dirty="0">
                <a:latin typeface="FZLTZHB--B51-0"/>
                <a:cs typeface="FZLTZHB--B51-0"/>
              </a:rPr>
              <a:t>n</a:t>
            </a:r>
            <a:r>
              <a:rPr sz="2000" b="1" spc="15" dirty="0">
                <a:latin typeface="FZLTZHB--B51-0"/>
                <a:cs typeface="FZLTZHB--B51-0"/>
              </a:rPr>
              <a:t>(</a:t>
            </a:r>
            <a:r>
              <a:rPr sz="2000" b="1" spc="135" dirty="0">
                <a:latin typeface="FZLTZHB--B51-0"/>
                <a:cs typeface="FZLTZHB--B51-0"/>
              </a:rPr>
              <a:t>l</a:t>
            </a:r>
            <a:r>
              <a:rPr sz="2000" b="1" spc="320" dirty="0">
                <a:latin typeface="FZLTZHB--B51-0"/>
                <a:cs typeface="FZLTZHB--B51-0"/>
              </a:rPr>
              <a:t>s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5530" y="3892702"/>
            <a:ext cx="1282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85" dirty="0">
                <a:latin typeface="FZLTZHB--B51-0"/>
                <a:cs typeface="FZLTZHB--B51-0"/>
              </a:rPr>
              <a:t>.</a:t>
            </a:r>
            <a:r>
              <a:rPr sz="2000" b="1" spc="160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955" y="3644531"/>
            <a:ext cx="875365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45" y="1562804"/>
            <a:ext cx="756475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数据的维度：一维、二维、多维、高维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一维数据的表示：列表类型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有序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和集合类型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无序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一维数据的存储：空格分隔、逗号分隔、特殊符号分隔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一维数据的处理：字符串方法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-75" dirty="0">
                <a:latin typeface="Arial"/>
                <a:cs typeface="Arial"/>
              </a:rPr>
              <a:t>.s</a:t>
            </a:r>
            <a:r>
              <a:rPr sz="2400" b="1" spc="100" dirty="0">
                <a:latin typeface="Arial"/>
                <a:cs typeface="Arial"/>
              </a:rPr>
              <a:t>pli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80" dirty="0">
                <a:latin typeface="Arial"/>
                <a:cs typeface="Arial"/>
              </a:rPr>
              <a:t>jo</a:t>
            </a:r>
            <a:r>
              <a:rPr sz="2400" b="1" spc="45" dirty="0">
                <a:latin typeface="Arial"/>
                <a:cs typeface="Arial"/>
              </a:rPr>
              <a:t>i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493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一维数据的格式化和处理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3139</Words>
  <Application>Microsoft Macintosh PowerPoint</Application>
  <PresentationFormat>全屏显示(16:9)</PresentationFormat>
  <Paragraphs>975</Paragraphs>
  <Slides>164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164</vt:i4>
      </vt:variant>
    </vt:vector>
  </HeadingPairs>
  <TitlesOfParts>
    <vt:vector size="175" baseType="lpstr">
      <vt:lpstr>Arial Unicode MS</vt:lpstr>
      <vt:lpstr>FZLTZHB--B51-0</vt:lpstr>
      <vt:lpstr>Heiti SC</vt:lpstr>
      <vt:lpstr>Andale Mono</vt:lpstr>
      <vt:lpstr>Arial</vt:lpstr>
      <vt:lpstr>Calibri</vt:lpstr>
      <vt:lpstr>Courier New</vt:lpstr>
      <vt:lpstr>Menlo</vt:lpstr>
      <vt:lpstr>Microsoft Sans Serif</vt:lpstr>
      <vt:lpstr>Times New Roman</vt:lpstr>
      <vt:lpstr>Office Theme</vt:lpstr>
      <vt:lpstr>PowerPoint 演示文稿</vt:lpstr>
      <vt:lpstr>Python语言程序设计</vt:lpstr>
      <vt:lpstr>前课复习</vt:lpstr>
      <vt:lpstr>数字类型及操作</vt:lpstr>
      <vt:lpstr>字符串类型及操作</vt:lpstr>
      <vt:lpstr>程序的分支结构</vt:lpstr>
      <vt:lpstr>程序的循环结构</vt:lpstr>
      <vt:lpstr>函数的定义与使用</vt:lpstr>
      <vt:lpstr>代码复用与函数递归</vt:lpstr>
      <vt:lpstr>集合类型及操作</vt:lpstr>
      <vt:lpstr>序列类型及操作</vt:lpstr>
      <vt:lpstr>字典类型及操作</vt:lpstr>
      <vt:lpstr>本课概要</vt:lpstr>
      <vt:lpstr>第7章 文件和数据格式化</vt:lpstr>
      <vt:lpstr>第7章 文件和数据格式化</vt:lpstr>
      <vt:lpstr>第7章 文件和数据格式化</vt:lpstr>
      <vt:lpstr>练习与作业</vt:lpstr>
      <vt:lpstr>第7章 文件和数据格式化</vt:lpstr>
      <vt:lpstr>PowerPoint 演示文稿</vt:lpstr>
      <vt:lpstr>PowerPoint 演示文稿</vt:lpstr>
      <vt:lpstr>Python语言程序设计</vt:lpstr>
      <vt:lpstr>单元开篇</vt:lpstr>
      <vt:lpstr>文件的使用</vt:lpstr>
      <vt:lpstr>文件的类型</vt:lpstr>
      <vt:lpstr>文件的理解</vt:lpstr>
      <vt:lpstr>文件的理解</vt:lpstr>
      <vt:lpstr>文本文件</vt:lpstr>
      <vt:lpstr>二进制文件</vt:lpstr>
      <vt:lpstr>文本文件 vs. 二进制文件</vt:lpstr>
      <vt:lpstr>文本文件 vs. 二进制文件</vt:lpstr>
      <vt:lpstr>文本文件 vs. 二进制文件</vt:lpstr>
      <vt:lpstr>文件的打开和关闭</vt:lpstr>
      <vt:lpstr>文件的打开关闭</vt:lpstr>
      <vt:lpstr>文件的打开</vt:lpstr>
      <vt:lpstr>文件路径</vt:lpstr>
      <vt:lpstr>打开模式</vt:lpstr>
      <vt:lpstr>打开模式</vt:lpstr>
      <vt:lpstr>文件的关闭</vt:lpstr>
      <vt:lpstr>文件使用</vt:lpstr>
      <vt:lpstr>文件内容的读取</vt:lpstr>
      <vt:lpstr>文件内容的读取</vt:lpstr>
      <vt:lpstr>文件内容的读取</vt:lpstr>
      <vt:lpstr>文件的全文本操作</vt:lpstr>
      <vt:lpstr>文件的全文本操作</vt:lpstr>
      <vt:lpstr>文件的逐行操作</vt:lpstr>
      <vt:lpstr>文件的逐行操作</vt:lpstr>
      <vt:lpstr>数据的文件写入</vt:lpstr>
      <vt:lpstr>数据的文件写入</vt:lpstr>
      <vt:lpstr>数据的文件写入</vt:lpstr>
      <vt:lpstr>数据的文件写入</vt:lpstr>
      <vt:lpstr>数据的文件写入</vt:lpstr>
      <vt:lpstr>单元小结</vt:lpstr>
      <vt:lpstr>文件的使用</vt:lpstr>
      <vt:lpstr>PowerPoint 演示文稿</vt:lpstr>
      <vt:lpstr>PowerPoint 演示文稿</vt:lpstr>
      <vt:lpstr>PowerPoint 演示文稿</vt:lpstr>
      <vt:lpstr>PowerPoint 演示文稿</vt:lpstr>
      <vt:lpstr>Python语言程序设计</vt:lpstr>
      <vt:lpstr>PowerPoint 演示文稿</vt:lpstr>
      <vt:lpstr>问题分析</vt:lpstr>
      <vt:lpstr>问题分析</vt:lpstr>
      <vt:lpstr>PowerPoint 演示文稿</vt:lpstr>
      <vt:lpstr>自动轨迹绘制</vt:lpstr>
      <vt:lpstr>数据接口定义</vt:lpstr>
      <vt:lpstr>PowerPoint 演示文稿</vt:lpstr>
      <vt:lpstr>数据文件</vt:lpstr>
      <vt:lpstr>PowerPoint 演示文稿</vt:lpstr>
      <vt:lpstr>PowerPoint 演示文稿</vt:lpstr>
      <vt:lpstr>举一反三</vt:lpstr>
      <vt:lpstr>举一反三</vt:lpstr>
      <vt:lpstr>PowerPoint 演示文稿</vt:lpstr>
      <vt:lpstr>PowerPoint 演示文稿</vt:lpstr>
      <vt:lpstr>Python语言程序设计</vt:lpstr>
      <vt:lpstr>单元开篇</vt:lpstr>
      <vt:lpstr>一维数据的格式化和处理</vt:lpstr>
      <vt:lpstr>数据组织的维度</vt:lpstr>
      <vt:lpstr>从一个数据到一组数据</vt:lpstr>
      <vt:lpstr>维度：一组数据的组织形式</vt:lpstr>
      <vt:lpstr>一维数据</vt:lpstr>
      <vt:lpstr>二维数据</vt:lpstr>
      <vt:lpstr>多维数据</vt:lpstr>
      <vt:lpstr>高维数据</vt:lpstr>
      <vt:lpstr>数据的操作周期</vt:lpstr>
      <vt:lpstr>一维数据的表示</vt:lpstr>
      <vt:lpstr>一维数据的表示</vt:lpstr>
      <vt:lpstr>一维数据的表示</vt:lpstr>
      <vt:lpstr>一维数据的存储</vt:lpstr>
      <vt:lpstr>一维数据的存储</vt:lpstr>
      <vt:lpstr>一维数据的存储</vt:lpstr>
      <vt:lpstr>一维数据的存储</vt:lpstr>
      <vt:lpstr>一维数据的处理</vt:lpstr>
      <vt:lpstr>数据的处理</vt:lpstr>
      <vt:lpstr>一维数据的读入处理</vt:lpstr>
      <vt:lpstr>一维数据的读入处理</vt:lpstr>
      <vt:lpstr>一维数据的写入处理</vt:lpstr>
      <vt:lpstr>一维数据的写入处理</vt:lpstr>
      <vt:lpstr>单元小结</vt:lpstr>
      <vt:lpstr>一维数据的格式化和处理</vt:lpstr>
      <vt:lpstr>PowerPoint 演示文稿</vt:lpstr>
      <vt:lpstr>Python是最受欢迎的编程语言吗？</vt:lpstr>
      <vt:lpstr>PowerPoint 演示文稿</vt:lpstr>
      <vt:lpstr>PowerPoint 演示文稿</vt:lpstr>
      <vt:lpstr>Python语言程序设计</vt:lpstr>
      <vt:lpstr>单元开篇</vt:lpstr>
      <vt:lpstr>二维数据的格式化和处理</vt:lpstr>
      <vt:lpstr>二维数据的表示</vt:lpstr>
      <vt:lpstr>二维数据的表示</vt:lpstr>
      <vt:lpstr>二维数据的表示</vt:lpstr>
      <vt:lpstr>一二维数据的Python表示</vt:lpstr>
      <vt:lpstr>CSV格式与二维数据存储</vt:lpstr>
      <vt:lpstr>CSV数据存储格式</vt:lpstr>
      <vt:lpstr>CSV数据存储格式</vt:lpstr>
      <vt:lpstr>CSV数据存储格式</vt:lpstr>
      <vt:lpstr>二维数据的存储</vt:lpstr>
      <vt:lpstr>二维数据的处理</vt:lpstr>
      <vt:lpstr>二维数据的读入处理</vt:lpstr>
      <vt:lpstr>二维数据的写入处理</vt:lpstr>
      <vt:lpstr>二维数据的逐一处理</vt:lpstr>
      <vt:lpstr>单元小结</vt:lpstr>
      <vt:lpstr>二维数据的格式化和处理</vt:lpstr>
      <vt:lpstr>PowerPoint 演示文稿</vt:lpstr>
      <vt:lpstr>Python语言程序设计</vt:lpstr>
      <vt:lpstr>wordcloud库基本介绍</vt:lpstr>
      <vt:lpstr>wordcloud库概述</vt:lpstr>
      <vt:lpstr>wordcloud库的安装</vt:lpstr>
      <vt:lpstr>wordcloud库使用说明</vt:lpstr>
      <vt:lpstr>wordcloud库基本使用</vt:lpstr>
      <vt:lpstr>wordcloud库常规方法</vt:lpstr>
      <vt:lpstr>wordcloud库常规方法</vt:lpstr>
      <vt:lpstr>wordcloud库常规方法</vt:lpstr>
      <vt:lpstr>wordcloud库常规方法</vt:lpstr>
      <vt:lpstr>wordcloud库常规方法</vt:lpstr>
      <vt:lpstr>配置对象参数</vt:lpstr>
      <vt:lpstr>配置对象参数</vt:lpstr>
      <vt:lpstr>配置对象参数</vt:lpstr>
      <vt:lpstr>配置对象参数</vt:lpstr>
      <vt:lpstr>wordcloud应用实例</vt:lpstr>
      <vt:lpstr>import jieba</vt:lpstr>
      <vt:lpstr>PowerPoint 演示文稿</vt:lpstr>
      <vt:lpstr>Python语言程序设计</vt:lpstr>
      <vt:lpstr>PowerPoint 演示文稿</vt:lpstr>
      <vt:lpstr>问题分析</vt:lpstr>
      <vt:lpstr>问题分析</vt:lpstr>
      <vt:lpstr>问题分析</vt:lpstr>
      <vt:lpstr>PowerPoint 演示文稿</vt:lpstr>
      <vt:lpstr>政府工作报告词云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政府工作报告词云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举一反三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</cp:revision>
  <dcterms:created xsi:type="dcterms:W3CDTF">2020-09-17T17:17:31Z</dcterms:created>
  <dcterms:modified xsi:type="dcterms:W3CDTF">2020-09-17T10:02:15Z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2020-09-17T00:00:00Z</vt:filetime>
  </property>
</Properties>
</file>