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0" r:id="rId3"/>
    <p:sldId id="379" r:id="rId4"/>
    <p:sldId id="377" r:id="rId5"/>
    <p:sldId id="365" r:id="rId6"/>
    <p:sldId id="393" r:id="rId7"/>
    <p:sldId id="397" r:id="rId8"/>
    <p:sldId id="398" r:id="rId9"/>
    <p:sldId id="399" r:id="rId10"/>
    <p:sldId id="401" r:id="rId11"/>
    <p:sldId id="402" r:id="rId12"/>
    <p:sldId id="403" r:id="rId13"/>
    <p:sldId id="407" r:id="rId14"/>
    <p:sldId id="417" r:id="rId15"/>
    <p:sldId id="580" r:id="rId16"/>
    <p:sldId id="581" r:id="rId17"/>
    <p:sldId id="582" r:id="rId18"/>
    <p:sldId id="583" r:id="rId19"/>
    <p:sldId id="584" r:id="rId20"/>
    <p:sldId id="429" r:id="rId21"/>
    <p:sldId id="430" r:id="rId22"/>
    <p:sldId id="431" r:id="rId23"/>
    <p:sldId id="368" r:id="rId24"/>
    <p:sldId id="370" r:id="rId25"/>
    <p:sldId id="371" r:id="rId26"/>
    <p:sldId id="372" r:id="rId27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80275" autoAdjust="0"/>
  </p:normalViewPr>
  <p:slideViewPr>
    <p:cSldViewPr>
      <p:cViewPr varScale="1">
        <p:scale>
          <a:sx n="148" d="100"/>
          <a:sy n="148" d="100"/>
        </p:scale>
        <p:origin x="60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89" d="100"/>
          <a:sy n="189" d="100"/>
        </p:scale>
        <p:origin x="32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710574C-E941-4847-A54C-D42C77BA5C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0F468-14B7-7E4B-9078-A1198CFEB7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698A1-2996-EC46-A570-51FE4B941D00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AE1BB6-8E4B-6745-A67F-4B7AD8DDAA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881FEF-29FB-3641-9CBD-065C470EFF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80DD8-1FAD-EA4C-A08B-DBA37BD392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807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7E5A1-6949-4686-A708-6CB6C3730745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79F39-E303-471D-A9A3-FF262EAD0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0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2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5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Heiti SC"/>
                <a:cs typeface="Heiti SC"/>
              </a:rPr>
              <a:t>  </a:t>
            </a:r>
            <a:r>
              <a:rPr lang="en-US" altLang="zh-CN" sz="1200" b="1" dirty="0">
                <a:latin typeface="Heiti SC"/>
                <a:cs typeface="Heiti SC"/>
              </a:rPr>
              <a:t>1.</a:t>
            </a:r>
            <a:r>
              <a:rPr lang="zh-CN" altLang="en-US" sz="1200" b="1" dirty="0">
                <a:latin typeface="Heiti SC"/>
                <a:cs typeface="Heiti SC"/>
              </a:rPr>
              <a:t>代码高亮：编程的色彩</a:t>
            </a:r>
            <a:r>
              <a:rPr lang="zh-CN" altLang="en-US" sz="1200" b="1" spc="-10" dirty="0">
                <a:latin typeface="Heiti SC"/>
                <a:cs typeface="Heiti SC"/>
              </a:rPr>
              <a:t>辅</a:t>
            </a:r>
            <a:r>
              <a:rPr lang="zh-CN" altLang="en-US" sz="1200" b="1" dirty="0">
                <a:latin typeface="Heiti SC"/>
                <a:cs typeface="Heiti SC"/>
              </a:rPr>
              <a:t>助体</a:t>
            </a:r>
            <a:r>
              <a:rPr lang="zh-CN" altLang="en-US" sz="1200" b="1" spc="-10" dirty="0">
                <a:latin typeface="Heiti SC"/>
                <a:cs typeface="Heiti SC"/>
              </a:rPr>
              <a:t>系</a:t>
            </a:r>
            <a:r>
              <a:rPr lang="zh-CN" altLang="en-US" sz="1200" b="1" dirty="0">
                <a:latin typeface="Heiti SC"/>
                <a:cs typeface="Heiti SC"/>
              </a:rPr>
              <a:t>，不</a:t>
            </a:r>
            <a:r>
              <a:rPr lang="zh-CN" altLang="en-US" sz="1200" b="1" spc="-10" dirty="0">
                <a:latin typeface="Heiti SC"/>
                <a:cs typeface="Heiti SC"/>
              </a:rPr>
              <a:t>是</a:t>
            </a:r>
            <a:r>
              <a:rPr lang="zh-CN" altLang="en-US" sz="1200" b="1" dirty="0">
                <a:latin typeface="Heiti SC"/>
                <a:cs typeface="Heiti SC"/>
              </a:rPr>
              <a:t>语法</a:t>
            </a:r>
            <a:r>
              <a:rPr lang="zh-CN" altLang="en-US" sz="1200" b="1" spc="-10" dirty="0">
                <a:latin typeface="Heiti SC"/>
                <a:cs typeface="Heiti SC"/>
              </a:rPr>
              <a:t>要</a:t>
            </a:r>
            <a:r>
              <a:rPr lang="zh-CN" altLang="en-US" sz="1200" b="1" spc="5" dirty="0">
                <a:latin typeface="Heiti SC"/>
                <a:cs typeface="Heiti SC"/>
              </a:rPr>
              <a:t>求</a:t>
            </a:r>
            <a:endParaRPr lang="zh-CN" altLang="en-US" sz="1200" dirty="0">
              <a:latin typeface="Heiti SC"/>
              <a:cs typeface="Heiti SC"/>
            </a:endParaRPr>
          </a:p>
          <a:p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  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2.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缩进：表达程序的格式框架，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【</a:t>
            </a:r>
            <a:r>
              <a:rPr lang="zh-CN" altLang="en-US" sz="1200" b="1" dirty="0">
                <a:latin typeface="Heiti SC"/>
                <a:cs typeface="Heiti SC"/>
              </a:rPr>
              <a:t>严格明确（是语法的一部分），所属关系（代码层次关系），长度一致（一般</a:t>
            </a:r>
            <a:r>
              <a:rPr lang="en-US" altLang="zh-CN" sz="1200" b="1" dirty="0">
                <a:latin typeface="Heiti SC"/>
                <a:cs typeface="Heiti SC"/>
              </a:rPr>
              <a:t>4</a:t>
            </a:r>
            <a:r>
              <a:rPr lang="zh-CN" altLang="en-US" sz="1200" b="1" dirty="0">
                <a:latin typeface="Heiti SC"/>
                <a:cs typeface="Heiti SC"/>
              </a:rPr>
              <a:t>个空格或一个</a:t>
            </a:r>
            <a:r>
              <a:rPr lang="en-US" altLang="zh-CN" sz="1200" b="1" dirty="0">
                <a:latin typeface="Heiti SC"/>
                <a:cs typeface="Heiti SC"/>
              </a:rPr>
              <a:t>Tab</a:t>
            </a:r>
            <a:r>
              <a:rPr lang="zh-CN" altLang="en-US" sz="1200" b="1" dirty="0">
                <a:latin typeface="Heiti SC"/>
                <a:cs typeface="Heiti SC"/>
              </a:rPr>
              <a:t>）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-5" dirty="0">
                <a:solidFill>
                  <a:srgbClr val="006FC0"/>
                </a:solidFill>
                <a:latin typeface="Heiti SC"/>
                <a:cs typeface="Heiti SC"/>
              </a:rPr>
              <a:t>  </a:t>
            </a:r>
            <a:r>
              <a:rPr lang="en-US" altLang="zh-CN" sz="1200" b="1" spc="-5" dirty="0">
                <a:solidFill>
                  <a:srgbClr val="006FC0"/>
                </a:solidFill>
                <a:latin typeface="Heiti SC"/>
                <a:cs typeface="Heiti SC"/>
              </a:rPr>
              <a:t>3.</a:t>
            </a:r>
            <a:r>
              <a:rPr lang="zh-CN" altLang="en-US" sz="1200" b="1" spc="-5" dirty="0">
                <a:solidFill>
                  <a:srgbClr val="006FC0"/>
                </a:solidFill>
                <a:latin typeface="Heiti SC"/>
                <a:cs typeface="Heiti SC"/>
              </a:rPr>
              <a:t>注释</a:t>
            </a:r>
            <a:r>
              <a:rPr lang="zh-CN" altLang="en-US" sz="1200" b="1" dirty="0">
                <a:latin typeface="Heiti SC"/>
                <a:cs typeface="Heiti SC"/>
              </a:rPr>
              <a:t>：用于提高代码可读性的辅助性文字，不被执行</a:t>
            </a:r>
            <a:r>
              <a:rPr lang="en-US" altLang="zh-CN" sz="1200" b="1" dirty="0">
                <a:latin typeface="Heiti SC"/>
                <a:cs typeface="Heiti SC"/>
              </a:rPr>
              <a:t>【</a:t>
            </a:r>
            <a:r>
              <a:rPr lang="zh-CN" altLang="en-US" sz="1200" b="1" dirty="0">
                <a:latin typeface="Heiti SC"/>
                <a:cs typeface="Heiti SC"/>
              </a:rPr>
              <a:t>单行注释：</a:t>
            </a:r>
            <a:r>
              <a:rPr lang="en-US" altLang="zh-CN" sz="1200" b="1" dirty="0">
                <a:latin typeface="Heiti SC"/>
                <a:cs typeface="Heiti SC"/>
              </a:rPr>
              <a:t>#</a:t>
            </a:r>
            <a:r>
              <a:rPr lang="zh-CN" altLang="en-US" sz="1200" b="1" dirty="0">
                <a:latin typeface="Heiti SC"/>
                <a:cs typeface="Heiti SC"/>
              </a:rPr>
              <a:t> ，多行注释：</a:t>
            </a:r>
            <a:r>
              <a:rPr lang="en-US" altLang="zh-CN" sz="1200" b="1" dirty="0">
                <a:latin typeface="Heiti SC"/>
                <a:cs typeface="Heiti SC"/>
              </a:rPr>
              <a:t>’’’…’’’,”””…”””】</a:t>
            </a:r>
            <a:endParaRPr lang="zh-CN" altLang="en-US" sz="1200" dirty="0">
              <a:latin typeface="Heiti SC"/>
              <a:cs typeface="Heiti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-5" dirty="0">
                <a:solidFill>
                  <a:srgbClr val="006FC0"/>
                </a:solidFill>
                <a:latin typeface="Heiti SC"/>
                <a:cs typeface="Heiti SC"/>
              </a:rPr>
              <a:t>  </a:t>
            </a:r>
            <a:r>
              <a:rPr lang="en-US" altLang="zh-CN" sz="1200" b="1" spc="-5" dirty="0">
                <a:solidFill>
                  <a:srgbClr val="006FC0"/>
                </a:solidFill>
                <a:latin typeface="Heiti SC"/>
                <a:cs typeface="Heiti SC"/>
              </a:rPr>
              <a:t>4.</a:t>
            </a:r>
            <a:r>
              <a:rPr lang="zh-CN" altLang="en-US" sz="1200" b="1" spc="-5" dirty="0">
                <a:solidFill>
                  <a:srgbClr val="006FC0"/>
                </a:solidFill>
                <a:latin typeface="Heiti SC"/>
                <a:cs typeface="Heiti SC"/>
              </a:rPr>
              <a:t>变量</a:t>
            </a:r>
            <a:r>
              <a:rPr lang="zh-CN" altLang="en-US" sz="1200" b="1" spc="-5" dirty="0">
                <a:latin typeface="Heiti SC"/>
                <a:cs typeface="Heiti SC"/>
              </a:rPr>
              <a:t>：程序中用于保存和表示数据的占位符号，</a:t>
            </a:r>
            <a:r>
              <a:rPr lang="en-US" altLang="zh-CN" sz="1200" b="1" spc="-5" dirty="0">
                <a:latin typeface="Heiti SC"/>
                <a:cs typeface="Heiti SC"/>
              </a:rPr>
              <a:t>【</a:t>
            </a:r>
            <a:r>
              <a:rPr lang="zh-CN" altLang="en-US" sz="1200" b="1" spc="-5" dirty="0">
                <a:latin typeface="Heiti SC"/>
                <a:cs typeface="Heiti SC"/>
              </a:rPr>
              <a:t>定义格式</a:t>
            </a:r>
            <a:r>
              <a:rPr lang="en-US" altLang="zh-CN" sz="1200" b="1" spc="-5" dirty="0">
                <a:latin typeface="Heiti SC"/>
                <a:cs typeface="Heiti SC"/>
              </a:rPr>
              <a:t>】</a:t>
            </a:r>
            <a:endParaRPr lang="zh-CN" altLang="en-US" sz="1200" dirty="0">
              <a:latin typeface="Heiti SC"/>
              <a:cs typeface="Heiti SC"/>
            </a:endParaRPr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5.</a:t>
            </a:r>
            <a:r>
              <a:rPr kumimoji="1" lang="zh-CN" altLang="en-US" dirty="0"/>
              <a:t>命名：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关联标识符的过程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【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命名规则（字母，数字，下划线，中文），注意事项（</a:t>
            </a:r>
            <a:r>
              <a:rPr lang="zh-CN" altLang="en-US" sz="1200" b="1" spc="-5" dirty="0">
                <a:latin typeface="Heiti SC"/>
                <a:cs typeface="Heiti SC"/>
              </a:rPr>
              <a:t>大小写敏感、首字符不能是数字、不与保留字相同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）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】</a:t>
            </a:r>
          </a:p>
          <a:p>
            <a:r>
              <a:rPr kumimoji="1" lang="zh-CN" altLang="en-US" sz="1200" b="1" dirty="0">
                <a:solidFill>
                  <a:srgbClr val="006FC0"/>
                </a:solidFill>
                <a:latin typeface="Heiti SC"/>
              </a:rPr>
              <a:t>  </a:t>
            </a:r>
            <a:r>
              <a:rPr kumimoji="1" lang="en-US" altLang="zh-CN" sz="1200" b="1" dirty="0">
                <a:solidFill>
                  <a:srgbClr val="006FC0"/>
                </a:solidFill>
                <a:latin typeface="Heiti SC"/>
              </a:rPr>
              <a:t>6.</a:t>
            </a:r>
            <a:r>
              <a:rPr kumimoji="1" lang="zh-CN" altLang="en-US" sz="1200" b="1" dirty="0">
                <a:solidFill>
                  <a:srgbClr val="006FC0"/>
                </a:solidFill>
                <a:latin typeface="Heiti SC"/>
              </a:rPr>
              <a:t>保留字（关键字）：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被编程语言内部定义并保留使用的标识符，</a:t>
            </a:r>
            <a:r>
              <a:rPr lang="zh-CN" altLang="en-US" sz="1200" b="1" dirty="0">
                <a:latin typeface="Heiti SC"/>
                <a:cs typeface="Heiti SC"/>
              </a:rPr>
              <a:t>大小写敏感（</a:t>
            </a:r>
            <a:r>
              <a:rPr lang="en-US" altLang="zh-CN" sz="1200" b="1" dirty="0">
                <a:latin typeface="Heiti SC"/>
                <a:cs typeface="Heiti SC"/>
              </a:rPr>
              <a:t>if</a:t>
            </a:r>
            <a:r>
              <a:rPr lang="zh-CN" altLang="en-US" sz="1200" b="1" dirty="0">
                <a:latin typeface="Heiti SC"/>
                <a:cs typeface="Heiti SC"/>
              </a:rPr>
              <a:t>是，</a:t>
            </a:r>
            <a:r>
              <a:rPr lang="en-US" altLang="zh-CN" sz="1200" b="1" dirty="0">
                <a:latin typeface="Heiti SC"/>
                <a:cs typeface="Heiti SC"/>
              </a:rPr>
              <a:t>IF</a:t>
            </a:r>
            <a:r>
              <a:rPr lang="zh-CN" altLang="en-US" sz="1200" b="1" dirty="0">
                <a:latin typeface="Heiti SC"/>
                <a:cs typeface="Heiti SC"/>
              </a:rPr>
              <a:t>则）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【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共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35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个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【</a:t>
            </a:r>
            <a:r>
              <a:rPr kumimoji="1" lang="zh-CN" altLang="en-US" dirty="0"/>
              <a:t>数据类型</a:t>
            </a:r>
            <a:r>
              <a:rPr kumimoji="1" lang="en-US" altLang="zh-CN" dirty="0"/>
              <a:t>】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供计算机程序理解的数据形式：</a:t>
            </a:r>
            <a:r>
              <a:rPr lang="zh-CN" altLang="en-US" sz="1200" b="1" dirty="0">
                <a:latin typeface="Heiti SC"/>
                <a:cs typeface="Heiti SC"/>
              </a:rPr>
              <a:t>程序设计语言不允许存在语法歧义，程序设计语言通过一定方式向计算机表达数据的形式</a:t>
            </a:r>
            <a:endParaRPr lang="en-US" altLang="zh-CN" sz="1200" b="1" dirty="0">
              <a:latin typeface="Heiti SC"/>
              <a:cs typeface="Heiti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Heiti SC"/>
                <a:cs typeface="Heiti SC"/>
              </a:rPr>
              <a:t>  对于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lang="en-US" altLang="zh-CN" sz="1200" b="1" spc="13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lang="en-US" altLang="zh-CN" sz="12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lang="en-US" altLang="zh-CN" sz="1200" b="1" spc="9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lang="en-US" altLang="zh-CN" sz="1200" b="1" spc="13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lang="en-US" altLang="zh-CN" sz="12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lang="en-US" altLang="zh-CN" sz="1200" b="1" spc="9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01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，三种（整型，字符串，列表）理解</a:t>
            </a:r>
            <a:endParaRPr lang="en-US" altLang="zh-CN" sz="1200" b="1" spc="145" dirty="0">
              <a:solidFill>
                <a:srgbClr val="006FC0"/>
              </a:solidFill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7.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赋值语句：右边结果给左边变量名 既赋值又赋类型</a:t>
            </a:r>
            <a:endParaRPr lang="en-US" altLang="zh-CN" sz="1200" b="1" spc="145" dirty="0">
              <a:solidFill>
                <a:srgbClr val="006FC0"/>
              </a:solidFill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8.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分支结构与分支语句：由条件判断程序走那条路，关键字那一行最后有冒号！</a:t>
            </a:r>
            <a:r>
              <a:rPr lang="zh-CN" altLang="en-US" sz="1200" b="1" spc="145" dirty="0">
                <a:solidFill>
                  <a:srgbClr val="006FC0"/>
                </a:solidFill>
                <a:latin typeface="Heiti SC"/>
                <a:cs typeface="Arial"/>
              </a:rPr>
              <a:t>！！</a:t>
            </a:r>
            <a:endParaRPr lang="en-US" altLang="zh-CN" sz="1200" b="1" spc="145" dirty="0">
              <a:solidFill>
                <a:srgbClr val="006FC0"/>
              </a:solidFill>
              <a:latin typeface="Heiti SC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145" dirty="0">
                <a:solidFill>
                  <a:srgbClr val="006FC0"/>
                </a:solidFill>
                <a:latin typeface="Heiti SC"/>
                <a:cs typeface="Arial"/>
              </a:rPr>
              <a:t>【</a:t>
            </a:r>
            <a:r>
              <a:rPr lang="zh-CN" altLang="en-US" sz="1200" b="1" spc="145" dirty="0">
                <a:solidFill>
                  <a:srgbClr val="006FC0"/>
                </a:solidFill>
                <a:latin typeface="Heiti SC"/>
                <a:cs typeface="Arial"/>
              </a:rPr>
              <a:t>函数有</a:t>
            </a:r>
            <a:r>
              <a:rPr lang="en-US" altLang="zh-CN" sz="1200" b="1" spc="145" dirty="0">
                <a:solidFill>
                  <a:srgbClr val="006FC0"/>
                </a:solidFill>
                <a:latin typeface="Heiti SC"/>
                <a:cs typeface="Arial"/>
              </a:rPr>
              <a:t>PPT】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145" dirty="0">
                <a:solidFill>
                  <a:srgbClr val="006FC0"/>
                </a:solidFill>
                <a:latin typeface="Heiti SC"/>
                <a:cs typeface="Arial"/>
              </a:rPr>
              <a:t>【</a:t>
            </a:r>
            <a:r>
              <a:rPr lang="zh-CN" altLang="en-US" sz="1200" b="1" spc="145" dirty="0">
                <a:solidFill>
                  <a:srgbClr val="006FC0"/>
                </a:solidFill>
                <a:latin typeface="Heiti SC"/>
                <a:cs typeface="Arial"/>
              </a:rPr>
              <a:t>程序输入输出有</a:t>
            </a:r>
            <a:r>
              <a:rPr lang="en-US" altLang="zh-CN" sz="1200" b="1" spc="145" dirty="0">
                <a:solidFill>
                  <a:srgbClr val="006FC0"/>
                </a:solidFill>
                <a:latin typeface="Heiti SC"/>
                <a:cs typeface="Arial"/>
              </a:rPr>
              <a:t>PPT】</a:t>
            </a:r>
            <a:r>
              <a:rPr lang="zh-CN" altLang="en-US" sz="1200" b="1" spc="-5" dirty="0">
                <a:latin typeface="Heiti SC"/>
                <a:cs typeface="Heiti SC"/>
              </a:rPr>
              <a:t>  </a:t>
            </a:r>
            <a:endParaRPr lang="zh-CN" altLang="en-US" sz="1200" dirty="0">
              <a:latin typeface="Heiti SC"/>
              <a:cs typeface="Heiti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pc="145" dirty="0">
              <a:solidFill>
                <a:srgbClr val="006FC0"/>
              </a:solidFill>
              <a:latin typeface="Heiti SC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pc="145" dirty="0">
              <a:solidFill>
                <a:srgbClr val="006FC0"/>
              </a:solidFill>
              <a:latin typeface="Arial"/>
              <a:cs typeface="Aria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6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黑体字属于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基础语法知识，都会讲到，红体字属于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进阶知识，部分会涉及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29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4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235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2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FC0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" y="-286513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21563" y="917447"/>
            <a:ext cx="4372610" cy="2735580"/>
          </a:xfrm>
          <a:custGeom>
            <a:avLst/>
            <a:gdLst/>
            <a:ahLst/>
            <a:cxnLst/>
            <a:rect l="l" t="t" r="r" b="b"/>
            <a:pathLst>
              <a:path w="4372610" h="2735579">
                <a:moveTo>
                  <a:pt x="0" y="2735579"/>
                </a:moveTo>
                <a:lnTo>
                  <a:pt x="4372356" y="2735579"/>
                </a:lnTo>
                <a:lnTo>
                  <a:pt x="4372356" y="0"/>
                </a:lnTo>
                <a:lnTo>
                  <a:pt x="0" y="0"/>
                </a:lnTo>
                <a:lnTo>
                  <a:pt x="0" y="2735579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18515" y="914400"/>
            <a:ext cx="4378960" cy="2741930"/>
          </a:xfrm>
          <a:custGeom>
            <a:avLst/>
            <a:gdLst/>
            <a:ahLst/>
            <a:cxnLst/>
            <a:rect l="l" t="t" r="r" b="b"/>
            <a:pathLst>
              <a:path w="4378960" h="2741929">
                <a:moveTo>
                  <a:pt x="4377055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2740279"/>
                </a:lnTo>
                <a:lnTo>
                  <a:pt x="1358" y="2741676"/>
                </a:lnTo>
                <a:lnTo>
                  <a:pt x="4377055" y="2741676"/>
                </a:lnTo>
                <a:lnTo>
                  <a:pt x="4378452" y="2740279"/>
                </a:lnTo>
                <a:lnTo>
                  <a:pt x="4378452" y="2737993"/>
                </a:lnTo>
                <a:lnTo>
                  <a:pt x="3657" y="2737993"/>
                </a:lnTo>
                <a:lnTo>
                  <a:pt x="3657" y="3683"/>
                </a:lnTo>
                <a:lnTo>
                  <a:pt x="4378452" y="3683"/>
                </a:lnTo>
                <a:lnTo>
                  <a:pt x="4378452" y="1397"/>
                </a:lnTo>
                <a:lnTo>
                  <a:pt x="4377055" y="0"/>
                </a:lnTo>
                <a:close/>
              </a:path>
              <a:path w="4378960" h="2741929">
                <a:moveTo>
                  <a:pt x="4378452" y="3683"/>
                </a:moveTo>
                <a:lnTo>
                  <a:pt x="4374769" y="3683"/>
                </a:lnTo>
                <a:lnTo>
                  <a:pt x="4374769" y="2737993"/>
                </a:lnTo>
                <a:lnTo>
                  <a:pt x="4378452" y="2737993"/>
                </a:lnTo>
                <a:lnTo>
                  <a:pt x="4378452" y="3683"/>
                </a:lnTo>
                <a:close/>
              </a:path>
              <a:path w="4378960" h="2741929">
                <a:moveTo>
                  <a:pt x="4373626" y="4825"/>
                </a:moveTo>
                <a:lnTo>
                  <a:pt x="4876" y="4825"/>
                </a:lnTo>
                <a:lnTo>
                  <a:pt x="4876" y="2736850"/>
                </a:lnTo>
                <a:lnTo>
                  <a:pt x="4373626" y="2736850"/>
                </a:lnTo>
                <a:lnTo>
                  <a:pt x="4373626" y="2735580"/>
                </a:lnTo>
                <a:lnTo>
                  <a:pt x="6096" y="2735580"/>
                </a:lnTo>
                <a:lnTo>
                  <a:pt x="6096" y="6096"/>
                </a:lnTo>
                <a:lnTo>
                  <a:pt x="4373626" y="6096"/>
                </a:lnTo>
                <a:lnTo>
                  <a:pt x="4373626" y="4825"/>
                </a:lnTo>
                <a:close/>
              </a:path>
              <a:path w="4378960" h="2741929">
                <a:moveTo>
                  <a:pt x="4373626" y="6096"/>
                </a:moveTo>
                <a:lnTo>
                  <a:pt x="4372356" y="6096"/>
                </a:lnTo>
                <a:lnTo>
                  <a:pt x="4372356" y="2735580"/>
                </a:lnTo>
                <a:lnTo>
                  <a:pt x="4373626" y="2735580"/>
                </a:lnTo>
                <a:lnTo>
                  <a:pt x="4373626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83683" y="1183005"/>
            <a:ext cx="3458209" cy="3243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D9D9D9"/>
                </a:solidFill>
                <a:latin typeface="FZLTZHB--B51-0"/>
                <a:cs typeface="FZLTZHB--B51-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6172" y="109728"/>
            <a:ext cx="6368796" cy="4864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9569" y="571042"/>
            <a:ext cx="586486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5241" y="1601840"/>
            <a:ext cx="7973517" cy="2741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63" y="11818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4767" y="831364"/>
                </a:lnTo>
                <a:lnTo>
                  <a:pt x="736205" y="842542"/>
                </a:lnTo>
                <a:lnTo>
                  <a:pt x="709614" y="877298"/>
                </a:lnTo>
                <a:lnTo>
                  <a:pt x="670967" y="891455"/>
                </a:lnTo>
                <a:lnTo>
                  <a:pt x="658988" y="895739"/>
                </a:lnTo>
                <a:lnTo>
                  <a:pt x="646790" y="900464"/>
                </a:lnTo>
                <a:lnTo>
                  <a:pt x="634446" y="905740"/>
                </a:lnTo>
                <a:lnTo>
                  <a:pt x="622027" y="911673"/>
                </a:lnTo>
                <a:lnTo>
                  <a:pt x="628820" y="922451"/>
                </a:lnTo>
                <a:lnTo>
                  <a:pt x="636163" y="932619"/>
                </a:lnTo>
                <a:lnTo>
                  <a:pt x="644593" y="942022"/>
                </a:lnTo>
                <a:lnTo>
                  <a:pt x="654650" y="950503"/>
                </a:lnTo>
                <a:lnTo>
                  <a:pt x="665050" y="947255"/>
                </a:lnTo>
                <a:lnTo>
                  <a:pt x="711822" y="931096"/>
                </a:lnTo>
                <a:lnTo>
                  <a:pt x="752716" y="914494"/>
                </a:lnTo>
                <a:lnTo>
                  <a:pt x="785717" y="882842"/>
                </a:lnTo>
                <a:lnTo>
                  <a:pt x="792269" y="850717"/>
                </a:lnTo>
                <a:lnTo>
                  <a:pt x="790984" y="838411"/>
                </a:lnTo>
                <a:lnTo>
                  <a:pt x="787964" y="825306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687" y="401574"/>
                </a:lnTo>
                <a:lnTo>
                  <a:pt x="1061822" y="423037"/>
                </a:lnTo>
                <a:lnTo>
                  <a:pt x="1062698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898852" y="842158"/>
                </a:lnTo>
                <a:lnTo>
                  <a:pt x="918519" y="854201"/>
                </a:lnTo>
                <a:lnTo>
                  <a:pt x="926591" y="859282"/>
                </a:lnTo>
                <a:lnTo>
                  <a:pt x="947024" y="838752"/>
                </a:lnTo>
                <a:lnTo>
                  <a:pt x="984521" y="797506"/>
                </a:lnTo>
                <a:lnTo>
                  <a:pt x="1017529" y="756009"/>
                </a:lnTo>
                <a:lnTo>
                  <a:pt x="1046048" y="714262"/>
                </a:lnTo>
                <a:lnTo>
                  <a:pt x="1070075" y="672267"/>
                </a:lnTo>
                <a:lnTo>
                  <a:pt x="1089611" y="630023"/>
                </a:lnTo>
                <a:lnTo>
                  <a:pt x="1104654" y="587533"/>
                </a:lnTo>
                <a:lnTo>
                  <a:pt x="1115204" y="544796"/>
                </a:lnTo>
                <a:lnTo>
                  <a:pt x="1121261" y="501813"/>
                </a:lnTo>
                <a:lnTo>
                  <a:pt x="1122822" y="458585"/>
                </a:lnTo>
                <a:lnTo>
                  <a:pt x="1121917" y="436879"/>
                </a:lnTo>
                <a:lnTo>
                  <a:pt x="1194024" y="436879"/>
                </a:lnTo>
                <a:lnTo>
                  <a:pt x="1185290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311" y="459613"/>
                </a:moveTo>
                <a:lnTo>
                  <a:pt x="298703" y="459613"/>
                </a:lnTo>
                <a:lnTo>
                  <a:pt x="277060" y="488014"/>
                </a:lnTo>
                <a:lnTo>
                  <a:pt x="287577" y="496051"/>
                </a:lnTo>
                <a:lnTo>
                  <a:pt x="297470" y="503771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514501" y="484978"/>
                </a:lnTo>
                <a:lnTo>
                  <a:pt x="357617" y="484978"/>
                </a:lnTo>
                <a:lnTo>
                  <a:pt x="348043" y="476683"/>
                </a:lnTo>
                <a:lnTo>
                  <a:pt x="338318" y="468516"/>
                </a:lnTo>
                <a:lnTo>
                  <a:pt x="328436" y="460493"/>
                </a:lnTo>
                <a:lnTo>
                  <a:pt x="327311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024" y="436879"/>
                </a:moveTo>
                <a:lnTo>
                  <a:pt x="1121917" y="436879"/>
                </a:lnTo>
                <a:lnTo>
                  <a:pt x="1136947" y="455128"/>
                </a:lnTo>
                <a:lnTo>
                  <a:pt x="1168719" y="488981"/>
                </a:lnTo>
                <a:lnTo>
                  <a:pt x="1202779" y="519293"/>
                </a:lnTo>
                <a:lnTo>
                  <a:pt x="1239135" y="546045"/>
                </a:lnTo>
                <a:lnTo>
                  <a:pt x="1277794" y="569217"/>
                </a:lnTo>
                <a:lnTo>
                  <a:pt x="1318762" y="588792"/>
                </a:lnTo>
                <a:lnTo>
                  <a:pt x="1362047" y="604749"/>
                </a:lnTo>
                <a:lnTo>
                  <a:pt x="1407656" y="617071"/>
                </a:lnTo>
                <a:lnTo>
                  <a:pt x="1455594" y="625738"/>
                </a:lnTo>
                <a:lnTo>
                  <a:pt x="1505871" y="630731"/>
                </a:lnTo>
                <a:lnTo>
                  <a:pt x="1531887" y="631844"/>
                </a:lnTo>
                <a:lnTo>
                  <a:pt x="1544634" y="597224"/>
                </a:lnTo>
                <a:lnTo>
                  <a:pt x="1558273" y="560418"/>
                </a:lnTo>
                <a:lnTo>
                  <a:pt x="1531452" y="560418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57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024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31452" y="560418"/>
                </a:lnTo>
                <a:lnTo>
                  <a:pt x="1558273" y="560418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61735" y="178744"/>
                </a:moveTo>
                <a:lnTo>
                  <a:pt x="992604" y="178744"/>
                </a:lnTo>
                <a:lnTo>
                  <a:pt x="998387" y="195163"/>
                </a:lnTo>
                <a:lnTo>
                  <a:pt x="1003890" y="210890"/>
                </a:lnTo>
                <a:lnTo>
                  <a:pt x="1018718" y="253924"/>
                </a:lnTo>
                <a:lnTo>
                  <a:pt x="1031029" y="290736"/>
                </a:lnTo>
                <a:lnTo>
                  <a:pt x="1043542" y="330140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08" y="318805"/>
                </a:lnTo>
                <a:lnTo>
                  <a:pt x="1108610" y="318805"/>
                </a:lnTo>
                <a:lnTo>
                  <a:pt x="1091036" y="265811"/>
                </a:lnTo>
                <a:lnTo>
                  <a:pt x="1078637" y="228726"/>
                </a:lnTo>
                <a:lnTo>
                  <a:pt x="1066877" y="193859"/>
                </a:lnTo>
                <a:lnTo>
                  <a:pt x="1061735" y="178744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311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57617" y="484978"/>
                </a:lnTo>
                <a:lnTo>
                  <a:pt x="514501" y="484978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08610" y="318805"/>
                </a:lnTo>
                <a:lnTo>
                  <a:pt x="1293608" y="318805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2604" y="178744"/>
                </a:lnTo>
                <a:lnTo>
                  <a:pt x="1061735" y="178744"/>
                </a:lnTo>
                <a:lnTo>
                  <a:pt x="1059394" y="171865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97934" y="583742"/>
            <a:ext cx="154813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字符串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36445" y="1529831"/>
            <a:ext cx="50901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由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个或多个字符组成的有序字符序列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2350514"/>
            <a:ext cx="7570470" cy="2177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字符串由一对单引号或一对双引号表示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  <a:tabLst>
                <a:tab pos="5001260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请输入带有符号的金额值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: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latin typeface="Heiti SC"/>
                <a:cs typeface="Heiti SC"/>
              </a:rPr>
              <a:t>或者	</a:t>
            </a:r>
            <a:r>
              <a:rPr sz="2000" b="1" spc="260" dirty="0">
                <a:solidFill>
                  <a:srgbClr val="1DB41D"/>
                </a:solidFill>
                <a:latin typeface="FZLTZHB--B51-0"/>
                <a:cs typeface="FZLTZHB--B51-0"/>
              </a:rPr>
              <a:t>'C'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字符串是字符的有序序列，可以对其中的字符进行索引</a:t>
            </a:r>
            <a:endParaRPr sz="2400" dirty="0">
              <a:latin typeface="Heiti SC"/>
              <a:cs typeface="Heiti SC"/>
            </a:endParaRPr>
          </a:p>
          <a:p>
            <a:pPr marL="1067435">
              <a:lnSpc>
                <a:spcPct val="100000"/>
              </a:lnSpc>
              <a:spcBef>
                <a:spcPts val="2055"/>
              </a:spcBef>
              <a:tabLst>
                <a:tab pos="1739264" algn="l"/>
                <a:tab pos="2134235" algn="l"/>
                <a:tab pos="5484495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	</a:t>
            </a:r>
            <a:r>
              <a:rPr sz="2000" b="1" dirty="0">
                <a:latin typeface="Heiti SC"/>
                <a:cs typeface="Heiti SC"/>
              </a:rPr>
              <a:t>是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请输入带有符号的金额值</a:t>
            </a:r>
            <a:r>
              <a:rPr lang="en-US" altLang="zh-CN" sz="2000" dirty="0">
                <a:solidFill>
                  <a:srgbClr val="1DB41D"/>
                </a:solidFill>
                <a:latin typeface="Arial Unicode MS"/>
                <a:cs typeface="Arial Unicode MS"/>
              </a:rPr>
              <a:t>:</a:t>
            </a:r>
            <a:r>
              <a:rPr sz="2000" spc="-10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latin typeface="Heiti SC"/>
                <a:cs typeface="Heiti SC"/>
              </a:rPr>
              <a:t>的第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dirty="0">
                <a:latin typeface="Heiti SC"/>
                <a:cs typeface="Heiti SC"/>
              </a:rPr>
              <a:t>个字符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033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字符串的序号</a:t>
            </a:r>
          </a:p>
        </p:txBody>
      </p:sp>
      <p:sp>
        <p:nvSpPr>
          <p:cNvPr id="6" name="object 6"/>
          <p:cNvSpPr/>
          <p:nvPr/>
        </p:nvSpPr>
        <p:spPr>
          <a:xfrm>
            <a:off x="2692145" y="4477511"/>
            <a:ext cx="3776979" cy="78105"/>
          </a:xfrm>
          <a:custGeom>
            <a:avLst/>
            <a:gdLst/>
            <a:ahLst/>
            <a:cxnLst/>
            <a:rect l="l" t="t" r="r" b="b"/>
            <a:pathLst>
              <a:path w="3776979" h="78104">
                <a:moveTo>
                  <a:pt x="3698748" y="0"/>
                </a:moveTo>
                <a:lnTo>
                  <a:pt x="3698748" y="77723"/>
                </a:lnTo>
                <a:lnTo>
                  <a:pt x="3750564" y="51815"/>
                </a:lnTo>
                <a:lnTo>
                  <a:pt x="3711702" y="51815"/>
                </a:lnTo>
                <a:lnTo>
                  <a:pt x="3711702" y="25907"/>
                </a:lnTo>
                <a:lnTo>
                  <a:pt x="3750564" y="25907"/>
                </a:lnTo>
                <a:lnTo>
                  <a:pt x="3698748" y="0"/>
                </a:lnTo>
                <a:close/>
              </a:path>
              <a:path w="3776979" h="78104">
                <a:moveTo>
                  <a:pt x="369874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698748" y="51815"/>
                </a:lnTo>
                <a:lnTo>
                  <a:pt x="3698748" y="25907"/>
                </a:lnTo>
                <a:close/>
              </a:path>
              <a:path w="3776979" h="78104">
                <a:moveTo>
                  <a:pt x="3750564" y="25907"/>
                </a:moveTo>
                <a:lnTo>
                  <a:pt x="3711702" y="25907"/>
                </a:lnTo>
                <a:lnTo>
                  <a:pt x="3711702" y="51815"/>
                </a:lnTo>
                <a:lnTo>
                  <a:pt x="3750564" y="51815"/>
                </a:lnTo>
                <a:lnTo>
                  <a:pt x="3776472" y="38861"/>
                </a:lnTo>
                <a:lnTo>
                  <a:pt x="3750564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62861" y="4002668"/>
            <a:ext cx="6128385" cy="95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543560" algn="l"/>
                <a:tab pos="1069975" algn="l"/>
                <a:tab pos="1605280" algn="l"/>
                <a:tab pos="2124075" algn="l"/>
                <a:tab pos="2667635" algn="l"/>
                <a:tab pos="3194685" algn="l"/>
                <a:tab pos="3719195" algn="l"/>
                <a:tab pos="4234180" algn="l"/>
                <a:tab pos="4778375" algn="l"/>
                <a:tab pos="5210175" algn="l"/>
              </a:tabLst>
            </a:pPr>
            <a:r>
              <a:rPr sz="2800" b="1" spc="-345" dirty="0">
                <a:latin typeface="FZLTZHB--B51-0"/>
                <a:cs typeface="FZLTZHB--B51-0"/>
              </a:rPr>
              <a:t>0	</a:t>
            </a:r>
            <a:r>
              <a:rPr sz="2800" b="1" spc="70" dirty="0">
                <a:latin typeface="FZLTZHB--B51-0"/>
                <a:cs typeface="FZLTZHB--B51-0"/>
              </a:rPr>
              <a:t>1	</a:t>
            </a:r>
            <a:r>
              <a:rPr sz="2800" b="1" spc="-290" dirty="0">
                <a:latin typeface="FZLTZHB--B51-0"/>
                <a:cs typeface="FZLTZHB--B51-0"/>
              </a:rPr>
              <a:t>2	</a:t>
            </a:r>
            <a:r>
              <a:rPr sz="2800" b="1" spc="-315" dirty="0">
                <a:latin typeface="FZLTZHB--B51-0"/>
                <a:cs typeface="FZLTZHB--B51-0"/>
              </a:rPr>
              <a:t>3	</a:t>
            </a:r>
            <a:r>
              <a:rPr sz="2800" b="1" spc="-345" dirty="0">
                <a:latin typeface="FZLTZHB--B51-0"/>
                <a:cs typeface="FZLTZHB--B51-0"/>
              </a:rPr>
              <a:t>4	</a:t>
            </a:r>
            <a:r>
              <a:rPr sz="2800" b="1" spc="-315" dirty="0">
                <a:latin typeface="FZLTZHB--B51-0"/>
                <a:cs typeface="FZLTZHB--B51-0"/>
              </a:rPr>
              <a:t>5	</a:t>
            </a:r>
            <a:r>
              <a:rPr sz="2800" b="1" spc="-325" dirty="0">
                <a:latin typeface="FZLTZHB--B51-0"/>
                <a:cs typeface="FZLTZHB--B51-0"/>
              </a:rPr>
              <a:t>6	</a:t>
            </a:r>
            <a:r>
              <a:rPr sz="2800" b="1" spc="-300" dirty="0">
                <a:latin typeface="FZLTZHB--B51-0"/>
                <a:cs typeface="FZLTZHB--B51-0"/>
              </a:rPr>
              <a:t>7	</a:t>
            </a:r>
            <a:r>
              <a:rPr sz="2800" b="1" spc="-360" dirty="0">
                <a:latin typeface="FZLTZHB--B51-0"/>
                <a:cs typeface="FZLTZHB--B51-0"/>
              </a:rPr>
              <a:t>8	</a:t>
            </a:r>
            <a:r>
              <a:rPr sz="2800" b="1" spc="-335" dirty="0">
                <a:latin typeface="FZLTZHB--B51-0"/>
                <a:cs typeface="FZLTZHB--B51-0"/>
              </a:rPr>
              <a:t>9	</a:t>
            </a:r>
            <a:r>
              <a:rPr sz="2800" b="1" spc="-125" dirty="0">
                <a:latin typeface="FZLTZHB--B51-0"/>
                <a:cs typeface="FZLTZHB--B51-0"/>
              </a:rPr>
              <a:t>1</a:t>
            </a:r>
            <a:r>
              <a:rPr sz="2800" b="1" spc="-155" dirty="0">
                <a:latin typeface="FZLTZHB--B51-0"/>
                <a:cs typeface="FZLTZHB--B51-0"/>
              </a:rPr>
              <a:t>0</a:t>
            </a:r>
            <a:r>
              <a:rPr sz="2800" b="1" spc="100" dirty="0">
                <a:latin typeface="FZLTZHB--B51-0"/>
                <a:cs typeface="FZLTZHB--B51-0"/>
              </a:rPr>
              <a:t> </a:t>
            </a:r>
            <a:r>
              <a:rPr sz="2800" b="1" spc="70" dirty="0">
                <a:latin typeface="FZLTZHB--B51-0"/>
                <a:cs typeface="FZLTZHB--B51-0"/>
              </a:rPr>
              <a:t>11</a:t>
            </a:r>
            <a:endParaRPr sz="2800" dirty="0">
              <a:latin typeface="FZLTZHB--B51-0"/>
              <a:cs typeface="FZLTZHB--B51-0"/>
            </a:endParaRPr>
          </a:p>
          <a:p>
            <a:pPr marL="111760" algn="ctr">
              <a:lnSpc>
                <a:spcPct val="100000"/>
              </a:lnSpc>
              <a:spcBef>
                <a:spcPts val="2285"/>
              </a:spcBef>
            </a:pPr>
            <a:r>
              <a:rPr sz="2000" b="1" dirty="0">
                <a:latin typeface="Heiti SC"/>
                <a:cs typeface="Heiti SC"/>
              </a:rPr>
              <a:t>正向递增序号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03754" y="2490216"/>
            <a:ext cx="3752850" cy="78105"/>
          </a:xfrm>
          <a:custGeom>
            <a:avLst/>
            <a:gdLst/>
            <a:ahLst/>
            <a:cxnLst/>
            <a:rect l="l" t="t" r="r" b="b"/>
            <a:pathLst>
              <a:path w="3752850" h="78105">
                <a:moveTo>
                  <a:pt x="77723" y="0"/>
                </a:moveTo>
                <a:lnTo>
                  <a:pt x="0" y="38861"/>
                </a:lnTo>
                <a:lnTo>
                  <a:pt x="77723" y="77723"/>
                </a:lnTo>
                <a:lnTo>
                  <a:pt x="77723" y="51815"/>
                </a:lnTo>
                <a:lnTo>
                  <a:pt x="64769" y="51815"/>
                </a:lnTo>
                <a:lnTo>
                  <a:pt x="64769" y="25907"/>
                </a:lnTo>
                <a:lnTo>
                  <a:pt x="77723" y="25907"/>
                </a:lnTo>
                <a:lnTo>
                  <a:pt x="77723" y="0"/>
                </a:lnTo>
                <a:close/>
              </a:path>
              <a:path w="3752850" h="78105">
                <a:moveTo>
                  <a:pt x="77723" y="25907"/>
                </a:moveTo>
                <a:lnTo>
                  <a:pt x="64769" y="25907"/>
                </a:lnTo>
                <a:lnTo>
                  <a:pt x="64769" y="51815"/>
                </a:lnTo>
                <a:lnTo>
                  <a:pt x="77723" y="51815"/>
                </a:lnTo>
                <a:lnTo>
                  <a:pt x="77723" y="25907"/>
                </a:lnTo>
                <a:close/>
              </a:path>
              <a:path w="3752850" h="78105">
                <a:moveTo>
                  <a:pt x="3752469" y="25907"/>
                </a:moveTo>
                <a:lnTo>
                  <a:pt x="77723" y="25907"/>
                </a:lnTo>
                <a:lnTo>
                  <a:pt x="77723" y="51815"/>
                </a:lnTo>
                <a:lnTo>
                  <a:pt x="3752469" y="51815"/>
                </a:lnTo>
                <a:lnTo>
                  <a:pt x="3752469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6364" y="1529831"/>
            <a:ext cx="6268720" cy="154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正向递增序号</a:t>
            </a:r>
            <a:r>
              <a:rPr sz="2400" b="1" spc="11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和</a:t>
            </a:r>
            <a:r>
              <a:rPr sz="2400" b="1" spc="12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反向递减序号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950">
              <a:latin typeface="Times New Roman"/>
              <a:cs typeface="Times New Roman"/>
            </a:endParaRPr>
          </a:p>
          <a:p>
            <a:pPr marL="183515" algn="ctr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反向递减序号</a:t>
            </a:r>
            <a:endParaRPr sz="2000">
              <a:latin typeface="Heiti SC"/>
              <a:cs typeface="Heiti SC"/>
            </a:endParaRPr>
          </a:p>
          <a:p>
            <a:pPr algn="ctr">
              <a:lnSpc>
                <a:spcPct val="100000"/>
              </a:lnSpc>
              <a:spcBef>
                <a:spcPts val="1430"/>
              </a:spcBef>
            </a:pPr>
            <a:r>
              <a:rPr sz="3600" b="1" spc="-480" baseline="2314" dirty="0">
                <a:latin typeface="FZLTZHB--B51-0"/>
                <a:cs typeface="FZLTZHB--B51-0"/>
              </a:rPr>
              <a:t>-</a:t>
            </a:r>
            <a:r>
              <a:rPr sz="3600" b="1" spc="-127" baseline="2314" dirty="0">
                <a:latin typeface="FZLTZHB--B51-0"/>
                <a:cs typeface="FZLTZHB--B51-0"/>
              </a:rPr>
              <a:t>1</a:t>
            </a:r>
            <a:r>
              <a:rPr sz="3600" b="1" spc="-150" baseline="2314" dirty="0">
                <a:latin typeface="FZLTZHB--B51-0"/>
                <a:cs typeface="FZLTZHB--B51-0"/>
              </a:rPr>
              <a:t>2</a:t>
            </a:r>
            <a:r>
              <a:rPr sz="3600" b="1" spc="-502" baseline="2314" dirty="0">
                <a:latin typeface="FZLTZHB--B51-0"/>
                <a:cs typeface="FZLTZHB--B51-0"/>
              </a:rPr>
              <a:t> </a:t>
            </a:r>
            <a:r>
              <a:rPr sz="3600" b="1" spc="-480" baseline="2314" dirty="0">
                <a:latin typeface="FZLTZHB--B51-0"/>
                <a:cs typeface="FZLTZHB--B51-0"/>
              </a:rPr>
              <a:t>-</a:t>
            </a:r>
            <a:r>
              <a:rPr sz="3600" b="1" spc="89" baseline="2314" dirty="0">
                <a:latin typeface="FZLTZHB--B51-0"/>
                <a:cs typeface="FZLTZHB--B51-0"/>
              </a:rPr>
              <a:t>1</a:t>
            </a:r>
            <a:r>
              <a:rPr sz="3600" b="1" spc="337" baseline="2314" dirty="0">
                <a:latin typeface="FZLTZHB--B51-0"/>
                <a:cs typeface="FZLTZHB--B51-0"/>
              </a:rPr>
              <a:t>1</a:t>
            </a:r>
            <a:r>
              <a:rPr sz="3600" b="1" spc="-480" baseline="2314" dirty="0">
                <a:latin typeface="FZLTZHB--B51-0"/>
                <a:cs typeface="FZLTZHB--B51-0"/>
              </a:rPr>
              <a:t>-</a:t>
            </a:r>
            <a:r>
              <a:rPr sz="3600" b="1" spc="-157" baseline="2314" dirty="0">
                <a:latin typeface="FZLTZHB--B51-0"/>
                <a:cs typeface="FZLTZHB--B51-0"/>
              </a:rPr>
              <a:t>1</a:t>
            </a:r>
            <a:r>
              <a:rPr sz="3600" b="1" spc="-195" baseline="2314" dirty="0">
                <a:latin typeface="FZLTZHB--B51-0"/>
                <a:cs typeface="FZLTZHB--B51-0"/>
              </a:rPr>
              <a:t>0</a:t>
            </a:r>
            <a:r>
              <a:rPr sz="3600" b="1" spc="-112" baseline="2314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35" dirty="0">
                <a:latin typeface="FZLTZHB--B51-0"/>
                <a:cs typeface="FZLTZHB--B51-0"/>
              </a:rPr>
              <a:t>9</a:t>
            </a:r>
            <a:r>
              <a:rPr sz="2800" b="1" spc="28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60" dirty="0">
                <a:latin typeface="FZLTZHB--B51-0"/>
                <a:cs typeface="FZLTZHB--B51-0"/>
              </a:rPr>
              <a:t>8</a:t>
            </a:r>
            <a:r>
              <a:rPr sz="2800" b="1" spc="38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00" dirty="0">
                <a:latin typeface="FZLTZHB--B51-0"/>
                <a:cs typeface="FZLTZHB--B51-0"/>
              </a:rPr>
              <a:t>7</a:t>
            </a:r>
            <a:r>
              <a:rPr sz="2800" b="1" spc="30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25" dirty="0">
                <a:latin typeface="FZLTZHB--B51-0"/>
                <a:cs typeface="FZLTZHB--B51-0"/>
              </a:rPr>
              <a:t>6</a:t>
            </a:r>
            <a:r>
              <a:rPr sz="2800" b="1" spc="254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15" dirty="0">
                <a:latin typeface="FZLTZHB--B51-0"/>
                <a:cs typeface="FZLTZHB--B51-0"/>
              </a:rPr>
              <a:t>5</a:t>
            </a:r>
            <a:r>
              <a:rPr sz="2800" b="1" spc="26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45" dirty="0">
                <a:latin typeface="FZLTZHB--B51-0"/>
                <a:cs typeface="FZLTZHB--B51-0"/>
              </a:rPr>
              <a:t>4</a:t>
            </a:r>
            <a:r>
              <a:rPr sz="2800" b="1" spc="275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15" dirty="0">
                <a:latin typeface="FZLTZHB--B51-0"/>
                <a:cs typeface="FZLTZHB--B51-0"/>
              </a:rPr>
              <a:t>3</a:t>
            </a:r>
            <a:r>
              <a:rPr sz="2800" b="1" spc="26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290" dirty="0">
                <a:latin typeface="FZLTZHB--B51-0"/>
                <a:cs typeface="FZLTZHB--B51-0"/>
              </a:rPr>
              <a:t>2</a:t>
            </a:r>
            <a:r>
              <a:rPr sz="2800" b="1" spc="305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70" dirty="0">
                <a:latin typeface="FZLTZHB--B51-0"/>
                <a:cs typeface="FZLTZHB--B51-0"/>
              </a:rPr>
              <a:t>1</a:t>
            </a:r>
            <a:endParaRPr sz="2800">
              <a:latin typeface="FZLTZHB--B51-0"/>
              <a:cs typeface="FZLTZHB--B51-0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64037"/>
              </p:ext>
            </p:extLst>
          </p:nvPr>
        </p:nvGraphicFramePr>
        <p:xfrm>
          <a:off x="1388363" y="3168395"/>
          <a:ext cx="6265159" cy="647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7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4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4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47699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请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32004">
                      <a:solidFill>
                        <a:srgbClr val="252525"/>
                      </a:solidFill>
                      <a:prstDash val="solid"/>
                    </a:lnL>
                    <a:lnR w="19812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输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2">
                      <a:solidFill>
                        <a:srgbClr val="000000"/>
                      </a:solidFill>
                      <a:prstDash val="solid"/>
                    </a:lnL>
                    <a:lnR w="19812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入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2">
                      <a:solidFill>
                        <a:srgbClr val="000000"/>
                      </a:solidFill>
                      <a:prstDash val="solid"/>
                    </a:lnL>
                    <a:lnR w="19812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带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2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有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符</a:t>
                      </a:r>
                      <a:endParaRPr sz="3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号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的</a:t>
                      </a:r>
                      <a:endParaRPr sz="3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zh-CN" altLang="en-US" sz="3200" dirty="0">
                          <a:solidFill>
                            <a:srgbClr val="1DB41D"/>
                          </a:solidFill>
                          <a:latin typeface="Arial Unicode MS"/>
                          <a:ea typeface="+mn-ea"/>
                          <a:cs typeface="Arial Unicode MS"/>
                        </a:rPr>
                        <a:t>金</a:t>
                      </a:r>
                      <a:endParaRPr sz="3200" dirty="0">
                        <a:solidFill>
                          <a:srgbClr val="1DB41D"/>
                        </a:solidFill>
                        <a:latin typeface="Arial Unicode MS"/>
                        <a:ea typeface="+mn-ea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zh-CN" altLang="en-US" sz="3200" dirty="0">
                          <a:solidFill>
                            <a:srgbClr val="1DB41D"/>
                          </a:solidFill>
                          <a:latin typeface="Arial Unicode MS"/>
                          <a:ea typeface="+mn-ea"/>
                          <a:cs typeface="Arial Unicode MS"/>
                        </a:rPr>
                        <a:t>额</a:t>
                      </a:r>
                      <a:endParaRPr sz="3200" dirty="0">
                        <a:solidFill>
                          <a:srgbClr val="1DB41D"/>
                        </a:solidFill>
                        <a:latin typeface="Arial Unicode MS"/>
                        <a:ea typeface="+mn-ea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值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32004">
                      <a:solidFill>
                        <a:srgbClr val="252525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033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字符串的使用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691654" cy="2438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97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使用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[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]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获取字符串中一个或多</a:t>
            </a:r>
            <a:r>
              <a:rPr sz="2400" b="1" spc="-20" dirty="0">
                <a:solidFill>
                  <a:srgbClr val="006FC0"/>
                </a:solidFill>
                <a:latin typeface="Heiti SC"/>
                <a:cs typeface="Heiti SC"/>
              </a:rPr>
              <a:t>个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字符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50740" algn="l"/>
              </a:tabLst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索引：返回字符串中单个字符	</a:t>
            </a:r>
            <a:r>
              <a:rPr sz="2400" b="1" spc="420" dirty="0">
                <a:latin typeface="Arial"/>
                <a:cs typeface="Arial"/>
              </a:rPr>
              <a:t>&lt;</a:t>
            </a:r>
            <a:r>
              <a:rPr sz="2400" b="1" spc="-5" dirty="0">
                <a:latin typeface="Heiti SC"/>
                <a:cs typeface="Heiti SC"/>
              </a:rPr>
              <a:t>字符串</a:t>
            </a:r>
            <a:r>
              <a:rPr sz="2400" b="1" spc="420" dirty="0">
                <a:latin typeface="Arial"/>
                <a:cs typeface="Arial"/>
              </a:rPr>
              <a:t>&gt;</a:t>
            </a:r>
            <a:r>
              <a:rPr sz="2400" b="1" spc="245" dirty="0">
                <a:latin typeface="Arial"/>
                <a:cs typeface="Arial"/>
              </a:rPr>
              <a:t>[M]</a:t>
            </a:r>
            <a:endParaRPr sz="2400" dirty="0">
              <a:latin typeface="Arial"/>
              <a:cs typeface="Arial"/>
            </a:endParaRPr>
          </a:p>
          <a:p>
            <a:pPr marL="570230" algn="ctr">
              <a:lnSpc>
                <a:spcPct val="100000"/>
              </a:lnSpc>
              <a:spcBef>
                <a:spcPts val="2055"/>
              </a:spcBef>
              <a:tabLst>
                <a:tab pos="4479925" algn="l"/>
                <a:tab pos="5292725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请输入带有符号的金额值</a:t>
            </a:r>
            <a:r>
              <a:rPr lang="en-US" altLang="zh-CN" sz="2000" dirty="0">
                <a:solidFill>
                  <a:srgbClr val="1DB41D"/>
                </a:solidFill>
                <a:latin typeface="Arial Unicode MS"/>
                <a:cs typeface="Arial Unicode MS"/>
              </a:rPr>
              <a:t>: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80" dirty="0">
                <a:solidFill>
                  <a:srgbClr val="1DB41D"/>
                </a:solidFill>
                <a:latin typeface="FZLTZHB--B51-0"/>
                <a:cs typeface="FZLTZHB--B51-0"/>
              </a:rPr>
              <a:t>[0]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dirty="0">
                <a:latin typeface="Heiti SC"/>
                <a:cs typeface="Heiti SC"/>
              </a:rPr>
              <a:t>或者	</a:t>
            </a:r>
            <a:r>
              <a:rPr sz="2000" b="1" spc="-145" dirty="0">
                <a:latin typeface="FZLTZHB--B51-0"/>
                <a:cs typeface="FZLTZHB--B51-0"/>
              </a:rPr>
              <a:t>TempStr[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  <a:tabLst>
                <a:tab pos="5170805" algn="l"/>
              </a:tabLst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切片：返回字符串中一段字符子串	</a:t>
            </a:r>
            <a:r>
              <a:rPr sz="2400" b="1" spc="420" dirty="0">
                <a:latin typeface="Arial"/>
                <a:cs typeface="Arial"/>
              </a:rPr>
              <a:t>&lt;</a:t>
            </a:r>
            <a:r>
              <a:rPr sz="2400" b="1" spc="-5" dirty="0">
                <a:latin typeface="Heiti SC"/>
                <a:cs typeface="Heiti SC"/>
              </a:rPr>
              <a:t>字符串</a:t>
            </a:r>
            <a:r>
              <a:rPr sz="2400" b="1" spc="250" dirty="0">
                <a:latin typeface="Arial"/>
                <a:cs typeface="Arial"/>
              </a:rPr>
              <a:t>&gt;[M</a:t>
            </a:r>
            <a:r>
              <a:rPr sz="2400" b="1" spc="145" dirty="0">
                <a:latin typeface="Arial"/>
                <a:cs typeface="Arial"/>
              </a:rPr>
              <a:t>: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215" dirty="0">
                <a:latin typeface="Arial"/>
                <a:cs typeface="Arial"/>
              </a:rPr>
              <a:t>N]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1008" y="4174818"/>
            <a:ext cx="45827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60825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Arial Unicode MS"/>
                <a:cs typeface="Arial Unicode MS"/>
              </a:rPr>
              <a:t>请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Arial Unicode MS"/>
                <a:cs typeface="Arial Unicode MS"/>
              </a:rPr>
              <a:t>输入</a:t>
            </a:r>
            <a:r>
              <a:rPr lang="zh-CN" altLang="en-US" sz="2000" dirty="0">
                <a:solidFill>
                  <a:srgbClr val="1DB41D"/>
                </a:solidFill>
                <a:latin typeface="Arial Unicode MS"/>
                <a:cs typeface="Arial Unicode MS"/>
              </a:rPr>
              <a:t>带有符号的金额值</a:t>
            </a:r>
            <a:r>
              <a:rPr lang="en-US" altLang="zh-CN" sz="2000" dirty="0">
                <a:solidFill>
                  <a:srgbClr val="1DB41D"/>
                </a:solidFill>
                <a:latin typeface="Arial Unicode MS"/>
                <a:cs typeface="Arial Unicode MS"/>
              </a:rPr>
              <a:t>:</a:t>
            </a:r>
            <a:r>
              <a:rPr sz="2000" spc="5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210" dirty="0">
                <a:solidFill>
                  <a:srgbClr val="1DB41D"/>
                </a:solidFill>
                <a:latin typeface="FZLTZHB--B51-0"/>
                <a:cs typeface="FZLTZHB--B51-0"/>
              </a:rPr>
              <a:t>[1:3]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dirty="0">
                <a:latin typeface="Heiti SC"/>
                <a:cs typeface="Heiti SC"/>
              </a:rPr>
              <a:t>或者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3203" y="4189841"/>
            <a:ext cx="184721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45" dirty="0">
                <a:latin typeface="FZLTZHB--B51-0"/>
                <a:cs typeface="FZLTZHB--B51-0"/>
              </a:rPr>
              <a:t>TempStr[</a:t>
            </a:r>
            <a:r>
              <a:rPr sz="2000" b="1" spc="125" dirty="0">
                <a:latin typeface="FZLTZHB--B51-0"/>
                <a:cs typeface="FZLTZHB--B51-0"/>
              </a:rPr>
              <a:t>0</a:t>
            </a:r>
            <a:r>
              <a:rPr sz="2000" b="1" spc="50" dirty="0">
                <a:latin typeface="FZLTZHB--B51-0"/>
                <a:cs typeface="FZLTZHB--B51-0"/>
              </a:rPr>
              <a:t>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列表类型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2" y="1529831"/>
            <a:ext cx="8521497" cy="3039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721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由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个或多个数据组成的有序序列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R="2496185" algn="ctr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列表使</a:t>
            </a:r>
            <a:r>
              <a:rPr sz="2400" b="1" spc="-10" dirty="0">
                <a:latin typeface="Heiti SC"/>
                <a:cs typeface="Heiti SC"/>
              </a:rPr>
              <a:t>用</a:t>
            </a:r>
            <a:r>
              <a:rPr sz="2400" b="1" spc="135" dirty="0">
                <a:latin typeface="Arial"/>
                <a:cs typeface="Arial"/>
              </a:rPr>
              <a:t>[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135" dirty="0">
                <a:latin typeface="Arial"/>
                <a:cs typeface="Arial"/>
              </a:rPr>
              <a:t>]</a:t>
            </a:r>
            <a:r>
              <a:rPr sz="2400" b="1" spc="-5" dirty="0">
                <a:latin typeface="Heiti SC"/>
                <a:cs typeface="Heiti SC"/>
              </a:rPr>
              <a:t>表示，采用逗号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540" dirty="0">
                <a:latin typeface="FZLTZHB--B51-0"/>
                <a:cs typeface="FZLTZHB--B51-0"/>
              </a:rPr>
              <a:t>,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spc="-5" dirty="0">
                <a:latin typeface="Heiti SC"/>
                <a:cs typeface="Heiti SC"/>
              </a:rPr>
              <a:t>分隔各元素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lang="en-US" altLang="zh-CN"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$</a:t>
            </a:r>
            <a:r>
              <a:rPr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lang="en-US" altLang="zh-CN"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¥</a:t>
            </a:r>
            <a:r>
              <a:rPr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395" dirty="0">
                <a:latin typeface="FZLTZHB--B51-0"/>
                <a:cs typeface="FZLTZHB--B51-0"/>
              </a:rPr>
              <a:t>]</a:t>
            </a:r>
            <a:r>
              <a:rPr sz="2000" b="1" dirty="0" err="1">
                <a:latin typeface="Heiti SC"/>
                <a:cs typeface="Heiti SC"/>
              </a:rPr>
              <a:t>表</a:t>
            </a:r>
            <a:r>
              <a:rPr sz="2000" b="1" spc="-10" dirty="0" err="1">
                <a:latin typeface="Heiti SC"/>
                <a:cs typeface="Heiti SC"/>
              </a:rPr>
              <a:t>示</a:t>
            </a:r>
            <a:r>
              <a:rPr sz="2000" b="1" dirty="0" err="1">
                <a:latin typeface="Heiti SC"/>
                <a:cs typeface="Heiti SC"/>
              </a:rPr>
              <a:t>两个元</a:t>
            </a:r>
            <a:r>
              <a:rPr sz="2000" b="1" spc="-15" dirty="0" err="1">
                <a:latin typeface="Heiti SC"/>
                <a:cs typeface="Heiti SC"/>
              </a:rPr>
              <a:t>素</a:t>
            </a:r>
            <a:r>
              <a:rPr sz="20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lang="en-US" altLang="zh-CN"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$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dirty="0" err="1">
                <a:latin typeface="Heiti SC"/>
                <a:cs typeface="Heiti SC"/>
              </a:rPr>
              <a:t>和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lang="en-US" altLang="zh-CN"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¥</a:t>
            </a:r>
            <a:r>
              <a:rPr sz="2000" b="1" spc="53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使用保留字</a:t>
            </a:r>
            <a:r>
              <a:rPr sz="2400" b="1" spc="95" dirty="0">
                <a:latin typeface="Heiti SC"/>
                <a:cs typeface="Heiti SC"/>
              </a:rPr>
              <a:t> </a:t>
            </a:r>
            <a:r>
              <a:rPr sz="2400" b="1" spc="65" dirty="0">
                <a:latin typeface="Arial"/>
                <a:cs typeface="Arial"/>
              </a:rPr>
              <a:t>in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判断一个元素是否在列表中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  <a:tabLst>
                <a:tab pos="2603500" algn="l"/>
              </a:tabLst>
            </a:pPr>
            <a:r>
              <a:rPr sz="2000" b="1" spc="-145" dirty="0" err="1">
                <a:latin typeface="FZLTZHB--B51-0"/>
                <a:cs typeface="FZLTZHB--B51-0"/>
              </a:rPr>
              <a:t>TempStr</a:t>
            </a:r>
            <a:r>
              <a:rPr sz="2000" b="1" spc="-145" dirty="0">
                <a:latin typeface="FZLTZHB--B51-0"/>
                <a:cs typeface="FZLTZHB--B51-0"/>
              </a:rPr>
              <a:t>[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r>
              <a:rPr lang="zh-CN" altLang="en-US" sz="2000" b="1" spc="225" dirty="0">
                <a:latin typeface="FZLTZHB--B51-0"/>
                <a:cs typeface="FZLTZHB--B51-0"/>
              </a:rPr>
              <a:t> 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lang="en-US" altLang="zh-CN" sz="2000" b="1" spc="395" dirty="0">
                <a:latin typeface="FZLTZHB--B51-0"/>
                <a:cs typeface="FZLTZHB--B51-0"/>
              </a:rPr>
              <a:t>[</a:t>
            </a:r>
            <a:r>
              <a:rPr lang="en-US" altLang="zh-CN"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'$'</a:t>
            </a:r>
            <a:r>
              <a:rPr lang="en-US" altLang="zh-CN" sz="2000" b="1" spc="450" dirty="0">
                <a:latin typeface="FZLTZHB--B51-0"/>
                <a:cs typeface="FZLTZHB--B51-0"/>
              </a:rPr>
              <a:t>,</a:t>
            </a:r>
            <a:r>
              <a:rPr lang="en-US" altLang="zh-CN"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'¥'</a:t>
            </a:r>
            <a:r>
              <a:rPr lang="en-US" altLang="zh-CN" sz="2000" b="1" spc="395" dirty="0">
                <a:latin typeface="FZLTZHB--B51-0"/>
                <a:cs typeface="FZLTZHB--B51-0"/>
              </a:rPr>
              <a:t>]</a:t>
            </a:r>
            <a:r>
              <a:rPr sz="2000" b="1" dirty="0" err="1">
                <a:latin typeface="Heiti SC"/>
                <a:cs typeface="Heiti SC"/>
              </a:rPr>
              <a:t>判</a:t>
            </a:r>
            <a:r>
              <a:rPr sz="2000" b="1" spc="-15" dirty="0" err="1">
                <a:latin typeface="Heiti SC"/>
                <a:cs typeface="Heiti SC"/>
              </a:rPr>
              <a:t>断</a:t>
            </a:r>
            <a:r>
              <a:rPr sz="2000" b="1" dirty="0" err="1">
                <a:latin typeface="Heiti SC"/>
                <a:cs typeface="Heiti SC"/>
              </a:rPr>
              <a:t>前者</a:t>
            </a:r>
            <a:r>
              <a:rPr sz="2000" b="1" spc="-15" dirty="0" err="1">
                <a:latin typeface="Heiti SC"/>
                <a:cs typeface="Heiti SC"/>
              </a:rPr>
              <a:t>是</a:t>
            </a:r>
            <a:r>
              <a:rPr sz="2000" b="1" dirty="0" err="1">
                <a:latin typeface="Heiti SC"/>
                <a:cs typeface="Heiti SC"/>
              </a:rPr>
              <a:t>否与</a:t>
            </a:r>
            <a:r>
              <a:rPr sz="2000" b="1" spc="-15" dirty="0" err="1">
                <a:latin typeface="Heiti SC"/>
                <a:cs typeface="Heiti SC"/>
              </a:rPr>
              <a:t>列</a:t>
            </a:r>
            <a:r>
              <a:rPr sz="2000" b="1" dirty="0" err="1">
                <a:latin typeface="Heiti SC"/>
                <a:cs typeface="Heiti SC"/>
              </a:rPr>
              <a:t>表中</a:t>
            </a:r>
            <a:r>
              <a:rPr sz="2000" b="1" spc="-15" dirty="0" err="1">
                <a:latin typeface="Heiti SC"/>
                <a:cs typeface="Heiti SC"/>
              </a:rPr>
              <a:t>某</a:t>
            </a:r>
            <a:r>
              <a:rPr sz="2000" b="1" dirty="0" err="1">
                <a:latin typeface="Heiti SC"/>
                <a:cs typeface="Heiti SC"/>
              </a:rPr>
              <a:t>个元</a:t>
            </a:r>
            <a:r>
              <a:rPr sz="2000" b="1" spc="-15" dirty="0" err="1">
                <a:latin typeface="Heiti SC"/>
                <a:cs typeface="Heiti SC"/>
              </a:rPr>
              <a:t>素</a:t>
            </a:r>
            <a:r>
              <a:rPr sz="2000" b="1" dirty="0" err="1">
                <a:latin typeface="Heiti SC"/>
                <a:cs typeface="Heiti SC"/>
              </a:rPr>
              <a:t>相同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24557" y="2303830"/>
            <a:ext cx="529590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P</a:t>
            </a:r>
            <a:r>
              <a:rPr spc="-45" dirty="0"/>
              <a:t>y</a:t>
            </a:r>
            <a:r>
              <a:rPr spc="290" dirty="0"/>
              <a:t>thon</a:t>
            </a:r>
            <a:r>
              <a:rPr spc="-5" dirty="0">
                <a:latin typeface="Arial Unicode MS"/>
                <a:cs typeface="Arial Unicode MS"/>
              </a:rPr>
              <a:t>程序的输入输出</a:t>
            </a:r>
          </a:p>
        </p:txBody>
      </p:sp>
    </p:spTree>
    <p:extLst>
      <p:ext uri="{BB962C8B-B14F-4D97-AF65-F5344CB8AC3E}">
        <p14:creationId xmlns:p14="http://schemas.microsoft.com/office/powerpoint/2010/main" val="408857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568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输入函数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185" dirty="0"/>
              <a:t>input()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743190" cy="3039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29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从控制台获得用户输入的函数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10" dirty="0">
                <a:latin typeface="Arial"/>
                <a:cs typeface="Arial"/>
              </a:rPr>
              <a:t>input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130" dirty="0">
                <a:latin typeface="Arial"/>
                <a:cs typeface="Arial"/>
              </a:rPr>
              <a:t>)</a:t>
            </a:r>
            <a:r>
              <a:rPr sz="2400" b="1" spc="-5" dirty="0">
                <a:latin typeface="Heiti SC"/>
                <a:cs typeface="Heiti SC"/>
              </a:rPr>
              <a:t>函数的使用格式：</a:t>
            </a:r>
            <a:endParaRPr sz="2400" dirty="0">
              <a:latin typeface="Heiti SC"/>
              <a:cs typeface="Heiti SC"/>
            </a:endParaRPr>
          </a:p>
          <a:p>
            <a:pPr marL="1612900">
              <a:lnSpc>
                <a:spcPct val="100000"/>
              </a:lnSpc>
              <a:spcBef>
                <a:spcPts val="2055"/>
              </a:spcBef>
            </a:pPr>
            <a:r>
              <a:rPr sz="2000" b="1" spc="350" dirty="0">
                <a:latin typeface="Arial"/>
                <a:cs typeface="Arial"/>
              </a:rPr>
              <a:t>&lt;</a:t>
            </a:r>
            <a:r>
              <a:rPr sz="2000" b="1" dirty="0">
                <a:latin typeface="Heiti SC"/>
                <a:cs typeface="Heiti SC"/>
              </a:rPr>
              <a:t>变量</a:t>
            </a:r>
            <a:r>
              <a:rPr sz="2000" b="1" spc="355" dirty="0">
                <a:latin typeface="Arial"/>
                <a:cs typeface="Arial"/>
              </a:rPr>
              <a:t>&gt;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355" dirty="0">
                <a:latin typeface="Arial"/>
                <a:cs typeface="Arial"/>
              </a:rPr>
              <a:t>=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提示</a:t>
            </a:r>
            <a:r>
              <a:rPr sz="2000" b="1" spc="-15" dirty="0">
                <a:latin typeface="Heiti SC"/>
                <a:cs typeface="Heiti SC"/>
              </a:rPr>
              <a:t>信</a:t>
            </a:r>
            <a:r>
              <a:rPr sz="2000" b="1" dirty="0">
                <a:latin typeface="Heiti SC"/>
                <a:cs typeface="Heiti SC"/>
              </a:rPr>
              <a:t>息字</a:t>
            </a:r>
            <a:r>
              <a:rPr sz="2000" b="1" spc="-15" dirty="0">
                <a:latin typeface="Heiti SC"/>
                <a:cs typeface="Heiti SC"/>
              </a:rPr>
              <a:t>符</a:t>
            </a:r>
            <a:r>
              <a:rPr sz="2000" b="1" dirty="0">
                <a:latin typeface="Heiti SC"/>
                <a:cs typeface="Heiti SC"/>
              </a:rPr>
              <a:t>串</a:t>
            </a:r>
            <a:r>
              <a:rPr sz="2000" b="1" spc="-270" dirty="0">
                <a:latin typeface="FZLTZHB--B51-0"/>
                <a:cs typeface="FZLTZHB--B51-0"/>
              </a:rPr>
              <a:t>&gt;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用户输入的信息以字符串类型保存</a:t>
            </a:r>
            <a:r>
              <a:rPr sz="2400" b="1" spc="-35" dirty="0">
                <a:latin typeface="Heiti SC"/>
                <a:cs typeface="Heiti SC"/>
              </a:rPr>
              <a:t>在</a:t>
            </a:r>
            <a:r>
              <a:rPr sz="2400" b="1" spc="420" dirty="0">
                <a:latin typeface="Arial"/>
                <a:cs typeface="Arial"/>
              </a:rPr>
              <a:t>&lt;</a:t>
            </a:r>
            <a:r>
              <a:rPr sz="2400" b="1" spc="-5" dirty="0">
                <a:latin typeface="Heiti SC"/>
                <a:cs typeface="Heiti SC"/>
              </a:rPr>
              <a:t>变量</a:t>
            </a:r>
            <a:r>
              <a:rPr sz="2400" b="1" spc="420" dirty="0">
                <a:latin typeface="Arial"/>
                <a:cs typeface="Arial"/>
              </a:rPr>
              <a:t>&gt;</a:t>
            </a:r>
            <a:r>
              <a:rPr sz="2400" b="1" dirty="0">
                <a:latin typeface="Heiti SC"/>
                <a:cs typeface="Heiti SC"/>
              </a:rPr>
              <a:t>中</a:t>
            </a:r>
            <a:endParaRPr sz="2400" dirty="0">
              <a:latin typeface="Heiti SC"/>
              <a:cs typeface="Heiti SC"/>
            </a:endParaRPr>
          </a:p>
          <a:p>
            <a:pPr marL="622300">
              <a:lnSpc>
                <a:spcPct val="100000"/>
              </a:lnSpc>
              <a:spcBef>
                <a:spcPts val="2055"/>
              </a:spcBef>
              <a:tabLst>
                <a:tab pos="1739264" algn="l"/>
                <a:tab pos="2019935" algn="l"/>
                <a:tab pos="4178300" algn="l"/>
                <a:tab pos="4458970" algn="l"/>
              </a:tabLst>
            </a:pPr>
            <a:r>
              <a:rPr sz="2000" b="1" spc="40" dirty="0" err="1">
                <a:latin typeface="FZLTZHB--B51-0"/>
              </a:rPr>
              <a:t>TempStr</a:t>
            </a:r>
            <a:r>
              <a:rPr lang="en-US" altLang="zh-CN" sz="2000" b="1" spc="-220" dirty="0">
                <a:latin typeface="FZLTZHB--B51-0"/>
              </a:rPr>
              <a:t> 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lang="en-US" altLang="zh-CN" sz="2000" b="1" spc="-235" dirty="0">
                <a:latin typeface="FZLTZHB--B51-0"/>
                <a:cs typeface="FZLTZHB--B51-0"/>
              </a:rPr>
              <a:t>  </a:t>
            </a:r>
            <a:r>
              <a:rPr sz="20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入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85" dirty="0">
                <a:latin typeface="FZLTZHB--B51-0"/>
                <a:cs typeface="FZLTZHB--B51-0"/>
              </a:rPr>
              <a:t>#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0" dirty="0">
                <a:latin typeface="FZLTZHB--B51-0"/>
                <a:cs typeface="FZLTZHB--B51-0"/>
              </a:rPr>
              <a:t>TempStr</a:t>
            </a:r>
            <a:r>
              <a:rPr sz="2000" b="1" dirty="0">
                <a:latin typeface="Heiti SC"/>
                <a:cs typeface="Heiti SC"/>
              </a:rPr>
              <a:t>保存</a:t>
            </a:r>
            <a:r>
              <a:rPr sz="2000" b="1" spc="-10" dirty="0">
                <a:latin typeface="Heiti SC"/>
                <a:cs typeface="Heiti SC"/>
              </a:rPr>
              <a:t>用</a:t>
            </a:r>
            <a:r>
              <a:rPr sz="2000" b="1" dirty="0">
                <a:latin typeface="Heiti SC"/>
                <a:cs typeface="Heiti SC"/>
              </a:rPr>
              <a:t>户输入的信息</a:t>
            </a:r>
            <a:endParaRPr sz="2000" dirty="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120008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474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输出函数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280" dirty="0"/>
              <a:t>prin</a:t>
            </a:r>
            <a:r>
              <a:rPr spc="180" dirty="0"/>
              <a:t>t</a:t>
            </a:r>
            <a:r>
              <a:rPr spc="-5" dirty="0"/>
              <a:t>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570470" cy="294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57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以字符形式向控制台输出结果的函数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latin typeface="Arial"/>
                <a:cs typeface="Arial"/>
              </a:rPr>
              <a:t>p</a:t>
            </a:r>
            <a:r>
              <a:rPr sz="2400" b="1" spc="90" dirty="0">
                <a:latin typeface="Arial"/>
                <a:cs typeface="Arial"/>
              </a:rPr>
              <a:t>r</a:t>
            </a:r>
            <a:r>
              <a:rPr sz="2400" b="1" spc="105" dirty="0">
                <a:latin typeface="Arial"/>
                <a:cs typeface="Arial"/>
              </a:rPr>
              <a:t>int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spc="-5" dirty="0">
                <a:latin typeface="Heiti SC"/>
                <a:cs typeface="Heiti SC"/>
              </a:rPr>
              <a:t>函数的基本使用格式：</a:t>
            </a:r>
            <a:endParaRPr sz="2400" dirty="0">
              <a:latin typeface="Heiti SC"/>
              <a:cs typeface="Heiti SC"/>
            </a:endParaRPr>
          </a:p>
          <a:p>
            <a:pPr marL="1967864">
              <a:lnSpc>
                <a:spcPct val="100000"/>
              </a:lnSpc>
              <a:spcBef>
                <a:spcPts val="2055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拟输出字</a:t>
            </a:r>
            <a:r>
              <a:rPr sz="2000" b="1" spc="-15" dirty="0">
                <a:latin typeface="Heiti SC"/>
                <a:cs typeface="Heiti SC"/>
              </a:rPr>
              <a:t>符</a:t>
            </a:r>
            <a:r>
              <a:rPr sz="2000" b="1" dirty="0">
                <a:latin typeface="Heiti SC"/>
                <a:cs typeface="Heiti SC"/>
              </a:rPr>
              <a:t>串或</a:t>
            </a:r>
            <a:r>
              <a:rPr sz="2000" b="1" spc="-15" dirty="0">
                <a:latin typeface="Heiti SC"/>
                <a:cs typeface="Heiti SC"/>
              </a:rPr>
              <a:t>字</a:t>
            </a:r>
            <a:r>
              <a:rPr sz="2000" b="1" dirty="0">
                <a:latin typeface="Heiti SC"/>
                <a:cs typeface="Heiti SC"/>
              </a:rPr>
              <a:t>符串</a:t>
            </a:r>
            <a:r>
              <a:rPr sz="2000" b="1" spc="-15" dirty="0">
                <a:latin typeface="Heiti SC"/>
                <a:cs typeface="Heiti SC"/>
              </a:rPr>
              <a:t>变</a:t>
            </a:r>
            <a:r>
              <a:rPr sz="2000" b="1" spc="5" dirty="0">
                <a:latin typeface="Heiti SC"/>
                <a:cs typeface="Heiti SC"/>
              </a:rPr>
              <a:t>量</a:t>
            </a:r>
            <a:r>
              <a:rPr sz="2000" b="1" spc="-270" dirty="0">
                <a:latin typeface="FZLTZHB--B51-0"/>
                <a:cs typeface="FZLTZHB--B51-0"/>
              </a:rPr>
              <a:t>&gt;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字符串类型的一对引号仅在程序内部使用，输出无引号</a:t>
            </a:r>
            <a:endParaRPr sz="2400" dirty="0">
              <a:latin typeface="Heiti SC"/>
              <a:cs typeface="Heiti SC"/>
            </a:endParaRPr>
          </a:p>
          <a:p>
            <a:pPr marL="622300">
              <a:lnSpc>
                <a:spcPct val="100000"/>
              </a:lnSpc>
              <a:spcBef>
                <a:spcPts val="2055"/>
              </a:spcBef>
              <a:tabLst>
                <a:tab pos="3613785" algn="l"/>
                <a:tab pos="3893185" algn="l"/>
                <a:tab pos="5557520" algn="l"/>
              </a:tabLst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输入格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式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错误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85" dirty="0">
                <a:latin typeface="FZLTZHB--B51-0"/>
                <a:cs typeface="FZLTZHB--B51-0"/>
              </a:rPr>
              <a:t>#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dirty="0">
                <a:latin typeface="Heiti SC"/>
                <a:cs typeface="Heiti SC"/>
              </a:rPr>
              <a:t>向控制台输出	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输入格式错误</a:t>
            </a:r>
            <a:endParaRPr sz="2000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8629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3214370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64" y="0"/>
                </a:moveTo>
                <a:lnTo>
                  <a:pt x="0" y="69534"/>
                </a:lnTo>
                <a:lnTo>
                  <a:pt x="1073" y="79246"/>
                </a:lnTo>
                <a:lnTo>
                  <a:pt x="2093" y="92780"/>
                </a:lnTo>
                <a:lnTo>
                  <a:pt x="3103" y="110663"/>
                </a:lnTo>
                <a:lnTo>
                  <a:pt x="3475" y="126504"/>
                </a:lnTo>
                <a:lnTo>
                  <a:pt x="3099" y="138781"/>
                </a:lnTo>
                <a:lnTo>
                  <a:pt x="2019" y="147447"/>
                </a:lnTo>
                <a:lnTo>
                  <a:pt x="9258" y="151256"/>
                </a:lnTo>
                <a:lnTo>
                  <a:pt x="195821" y="85090"/>
                </a:lnTo>
                <a:lnTo>
                  <a:pt x="194944" y="78986"/>
                </a:lnTo>
                <a:lnTo>
                  <a:pt x="193055" y="63606"/>
                </a:lnTo>
                <a:lnTo>
                  <a:pt x="191812" y="49426"/>
                </a:lnTo>
                <a:lnTo>
                  <a:pt x="191220" y="36445"/>
                </a:lnTo>
                <a:lnTo>
                  <a:pt x="191284" y="24663"/>
                </a:lnTo>
                <a:lnTo>
                  <a:pt x="192012" y="14081"/>
                </a:lnTo>
                <a:lnTo>
                  <a:pt x="193408" y="4699"/>
                </a:lnTo>
                <a:lnTo>
                  <a:pt x="184264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6120" y="2566284"/>
            <a:ext cx="1217295" cy="848360"/>
          </a:xfrm>
          <a:custGeom>
            <a:avLst/>
            <a:gdLst/>
            <a:ahLst/>
            <a:cxnLst/>
            <a:rect l="l" t="t" r="r" b="b"/>
            <a:pathLst>
              <a:path w="1217295" h="848360">
                <a:moveTo>
                  <a:pt x="246520" y="369828"/>
                </a:moveTo>
                <a:lnTo>
                  <a:pt x="62865" y="369828"/>
                </a:lnTo>
                <a:lnTo>
                  <a:pt x="68453" y="372749"/>
                </a:lnTo>
                <a:lnTo>
                  <a:pt x="72294" y="379601"/>
                </a:lnTo>
                <a:lnTo>
                  <a:pt x="92185" y="424361"/>
                </a:lnTo>
                <a:lnTo>
                  <a:pt x="108762" y="468625"/>
                </a:lnTo>
                <a:lnTo>
                  <a:pt x="181831" y="674871"/>
                </a:lnTo>
                <a:lnTo>
                  <a:pt x="197892" y="721979"/>
                </a:lnTo>
                <a:lnTo>
                  <a:pt x="211485" y="767520"/>
                </a:lnTo>
                <a:lnTo>
                  <a:pt x="215900" y="789309"/>
                </a:lnTo>
                <a:lnTo>
                  <a:pt x="213487" y="795024"/>
                </a:lnTo>
                <a:lnTo>
                  <a:pt x="205591" y="800400"/>
                </a:lnTo>
                <a:lnTo>
                  <a:pt x="198035" y="804082"/>
                </a:lnTo>
                <a:lnTo>
                  <a:pt x="185318" y="809744"/>
                </a:lnTo>
                <a:lnTo>
                  <a:pt x="167513" y="817376"/>
                </a:lnTo>
                <a:lnTo>
                  <a:pt x="165354" y="822075"/>
                </a:lnTo>
                <a:lnTo>
                  <a:pt x="173735" y="845951"/>
                </a:lnTo>
                <a:lnTo>
                  <a:pt x="178585" y="847794"/>
                </a:lnTo>
                <a:lnTo>
                  <a:pt x="189963" y="843119"/>
                </a:lnTo>
                <a:lnTo>
                  <a:pt x="213011" y="834004"/>
                </a:lnTo>
                <a:lnTo>
                  <a:pt x="261640" y="816076"/>
                </a:lnTo>
                <a:lnTo>
                  <a:pt x="308953" y="800373"/>
                </a:lnTo>
                <a:lnTo>
                  <a:pt x="334391" y="792611"/>
                </a:lnTo>
                <a:lnTo>
                  <a:pt x="336804" y="788166"/>
                </a:lnTo>
                <a:lnTo>
                  <a:pt x="331721" y="773688"/>
                </a:lnTo>
                <a:lnTo>
                  <a:pt x="273939" y="773688"/>
                </a:lnTo>
                <a:lnTo>
                  <a:pt x="268351" y="770767"/>
                </a:lnTo>
                <a:lnTo>
                  <a:pt x="249445" y="730947"/>
                </a:lnTo>
                <a:lnTo>
                  <a:pt x="233940" y="690956"/>
                </a:lnTo>
                <a:lnTo>
                  <a:pt x="140589" y="427867"/>
                </a:lnTo>
                <a:lnTo>
                  <a:pt x="344369" y="427867"/>
                </a:lnTo>
                <a:lnTo>
                  <a:pt x="246520" y="369828"/>
                </a:lnTo>
                <a:close/>
              </a:path>
              <a:path w="1217295" h="848360">
                <a:moveTo>
                  <a:pt x="328421" y="764290"/>
                </a:moveTo>
                <a:lnTo>
                  <a:pt x="314798" y="764646"/>
                </a:lnTo>
                <a:lnTo>
                  <a:pt x="298480" y="769156"/>
                </a:lnTo>
                <a:lnTo>
                  <a:pt x="287315" y="771965"/>
                </a:lnTo>
                <a:lnTo>
                  <a:pt x="281305" y="773053"/>
                </a:lnTo>
                <a:lnTo>
                  <a:pt x="273939" y="773688"/>
                </a:lnTo>
                <a:lnTo>
                  <a:pt x="331721" y="773688"/>
                </a:lnTo>
                <a:lnTo>
                  <a:pt x="328421" y="764290"/>
                </a:lnTo>
                <a:close/>
              </a:path>
              <a:path w="1217295" h="848360">
                <a:moveTo>
                  <a:pt x="344369" y="427867"/>
                </a:moveTo>
                <a:lnTo>
                  <a:pt x="140589" y="427867"/>
                </a:lnTo>
                <a:lnTo>
                  <a:pt x="291403" y="519492"/>
                </a:lnTo>
                <a:lnTo>
                  <a:pt x="501729" y="644456"/>
                </a:lnTo>
                <a:lnTo>
                  <a:pt x="570048" y="683460"/>
                </a:lnTo>
                <a:lnTo>
                  <a:pt x="598416" y="699138"/>
                </a:lnTo>
                <a:lnTo>
                  <a:pt x="618715" y="695184"/>
                </a:lnTo>
                <a:lnTo>
                  <a:pt x="661162" y="687582"/>
                </a:lnTo>
                <a:lnTo>
                  <a:pt x="664229" y="681972"/>
                </a:lnTo>
                <a:lnTo>
                  <a:pt x="661588" y="676106"/>
                </a:lnTo>
                <a:lnTo>
                  <a:pt x="658711" y="669483"/>
                </a:lnTo>
                <a:lnTo>
                  <a:pt x="640797" y="625006"/>
                </a:lnTo>
                <a:lnTo>
                  <a:pt x="627229" y="589223"/>
                </a:lnTo>
                <a:lnTo>
                  <a:pt x="615120" y="556391"/>
                </a:lnTo>
                <a:lnTo>
                  <a:pt x="568959" y="556391"/>
                </a:lnTo>
                <a:lnTo>
                  <a:pt x="452797" y="490885"/>
                </a:lnTo>
                <a:lnTo>
                  <a:pt x="344369" y="427867"/>
                </a:lnTo>
                <a:close/>
              </a:path>
              <a:path w="1217295" h="848360">
                <a:moveTo>
                  <a:pt x="504735" y="234827"/>
                </a:moveTo>
                <a:lnTo>
                  <a:pt x="444119" y="234827"/>
                </a:lnTo>
                <a:lnTo>
                  <a:pt x="449706" y="237748"/>
                </a:lnTo>
                <a:lnTo>
                  <a:pt x="453548" y="244600"/>
                </a:lnTo>
                <a:lnTo>
                  <a:pt x="473439" y="289360"/>
                </a:lnTo>
                <a:lnTo>
                  <a:pt x="490016" y="333624"/>
                </a:lnTo>
                <a:lnTo>
                  <a:pt x="568959" y="556391"/>
                </a:lnTo>
                <a:lnTo>
                  <a:pt x="615120" y="556391"/>
                </a:lnTo>
                <a:lnTo>
                  <a:pt x="599930" y="514413"/>
                </a:lnTo>
                <a:lnTo>
                  <a:pt x="536367" y="335145"/>
                </a:lnTo>
                <a:lnTo>
                  <a:pt x="519784" y="286593"/>
                </a:lnTo>
                <a:lnTo>
                  <a:pt x="506191" y="241010"/>
                </a:lnTo>
                <a:lnTo>
                  <a:pt x="504735" y="234827"/>
                </a:lnTo>
                <a:close/>
              </a:path>
              <a:path w="1217295" h="848360">
                <a:moveTo>
                  <a:pt x="136563" y="303933"/>
                </a:moveTo>
                <a:lnTo>
                  <a:pt x="91570" y="321420"/>
                </a:lnTo>
                <a:lnTo>
                  <a:pt x="51547" y="335645"/>
                </a:lnTo>
                <a:lnTo>
                  <a:pt x="15131" y="347199"/>
                </a:lnTo>
                <a:lnTo>
                  <a:pt x="2412" y="350905"/>
                </a:lnTo>
                <a:lnTo>
                  <a:pt x="0" y="355223"/>
                </a:lnTo>
                <a:lnTo>
                  <a:pt x="8381" y="379099"/>
                </a:lnTo>
                <a:lnTo>
                  <a:pt x="22083" y="378859"/>
                </a:lnTo>
                <a:lnTo>
                  <a:pt x="38397" y="374345"/>
                </a:lnTo>
                <a:lnTo>
                  <a:pt x="49517" y="371504"/>
                </a:lnTo>
                <a:lnTo>
                  <a:pt x="55499" y="370336"/>
                </a:lnTo>
                <a:lnTo>
                  <a:pt x="62865" y="369828"/>
                </a:lnTo>
                <a:lnTo>
                  <a:pt x="246520" y="369828"/>
                </a:lnTo>
                <a:lnTo>
                  <a:pt x="136563" y="303933"/>
                </a:lnTo>
                <a:close/>
              </a:path>
              <a:path w="1217295" h="848360">
                <a:moveTo>
                  <a:pt x="539451" y="160784"/>
                </a:moveTo>
                <a:lnTo>
                  <a:pt x="483010" y="182865"/>
                </a:lnTo>
                <a:lnTo>
                  <a:pt x="444817" y="196495"/>
                </a:lnTo>
                <a:lnTo>
                  <a:pt x="383667" y="215904"/>
                </a:lnTo>
                <a:lnTo>
                  <a:pt x="381254" y="220222"/>
                </a:lnTo>
                <a:lnTo>
                  <a:pt x="389635" y="244098"/>
                </a:lnTo>
                <a:lnTo>
                  <a:pt x="403300" y="243858"/>
                </a:lnTo>
                <a:lnTo>
                  <a:pt x="419597" y="239344"/>
                </a:lnTo>
                <a:lnTo>
                  <a:pt x="430748" y="236503"/>
                </a:lnTo>
                <a:lnTo>
                  <a:pt x="436753" y="235335"/>
                </a:lnTo>
                <a:lnTo>
                  <a:pt x="444119" y="234827"/>
                </a:lnTo>
                <a:lnTo>
                  <a:pt x="504735" y="234827"/>
                </a:lnTo>
                <a:lnTo>
                  <a:pt x="504315" y="233041"/>
                </a:lnTo>
                <a:lnTo>
                  <a:pt x="503046" y="226445"/>
                </a:lnTo>
                <a:lnTo>
                  <a:pt x="501777" y="219333"/>
                </a:lnTo>
                <a:lnTo>
                  <a:pt x="504190" y="213491"/>
                </a:lnTo>
                <a:lnTo>
                  <a:pt x="512168" y="208258"/>
                </a:lnTo>
                <a:lnTo>
                  <a:pt x="519666" y="204546"/>
                </a:lnTo>
                <a:lnTo>
                  <a:pt x="532344" y="198860"/>
                </a:lnTo>
                <a:lnTo>
                  <a:pt x="550164" y="191266"/>
                </a:lnTo>
                <a:lnTo>
                  <a:pt x="552704" y="186313"/>
                </a:lnTo>
                <a:lnTo>
                  <a:pt x="544321" y="162564"/>
                </a:lnTo>
                <a:lnTo>
                  <a:pt x="539451" y="160784"/>
                </a:lnTo>
                <a:close/>
              </a:path>
              <a:path w="1217295" h="848360">
                <a:moveTo>
                  <a:pt x="1056222" y="0"/>
                </a:moveTo>
                <a:lnTo>
                  <a:pt x="1006412" y="2257"/>
                </a:lnTo>
                <a:lnTo>
                  <a:pt x="956815" y="9568"/>
                </a:lnTo>
                <a:lnTo>
                  <a:pt x="919332" y="18529"/>
                </a:lnTo>
                <a:lnTo>
                  <a:pt x="881277" y="30598"/>
                </a:lnTo>
                <a:lnTo>
                  <a:pt x="841950" y="46998"/>
                </a:lnTo>
                <a:lnTo>
                  <a:pt x="806443" y="65984"/>
                </a:lnTo>
                <a:lnTo>
                  <a:pt x="774664" y="87735"/>
                </a:lnTo>
                <a:lnTo>
                  <a:pt x="737933" y="121350"/>
                </a:lnTo>
                <a:lnTo>
                  <a:pt x="707450" y="160629"/>
                </a:lnTo>
                <a:lnTo>
                  <a:pt x="684753" y="204501"/>
                </a:lnTo>
                <a:lnTo>
                  <a:pt x="672440" y="250133"/>
                </a:lnTo>
                <a:lnTo>
                  <a:pt x="669524" y="285981"/>
                </a:lnTo>
                <a:lnTo>
                  <a:pt x="669766" y="298266"/>
                </a:lnTo>
                <a:lnTo>
                  <a:pt x="674162" y="336193"/>
                </a:lnTo>
                <a:lnTo>
                  <a:pt x="684104" y="375832"/>
                </a:lnTo>
                <a:lnTo>
                  <a:pt x="698727" y="413661"/>
                </a:lnTo>
                <a:lnTo>
                  <a:pt x="717007" y="447497"/>
                </a:lnTo>
                <a:lnTo>
                  <a:pt x="747385" y="487975"/>
                </a:lnTo>
                <a:lnTo>
                  <a:pt x="776740" y="516596"/>
                </a:lnTo>
                <a:lnTo>
                  <a:pt x="813539" y="542517"/>
                </a:lnTo>
                <a:lnTo>
                  <a:pt x="853538" y="560635"/>
                </a:lnTo>
                <a:lnTo>
                  <a:pt x="896797" y="570922"/>
                </a:lnTo>
                <a:lnTo>
                  <a:pt x="927477" y="573417"/>
                </a:lnTo>
                <a:lnTo>
                  <a:pt x="943375" y="573352"/>
                </a:lnTo>
                <a:lnTo>
                  <a:pt x="993332" y="567896"/>
                </a:lnTo>
                <a:lnTo>
                  <a:pt x="1046727" y="554527"/>
                </a:lnTo>
                <a:lnTo>
                  <a:pt x="1090249" y="538371"/>
                </a:lnTo>
                <a:lnTo>
                  <a:pt x="1125287" y="520919"/>
                </a:lnTo>
                <a:lnTo>
                  <a:pt x="1152046" y="504142"/>
                </a:lnTo>
                <a:lnTo>
                  <a:pt x="1000192" y="504142"/>
                </a:lnTo>
                <a:lnTo>
                  <a:pt x="988186" y="503890"/>
                </a:lnTo>
                <a:lnTo>
                  <a:pt x="941948" y="495117"/>
                </a:lnTo>
                <a:lnTo>
                  <a:pt x="897264" y="474245"/>
                </a:lnTo>
                <a:lnTo>
                  <a:pt x="858700" y="444257"/>
                </a:lnTo>
                <a:lnTo>
                  <a:pt x="833679" y="415446"/>
                </a:lnTo>
                <a:lnTo>
                  <a:pt x="811913" y="380954"/>
                </a:lnTo>
                <a:lnTo>
                  <a:pt x="793324" y="340543"/>
                </a:lnTo>
                <a:lnTo>
                  <a:pt x="780391" y="299332"/>
                </a:lnTo>
                <a:lnTo>
                  <a:pt x="774359" y="261282"/>
                </a:lnTo>
                <a:lnTo>
                  <a:pt x="773786" y="250133"/>
                </a:lnTo>
                <a:lnTo>
                  <a:pt x="773787" y="236818"/>
                </a:lnTo>
                <a:lnTo>
                  <a:pt x="781052" y="189705"/>
                </a:lnTo>
                <a:lnTo>
                  <a:pt x="800445" y="145299"/>
                </a:lnTo>
                <a:lnTo>
                  <a:pt x="832675" y="108365"/>
                </a:lnTo>
                <a:lnTo>
                  <a:pt x="865343" y="86007"/>
                </a:lnTo>
                <a:lnTo>
                  <a:pt x="905686" y="68094"/>
                </a:lnTo>
                <a:lnTo>
                  <a:pt x="944643" y="58422"/>
                </a:lnTo>
                <a:lnTo>
                  <a:pt x="969357" y="56486"/>
                </a:lnTo>
                <a:lnTo>
                  <a:pt x="1080976" y="56486"/>
                </a:lnTo>
                <a:lnTo>
                  <a:pt x="1079676" y="50239"/>
                </a:lnTo>
                <a:lnTo>
                  <a:pt x="1077435" y="38193"/>
                </a:lnTo>
                <a:lnTo>
                  <a:pt x="1075486" y="26223"/>
                </a:lnTo>
                <a:lnTo>
                  <a:pt x="1073919" y="14981"/>
                </a:lnTo>
                <a:lnTo>
                  <a:pt x="1072642" y="3814"/>
                </a:lnTo>
                <a:lnTo>
                  <a:pt x="1056222" y="0"/>
                </a:lnTo>
                <a:close/>
              </a:path>
              <a:path w="1217295" h="848360">
                <a:moveTo>
                  <a:pt x="1203837" y="405268"/>
                </a:moveTo>
                <a:lnTo>
                  <a:pt x="1175969" y="432461"/>
                </a:lnTo>
                <a:lnTo>
                  <a:pt x="1135120" y="462315"/>
                </a:lnTo>
                <a:lnTo>
                  <a:pt x="1101296" y="480073"/>
                </a:lnTo>
                <a:lnTo>
                  <a:pt x="1063595" y="494036"/>
                </a:lnTo>
                <a:lnTo>
                  <a:pt x="1024837" y="502356"/>
                </a:lnTo>
                <a:lnTo>
                  <a:pt x="1000192" y="504142"/>
                </a:lnTo>
                <a:lnTo>
                  <a:pt x="1152046" y="504142"/>
                </a:lnTo>
                <a:lnTo>
                  <a:pt x="1186827" y="476794"/>
                </a:lnTo>
                <a:lnTo>
                  <a:pt x="1216914" y="408690"/>
                </a:lnTo>
                <a:lnTo>
                  <a:pt x="1203837" y="405268"/>
                </a:lnTo>
                <a:close/>
              </a:path>
              <a:path w="1217295" h="848360">
                <a:moveTo>
                  <a:pt x="1080976" y="56486"/>
                </a:moveTo>
                <a:lnTo>
                  <a:pt x="969357" y="56486"/>
                </a:lnTo>
                <a:lnTo>
                  <a:pt x="981372" y="56939"/>
                </a:lnTo>
                <a:lnTo>
                  <a:pt x="993176" y="58369"/>
                </a:lnTo>
                <a:lnTo>
                  <a:pt x="1038518" y="74302"/>
                </a:lnTo>
                <a:lnTo>
                  <a:pt x="1064429" y="115753"/>
                </a:lnTo>
                <a:lnTo>
                  <a:pt x="1070609" y="131703"/>
                </a:lnTo>
                <a:lnTo>
                  <a:pt x="1075435" y="134243"/>
                </a:lnTo>
                <a:lnTo>
                  <a:pt x="1096137" y="127004"/>
                </a:lnTo>
                <a:lnTo>
                  <a:pt x="1095797" y="114861"/>
                </a:lnTo>
                <a:lnTo>
                  <a:pt x="1091912" y="101351"/>
                </a:lnTo>
                <a:lnTo>
                  <a:pt x="1088260" y="87735"/>
                </a:lnTo>
                <a:lnTo>
                  <a:pt x="1085137" y="75209"/>
                </a:lnTo>
                <a:lnTo>
                  <a:pt x="1082243" y="62578"/>
                </a:lnTo>
                <a:lnTo>
                  <a:pt x="1080976" y="5648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6309" y="2733675"/>
            <a:ext cx="196215" cy="151130"/>
          </a:xfrm>
          <a:custGeom>
            <a:avLst/>
            <a:gdLst/>
            <a:ahLst/>
            <a:cxnLst/>
            <a:rect l="l" t="t" r="r" b="b"/>
            <a:pathLst>
              <a:path w="196214" h="151130">
                <a:moveTo>
                  <a:pt x="184176" y="0"/>
                </a:moveTo>
                <a:lnTo>
                  <a:pt x="0" y="69545"/>
                </a:lnTo>
                <a:lnTo>
                  <a:pt x="1016" y="79278"/>
                </a:lnTo>
                <a:lnTo>
                  <a:pt x="2015" y="92806"/>
                </a:lnTo>
                <a:lnTo>
                  <a:pt x="3024" y="110724"/>
                </a:lnTo>
                <a:lnTo>
                  <a:pt x="3422" y="126561"/>
                </a:lnTo>
                <a:lnTo>
                  <a:pt x="3065" y="138809"/>
                </a:lnTo>
                <a:lnTo>
                  <a:pt x="1931" y="147447"/>
                </a:lnTo>
                <a:lnTo>
                  <a:pt x="9170" y="151130"/>
                </a:lnTo>
                <a:lnTo>
                  <a:pt x="195860" y="85089"/>
                </a:lnTo>
                <a:lnTo>
                  <a:pt x="194966" y="79004"/>
                </a:lnTo>
                <a:lnTo>
                  <a:pt x="193044" y="63620"/>
                </a:lnTo>
                <a:lnTo>
                  <a:pt x="191789" y="49436"/>
                </a:lnTo>
                <a:lnTo>
                  <a:pt x="191195" y="36452"/>
                </a:lnTo>
                <a:lnTo>
                  <a:pt x="191256" y="24668"/>
                </a:lnTo>
                <a:lnTo>
                  <a:pt x="191967" y="14083"/>
                </a:lnTo>
                <a:lnTo>
                  <a:pt x="193320" y="4699"/>
                </a:lnTo>
                <a:lnTo>
                  <a:pt x="18417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1064" y="1779387"/>
            <a:ext cx="2085975" cy="1131570"/>
          </a:xfrm>
          <a:custGeom>
            <a:avLst/>
            <a:gdLst/>
            <a:ahLst/>
            <a:cxnLst/>
            <a:rect l="l" t="t" r="r" b="b"/>
            <a:pathLst>
              <a:path w="2085975" h="1131570">
                <a:moveTo>
                  <a:pt x="112738" y="992387"/>
                </a:moveTo>
                <a:lnTo>
                  <a:pt x="90259" y="1000261"/>
                </a:lnTo>
                <a:lnTo>
                  <a:pt x="91234" y="1014427"/>
                </a:lnTo>
                <a:lnTo>
                  <a:pt x="96181" y="1029152"/>
                </a:lnTo>
                <a:lnTo>
                  <a:pt x="100658" y="1043216"/>
                </a:lnTo>
                <a:lnTo>
                  <a:pt x="111268" y="1081452"/>
                </a:lnTo>
                <a:lnTo>
                  <a:pt x="118834" y="1123197"/>
                </a:lnTo>
                <a:lnTo>
                  <a:pt x="130433" y="1129882"/>
                </a:lnTo>
                <a:lnTo>
                  <a:pt x="142734" y="1130817"/>
                </a:lnTo>
                <a:lnTo>
                  <a:pt x="154966" y="1131352"/>
                </a:lnTo>
                <a:lnTo>
                  <a:pt x="167154" y="1131477"/>
                </a:lnTo>
                <a:lnTo>
                  <a:pt x="179325" y="1131182"/>
                </a:lnTo>
                <a:lnTo>
                  <a:pt x="228370" y="1125620"/>
                </a:lnTo>
                <a:lnTo>
                  <a:pt x="266275" y="1116578"/>
                </a:lnTo>
                <a:lnTo>
                  <a:pt x="305238" y="1102914"/>
                </a:lnTo>
                <a:lnTo>
                  <a:pt x="340169" y="1085425"/>
                </a:lnTo>
                <a:lnTo>
                  <a:pt x="353690" y="1076880"/>
                </a:lnTo>
                <a:lnTo>
                  <a:pt x="224394" y="1076880"/>
                </a:lnTo>
                <a:lnTo>
                  <a:pt x="211145" y="1076532"/>
                </a:lnTo>
                <a:lnTo>
                  <a:pt x="171353" y="1068902"/>
                </a:lnTo>
                <a:lnTo>
                  <a:pt x="133699" y="1035155"/>
                </a:lnTo>
                <a:lnTo>
                  <a:pt x="117056" y="994800"/>
                </a:lnTo>
                <a:lnTo>
                  <a:pt x="112738" y="992387"/>
                </a:lnTo>
                <a:close/>
              </a:path>
              <a:path w="2085975" h="1131570">
                <a:moveTo>
                  <a:pt x="435089" y="877844"/>
                </a:moveTo>
                <a:lnTo>
                  <a:pt x="279150" y="877844"/>
                </a:lnTo>
                <a:lnTo>
                  <a:pt x="291230" y="878528"/>
                </a:lnTo>
                <a:lnTo>
                  <a:pt x="303671" y="880109"/>
                </a:lnTo>
                <a:lnTo>
                  <a:pt x="342182" y="909609"/>
                </a:lnTo>
                <a:lnTo>
                  <a:pt x="357819" y="950231"/>
                </a:lnTo>
                <a:lnTo>
                  <a:pt x="358656" y="962417"/>
                </a:lnTo>
                <a:lnTo>
                  <a:pt x="358165" y="975583"/>
                </a:lnTo>
                <a:lnTo>
                  <a:pt x="348363" y="1012498"/>
                </a:lnTo>
                <a:lnTo>
                  <a:pt x="314735" y="1049055"/>
                </a:lnTo>
                <a:lnTo>
                  <a:pt x="272686" y="1069414"/>
                </a:lnTo>
                <a:lnTo>
                  <a:pt x="224394" y="1076880"/>
                </a:lnTo>
                <a:lnTo>
                  <a:pt x="353690" y="1076880"/>
                </a:lnTo>
                <a:lnTo>
                  <a:pt x="388611" y="1048200"/>
                </a:lnTo>
                <a:lnTo>
                  <a:pt x="418601" y="1007534"/>
                </a:lnTo>
                <a:lnTo>
                  <a:pt x="433627" y="971329"/>
                </a:lnTo>
                <a:lnTo>
                  <a:pt x="440860" y="922266"/>
                </a:lnTo>
                <a:lnTo>
                  <a:pt x="440430" y="909894"/>
                </a:lnTo>
                <a:lnTo>
                  <a:pt x="439103" y="897476"/>
                </a:lnTo>
                <a:lnTo>
                  <a:pt x="436878" y="885010"/>
                </a:lnTo>
                <a:lnTo>
                  <a:pt x="435089" y="877844"/>
                </a:lnTo>
                <a:close/>
              </a:path>
              <a:path w="2085975" h="1131570">
                <a:moveTo>
                  <a:pt x="258421" y="554777"/>
                </a:moveTo>
                <a:lnTo>
                  <a:pt x="210784" y="559338"/>
                </a:lnTo>
                <a:lnTo>
                  <a:pt x="171120" y="568782"/>
                </a:lnTo>
                <a:lnTo>
                  <a:pt x="129225" y="583125"/>
                </a:lnTo>
                <a:lnTo>
                  <a:pt x="92575" y="600914"/>
                </a:lnTo>
                <a:lnTo>
                  <a:pt x="61315" y="622737"/>
                </a:lnTo>
                <a:lnTo>
                  <a:pt x="27492" y="659131"/>
                </a:lnTo>
                <a:lnTo>
                  <a:pt x="5593" y="701935"/>
                </a:lnTo>
                <a:lnTo>
                  <a:pt x="0" y="747796"/>
                </a:lnTo>
                <a:lnTo>
                  <a:pt x="927" y="760262"/>
                </a:lnTo>
                <a:lnTo>
                  <a:pt x="9549" y="800693"/>
                </a:lnTo>
                <a:lnTo>
                  <a:pt x="26936" y="839691"/>
                </a:lnTo>
                <a:lnTo>
                  <a:pt x="61829" y="875928"/>
                </a:lnTo>
                <a:lnTo>
                  <a:pt x="98047" y="892559"/>
                </a:lnTo>
                <a:lnTo>
                  <a:pt x="126038" y="894971"/>
                </a:lnTo>
                <a:lnTo>
                  <a:pt x="137463" y="894770"/>
                </a:lnTo>
                <a:lnTo>
                  <a:pt x="178124" y="891145"/>
                </a:lnTo>
                <a:lnTo>
                  <a:pt x="242115" y="880618"/>
                </a:lnTo>
                <a:lnTo>
                  <a:pt x="254890" y="878946"/>
                </a:lnTo>
                <a:lnTo>
                  <a:pt x="267136" y="878002"/>
                </a:lnTo>
                <a:lnTo>
                  <a:pt x="279150" y="877844"/>
                </a:lnTo>
                <a:lnTo>
                  <a:pt x="435089" y="877844"/>
                </a:lnTo>
                <a:lnTo>
                  <a:pt x="433754" y="872494"/>
                </a:lnTo>
                <a:lnTo>
                  <a:pt x="414906" y="827987"/>
                </a:lnTo>
                <a:lnTo>
                  <a:pt x="381944" y="790857"/>
                </a:lnTo>
                <a:lnTo>
                  <a:pt x="380975" y="790240"/>
                </a:lnTo>
                <a:lnTo>
                  <a:pt x="152475" y="790240"/>
                </a:lnTo>
                <a:lnTo>
                  <a:pt x="141813" y="789612"/>
                </a:lnTo>
                <a:lnTo>
                  <a:pt x="102837" y="772646"/>
                </a:lnTo>
                <a:lnTo>
                  <a:pt x="81316" y="735012"/>
                </a:lnTo>
                <a:lnTo>
                  <a:pt x="77832" y="712321"/>
                </a:lnTo>
                <a:lnTo>
                  <a:pt x="78616" y="700710"/>
                </a:lnTo>
                <a:lnTo>
                  <a:pt x="92395" y="662625"/>
                </a:lnTo>
                <a:lnTo>
                  <a:pt x="129227" y="630520"/>
                </a:lnTo>
                <a:lnTo>
                  <a:pt x="168615" y="615038"/>
                </a:lnTo>
                <a:lnTo>
                  <a:pt x="206067" y="610284"/>
                </a:lnTo>
                <a:lnTo>
                  <a:pt x="300826" y="610284"/>
                </a:lnTo>
                <a:lnTo>
                  <a:pt x="297973" y="597836"/>
                </a:lnTo>
                <a:lnTo>
                  <a:pt x="295570" y="586198"/>
                </a:lnTo>
                <a:lnTo>
                  <a:pt x="293516" y="574966"/>
                </a:lnTo>
                <a:lnTo>
                  <a:pt x="291808" y="564143"/>
                </a:lnTo>
                <a:lnTo>
                  <a:pt x="280123" y="555885"/>
                </a:lnTo>
                <a:lnTo>
                  <a:pt x="269443" y="555051"/>
                </a:lnTo>
                <a:lnTo>
                  <a:pt x="258421" y="554777"/>
                </a:lnTo>
                <a:close/>
              </a:path>
              <a:path w="2085975" h="1131570">
                <a:moveTo>
                  <a:pt x="307893" y="770615"/>
                </a:moveTo>
                <a:lnTo>
                  <a:pt x="268472" y="774978"/>
                </a:lnTo>
                <a:lnTo>
                  <a:pt x="219703" y="783601"/>
                </a:lnTo>
                <a:lnTo>
                  <a:pt x="204075" y="786128"/>
                </a:lnTo>
                <a:lnTo>
                  <a:pt x="189635" y="788086"/>
                </a:lnTo>
                <a:lnTo>
                  <a:pt x="176288" y="789445"/>
                </a:lnTo>
                <a:lnTo>
                  <a:pt x="163933" y="790174"/>
                </a:lnTo>
                <a:lnTo>
                  <a:pt x="152475" y="790240"/>
                </a:lnTo>
                <a:lnTo>
                  <a:pt x="380975" y="790240"/>
                </a:lnTo>
                <a:lnTo>
                  <a:pt x="338126" y="773198"/>
                </a:lnTo>
                <a:lnTo>
                  <a:pt x="323876" y="771389"/>
                </a:lnTo>
                <a:lnTo>
                  <a:pt x="307893" y="770615"/>
                </a:lnTo>
                <a:close/>
              </a:path>
              <a:path w="2085975" h="1131570">
                <a:moveTo>
                  <a:pt x="300826" y="610284"/>
                </a:moveTo>
                <a:lnTo>
                  <a:pt x="206067" y="610284"/>
                </a:lnTo>
                <a:lnTo>
                  <a:pt x="219537" y="610560"/>
                </a:lnTo>
                <a:lnTo>
                  <a:pt x="233420" y="612439"/>
                </a:lnTo>
                <a:lnTo>
                  <a:pt x="270700" y="636729"/>
                </a:lnTo>
                <a:lnTo>
                  <a:pt x="287744" y="678570"/>
                </a:lnTo>
                <a:lnTo>
                  <a:pt x="292443" y="680856"/>
                </a:lnTo>
                <a:lnTo>
                  <a:pt x="314541" y="672982"/>
                </a:lnTo>
                <a:lnTo>
                  <a:pt x="315262" y="662625"/>
                </a:lnTo>
                <a:lnTo>
                  <a:pt x="315181" y="661766"/>
                </a:lnTo>
                <a:lnTo>
                  <a:pt x="311114" y="648465"/>
                </a:lnTo>
                <a:lnTo>
                  <a:pt x="307294" y="635197"/>
                </a:lnTo>
                <a:lnTo>
                  <a:pt x="303832" y="622336"/>
                </a:lnTo>
                <a:lnTo>
                  <a:pt x="300826" y="610284"/>
                </a:lnTo>
                <a:close/>
              </a:path>
              <a:path w="2085975" h="1131570">
                <a:moveTo>
                  <a:pt x="647408" y="405520"/>
                </a:moveTo>
                <a:lnTo>
                  <a:pt x="597537" y="426251"/>
                </a:lnTo>
                <a:lnTo>
                  <a:pt x="596684" y="457374"/>
                </a:lnTo>
                <a:lnTo>
                  <a:pt x="595211" y="514359"/>
                </a:lnTo>
                <a:lnTo>
                  <a:pt x="583857" y="798185"/>
                </a:lnTo>
                <a:lnTo>
                  <a:pt x="581188" y="854847"/>
                </a:lnTo>
                <a:lnTo>
                  <a:pt x="578766" y="894540"/>
                </a:lnTo>
                <a:lnTo>
                  <a:pt x="574823" y="934267"/>
                </a:lnTo>
                <a:lnTo>
                  <a:pt x="551506" y="966442"/>
                </a:lnTo>
                <a:lnTo>
                  <a:pt x="535394" y="974099"/>
                </a:lnTo>
                <a:lnTo>
                  <a:pt x="532727" y="978925"/>
                </a:lnTo>
                <a:lnTo>
                  <a:pt x="540855" y="1001785"/>
                </a:lnTo>
                <a:lnTo>
                  <a:pt x="553253" y="1000590"/>
                </a:lnTo>
                <a:lnTo>
                  <a:pt x="594555" y="984470"/>
                </a:lnTo>
                <a:lnTo>
                  <a:pt x="614184" y="977089"/>
                </a:lnTo>
                <a:lnTo>
                  <a:pt x="622034" y="974249"/>
                </a:lnTo>
                <a:lnTo>
                  <a:pt x="700113" y="948953"/>
                </a:lnTo>
                <a:lnTo>
                  <a:pt x="702399" y="944127"/>
                </a:lnTo>
                <a:lnTo>
                  <a:pt x="697323" y="929718"/>
                </a:lnTo>
                <a:lnTo>
                  <a:pt x="650224" y="929718"/>
                </a:lnTo>
                <a:lnTo>
                  <a:pt x="637838" y="927827"/>
                </a:lnTo>
                <a:lnTo>
                  <a:pt x="627244" y="887537"/>
                </a:lnTo>
                <a:lnTo>
                  <a:pt x="626906" y="873101"/>
                </a:lnTo>
                <a:lnTo>
                  <a:pt x="627014" y="844772"/>
                </a:lnTo>
                <a:lnTo>
                  <a:pt x="628014" y="803577"/>
                </a:lnTo>
                <a:lnTo>
                  <a:pt x="711347" y="773227"/>
                </a:lnTo>
                <a:lnTo>
                  <a:pt x="755336" y="757818"/>
                </a:lnTo>
                <a:lnTo>
                  <a:pt x="628866" y="757818"/>
                </a:lnTo>
                <a:lnTo>
                  <a:pt x="635724" y="548649"/>
                </a:lnTo>
                <a:lnTo>
                  <a:pt x="778695" y="548649"/>
                </a:lnTo>
                <a:lnTo>
                  <a:pt x="647408" y="405520"/>
                </a:lnTo>
                <a:close/>
              </a:path>
              <a:path w="2085975" h="1131570">
                <a:moveTo>
                  <a:pt x="686218" y="920513"/>
                </a:moveTo>
                <a:lnTo>
                  <a:pt x="671599" y="924674"/>
                </a:lnTo>
                <a:lnTo>
                  <a:pt x="659753" y="927722"/>
                </a:lnTo>
                <a:lnTo>
                  <a:pt x="650224" y="929718"/>
                </a:lnTo>
                <a:lnTo>
                  <a:pt x="697323" y="929718"/>
                </a:lnTo>
                <a:lnTo>
                  <a:pt x="694525" y="921775"/>
                </a:lnTo>
                <a:lnTo>
                  <a:pt x="686218" y="920513"/>
                </a:lnTo>
                <a:close/>
              </a:path>
              <a:path w="2085975" h="1131570">
                <a:moveTo>
                  <a:pt x="954249" y="740038"/>
                </a:moveTo>
                <a:lnTo>
                  <a:pt x="807301" y="740038"/>
                </a:lnTo>
                <a:lnTo>
                  <a:pt x="863176" y="805404"/>
                </a:lnTo>
                <a:lnTo>
                  <a:pt x="873388" y="817993"/>
                </a:lnTo>
                <a:lnTo>
                  <a:pt x="880336" y="828124"/>
                </a:lnTo>
                <a:lnTo>
                  <a:pt x="884214" y="836434"/>
                </a:lnTo>
                <a:lnTo>
                  <a:pt x="881129" y="846124"/>
                </a:lnTo>
                <a:lnTo>
                  <a:pt x="869023" y="853957"/>
                </a:lnTo>
                <a:lnTo>
                  <a:pt x="839178" y="866530"/>
                </a:lnTo>
                <a:lnTo>
                  <a:pt x="837019" y="871610"/>
                </a:lnTo>
                <a:lnTo>
                  <a:pt x="844766" y="893708"/>
                </a:lnTo>
                <a:lnTo>
                  <a:pt x="853199" y="894540"/>
                </a:lnTo>
                <a:lnTo>
                  <a:pt x="897415" y="877485"/>
                </a:lnTo>
                <a:lnTo>
                  <a:pt x="959230" y="854847"/>
                </a:lnTo>
                <a:lnTo>
                  <a:pt x="972693" y="850064"/>
                </a:lnTo>
                <a:lnTo>
                  <a:pt x="1063206" y="820302"/>
                </a:lnTo>
                <a:lnTo>
                  <a:pt x="1065111" y="815730"/>
                </a:lnTo>
                <a:lnTo>
                  <a:pt x="1058386" y="796836"/>
                </a:lnTo>
                <a:lnTo>
                  <a:pt x="1023904" y="796836"/>
                </a:lnTo>
                <a:lnTo>
                  <a:pt x="1010872" y="796201"/>
                </a:lnTo>
                <a:lnTo>
                  <a:pt x="1000730" y="789162"/>
                </a:lnTo>
                <a:lnTo>
                  <a:pt x="988149" y="776995"/>
                </a:lnTo>
                <a:lnTo>
                  <a:pt x="954249" y="740038"/>
                </a:lnTo>
                <a:close/>
              </a:path>
              <a:path w="2085975" h="1131570">
                <a:moveTo>
                  <a:pt x="1047898" y="792152"/>
                </a:moveTo>
                <a:lnTo>
                  <a:pt x="1035879" y="795381"/>
                </a:lnTo>
                <a:lnTo>
                  <a:pt x="1023904" y="796836"/>
                </a:lnTo>
                <a:lnTo>
                  <a:pt x="1058386" y="796836"/>
                </a:lnTo>
                <a:lnTo>
                  <a:pt x="1057110" y="793251"/>
                </a:lnTo>
                <a:lnTo>
                  <a:pt x="1047898" y="792152"/>
                </a:lnTo>
                <a:close/>
              </a:path>
              <a:path w="2085975" h="1131570">
                <a:moveTo>
                  <a:pt x="778695" y="548649"/>
                </a:moveTo>
                <a:lnTo>
                  <a:pt x="635724" y="548649"/>
                </a:lnTo>
                <a:lnTo>
                  <a:pt x="775932" y="705748"/>
                </a:lnTo>
                <a:lnTo>
                  <a:pt x="763529" y="710574"/>
                </a:lnTo>
                <a:lnTo>
                  <a:pt x="741751" y="718752"/>
                </a:lnTo>
                <a:lnTo>
                  <a:pt x="700407" y="733696"/>
                </a:lnTo>
                <a:lnTo>
                  <a:pt x="649245" y="751227"/>
                </a:lnTo>
                <a:lnTo>
                  <a:pt x="628866" y="757818"/>
                </a:lnTo>
                <a:lnTo>
                  <a:pt x="755336" y="757818"/>
                </a:lnTo>
                <a:lnTo>
                  <a:pt x="807301" y="740038"/>
                </a:lnTo>
                <a:lnTo>
                  <a:pt x="954249" y="740038"/>
                </a:lnTo>
                <a:lnTo>
                  <a:pt x="778695" y="548649"/>
                </a:lnTo>
                <a:close/>
              </a:path>
              <a:path w="2085975" h="1131570">
                <a:moveTo>
                  <a:pt x="1503762" y="560460"/>
                </a:moveTo>
                <a:lnTo>
                  <a:pt x="1405852" y="560460"/>
                </a:lnTo>
                <a:lnTo>
                  <a:pt x="1424027" y="618727"/>
                </a:lnTo>
                <a:lnTo>
                  <a:pt x="1426213" y="631691"/>
                </a:lnTo>
                <a:lnTo>
                  <a:pt x="1395438" y="667140"/>
                </a:lnTo>
                <a:lnTo>
                  <a:pt x="1358862" y="683269"/>
                </a:lnTo>
                <a:lnTo>
                  <a:pt x="1356449" y="688476"/>
                </a:lnTo>
                <a:lnTo>
                  <a:pt x="1364069" y="710193"/>
                </a:lnTo>
                <a:lnTo>
                  <a:pt x="1373122" y="711248"/>
                </a:lnTo>
                <a:lnTo>
                  <a:pt x="1451766" y="680874"/>
                </a:lnTo>
                <a:lnTo>
                  <a:pt x="1481937" y="669731"/>
                </a:lnTo>
                <a:lnTo>
                  <a:pt x="1516532" y="657639"/>
                </a:lnTo>
                <a:lnTo>
                  <a:pt x="1553295" y="645442"/>
                </a:lnTo>
                <a:lnTo>
                  <a:pt x="1576630" y="638077"/>
                </a:lnTo>
                <a:lnTo>
                  <a:pt x="1599019" y="631326"/>
                </a:lnTo>
                <a:lnTo>
                  <a:pt x="1601432" y="625738"/>
                </a:lnTo>
                <a:lnTo>
                  <a:pt x="1596893" y="613045"/>
                </a:lnTo>
                <a:lnTo>
                  <a:pt x="1539194" y="613045"/>
                </a:lnTo>
                <a:lnTo>
                  <a:pt x="1529801" y="611512"/>
                </a:lnTo>
                <a:lnTo>
                  <a:pt x="1506502" y="567606"/>
                </a:lnTo>
                <a:lnTo>
                  <a:pt x="1503762" y="560460"/>
                </a:lnTo>
                <a:close/>
              </a:path>
              <a:path w="2085975" h="1131570">
                <a:moveTo>
                  <a:pt x="1362545" y="162950"/>
                </a:moveTo>
                <a:lnTo>
                  <a:pt x="1280616" y="211994"/>
                </a:lnTo>
                <a:lnTo>
                  <a:pt x="1268747" y="253053"/>
                </a:lnTo>
                <a:lnTo>
                  <a:pt x="1258752" y="297796"/>
                </a:lnTo>
                <a:lnTo>
                  <a:pt x="1250858" y="339024"/>
                </a:lnTo>
                <a:lnTo>
                  <a:pt x="1242545" y="387349"/>
                </a:lnTo>
                <a:lnTo>
                  <a:pt x="1234124" y="441216"/>
                </a:lnTo>
                <a:lnTo>
                  <a:pt x="1227536" y="488862"/>
                </a:lnTo>
                <a:lnTo>
                  <a:pt x="1222766" y="529853"/>
                </a:lnTo>
                <a:lnTo>
                  <a:pt x="1219419" y="572149"/>
                </a:lnTo>
                <a:lnTo>
                  <a:pt x="1219035" y="595893"/>
                </a:lnTo>
                <a:lnTo>
                  <a:pt x="1244208" y="619359"/>
                </a:lnTo>
                <a:lnTo>
                  <a:pt x="1270118" y="609490"/>
                </a:lnTo>
                <a:lnTo>
                  <a:pt x="1280676" y="605582"/>
                </a:lnTo>
                <a:lnTo>
                  <a:pt x="1282909" y="604783"/>
                </a:lnTo>
                <a:lnTo>
                  <a:pt x="1359497" y="576843"/>
                </a:lnTo>
                <a:lnTo>
                  <a:pt x="1405852" y="560460"/>
                </a:lnTo>
                <a:lnTo>
                  <a:pt x="1503762" y="560460"/>
                </a:lnTo>
                <a:lnTo>
                  <a:pt x="1499819" y="550176"/>
                </a:lnTo>
                <a:lnTo>
                  <a:pt x="1498574" y="546734"/>
                </a:lnTo>
                <a:lnTo>
                  <a:pt x="1259837" y="546734"/>
                </a:lnTo>
                <a:lnTo>
                  <a:pt x="1261513" y="528233"/>
                </a:lnTo>
                <a:lnTo>
                  <a:pt x="1266146" y="479326"/>
                </a:lnTo>
                <a:lnTo>
                  <a:pt x="1270217" y="440077"/>
                </a:lnTo>
                <a:lnTo>
                  <a:pt x="1274845" y="402252"/>
                </a:lnTo>
                <a:lnTo>
                  <a:pt x="1282989" y="353971"/>
                </a:lnTo>
                <a:lnTo>
                  <a:pt x="1290425" y="316258"/>
                </a:lnTo>
                <a:lnTo>
                  <a:pt x="1299643" y="272811"/>
                </a:lnTo>
                <a:lnTo>
                  <a:pt x="1303109" y="257057"/>
                </a:lnTo>
                <a:lnTo>
                  <a:pt x="1397646" y="257057"/>
                </a:lnTo>
                <a:lnTo>
                  <a:pt x="1393132" y="242927"/>
                </a:lnTo>
                <a:lnTo>
                  <a:pt x="1380319" y="200872"/>
                </a:lnTo>
                <a:lnTo>
                  <a:pt x="1370927" y="166633"/>
                </a:lnTo>
                <a:lnTo>
                  <a:pt x="1362545" y="162950"/>
                </a:lnTo>
                <a:close/>
              </a:path>
              <a:path w="2085975" h="1131570">
                <a:moveTo>
                  <a:pt x="1593939" y="604783"/>
                </a:moveTo>
                <a:lnTo>
                  <a:pt x="1580237" y="604826"/>
                </a:lnTo>
                <a:lnTo>
                  <a:pt x="1568446" y="607564"/>
                </a:lnTo>
                <a:lnTo>
                  <a:pt x="1552742" y="611406"/>
                </a:lnTo>
                <a:lnTo>
                  <a:pt x="1539194" y="613045"/>
                </a:lnTo>
                <a:lnTo>
                  <a:pt x="1596893" y="613045"/>
                </a:lnTo>
                <a:lnTo>
                  <a:pt x="1593939" y="604783"/>
                </a:lnTo>
                <a:close/>
              </a:path>
              <a:path w="2085975" h="1131570">
                <a:moveTo>
                  <a:pt x="1397646" y="257057"/>
                </a:moveTo>
                <a:lnTo>
                  <a:pt x="1303109" y="257057"/>
                </a:lnTo>
                <a:lnTo>
                  <a:pt x="1385659" y="502421"/>
                </a:lnTo>
                <a:lnTo>
                  <a:pt x="1259837" y="546734"/>
                </a:lnTo>
                <a:lnTo>
                  <a:pt x="1498574" y="546734"/>
                </a:lnTo>
                <a:lnTo>
                  <a:pt x="1492466" y="529853"/>
                </a:lnTo>
                <a:lnTo>
                  <a:pt x="1543139" y="511819"/>
                </a:lnTo>
                <a:lnTo>
                  <a:pt x="1549108" y="509914"/>
                </a:lnTo>
                <a:lnTo>
                  <a:pt x="1552918" y="508771"/>
                </a:lnTo>
                <a:lnTo>
                  <a:pt x="1554440" y="500292"/>
                </a:lnTo>
                <a:lnTo>
                  <a:pt x="1550762" y="490822"/>
                </a:lnTo>
                <a:lnTo>
                  <a:pt x="1546628" y="479326"/>
                </a:lnTo>
                <a:lnTo>
                  <a:pt x="1544123" y="471941"/>
                </a:lnTo>
                <a:lnTo>
                  <a:pt x="1472019" y="471941"/>
                </a:lnTo>
                <a:lnTo>
                  <a:pt x="1440238" y="382263"/>
                </a:lnTo>
                <a:lnTo>
                  <a:pt x="1423836" y="335333"/>
                </a:lnTo>
                <a:lnTo>
                  <a:pt x="1409383" y="292799"/>
                </a:lnTo>
                <a:lnTo>
                  <a:pt x="1400827" y="266886"/>
                </a:lnTo>
                <a:lnTo>
                  <a:pt x="1397646" y="257057"/>
                </a:lnTo>
                <a:close/>
              </a:path>
              <a:path w="2085975" h="1131570">
                <a:moveTo>
                  <a:pt x="1530042" y="449520"/>
                </a:moveTo>
                <a:lnTo>
                  <a:pt x="1492116" y="464697"/>
                </a:lnTo>
                <a:lnTo>
                  <a:pt x="1472019" y="471941"/>
                </a:lnTo>
                <a:lnTo>
                  <a:pt x="1544123" y="471941"/>
                </a:lnTo>
                <a:lnTo>
                  <a:pt x="1542190" y="466241"/>
                </a:lnTo>
                <a:lnTo>
                  <a:pt x="1537297" y="451113"/>
                </a:lnTo>
                <a:lnTo>
                  <a:pt x="1530042" y="449520"/>
                </a:lnTo>
                <a:close/>
              </a:path>
              <a:path w="2085975" h="1131570">
                <a:moveTo>
                  <a:pt x="1700417" y="484934"/>
                </a:moveTo>
                <a:lnTo>
                  <a:pt x="1662788" y="494822"/>
                </a:lnTo>
                <a:lnTo>
                  <a:pt x="1638790" y="529083"/>
                </a:lnTo>
                <a:lnTo>
                  <a:pt x="1637162" y="540753"/>
                </a:lnTo>
                <a:lnTo>
                  <a:pt x="1638105" y="553138"/>
                </a:lnTo>
                <a:lnTo>
                  <a:pt x="1665633" y="592883"/>
                </a:lnTo>
                <a:lnTo>
                  <a:pt x="1692343" y="602517"/>
                </a:lnTo>
                <a:lnTo>
                  <a:pt x="1704616" y="601837"/>
                </a:lnTo>
                <a:lnTo>
                  <a:pt x="1744121" y="574756"/>
                </a:lnTo>
                <a:lnTo>
                  <a:pt x="1753688" y="548093"/>
                </a:lnTo>
                <a:lnTo>
                  <a:pt x="1753000" y="535758"/>
                </a:lnTo>
                <a:lnTo>
                  <a:pt x="1726480" y="494821"/>
                </a:lnTo>
                <a:lnTo>
                  <a:pt x="1700417" y="484934"/>
                </a:lnTo>
                <a:close/>
              </a:path>
              <a:path w="2085975" h="1131570">
                <a:moveTo>
                  <a:pt x="1881479" y="0"/>
                </a:moveTo>
                <a:lnTo>
                  <a:pt x="1842486" y="4566"/>
                </a:lnTo>
                <a:lnTo>
                  <a:pt x="1801922" y="17805"/>
                </a:lnTo>
                <a:lnTo>
                  <a:pt x="1760395" y="45218"/>
                </a:lnTo>
                <a:lnTo>
                  <a:pt x="1734255" y="76241"/>
                </a:lnTo>
                <a:lnTo>
                  <a:pt x="1716409" y="120136"/>
                </a:lnTo>
                <a:lnTo>
                  <a:pt x="1711248" y="160662"/>
                </a:lnTo>
                <a:lnTo>
                  <a:pt x="1711098" y="176011"/>
                </a:lnTo>
                <a:lnTo>
                  <a:pt x="1711651" y="185377"/>
                </a:lnTo>
                <a:lnTo>
                  <a:pt x="1717686" y="227395"/>
                </a:lnTo>
                <a:lnTo>
                  <a:pt x="1726561" y="264585"/>
                </a:lnTo>
                <a:lnTo>
                  <a:pt x="1739527" y="307597"/>
                </a:lnTo>
                <a:lnTo>
                  <a:pt x="1756572" y="355494"/>
                </a:lnTo>
                <a:lnTo>
                  <a:pt x="1774528" y="397046"/>
                </a:lnTo>
                <a:lnTo>
                  <a:pt x="1793171" y="432325"/>
                </a:lnTo>
                <a:lnTo>
                  <a:pt x="1819061" y="469367"/>
                </a:lnTo>
                <a:lnTo>
                  <a:pt x="1848699" y="496860"/>
                </a:lnTo>
                <a:lnTo>
                  <a:pt x="1889389" y="515947"/>
                </a:lnTo>
                <a:lnTo>
                  <a:pt x="1924015" y="519958"/>
                </a:lnTo>
                <a:lnTo>
                  <a:pt x="1936490" y="519272"/>
                </a:lnTo>
                <a:lnTo>
                  <a:pt x="1977103" y="510994"/>
                </a:lnTo>
                <a:lnTo>
                  <a:pt x="2015370" y="494101"/>
                </a:lnTo>
                <a:lnTo>
                  <a:pt x="2041268" y="473472"/>
                </a:lnTo>
                <a:lnTo>
                  <a:pt x="1964592" y="473472"/>
                </a:lnTo>
                <a:lnTo>
                  <a:pt x="1953126" y="473277"/>
                </a:lnTo>
                <a:lnTo>
                  <a:pt x="1919001" y="456237"/>
                </a:lnTo>
                <a:lnTo>
                  <a:pt x="1888007" y="415087"/>
                </a:lnTo>
                <a:lnTo>
                  <a:pt x="1869079" y="380635"/>
                </a:lnTo>
                <a:lnTo>
                  <a:pt x="1849100" y="337394"/>
                </a:lnTo>
                <a:lnTo>
                  <a:pt x="1833192" y="298544"/>
                </a:lnTo>
                <a:lnTo>
                  <a:pt x="1816590" y="254402"/>
                </a:lnTo>
                <a:lnTo>
                  <a:pt x="1800837" y="207847"/>
                </a:lnTo>
                <a:lnTo>
                  <a:pt x="1789965" y="167459"/>
                </a:lnTo>
                <a:lnTo>
                  <a:pt x="1783165" y="122854"/>
                </a:lnTo>
                <a:lnTo>
                  <a:pt x="1782843" y="113251"/>
                </a:lnTo>
                <a:lnTo>
                  <a:pt x="1783073" y="104237"/>
                </a:lnTo>
                <a:lnTo>
                  <a:pt x="1798418" y="67438"/>
                </a:lnTo>
                <a:lnTo>
                  <a:pt x="1842501" y="50424"/>
                </a:lnTo>
                <a:lnTo>
                  <a:pt x="1979053" y="50424"/>
                </a:lnTo>
                <a:lnTo>
                  <a:pt x="1975317" y="45909"/>
                </a:lnTo>
                <a:lnTo>
                  <a:pt x="1946053" y="19395"/>
                </a:lnTo>
                <a:lnTo>
                  <a:pt x="1904920" y="2265"/>
                </a:lnTo>
                <a:lnTo>
                  <a:pt x="1893448" y="604"/>
                </a:lnTo>
                <a:lnTo>
                  <a:pt x="1881479" y="0"/>
                </a:lnTo>
                <a:close/>
              </a:path>
              <a:path w="2085975" h="1131570">
                <a:moveTo>
                  <a:pt x="1979053" y="50424"/>
                </a:moveTo>
                <a:lnTo>
                  <a:pt x="1842501" y="50424"/>
                </a:lnTo>
                <a:lnTo>
                  <a:pt x="1853020" y="52424"/>
                </a:lnTo>
                <a:lnTo>
                  <a:pt x="1863439" y="56865"/>
                </a:lnTo>
                <a:lnTo>
                  <a:pt x="1894540" y="85388"/>
                </a:lnTo>
                <a:lnTo>
                  <a:pt x="1920077" y="126575"/>
                </a:lnTo>
                <a:lnTo>
                  <a:pt x="1941528" y="170693"/>
                </a:lnTo>
                <a:lnTo>
                  <a:pt x="1958220" y="210296"/>
                </a:lnTo>
                <a:lnTo>
                  <a:pt x="1975434" y="255485"/>
                </a:lnTo>
                <a:lnTo>
                  <a:pt x="1991532" y="301869"/>
                </a:lnTo>
                <a:lnTo>
                  <a:pt x="2002600" y="338720"/>
                </a:lnTo>
                <a:lnTo>
                  <a:pt x="2013771" y="389551"/>
                </a:lnTo>
                <a:lnTo>
                  <a:pt x="2014991" y="405075"/>
                </a:lnTo>
                <a:lnTo>
                  <a:pt x="2014539" y="419067"/>
                </a:lnTo>
                <a:lnTo>
                  <a:pt x="1995813" y="459769"/>
                </a:lnTo>
                <a:lnTo>
                  <a:pt x="1964592" y="473472"/>
                </a:lnTo>
                <a:lnTo>
                  <a:pt x="2041268" y="473472"/>
                </a:lnTo>
                <a:lnTo>
                  <a:pt x="2066371" y="438858"/>
                </a:lnTo>
                <a:lnTo>
                  <a:pt x="2080950" y="399280"/>
                </a:lnTo>
                <a:lnTo>
                  <a:pt x="2085740" y="355295"/>
                </a:lnTo>
                <a:lnTo>
                  <a:pt x="2085398" y="345021"/>
                </a:lnTo>
                <a:lnTo>
                  <a:pt x="2079701" y="298544"/>
                </a:lnTo>
                <a:lnTo>
                  <a:pt x="2070900" y="258881"/>
                </a:lnTo>
                <a:lnTo>
                  <a:pt x="2058209" y="215110"/>
                </a:lnTo>
                <a:lnTo>
                  <a:pt x="2040471" y="164330"/>
                </a:lnTo>
                <a:lnTo>
                  <a:pt x="2022089" y="120955"/>
                </a:lnTo>
                <a:lnTo>
                  <a:pt x="2002720" y="84316"/>
                </a:lnTo>
                <a:lnTo>
                  <a:pt x="1982340" y="54394"/>
                </a:lnTo>
                <a:lnTo>
                  <a:pt x="1979053" y="50424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474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输出函数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185" dirty="0"/>
              <a:t>print()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6302" y="1529831"/>
            <a:ext cx="8445297" cy="180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57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以字符形式向控制台输出结果的函数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latin typeface="Arial"/>
                <a:cs typeface="Arial"/>
              </a:rPr>
              <a:t>p</a:t>
            </a:r>
            <a:r>
              <a:rPr sz="2400" b="1" spc="90" dirty="0">
                <a:latin typeface="Arial"/>
                <a:cs typeface="Arial"/>
              </a:rPr>
              <a:t>r</a:t>
            </a:r>
            <a:r>
              <a:rPr sz="2400" b="1" spc="120" dirty="0">
                <a:latin typeface="Arial"/>
                <a:cs typeface="Arial"/>
              </a:rPr>
              <a:t>int()</a:t>
            </a:r>
            <a:r>
              <a:rPr sz="2400" b="1" spc="-5" dirty="0">
                <a:latin typeface="Heiti SC"/>
                <a:cs typeface="Heiti SC"/>
              </a:rPr>
              <a:t>函数的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格式</a:t>
            </a:r>
            <a:r>
              <a:rPr sz="2400" b="1" spc="-10" dirty="0">
                <a:solidFill>
                  <a:srgbClr val="006FC0"/>
                </a:solidFill>
                <a:latin typeface="Heiti SC"/>
                <a:cs typeface="Heiti SC"/>
              </a:rPr>
              <a:t>化</a:t>
            </a:r>
            <a:r>
              <a:rPr sz="2400" b="1" dirty="0">
                <a:latin typeface="Heiti SC"/>
                <a:cs typeface="Heiti SC"/>
              </a:rPr>
              <a:t>：</a:t>
            </a:r>
            <a:endParaRPr sz="2400" dirty="0">
              <a:latin typeface="Heiti SC"/>
              <a:cs typeface="Heiti SC"/>
            </a:endParaRPr>
          </a:p>
          <a:p>
            <a:pPr marL="1129665">
              <a:lnSpc>
                <a:spcPct val="100000"/>
              </a:lnSpc>
              <a:spcBef>
                <a:spcPts val="2055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zh-CN" altLang="en-US" sz="2000" spc="5" dirty="0">
                <a:solidFill>
                  <a:srgbClr val="1DB41D"/>
                </a:solidFill>
                <a:latin typeface="Arial Unicode MS"/>
                <a:cs typeface="Arial Unicode MS"/>
              </a:rPr>
              <a:t>转换成人名币是：</a:t>
            </a:r>
            <a:r>
              <a:rPr lang="en-US" altLang="zh-CN" sz="2000" spc="5" dirty="0">
                <a:solidFill>
                  <a:srgbClr val="1DB41D"/>
                </a:solidFill>
                <a:latin typeface="Arial Unicode MS"/>
                <a:cs typeface="Arial Unicode MS"/>
              </a:rPr>
              <a:t>¥</a:t>
            </a:r>
            <a:r>
              <a:rPr sz="20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165" dirty="0">
                <a:solidFill>
                  <a:srgbClr val="1DB41D"/>
                </a:solidFill>
                <a:latin typeface="FZLTZHB--B51-0"/>
                <a:cs typeface="FZLTZHB--B51-0"/>
              </a:rPr>
              <a:t>:.</a:t>
            </a:r>
            <a:r>
              <a:rPr sz="2000" b="1" spc="310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35" dirty="0">
                <a:solidFill>
                  <a:srgbClr val="1DB41D"/>
                </a:solidFill>
                <a:latin typeface="FZLTZHB--B51-0"/>
                <a:cs typeface="FZLTZHB--B51-0"/>
              </a:rPr>
              <a:t>f}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00" dirty="0">
                <a:latin typeface="FZLTZHB--B51-0"/>
                <a:cs typeface="FZLTZHB--B51-0"/>
              </a:rPr>
              <a:t>.</a:t>
            </a:r>
            <a:r>
              <a:rPr lang="en-US" sz="2000" b="1" spc="135" dirty="0">
                <a:latin typeface="FZLTZHB--B51-0"/>
              </a:rPr>
              <a:t>format(</a:t>
            </a:r>
            <a:r>
              <a:rPr lang="en-US" sz="2000" b="1" spc="135" dirty="0">
                <a:solidFill>
                  <a:schemeClr val="accent6">
                    <a:lumMod val="75000"/>
                  </a:schemeClr>
                </a:solidFill>
                <a:latin typeface="FZLTZHB--B51-0"/>
              </a:rPr>
              <a:t>C</a:t>
            </a:r>
            <a:r>
              <a:rPr lang="en-US" sz="2000" b="1" spc="135" dirty="0">
                <a:latin typeface="FZLTZHB--B51-0"/>
              </a:rPr>
              <a:t>)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06763" y="3349774"/>
            <a:ext cx="718820" cy="1905"/>
          </a:xfrm>
          <a:custGeom>
            <a:avLst/>
            <a:gdLst/>
            <a:ahLst/>
            <a:cxnLst/>
            <a:rect l="l" t="t" r="r" b="b"/>
            <a:pathLst>
              <a:path w="718820" h="1904">
                <a:moveTo>
                  <a:pt x="0" y="1778"/>
                </a:moveTo>
                <a:lnTo>
                  <a:pt x="718565" y="1778"/>
                </a:lnTo>
                <a:lnTo>
                  <a:pt x="718565" y="0"/>
                </a:lnTo>
                <a:lnTo>
                  <a:pt x="0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5874" y="334990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7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6763" y="3348249"/>
            <a:ext cx="718820" cy="1905"/>
          </a:xfrm>
          <a:custGeom>
            <a:avLst/>
            <a:gdLst/>
            <a:ahLst/>
            <a:cxnLst/>
            <a:rect l="l" t="t" r="r" b="b"/>
            <a:pathLst>
              <a:path w="718820" h="1904">
                <a:moveTo>
                  <a:pt x="0" y="1778"/>
                </a:moveTo>
                <a:lnTo>
                  <a:pt x="718565" y="1778"/>
                </a:lnTo>
                <a:lnTo>
                  <a:pt x="718565" y="0"/>
                </a:lnTo>
                <a:lnTo>
                  <a:pt x="0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24439" y="334990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7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6001" y="3336947"/>
            <a:ext cx="720090" cy="26034"/>
          </a:xfrm>
          <a:custGeom>
            <a:avLst/>
            <a:gdLst/>
            <a:ahLst/>
            <a:cxnLst/>
            <a:rect l="l" t="t" r="r" b="b"/>
            <a:pathLst>
              <a:path w="720089" h="26035">
                <a:moveTo>
                  <a:pt x="0" y="25908"/>
                </a:moveTo>
                <a:lnTo>
                  <a:pt x="720089" y="25908"/>
                </a:lnTo>
                <a:lnTo>
                  <a:pt x="720089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45519" y="375668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15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46153" y="3349138"/>
            <a:ext cx="1905" cy="407670"/>
          </a:xfrm>
          <a:custGeom>
            <a:avLst/>
            <a:gdLst/>
            <a:ahLst/>
            <a:cxnLst/>
            <a:rect l="l" t="t" r="r" b="b"/>
            <a:pathLst>
              <a:path w="1904" h="407670">
                <a:moveTo>
                  <a:pt x="0" y="407542"/>
                </a:moveTo>
                <a:lnTo>
                  <a:pt x="1778" y="407542"/>
                </a:lnTo>
                <a:lnTo>
                  <a:pt x="1778" y="0"/>
                </a:lnTo>
                <a:lnTo>
                  <a:pt x="0" y="0"/>
                </a:lnTo>
                <a:lnTo>
                  <a:pt x="0" y="407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45519" y="3349138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15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44630" y="3349138"/>
            <a:ext cx="1905" cy="407670"/>
          </a:xfrm>
          <a:custGeom>
            <a:avLst/>
            <a:gdLst/>
            <a:ahLst/>
            <a:cxnLst/>
            <a:rect l="l" t="t" r="r" b="b"/>
            <a:pathLst>
              <a:path w="1904" h="407670">
                <a:moveTo>
                  <a:pt x="0" y="407542"/>
                </a:moveTo>
                <a:lnTo>
                  <a:pt x="1778" y="407542"/>
                </a:lnTo>
                <a:lnTo>
                  <a:pt x="1778" y="0"/>
                </a:lnTo>
                <a:lnTo>
                  <a:pt x="0" y="0"/>
                </a:lnTo>
                <a:lnTo>
                  <a:pt x="0" y="407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33326" y="3348376"/>
            <a:ext cx="26034" cy="409575"/>
          </a:xfrm>
          <a:custGeom>
            <a:avLst/>
            <a:gdLst/>
            <a:ahLst/>
            <a:cxnLst/>
            <a:rect l="l" t="t" r="r" b="b"/>
            <a:pathLst>
              <a:path w="26034" h="409575">
                <a:moveTo>
                  <a:pt x="0" y="409067"/>
                </a:moveTo>
                <a:lnTo>
                  <a:pt x="25907" y="409067"/>
                </a:lnTo>
                <a:lnTo>
                  <a:pt x="25907" y="0"/>
                </a:lnTo>
                <a:lnTo>
                  <a:pt x="0" y="0"/>
                </a:lnTo>
                <a:lnTo>
                  <a:pt x="0" y="409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61855" y="3755919"/>
            <a:ext cx="1883410" cy="0"/>
          </a:xfrm>
          <a:custGeom>
            <a:avLst/>
            <a:gdLst/>
            <a:ahLst/>
            <a:cxnLst/>
            <a:rect l="l" t="t" r="r" b="b"/>
            <a:pathLst>
              <a:path w="1883409">
                <a:moveTo>
                  <a:pt x="188328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45137" y="3742330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1358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61855" y="3742330"/>
            <a:ext cx="1883410" cy="0"/>
          </a:xfrm>
          <a:custGeom>
            <a:avLst/>
            <a:gdLst/>
            <a:ahLst/>
            <a:cxnLst/>
            <a:rect l="l" t="t" r="r" b="b"/>
            <a:pathLst>
              <a:path w="1883409">
                <a:moveTo>
                  <a:pt x="188328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61855" y="3742330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0"/>
                </a:moveTo>
                <a:lnTo>
                  <a:pt x="0" y="135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61093" y="3741568"/>
            <a:ext cx="1885314" cy="15240"/>
          </a:xfrm>
          <a:custGeom>
            <a:avLst/>
            <a:gdLst/>
            <a:ahLst/>
            <a:cxnLst/>
            <a:rect l="l" t="t" r="r" b="b"/>
            <a:pathLst>
              <a:path w="1885315" h="15239">
                <a:moveTo>
                  <a:pt x="1884806" y="15112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26802" y="3349900"/>
            <a:ext cx="78105" cy="396875"/>
          </a:xfrm>
          <a:custGeom>
            <a:avLst/>
            <a:gdLst/>
            <a:ahLst/>
            <a:cxnLst/>
            <a:rect l="l" t="t" r="r" b="b"/>
            <a:pathLst>
              <a:path w="78104" h="396875">
                <a:moveTo>
                  <a:pt x="51815" y="64770"/>
                </a:moveTo>
                <a:lnTo>
                  <a:pt x="25908" y="64770"/>
                </a:lnTo>
                <a:lnTo>
                  <a:pt x="25908" y="396494"/>
                </a:lnTo>
                <a:lnTo>
                  <a:pt x="51815" y="396494"/>
                </a:lnTo>
                <a:lnTo>
                  <a:pt x="51815" y="64770"/>
                </a:lnTo>
                <a:close/>
              </a:path>
              <a:path w="78104" h="39687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396875">
                <a:moveTo>
                  <a:pt x="71247" y="64770"/>
                </a:moveTo>
                <a:lnTo>
                  <a:pt x="51815" y="64770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26235" y="4037353"/>
            <a:ext cx="5912485" cy="83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123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{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}</a:t>
            </a:r>
            <a:r>
              <a:rPr sz="2000" b="1" dirty="0">
                <a:latin typeface="Heiti SC"/>
                <a:cs typeface="Heiti SC"/>
              </a:rPr>
              <a:t>表示槽，后续变量</a:t>
            </a:r>
            <a:r>
              <a:rPr sz="2000" b="1" spc="-15" dirty="0">
                <a:latin typeface="Heiti SC"/>
                <a:cs typeface="Heiti SC"/>
              </a:rPr>
              <a:t>填</a:t>
            </a:r>
            <a:r>
              <a:rPr sz="2000" b="1" dirty="0">
                <a:latin typeface="Heiti SC"/>
                <a:cs typeface="Heiti SC"/>
              </a:rPr>
              <a:t>充到</a:t>
            </a:r>
            <a:r>
              <a:rPr sz="2000" b="1" spc="-15" dirty="0">
                <a:latin typeface="Heiti SC"/>
                <a:cs typeface="Heiti SC"/>
              </a:rPr>
              <a:t>槽</a:t>
            </a:r>
            <a:r>
              <a:rPr sz="2000" b="1" dirty="0">
                <a:latin typeface="Heiti SC"/>
                <a:cs typeface="Heiti SC"/>
              </a:rPr>
              <a:t>中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{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DB41D"/>
                </a:solidFill>
                <a:latin typeface="Arial"/>
                <a:cs typeface="Arial"/>
              </a:rPr>
              <a:t>:.2f</a:t>
            </a:r>
            <a:r>
              <a:rPr sz="2000" b="1" spc="50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r>
              <a:rPr sz="2000" b="1" dirty="0">
                <a:latin typeface="Heiti SC"/>
                <a:cs typeface="Heiti SC"/>
              </a:rPr>
              <a:t>表示将变量</a:t>
            </a:r>
            <a:r>
              <a:rPr sz="2000" b="1" spc="-105" dirty="0">
                <a:latin typeface="Arial"/>
                <a:cs typeface="Arial"/>
              </a:rPr>
              <a:t>C</a:t>
            </a:r>
            <a:r>
              <a:rPr sz="2000" b="1" dirty="0">
                <a:latin typeface="Heiti SC"/>
                <a:cs typeface="Heiti SC"/>
              </a:rPr>
              <a:t>填充到这</a:t>
            </a:r>
            <a:r>
              <a:rPr sz="2000" b="1" spc="-15" dirty="0">
                <a:latin typeface="Heiti SC"/>
                <a:cs typeface="Heiti SC"/>
              </a:rPr>
              <a:t>个</a:t>
            </a:r>
            <a:r>
              <a:rPr sz="2000" b="1" dirty="0">
                <a:latin typeface="Heiti SC"/>
                <a:cs typeface="Heiti SC"/>
              </a:rPr>
              <a:t>位置</a:t>
            </a:r>
            <a:r>
              <a:rPr sz="2000" b="1" spc="-15" dirty="0">
                <a:latin typeface="Heiti SC"/>
                <a:cs typeface="Heiti SC"/>
              </a:rPr>
              <a:t>时</a:t>
            </a:r>
            <a:r>
              <a:rPr sz="2000" b="1" dirty="0">
                <a:latin typeface="Heiti SC"/>
                <a:cs typeface="Heiti SC"/>
              </a:rPr>
              <a:t>取小</a:t>
            </a:r>
            <a:r>
              <a:rPr sz="2000" b="1" spc="-15" dirty="0">
                <a:latin typeface="Heiti SC"/>
                <a:cs typeface="Heiti SC"/>
              </a:rPr>
              <a:t>数</a:t>
            </a:r>
            <a:r>
              <a:rPr sz="2000" b="1" dirty="0">
                <a:latin typeface="Heiti SC"/>
                <a:cs typeface="Heiti SC"/>
              </a:rPr>
              <a:t>点</a:t>
            </a:r>
            <a:r>
              <a:rPr sz="2000" b="1" spc="5" dirty="0">
                <a:latin typeface="Heiti SC"/>
                <a:cs typeface="Heiti SC"/>
              </a:rPr>
              <a:t>后</a:t>
            </a:r>
            <a:r>
              <a:rPr sz="2000" b="1" spc="120" dirty="0">
                <a:latin typeface="Arial"/>
                <a:cs typeface="Arial"/>
              </a:rPr>
              <a:t>2</a:t>
            </a:r>
            <a:r>
              <a:rPr sz="2000" b="1" dirty="0">
                <a:latin typeface="Heiti SC"/>
                <a:cs typeface="Heiti SC"/>
              </a:rPr>
              <a:t>位</a:t>
            </a:r>
            <a:endParaRPr sz="200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203851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303" y="1529831"/>
            <a:ext cx="6943090" cy="1732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5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去掉参数最外侧引号并执行余下语句的函数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5" dirty="0">
                <a:latin typeface="Arial"/>
                <a:cs typeface="Arial"/>
              </a:rPr>
              <a:t>v</a:t>
            </a:r>
            <a:r>
              <a:rPr sz="2400" b="1" spc="45" dirty="0">
                <a:latin typeface="Arial"/>
                <a:cs typeface="Arial"/>
              </a:rPr>
              <a:t>al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spc="-5" dirty="0">
                <a:latin typeface="Heiti SC"/>
                <a:cs typeface="Heiti SC"/>
              </a:rPr>
              <a:t>函数的基本使用格式：</a:t>
            </a:r>
            <a:endParaRPr sz="2400">
              <a:latin typeface="Heiti SC"/>
              <a:cs typeface="Heiti SC"/>
            </a:endParaRPr>
          </a:p>
          <a:p>
            <a:pPr marL="2108200">
              <a:lnSpc>
                <a:spcPct val="100000"/>
              </a:lnSpc>
              <a:spcBef>
                <a:spcPts val="2055"/>
              </a:spcBef>
            </a:pPr>
            <a:r>
              <a:rPr sz="2000" b="1" spc="5" dirty="0">
                <a:solidFill>
                  <a:srgbClr val="900090"/>
                </a:solidFill>
                <a:latin typeface="FZLTZHB--B51-0"/>
                <a:cs typeface="FZLTZHB--B51-0"/>
              </a:rPr>
              <a:t>eval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字符串或</a:t>
            </a:r>
            <a:r>
              <a:rPr sz="2000" b="1" spc="-15" dirty="0">
                <a:latin typeface="Heiti SC"/>
                <a:cs typeface="Heiti SC"/>
              </a:rPr>
              <a:t>字</a:t>
            </a:r>
            <a:r>
              <a:rPr sz="2000" b="1" dirty="0">
                <a:latin typeface="Heiti SC"/>
                <a:cs typeface="Heiti SC"/>
              </a:rPr>
              <a:t>符串</a:t>
            </a:r>
            <a:r>
              <a:rPr sz="2000" b="1" spc="-15" dirty="0">
                <a:latin typeface="Heiti SC"/>
                <a:cs typeface="Heiti SC"/>
              </a:rPr>
              <a:t>变</a:t>
            </a:r>
            <a:r>
              <a:rPr sz="2000" b="1" dirty="0">
                <a:latin typeface="Heiti SC"/>
                <a:cs typeface="Heiti SC"/>
              </a:rPr>
              <a:t>量</a:t>
            </a:r>
            <a:r>
              <a:rPr sz="2000" b="1" spc="-270" dirty="0">
                <a:latin typeface="FZLTZHB--B51-0"/>
                <a:cs typeface="FZLTZHB--B51-0"/>
              </a:rPr>
              <a:t>&gt;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2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评估函数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65" dirty="0"/>
              <a:t>e</a:t>
            </a:r>
            <a:r>
              <a:rPr spc="-5" dirty="0"/>
              <a:t>v</a:t>
            </a:r>
            <a:r>
              <a:rPr spc="80" dirty="0"/>
              <a:t>al</a:t>
            </a:r>
            <a:r>
              <a:rPr spc="-5" dirty="0"/>
              <a:t>()</a:t>
            </a:r>
          </a:p>
        </p:txBody>
      </p:sp>
      <p:sp>
        <p:nvSpPr>
          <p:cNvPr id="7" name="object 7"/>
          <p:cNvSpPr/>
          <p:nvPr/>
        </p:nvSpPr>
        <p:spPr>
          <a:xfrm>
            <a:off x="4751832" y="3595115"/>
            <a:ext cx="3857625" cy="1214755"/>
          </a:xfrm>
          <a:custGeom>
            <a:avLst/>
            <a:gdLst/>
            <a:ahLst/>
            <a:cxnLst/>
            <a:rect l="l" t="t" r="r" b="b"/>
            <a:pathLst>
              <a:path w="3857625" h="1214754">
                <a:moveTo>
                  <a:pt x="0" y="1214628"/>
                </a:moveTo>
                <a:lnTo>
                  <a:pt x="3857244" y="1214628"/>
                </a:lnTo>
                <a:lnTo>
                  <a:pt x="3857244" y="0"/>
                </a:lnTo>
                <a:lnTo>
                  <a:pt x="0" y="0"/>
                </a:lnTo>
                <a:lnTo>
                  <a:pt x="0" y="1214628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31207" y="3544528"/>
            <a:ext cx="3658870" cy="13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35" dirty="0">
                <a:solidFill>
                  <a:srgbClr val="1DB41D"/>
                </a:solidFill>
                <a:latin typeface="FZLTZHB--B51-0"/>
                <a:cs typeface="FZLTZHB--B51-0"/>
              </a:rPr>
              <a:t>1+2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60" dirty="0">
                <a:solidFill>
                  <a:srgbClr val="000FFF"/>
                </a:solidFill>
                <a:latin typeface="FZLTZHB--B51-0"/>
                <a:cs typeface="FZLTZHB--B51-0"/>
              </a:rPr>
              <a:t>'1+</a:t>
            </a:r>
            <a:r>
              <a:rPr sz="2000" b="1" spc="70" dirty="0">
                <a:solidFill>
                  <a:srgbClr val="000FFF"/>
                </a:solidFill>
                <a:latin typeface="FZLTZHB--B51-0"/>
                <a:cs typeface="FZLTZHB--B51-0"/>
              </a:rPr>
              <a:t>2</a:t>
            </a:r>
            <a:r>
              <a:rPr sz="2000" b="1" spc="665" dirty="0">
                <a:solidFill>
                  <a:srgbClr val="000FFF"/>
                </a:solidFill>
                <a:latin typeface="FZLTZHB--B51-0"/>
                <a:cs typeface="FZLTZHB--B51-0"/>
              </a:rPr>
              <a:t>'</a:t>
            </a:r>
            <a:endParaRPr sz="2000" dirty="0">
              <a:latin typeface="FZLTZHB--B51-0"/>
              <a:cs typeface="FZLTZHB--B51-0"/>
            </a:endParaRPr>
          </a:p>
          <a:p>
            <a:pPr marL="12700" marR="5080">
              <a:lnSpc>
                <a:spcPct val="12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rint</a:t>
            </a:r>
            <a:r>
              <a:rPr sz="2000" b="1" spc="220" dirty="0">
                <a:solidFill>
                  <a:srgbClr val="1DB41D"/>
                </a:solidFill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605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360" dirty="0">
                <a:solidFill>
                  <a:srgbClr val="1DB41D"/>
                </a:solidFill>
                <a:latin typeface="FZLTZHB--B51-0"/>
                <a:cs typeface="FZLTZHB--B51-0"/>
              </a:rPr>
              <a:t>el</a:t>
            </a:r>
            <a:r>
              <a:rPr sz="20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l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84" dirty="0">
                <a:solidFill>
                  <a:srgbClr val="1DB41D"/>
                </a:solidFill>
                <a:latin typeface="FZLTZHB--B51-0"/>
                <a:cs typeface="FZLTZHB--B51-0"/>
              </a:rPr>
              <a:t>)'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20" dirty="0">
                <a:solidFill>
                  <a:srgbClr val="000FFF"/>
                </a:solidFill>
                <a:latin typeface="FZLTZHB--B51-0"/>
                <a:cs typeface="FZLTZHB--B51-0"/>
              </a:rPr>
              <a:t>Hello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1975" y="3595115"/>
            <a:ext cx="2809240" cy="1353820"/>
          </a:xfrm>
          <a:custGeom>
            <a:avLst/>
            <a:gdLst/>
            <a:ahLst/>
            <a:cxnLst/>
            <a:rect l="l" t="t" r="r" b="b"/>
            <a:pathLst>
              <a:path w="2809240" h="1353820">
                <a:moveTo>
                  <a:pt x="0" y="1353312"/>
                </a:moveTo>
                <a:lnTo>
                  <a:pt x="2808731" y="1353312"/>
                </a:lnTo>
                <a:lnTo>
                  <a:pt x="2808731" y="0"/>
                </a:lnTo>
                <a:lnTo>
                  <a:pt x="0" y="0"/>
                </a:lnTo>
                <a:lnTo>
                  <a:pt x="0" y="1353312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0716" y="3613263"/>
            <a:ext cx="2122805" cy="13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65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55" dirty="0">
                <a:solidFill>
                  <a:srgbClr val="000FFF"/>
                </a:solidFill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+2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20" dirty="0">
                <a:solidFill>
                  <a:srgbClr val="000FFF"/>
                </a:solidFill>
                <a:latin typeface="FZLTZHB--B51-0"/>
                <a:cs typeface="FZLTZHB--B51-0"/>
              </a:rPr>
              <a:t>3</a:t>
            </a:r>
            <a:endParaRPr sz="2000">
              <a:latin typeface="FZLTZHB--B51-0"/>
              <a:cs typeface="FZLTZHB--B51-0"/>
            </a:endParaRPr>
          </a:p>
        </p:txBody>
      </p:sp>
    </p:spTree>
    <p:extLst>
      <p:ext uri="{BB962C8B-B14F-4D97-AF65-F5344CB8AC3E}">
        <p14:creationId xmlns:p14="http://schemas.microsoft.com/office/powerpoint/2010/main" val="339912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2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评估函数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65" dirty="0"/>
              <a:t>e</a:t>
            </a:r>
            <a:r>
              <a:rPr spc="-5" dirty="0"/>
              <a:t>v</a:t>
            </a:r>
            <a:r>
              <a:rPr spc="80" dirty="0"/>
              <a:t>al</a:t>
            </a:r>
            <a:r>
              <a:rPr spc="-5" dirty="0"/>
              <a:t>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2208" y="1529831"/>
            <a:ext cx="5816600" cy="3013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3225" indent="-166116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去掉参数最外侧引号并执行余下语句的函数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85420" algn="ctr">
              <a:lnSpc>
                <a:spcPct val="100000"/>
              </a:lnSpc>
              <a:spcBef>
                <a:spcPts val="2150"/>
              </a:spcBef>
            </a:pPr>
            <a:r>
              <a:rPr sz="2000" b="1" spc="5" dirty="0">
                <a:solidFill>
                  <a:srgbClr val="900090"/>
                </a:solidFill>
                <a:latin typeface="FZLTZHB--B51-0"/>
                <a:cs typeface="FZLTZHB--B51-0"/>
              </a:rPr>
              <a:t>eva</a:t>
            </a:r>
            <a:r>
              <a:rPr sz="2000" b="1" spc="-10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-85" dirty="0">
                <a:latin typeface="FZLTZHB--B51-0"/>
                <a:cs typeface="FZLTZHB--B51-0"/>
              </a:rPr>
              <a:t>(</a:t>
            </a:r>
            <a:r>
              <a:rPr sz="2000" b="1" spc="5" dirty="0">
                <a:latin typeface="FZLTZHB--B51-0"/>
              </a:rPr>
              <a:t>TempStr[0:-1])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1764"/>
              </a:spcBef>
            </a:pPr>
            <a:r>
              <a:rPr sz="2000" b="1" dirty="0">
                <a:latin typeface="Heiti SC"/>
                <a:cs typeface="Heiti SC"/>
              </a:rPr>
              <a:t>如果</a:t>
            </a:r>
            <a:r>
              <a:rPr sz="2000" b="1" spc="-155" dirty="0">
                <a:latin typeface="FZLTZHB--B51-0"/>
                <a:cs typeface="FZLTZHB--B51-0"/>
              </a:rPr>
              <a:t>TempStr[</a:t>
            </a:r>
            <a:r>
              <a:rPr sz="2000" b="1" spc="-175" dirty="0">
                <a:latin typeface="FZLTZHB--B51-0"/>
                <a:cs typeface="FZLTZHB--B51-0"/>
              </a:rPr>
              <a:t>0</a:t>
            </a:r>
            <a:r>
              <a:rPr sz="2000" b="1" spc="430" dirty="0">
                <a:latin typeface="FZLTZHB--B51-0"/>
                <a:cs typeface="FZLTZHB--B51-0"/>
              </a:rPr>
              <a:t>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60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Heiti SC"/>
                <a:cs typeface="Heiti SC"/>
              </a:rPr>
              <a:t>值</a:t>
            </a:r>
            <a:r>
              <a:rPr sz="2000" b="1" spc="-15" dirty="0">
                <a:latin typeface="Heiti SC"/>
                <a:cs typeface="Heiti SC"/>
              </a:rPr>
              <a:t>是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70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95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.3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latin typeface="Heiti SC"/>
                <a:cs typeface="Heiti SC"/>
              </a:rPr>
              <a:t>，输</a:t>
            </a:r>
            <a:r>
              <a:rPr sz="2000" b="1" spc="-15" dirty="0">
                <a:latin typeface="Heiti SC"/>
                <a:cs typeface="Heiti SC"/>
              </a:rPr>
              <a:t>出</a:t>
            </a:r>
            <a:r>
              <a:rPr sz="2000" b="1" dirty="0">
                <a:latin typeface="Heiti SC"/>
                <a:cs typeface="Heiti SC"/>
              </a:rPr>
              <a:t>是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118745" algn="ctr">
              <a:lnSpc>
                <a:spcPct val="100000"/>
              </a:lnSpc>
            </a:pPr>
            <a:r>
              <a:rPr sz="2400" b="1" spc="125" dirty="0">
                <a:latin typeface="FZLTZHB--B51-0"/>
                <a:cs typeface="FZLTZHB--B51-0"/>
              </a:rPr>
              <a:t>12</a:t>
            </a:r>
            <a:r>
              <a:rPr sz="2400" b="1" spc="75" dirty="0">
                <a:latin typeface="FZLTZHB--B51-0"/>
                <a:cs typeface="FZLTZHB--B51-0"/>
              </a:rPr>
              <a:t>.</a:t>
            </a:r>
            <a:r>
              <a:rPr sz="2400" b="1" spc="-265" dirty="0">
                <a:latin typeface="FZLTZHB--B51-0"/>
                <a:cs typeface="FZLTZHB--B51-0"/>
              </a:rPr>
              <a:t>3</a:t>
            </a:r>
            <a:endParaRPr sz="2400" dirty="0">
              <a:latin typeface="FZLTZHB--B51-0"/>
              <a:cs typeface="FZLTZHB--B51-0"/>
            </a:endParaRPr>
          </a:p>
        </p:txBody>
      </p:sp>
    </p:spTree>
    <p:extLst>
      <p:ext uri="{BB962C8B-B14F-4D97-AF65-F5344CB8AC3E}">
        <p14:creationId xmlns:p14="http://schemas.microsoft.com/office/powerpoint/2010/main" val="370584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951" y="2303830"/>
            <a:ext cx="205549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本</a:t>
            </a:r>
            <a:r>
              <a:rPr lang="zh-CN" altLang="en-US" spc="-5" dirty="0">
                <a:latin typeface="Arial Unicode MS"/>
                <a:cs typeface="Arial Unicode MS"/>
              </a:rPr>
              <a:t>章</a:t>
            </a:r>
            <a:r>
              <a:rPr spc="-5" dirty="0" err="1">
                <a:latin typeface="Arial Unicode MS"/>
                <a:cs typeface="Arial Unicode MS"/>
              </a:rPr>
              <a:t>概要</a:t>
            </a:r>
            <a:endParaRPr spc="-5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3FC5A15-62A8-464B-B6CC-8E9459357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04" y="0"/>
            <a:ext cx="6616591" cy="392930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0EBFEAC-372B-614F-B12B-21F4C74A08CF}"/>
              </a:ext>
            </a:extLst>
          </p:cNvPr>
          <p:cNvSpPr txBox="1"/>
          <p:nvPr/>
        </p:nvSpPr>
        <p:spPr>
          <a:xfrm>
            <a:off x="2667000" y="417195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B0F0"/>
                </a:solidFill>
                <a:latin typeface="Heiti SC Medium" pitchFamily="2" charset="-128"/>
                <a:ea typeface="Heiti SC Medium" pitchFamily="2" charset="-128"/>
              </a:rPr>
              <a:t>“</a:t>
            </a:r>
            <a:r>
              <a:rPr kumimoji="1" lang="zh-CN" altLang="en-US" b="1" dirty="0">
                <a:solidFill>
                  <a:srgbClr val="00B0F0"/>
                </a:solidFill>
                <a:latin typeface="Heiti SC Medium" pitchFamily="2" charset="-128"/>
                <a:ea typeface="Heiti SC Medium" pitchFamily="2" charset="-128"/>
              </a:rPr>
              <a:t>汇率转换</a:t>
            </a:r>
            <a:r>
              <a:rPr kumimoji="1" lang="en-US" altLang="zh-CN" b="1" dirty="0">
                <a:solidFill>
                  <a:srgbClr val="00B0F0"/>
                </a:solidFill>
                <a:latin typeface="Heiti SC Medium" pitchFamily="2" charset="-128"/>
                <a:ea typeface="Heiti SC Medium" pitchFamily="2" charset="-128"/>
              </a:rPr>
              <a:t>”</a:t>
            </a:r>
            <a:r>
              <a:rPr kumimoji="1" lang="zh-CN" altLang="en-US" b="1" dirty="0">
                <a:solidFill>
                  <a:srgbClr val="00B0F0"/>
                </a:solidFill>
                <a:latin typeface="Heiti SC Medium" pitchFamily="2" charset="-128"/>
                <a:ea typeface="Heiti SC Medium" pitchFamily="2" charset="-128"/>
              </a:rPr>
              <a:t>实例代码逐行分析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951" y="2303830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单元小结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7888" y="1654681"/>
            <a:ext cx="6047740" cy="2306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缩进、注释、命名、变量、保留字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数据类型、字符串、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整数、浮点数、列表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赋值语句、分支语句、函数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inp</a:t>
            </a:r>
            <a:r>
              <a:rPr sz="2400" b="1" spc="105" dirty="0">
                <a:latin typeface="Arial"/>
                <a:cs typeface="Arial"/>
              </a:rPr>
              <a:t>u</a:t>
            </a:r>
            <a:r>
              <a:rPr sz="2400" b="1" spc="150" dirty="0">
                <a:latin typeface="Arial"/>
                <a:cs typeface="Arial"/>
              </a:rPr>
              <a:t>t()</a:t>
            </a:r>
            <a:r>
              <a:rPr sz="2400" b="1" spc="-5" dirty="0">
                <a:latin typeface="Heiti SC"/>
                <a:cs typeface="Heiti SC"/>
              </a:rPr>
              <a:t>、</a:t>
            </a:r>
            <a:r>
              <a:rPr sz="2400" b="1" spc="130" dirty="0">
                <a:latin typeface="Arial"/>
                <a:cs typeface="Arial"/>
              </a:rPr>
              <a:t>p</a:t>
            </a:r>
            <a:r>
              <a:rPr sz="2400" b="1" spc="85" dirty="0">
                <a:latin typeface="Arial"/>
                <a:cs typeface="Arial"/>
              </a:rPr>
              <a:t>r</a:t>
            </a:r>
            <a:r>
              <a:rPr sz="2400" b="1" spc="120" dirty="0">
                <a:latin typeface="Arial"/>
                <a:cs typeface="Arial"/>
              </a:rPr>
              <a:t>int()</a:t>
            </a:r>
            <a:r>
              <a:rPr sz="2400" b="1" spc="-5" dirty="0">
                <a:latin typeface="Heiti SC"/>
                <a:cs typeface="Heiti SC"/>
              </a:rPr>
              <a:t>、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5" dirty="0">
                <a:latin typeface="Arial"/>
                <a:cs typeface="Arial"/>
              </a:rPr>
              <a:t>v</a:t>
            </a:r>
            <a:r>
              <a:rPr sz="2400" b="1" spc="45" dirty="0">
                <a:latin typeface="Arial"/>
                <a:cs typeface="Arial"/>
              </a:rPr>
              <a:t>al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、</a:t>
            </a:r>
            <a:r>
              <a:rPr sz="2400" b="1" spc="114" dirty="0">
                <a:latin typeface="Heiti SC"/>
                <a:cs typeface="Heiti SC"/>
              </a:rPr>
              <a:t> </a:t>
            </a:r>
            <a:r>
              <a:rPr sz="2400" b="1" spc="130" dirty="0">
                <a:latin typeface="Arial"/>
                <a:cs typeface="Arial"/>
              </a:rPr>
              <a:t>p</a:t>
            </a:r>
            <a:r>
              <a:rPr sz="2400" b="1" spc="85" dirty="0">
                <a:latin typeface="Arial"/>
                <a:cs typeface="Arial"/>
              </a:rPr>
              <a:t>r</a:t>
            </a:r>
            <a:r>
              <a:rPr sz="2400" b="1" spc="120" dirty="0">
                <a:latin typeface="Arial"/>
                <a:cs typeface="Arial"/>
              </a:rPr>
              <a:t>int()</a:t>
            </a:r>
            <a:r>
              <a:rPr sz="2400" b="1" spc="-5" dirty="0">
                <a:latin typeface="Heiti SC"/>
                <a:cs typeface="Heiti SC"/>
              </a:rPr>
              <a:t>格式化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3571" y="4328159"/>
            <a:ext cx="1601724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7502" y="4188324"/>
            <a:ext cx="875362" cy="805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930" y="542978"/>
            <a:ext cx="465772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0" dirty="0"/>
              <a:t>Pyth</a:t>
            </a:r>
            <a:r>
              <a:rPr sz="3200" spc="225" dirty="0"/>
              <a:t>o</a:t>
            </a:r>
            <a:r>
              <a:rPr sz="3200" spc="229" dirty="0"/>
              <a:t>n</a:t>
            </a:r>
            <a:r>
              <a:rPr sz="3200" dirty="0">
                <a:latin typeface="Arial Unicode MS"/>
                <a:cs typeface="Arial Unicode MS"/>
              </a:rPr>
              <a:t>程序语法元素分析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50694" y="2303830"/>
            <a:ext cx="464375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10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lang="zh-CN" altLang="en-US" sz="4000" spc="-5" dirty="0">
                <a:latin typeface="Heiti SC Medium" pitchFamily="2" charset="-128"/>
                <a:ea typeface="Heiti SC Medium" pitchFamily="2" charset="-128"/>
                <a:cs typeface="Arial Unicode MS"/>
              </a:rPr>
              <a:t>汇率转换</a:t>
            </a:r>
            <a:r>
              <a:rPr sz="4000" spc="-204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举一反三</a:t>
            </a:r>
            <a:endParaRPr sz="4000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30344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4132" y="1603745"/>
            <a:ext cx="7217868" cy="2846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 algn="ctr">
              <a:lnSpc>
                <a:spcPct val="100000"/>
              </a:lnSpc>
            </a:pPr>
            <a:r>
              <a:rPr sz="2400" b="1" spc="70" dirty="0">
                <a:solidFill>
                  <a:srgbClr val="006FC0"/>
                </a:solidFill>
                <a:latin typeface="Arial"/>
                <a:cs typeface="Arial"/>
              </a:rPr>
              <a:t>Pyth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9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语法元素理解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温度转换程序共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dirty="0">
                <a:latin typeface="Heiti SC"/>
                <a:cs typeface="Heiti SC"/>
              </a:rPr>
              <a:t>行代码，但包含很多语法元素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清楚理解这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dirty="0">
                <a:latin typeface="Heiti SC"/>
                <a:cs typeface="Heiti SC"/>
              </a:rPr>
              <a:t>行代码能够快速入门</a:t>
            </a:r>
            <a:r>
              <a:rPr sz="2400" b="1" spc="70" dirty="0">
                <a:latin typeface="Arial"/>
                <a:cs typeface="Arial"/>
              </a:rPr>
              <a:t>Pyth</a:t>
            </a:r>
            <a:r>
              <a:rPr sz="2400" b="1" spc="75" dirty="0">
                <a:latin typeface="Arial"/>
                <a:cs typeface="Arial"/>
              </a:rPr>
              <a:t>o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语言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参考框架结构、逐行分析、</a:t>
            </a:r>
            <a:r>
              <a:rPr sz="2400" b="1" dirty="0">
                <a:latin typeface="Heiti SC"/>
                <a:cs typeface="Heiti SC"/>
              </a:rPr>
              <a:t>逐</a:t>
            </a:r>
            <a:r>
              <a:rPr sz="2400" b="1" spc="-5" dirty="0">
                <a:latin typeface="Heiti SC"/>
                <a:cs typeface="Heiti SC"/>
              </a:rPr>
              <a:t>词理解</a:t>
            </a:r>
            <a:endParaRPr sz="2400" dirty="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114263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4132" y="1603745"/>
            <a:ext cx="6344285" cy="274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061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输入输出的改变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温度数值与温度标识之间关系的设计可以改变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标识改变放在温度数值之前</a:t>
            </a:r>
            <a:r>
              <a:rPr sz="2400" b="1" spc="5" dirty="0">
                <a:latin typeface="Heiti SC"/>
                <a:cs typeface="Heiti SC"/>
              </a:rPr>
              <a:t>：</a:t>
            </a:r>
            <a:r>
              <a:rPr sz="2400" b="1" spc="50" dirty="0">
                <a:latin typeface="Arial"/>
                <a:cs typeface="Arial"/>
              </a:rPr>
              <a:t>C82</a:t>
            </a:r>
            <a:r>
              <a:rPr sz="2400" b="1" spc="25" dirty="0">
                <a:latin typeface="Arial"/>
                <a:cs typeface="Arial"/>
              </a:rPr>
              <a:t>,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45" dirty="0">
                <a:latin typeface="Arial"/>
                <a:cs typeface="Arial"/>
              </a:rPr>
              <a:t>F28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标识字符改变为多个字符</a:t>
            </a:r>
            <a:r>
              <a:rPr sz="2400" b="1" dirty="0">
                <a:latin typeface="Heiti SC"/>
                <a:cs typeface="Heiti SC"/>
              </a:rPr>
              <a:t>：</a:t>
            </a:r>
            <a:r>
              <a:rPr sz="2400" b="1" spc="145" dirty="0">
                <a:latin typeface="Arial"/>
                <a:cs typeface="Arial"/>
              </a:rPr>
              <a:t>8</a:t>
            </a:r>
            <a:r>
              <a:rPr sz="2400" b="1" spc="130" dirty="0">
                <a:latin typeface="Arial"/>
                <a:cs typeface="Arial"/>
              </a:rPr>
              <a:t>2</a:t>
            </a:r>
            <a:r>
              <a:rPr sz="2400" b="1" spc="-35" dirty="0">
                <a:latin typeface="Arial"/>
                <a:cs typeface="Arial"/>
              </a:rPr>
              <a:t>Ce</a:t>
            </a:r>
            <a:r>
              <a:rPr sz="2400" b="1" spc="-5" dirty="0">
                <a:latin typeface="Heiti SC"/>
                <a:cs typeface="Heiti SC"/>
              </a:rPr>
              <a:t>、</a:t>
            </a:r>
            <a:r>
              <a:rPr sz="2400" b="1" spc="135" dirty="0">
                <a:latin typeface="Arial"/>
                <a:cs typeface="Arial"/>
              </a:rPr>
              <a:t>2</a:t>
            </a:r>
            <a:r>
              <a:rPr sz="2400" b="1" spc="140" dirty="0">
                <a:latin typeface="Arial"/>
                <a:cs typeface="Arial"/>
              </a:rPr>
              <a:t>8</a:t>
            </a:r>
            <a:r>
              <a:rPr sz="2400" b="1" spc="-125" dirty="0">
                <a:latin typeface="Arial"/>
                <a:cs typeface="Arial"/>
              </a:rPr>
              <a:t>Fa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233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59813" y="1603745"/>
            <a:ext cx="6334125" cy="274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0162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计算问题的扩展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温度转换问题是各类转换问题的代表性问题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货币转换、长度转换、重量转换、面积转</a:t>
            </a:r>
            <a:r>
              <a:rPr sz="2400" b="1" spc="5" dirty="0">
                <a:latin typeface="Heiti SC"/>
                <a:cs typeface="Heiti SC"/>
              </a:rPr>
              <a:t>换</a:t>
            </a:r>
            <a:r>
              <a:rPr sz="2400" b="1" spc="-90" dirty="0">
                <a:latin typeface="Heiti SC"/>
                <a:cs typeface="Heiti SC"/>
              </a:rPr>
              <a:t>…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问题不同，但程序代码相似</a:t>
            </a:r>
            <a:endParaRPr sz="2400" dirty="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90289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930" y="542978"/>
            <a:ext cx="465772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0" dirty="0"/>
              <a:t>Pyth</a:t>
            </a:r>
            <a:r>
              <a:rPr sz="3200" spc="225" dirty="0"/>
              <a:t>o</a:t>
            </a:r>
            <a:r>
              <a:rPr sz="3200" spc="229" dirty="0"/>
              <a:t>n</a:t>
            </a:r>
            <a:r>
              <a:rPr sz="3200" dirty="0">
                <a:latin typeface="Arial Unicode MS"/>
                <a:cs typeface="Arial Unicode MS"/>
              </a:rPr>
              <a:t>程序语法元素分析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8907" y="1873730"/>
            <a:ext cx="2985770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dirty="0">
                <a:latin typeface="Heiti SC"/>
                <a:cs typeface="Heiti SC"/>
              </a:rPr>
              <a:t>程序的格式框架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dirty="0">
                <a:latin typeface="Heiti SC"/>
                <a:cs typeface="Heiti SC"/>
              </a:rPr>
              <a:t>命名与保留字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dirty="0" err="1">
                <a:latin typeface="Heiti SC"/>
                <a:cs typeface="Heiti SC"/>
              </a:rPr>
              <a:t>数据类型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4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7502" y="4188324"/>
            <a:ext cx="875362" cy="805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22D901A2-2135-D648-92FD-AF416EAE5FCE}"/>
              </a:ext>
            </a:extLst>
          </p:cNvPr>
          <p:cNvSpPr txBox="1"/>
          <p:nvPr/>
        </p:nvSpPr>
        <p:spPr>
          <a:xfrm>
            <a:off x="4501707" y="1873730"/>
            <a:ext cx="2985770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dirty="0">
                <a:latin typeface="Heiti SC"/>
                <a:cs typeface="Heiti SC"/>
              </a:rPr>
              <a:t>语句与函数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spc="60" dirty="0">
                <a:latin typeface="Arial"/>
                <a:cs typeface="Arial"/>
              </a:rPr>
              <a:t>Pyth</a:t>
            </a:r>
            <a:r>
              <a:rPr sz="2000" b="1" spc="80" dirty="0">
                <a:latin typeface="Arial"/>
                <a:cs typeface="Arial"/>
              </a:rPr>
              <a:t>o</a:t>
            </a:r>
            <a:r>
              <a:rPr sz="2000" b="1" spc="75" dirty="0">
                <a:latin typeface="Arial"/>
                <a:cs typeface="Arial"/>
              </a:rPr>
              <a:t>n</a:t>
            </a:r>
            <a:r>
              <a:rPr sz="2000" b="1" dirty="0">
                <a:latin typeface="Heiti SC"/>
                <a:cs typeface="Heiti SC"/>
              </a:rPr>
              <a:t>程序的输入</a:t>
            </a:r>
            <a:r>
              <a:rPr sz="2000" b="1" spc="-15" dirty="0">
                <a:latin typeface="Heiti SC"/>
                <a:cs typeface="Heiti SC"/>
              </a:rPr>
              <a:t>输</a:t>
            </a:r>
            <a:r>
              <a:rPr sz="2000" b="1" dirty="0">
                <a:latin typeface="Heiti SC"/>
                <a:cs typeface="Heiti SC"/>
              </a:rPr>
              <a:t>出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lang="zh-CN" altLang="en-US" sz="2000" b="1" spc="-100" dirty="0">
                <a:solidFill>
                  <a:srgbClr val="00AF50"/>
                </a:solidFill>
                <a:latin typeface="Heiti SC Medium" pitchFamily="2" charset="-128"/>
                <a:ea typeface="Heiti SC Medium" pitchFamily="2" charset="-128"/>
                <a:cs typeface="Andale Mono"/>
              </a:rPr>
              <a:t>汇率</a:t>
            </a:r>
            <a:r>
              <a:rPr sz="2000" b="1" spc="-100" dirty="0" err="1">
                <a:solidFill>
                  <a:srgbClr val="00AF50"/>
                </a:solidFill>
                <a:latin typeface="Heiti SC Medium" pitchFamily="2" charset="-128"/>
                <a:ea typeface="Heiti SC Medium" pitchFamily="2" charset="-128"/>
              </a:rPr>
              <a:t>转换</a:t>
            </a:r>
            <a:r>
              <a:rPr sz="2000" spc="-100" dirty="0" err="1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2000" b="1" dirty="0" err="1">
                <a:latin typeface="Heiti SC"/>
                <a:cs typeface="Heiti SC"/>
              </a:rPr>
              <a:t>代码分析</a:t>
            </a:r>
            <a:endParaRPr sz="2000" dirty="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296377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5917" y="1996859"/>
            <a:ext cx="639318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65" dirty="0">
                <a:latin typeface="Arial"/>
                <a:cs typeface="Arial"/>
              </a:rPr>
              <a:t>P</a:t>
            </a:r>
            <a:r>
              <a:rPr sz="4400" spc="-45" dirty="0">
                <a:latin typeface="Arial"/>
                <a:cs typeface="Arial"/>
              </a:rPr>
              <a:t>y</a:t>
            </a:r>
            <a:r>
              <a:rPr sz="4400" spc="325" dirty="0">
                <a:latin typeface="Arial"/>
                <a:cs typeface="Arial"/>
              </a:rPr>
              <a:t>thon</a:t>
            </a:r>
            <a:r>
              <a:rPr sz="4400" dirty="0">
                <a:latin typeface="Arial Unicode MS"/>
                <a:cs typeface="Arial Unicode MS"/>
              </a:rPr>
              <a:t>程序语法元素分析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576" y="693917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0" dirty="0">
                <a:solidFill>
                  <a:srgbClr val="1C85EE"/>
                </a:solidFill>
              </a:rPr>
              <a:t>P</a:t>
            </a:r>
            <a:r>
              <a:rPr sz="2400" spc="-25" dirty="0">
                <a:solidFill>
                  <a:srgbClr val="1C85EE"/>
                </a:solidFill>
              </a:rPr>
              <a:t>y</a:t>
            </a:r>
            <a:r>
              <a:rPr sz="2400" spc="165" dirty="0">
                <a:solidFill>
                  <a:srgbClr val="1C85EE"/>
                </a:solidFill>
              </a:rPr>
              <a:t>tho</a:t>
            </a:r>
            <a:r>
              <a:rPr sz="2400" spc="195" dirty="0">
                <a:solidFill>
                  <a:srgbClr val="1C85EE"/>
                </a:solidFill>
              </a:rPr>
              <a:t>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6" cy="53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39468" cy="580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FA0938D-5133-C042-A9E7-F4807DE5D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438150"/>
            <a:ext cx="5943600" cy="35296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1E236B5-34C9-EB47-A523-3E03C63856F8}"/>
              </a:ext>
            </a:extLst>
          </p:cNvPr>
          <p:cNvSpPr txBox="1"/>
          <p:nvPr/>
        </p:nvSpPr>
        <p:spPr>
          <a:xfrm>
            <a:off x="5867400" y="416225"/>
            <a:ext cx="3124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程序的格式框架</a:t>
            </a:r>
            <a:endParaRPr lang="en-US" altLang="zh-CN" sz="1400" b="1" spc="-5" dirty="0">
              <a:solidFill>
                <a:schemeClr val="accent6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代码高亮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缩进（单层，多层）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注释（单行，多行）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命名与保留字</a:t>
            </a:r>
            <a:endParaRPr lang="en-US" altLang="zh-CN" sz="1400" b="1" spc="-5" dirty="0">
              <a:solidFill>
                <a:schemeClr val="accent6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变量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数据类型</a:t>
            </a:r>
            <a:endParaRPr lang="en-US" altLang="zh-CN" sz="1400" b="1" spc="-5" dirty="0">
              <a:solidFill>
                <a:schemeClr val="accent6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整数，浮点数，字符串，列表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语句与函数</a:t>
            </a:r>
            <a:endParaRPr lang="en-US" altLang="zh-CN" sz="1400" b="1" spc="-5" dirty="0">
              <a:solidFill>
                <a:schemeClr val="accent6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赋值语句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分支语句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函数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en-US" altLang="zh-CN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Python</a:t>
            </a:r>
            <a:r>
              <a:rPr lang="zh-CN" altLang="en-US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程序的输入输出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</a:t>
            </a:r>
            <a:r>
              <a:rPr lang="en-US" altLang="zh-CN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input(),</a:t>
            </a:r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altLang="zh-CN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print(),</a:t>
            </a:r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altLang="zh-CN" sz="1400" b="1" spc="-5" dirty="0" err="1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eval</a:t>
            </a:r>
            <a:r>
              <a:rPr lang="en-US" altLang="zh-CN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35" cy="1186815"/>
          </a:xfrm>
          <a:custGeom>
            <a:avLst/>
            <a:gdLst/>
            <a:ahLst/>
            <a:cxnLst/>
            <a:rect l="l" t="t" r="r" b="b"/>
            <a:pathLst>
              <a:path w="2134235" h="1186814">
                <a:moveTo>
                  <a:pt x="386658" y="613945"/>
                </a:moveTo>
                <a:lnTo>
                  <a:pt x="361687" y="613945"/>
                </a:lnTo>
                <a:lnTo>
                  <a:pt x="312078" y="619025"/>
                </a:lnTo>
                <a:lnTo>
                  <a:pt x="262322" y="629185"/>
                </a:lnTo>
                <a:lnTo>
                  <a:pt x="249777" y="632995"/>
                </a:lnTo>
                <a:lnTo>
                  <a:pt x="237168" y="635535"/>
                </a:lnTo>
                <a:lnTo>
                  <a:pt x="224483" y="640615"/>
                </a:lnTo>
                <a:lnTo>
                  <a:pt x="211712" y="644425"/>
                </a:lnTo>
                <a:lnTo>
                  <a:pt x="198179" y="649505"/>
                </a:lnTo>
                <a:lnTo>
                  <a:pt x="160149" y="667285"/>
                </a:lnTo>
                <a:lnTo>
                  <a:pt x="125901" y="686335"/>
                </a:lnTo>
                <a:lnTo>
                  <a:pt x="95342" y="709195"/>
                </a:lnTo>
                <a:lnTo>
                  <a:pt x="60181" y="744755"/>
                </a:lnTo>
                <a:lnTo>
                  <a:pt x="31201" y="785395"/>
                </a:lnTo>
                <a:lnTo>
                  <a:pt x="11188" y="829845"/>
                </a:lnTo>
                <a:lnTo>
                  <a:pt x="1288" y="875565"/>
                </a:lnTo>
                <a:lnTo>
                  <a:pt x="0" y="898425"/>
                </a:lnTo>
                <a:lnTo>
                  <a:pt x="58" y="904775"/>
                </a:lnTo>
                <a:lnTo>
                  <a:pt x="4615" y="950495"/>
                </a:lnTo>
                <a:lnTo>
                  <a:pt x="14558" y="989865"/>
                </a:lnTo>
                <a:lnTo>
                  <a:pt x="23916" y="1015265"/>
                </a:lnTo>
                <a:lnTo>
                  <a:pt x="29151" y="1027965"/>
                </a:lnTo>
                <a:lnTo>
                  <a:pt x="34814" y="1039395"/>
                </a:lnTo>
                <a:lnTo>
                  <a:pt x="40907" y="1050825"/>
                </a:lnTo>
                <a:lnTo>
                  <a:pt x="47428" y="1060985"/>
                </a:lnTo>
                <a:lnTo>
                  <a:pt x="54379" y="1072415"/>
                </a:lnTo>
                <a:lnTo>
                  <a:pt x="61759" y="1082575"/>
                </a:lnTo>
                <a:lnTo>
                  <a:pt x="69567" y="1092735"/>
                </a:lnTo>
                <a:lnTo>
                  <a:pt x="77805" y="1101625"/>
                </a:lnTo>
                <a:lnTo>
                  <a:pt x="86471" y="1111785"/>
                </a:lnTo>
                <a:lnTo>
                  <a:pt x="119070" y="1139725"/>
                </a:lnTo>
                <a:lnTo>
                  <a:pt x="156953" y="1163855"/>
                </a:lnTo>
                <a:lnTo>
                  <a:pt x="198044" y="1179095"/>
                </a:lnTo>
                <a:lnTo>
                  <a:pt x="242406" y="1186715"/>
                </a:lnTo>
                <a:lnTo>
                  <a:pt x="290099" y="1186715"/>
                </a:lnTo>
                <a:lnTo>
                  <a:pt x="358981" y="1174015"/>
                </a:lnTo>
                <a:lnTo>
                  <a:pt x="395731" y="1162585"/>
                </a:lnTo>
                <a:lnTo>
                  <a:pt x="432677" y="1147345"/>
                </a:lnTo>
                <a:lnTo>
                  <a:pt x="466763" y="1128295"/>
                </a:lnTo>
                <a:lnTo>
                  <a:pt x="482699" y="1118135"/>
                </a:lnTo>
                <a:lnTo>
                  <a:pt x="318606" y="1118135"/>
                </a:lnTo>
                <a:lnTo>
                  <a:pt x="295160" y="1115595"/>
                </a:lnTo>
                <a:lnTo>
                  <a:pt x="283696" y="1111785"/>
                </a:lnTo>
                <a:lnTo>
                  <a:pt x="272389" y="1109245"/>
                </a:lnTo>
                <a:lnTo>
                  <a:pt x="260643" y="1104165"/>
                </a:lnTo>
                <a:lnTo>
                  <a:pt x="217530" y="1081305"/>
                </a:lnTo>
                <a:lnTo>
                  <a:pt x="198254" y="1066065"/>
                </a:lnTo>
                <a:lnTo>
                  <a:pt x="189176" y="1058445"/>
                </a:lnTo>
                <a:lnTo>
                  <a:pt x="164146" y="1029235"/>
                </a:lnTo>
                <a:lnTo>
                  <a:pt x="142360" y="994945"/>
                </a:lnTo>
                <a:lnTo>
                  <a:pt x="123738" y="954305"/>
                </a:lnTo>
                <a:lnTo>
                  <a:pt x="110826" y="913665"/>
                </a:lnTo>
                <a:lnTo>
                  <a:pt x="104817" y="875565"/>
                </a:lnTo>
                <a:lnTo>
                  <a:pt x="104244" y="850165"/>
                </a:lnTo>
                <a:lnTo>
                  <a:pt x="105000" y="838735"/>
                </a:lnTo>
                <a:lnTo>
                  <a:pt x="115057" y="791745"/>
                </a:lnTo>
                <a:lnTo>
                  <a:pt x="137719" y="749835"/>
                </a:lnTo>
                <a:lnTo>
                  <a:pt x="145378" y="739675"/>
                </a:lnTo>
                <a:lnTo>
                  <a:pt x="184024" y="706655"/>
                </a:lnTo>
                <a:lnTo>
                  <a:pt x="221769" y="687605"/>
                </a:lnTo>
                <a:lnTo>
                  <a:pt x="236085" y="682525"/>
                </a:lnTo>
                <a:lnTo>
                  <a:pt x="249336" y="677445"/>
                </a:lnTo>
                <a:lnTo>
                  <a:pt x="275041" y="672365"/>
                </a:lnTo>
                <a:lnTo>
                  <a:pt x="299761" y="669825"/>
                </a:lnTo>
                <a:lnTo>
                  <a:pt x="411314" y="669825"/>
                </a:lnTo>
                <a:lnTo>
                  <a:pt x="410173" y="664745"/>
                </a:lnTo>
                <a:lnTo>
                  <a:pt x="407933" y="652045"/>
                </a:lnTo>
                <a:lnTo>
                  <a:pt x="406023" y="640615"/>
                </a:lnTo>
                <a:lnTo>
                  <a:pt x="404444" y="629185"/>
                </a:lnTo>
                <a:lnTo>
                  <a:pt x="403199" y="617755"/>
                </a:lnTo>
                <a:lnTo>
                  <a:pt x="386658" y="613945"/>
                </a:lnTo>
                <a:close/>
              </a:path>
              <a:path w="2134235" h="1186814">
                <a:moveTo>
                  <a:pt x="534297" y="1019075"/>
                </a:moveTo>
                <a:lnTo>
                  <a:pt x="525246" y="1029235"/>
                </a:lnTo>
                <a:lnTo>
                  <a:pt x="515959" y="1038125"/>
                </a:lnTo>
                <a:lnTo>
                  <a:pt x="506424" y="1045745"/>
                </a:lnTo>
                <a:lnTo>
                  <a:pt x="496630" y="1054635"/>
                </a:lnTo>
                <a:lnTo>
                  <a:pt x="454621" y="1082575"/>
                </a:lnTo>
                <a:lnTo>
                  <a:pt x="419807" y="1099085"/>
                </a:lnTo>
                <a:lnTo>
                  <a:pt x="380869" y="1111785"/>
                </a:lnTo>
                <a:lnTo>
                  <a:pt x="342833" y="1118135"/>
                </a:lnTo>
                <a:lnTo>
                  <a:pt x="482699" y="1118135"/>
                </a:lnTo>
                <a:lnTo>
                  <a:pt x="487905" y="1114325"/>
                </a:lnTo>
                <a:lnTo>
                  <a:pt x="498004" y="1106705"/>
                </a:lnTo>
                <a:lnTo>
                  <a:pt x="507788" y="1099085"/>
                </a:lnTo>
                <a:lnTo>
                  <a:pt x="517258" y="1090195"/>
                </a:lnTo>
                <a:lnTo>
                  <a:pt x="526414" y="1082575"/>
                </a:lnTo>
                <a:lnTo>
                  <a:pt x="535257" y="1073685"/>
                </a:lnTo>
                <a:lnTo>
                  <a:pt x="543788" y="1063525"/>
                </a:lnTo>
                <a:lnTo>
                  <a:pt x="547344" y="1022885"/>
                </a:lnTo>
                <a:lnTo>
                  <a:pt x="534297" y="1019075"/>
                </a:lnTo>
                <a:close/>
              </a:path>
              <a:path w="2134235" h="1186814">
                <a:moveTo>
                  <a:pt x="905296" y="429795"/>
                </a:moveTo>
                <a:lnTo>
                  <a:pt x="892800" y="429795"/>
                </a:lnTo>
                <a:lnTo>
                  <a:pt x="880347" y="431065"/>
                </a:lnTo>
                <a:lnTo>
                  <a:pt x="867927" y="431065"/>
                </a:lnTo>
                <a:lnTo>
                  <a:pt x="843141" y="433605"/>
                </a:lnTo>
                <a:lnTo>
                  <a:pt x="830753" y="436145"/>
                </a:lnTo>
                <a:lnTo>
                  <a:pt x="818354" y="437415"/>
                </a:lnTo>
                <a:lnTo>
                  <a:pt x="780982" y="445035"/>
                </a:lnTo>
                <a:lnTo>
                  <a:pt x="730341" y="460275"/>
                </a:lnTo>
                <a:lnTo>
                  <a:pt x="716805" y="466625"/>
                </a:lnTo>
                <a:lnTo>
                  <a:pt x="703700" y="471705"/>
                </a:lnTo>
                <a:lnTo>
                  <a:pt x="666935" y="489485"/>
                </a:lnTo>
                <a:lnTo>
                  <a:pt x="633924" y="511075"/>
                </a:lnTo>
                <a:lnTo>
                  <a:pt x="623739" y="517425"/>
                </a:lnTo>
                <a:lnTo>
                  <a:pt x="613956" y="526315"/>
                </a:lnTo>
                <a:lnTo>
                  <a:pt x="604574" y="533935"/>
                </a:lnTo>
                <a:lnTo>
                  <a:pt x="595588" y="542825"/>
                </a:lnTo>
                <a:lnTo>
                  <a:pt x="563536" y="580925"/>
                </a:lnTo>
                <a:lnTo>
                  <a:pt x="533755" y="634265"/>
                </a:lnTo>
                <a:lnTo>
                  <a:pt x="521459" y="679985"/>
                </a:lnTo>
                <a:lnTo>
                  <a:pt x="518676" y="721895"/>
                </a:lnTo>
                <a:lnTo>
                  <a:pt x="518787" y="726975"/>
                </a:lnTo>
                <a:lnTo>
                  <a:pt x="523229" y="766345"/>
                </a:lnTo>
                <a:lnTo>
                  <a:pt x="533180" y="805715"/>
                </a:lnTo>
                <a:lnTo>
                  <a:pt x="547762" y="843815"/>
                </a:lnTo>
                <a:lnTo>
                  <a:pt x="566032" y="878105"/>
                </a:lnTo>
                <a:lnTo>
                  <a:pt x="596398" y="918745"/>
                </a:lnTo>
                <a:lnTo>
                  <a:pt x="625730" y="946685"/>
                </a:lnTo>
                <a:lnTo>
                  <a:pt x="649941" y="964465"/>
                </a:lnTo>
                <a:lnTo>
                  <a:pt x="662573" y="973355"/>
                </a:lnTo>
                <a:lnTo>
                  <a:pt x="702602" y="991135"/>
                </a:lnTo>
                <a:lnTo>
                  <a:pt x="745879" y="1001295"/>
                </a:lnTo>
                <a:lnTo>
                  <a:pt x="776566" y="1003835"/>
                </a:lnTo>
                <a:lnTo>
                  <a:pt x="792467" y="1003835"/>
                </a:lnTo>
                <a:lnTo>
                  <a:pt x="842426" y="998755"/>
                </a:lnTo>
                <a:lnTo>
                  <a:pt x="895821" y="984785"/>
                </a:lnTo>
                <a:lnTo>
                  <a:pt x="939305" y="968275"/>
                </a:lnTo>
                <a:lnTo>
                  <a:pt x="962968" y="956845"/>
                </a:lnTo>
                <a:lnTo>
                  <a:pt x="974330" y="951765"/>
                </a:lnTo>
                <a:lnTo>
                  <a:pt x="985378" y="944145"/>
                </a:lnTo>
                <a:lnTo>
                  <a:pt x="996113" y="937795"/>
                </a:lnTo>
                <a:lnTo>
                  <a:pt x="1001324" y="933985"/>
                </a:lnTo>
                <a:lnTo>
                  <a:pt x="837142" y="933985"/>
                </a:lnTo>
                <a:lnTo>
                  <a:pt x="813709" y="931445"/>
                </a:lnTo>
                <a:lnTo>
                  <a:pt x="802250" y="928905"/>
                </a:lnTo>
                <a:lnTo>
                  <a:pt x="790943" y="925095"/>
                </a:lnTo>
                <a:lnTo>
                  <a:pt x="779205" y="921285"/>
                </a:lnTo>
                <a:lnTo>
                  <a:pt x="736117" y="898425"/>
                </a:lnTo>
                <a:lnTo>
                  <a:pt x="699069" y="865405"/>
                </a:lnTo>
                <a:lnTo>
                  <a:pt x="675132" y="834925"/>
                </a:lnTo>
                <a:lnTo>
                  <a:pt x="654407" y="798095"/>
                </a:lnTo>
                <a:lnTo>
                  <a:pt x="636814" y="756185"/>
                </a:lnTo>
                <a:lnTo>
                  <a:pt x="626745" y="716815"/>
                </a:lnTo>
                <a:lnTo>
                  <a:pt x="622855" y="667285"/>
                </a:lnTo>
                <a:lnTo>
                  <a:pt x="623610" y="654585"/>
                </a:lnTo>
                <a:lnTo>
                  <a:pt x="633651" y="608865"/>
                </a:lnTo>
                <a:lnTo>
                  <a:pt x="656338" y="565685"/>
                </a:lnTo>
                <a:lnTo>
                  <a:pt x="681720" y="539015"/>
                </a:lnTo>
                <a:lnTo>
                  <a:pt x="691787" y="530125"/>
                </a:lnTo>
                <a:lnTo>
                  <a:pt x="702679" y="523775"/>
                </a:lnTo>
                <a:lnTo>
                  <a:pt x="714407" y="516155"/>
                </a:lnTo>
                <a:lnTo>
                  <a:pt x="726982" y="509805"/>
                </a:lnTo>
                <a:lnTo>
                  <a:pt x="780973" y="490755"/>
                </a:lnTo>
                <a:lnTo>
                  <a:pt x="806179" y="486945"/>
                </a:lnTo>
                <a:lnTo>
                  <a:pt x="930009" y="486945"/>
                </a:lnTo>
                <a:lnTo>
                  <a:pt x="928721" y="480595"/>
                </a:lnTo>
                <a:lnTo>
                  <a:pt x="926477" y="467895"/>
                </a:lnTo>
                <a:lnTo>
                  <a:pt x="924565" y="456465"/>
                </a:lnTo>
                <a:lnTo>
                  <a:pt x="922985" y="445035"/>
                </a:lnTo>
                <a:lnTo>
                  <a:pt x="921740" y="433605"/>
                </a:lnTo>
                <a:lnTo>
                  <a:pt x="905296" y="429795"/>
                </a:lnTo>
                <a:close/>
              </a:path>
              <a:path w="2134235" h="1186814">
                <a:moveTo>
                  <a:pt x="1052888" y="836195"/>
                </a:moveTo>
                <a:lnTo>
                  <a:pt x="1024977" y="862865"/>
                </a:lnTo>
                <a:lnTo>
                  <a:pt x="984141" y="892075"/>
                </a:lnTo>
                <a:lnTo>
                  <a:pt x="950322" y="909855"/>
                </a:lnTo>
                <a:lnTo>
                  <a:pt x="899389" y="927635"/>
                </a:lnTo>
                <a:lnTo>
                  <a:pt x="861356" y="933985"/>
                </a:lnTo>
                <a:lnTo>
                  <a:pt x="1001324" y="933985"/>
                </a:lnTo>
                <a:lnTo>
                  <a:pt x="1035912" y="907315"/>
                </a:lnTo>
                <a:lnTo>
                  <a:pt x="1065885" y="838735"/>
                </a:lnTo>
                <a:lnTo>
                  <a:pt x="1052888" y="836195"/>
                </a:lnTo>
                <a:close/>
              </a:path>
              <a:path w="2134235" h="1186814">
                <a:moveTo>
                  <a:pt x="411314" y="669825"/>
                </a:moveTo>
                <a:lnTo>
                  <a:pt x="299761" y="669825"/>
                </a:lnTo>
                <a:lnTo>
                  <a:pt x="323589" y="672365"/>
                </a:lnTo>
                <a:lnTo>
                  <a:pt x="335196" y="674905"/>
                </a:lnTo>
                <a:lnTo>
                  <a:pt x="379845" y="695225"/>
                </a:lnTo>
                <a:lnTo>
                  <a:pt x="401040" y="746025"/>
                </a:lnTo>
                <a:lnTo>
                  <a:pt x="405866" y="748565"/>
                </a:lnTo>
                <a:lnTo>
                  <a:pt x="426567" y="740945"/>
                </a:lnTo>
                <a:lnTo>
                  <a:pt x="426255" y="728245"/>
                </a:lnTo>
                <a:lnTo>
                  <a:pt x="422393" y="715545"/>
                </a:lnTo>
                <a:lnTo>
                  <a:pt x="415634" y="688875"/>
                </a:lnTo>
                <a:lnTo>
                  <a:pt x="412740" y="676175"/>
                </a:lnTo>
                <a:lnTo>
                  <a:pt x="411314" y="669825"/>
                </a:lnTo>
                <a:close/>
              </a:path>
              <a:path w="2134235" h="1186814">
                <a:moveTo>
                  <a:pt x="930009" y="486945"/>
                </a:moveTo>
                <a:lnTo>
                  <a:pt x="830438" y="486945"/>
                </a:lnTo>
                <a:lnTo>
                  <a:pt x="842242" y="488215"/>
                </a:lnTo>
                <a:lnTo>
                  <a:pt x="853845" y="490755"/>
                </a:lnTo>
                <a:lnTo>
                  <a:pt x="876496" y="498375"/>
                </a:lnTo>
                <a:lnTo>
                  <a:pt x="898485" y="511075"/>
                </a:lnTo>
                <a:lnTo>
                  <a:pt x="902854" y="521235"/>
                </a:lnTo>
                <a:lnTo>
                  <a:pt x="907848" y="532665"/>
                </a:lnTo>
                <a:lnTo>
                  <a:pt x="913466" y="546635"/>
                </a:lnTo>
                <a:lnTo>
                  <a:pt x="919708" y="561875"/>
                </a:lnTo>
                <a:lnTo>
                  <a:pt x="924534" y="564415"/>
                </a:lnTo>
                <a:lnTo>
                  <a:pt x="945235" y="556795"/>
                </a:lnTo>
                <a:lnTo>
                  <a:pt x="944894" y="545365"/>
                </a:lnTo>
                <a:lnTo>
                  <a:pt x="941002" y="531395"/>
                </a:lnTo>
                <a:lnTo>
                  <a:pt x="937438" y="518695"/>
                </a:lnTo>
                <a:lnTo>
                  <a:pt x="934203" y="505995"/>
                </a:lnTo>
                <a:lnTo>
                  <a:pt x="931297" y="493295"/>
                </a:lnTo>
                <a:lnTo>
                  <a:pt x="930009" y="486945"/>
                </a:lnTo>
                <a:close/>
              </a:path>
              <a:path w="2134235" h="1186814">
                <a:moveTo>
                  <a:pt x="1327743" y="342900"/>
                </a:moveTo>
                <a:lnTo>
                  <a:pt x="1202156" y="342900"/>
                </a:lnTo>
                <a:lnTo>
                  <a:pt x="1207744" y="345440"/>
                </a:lnTo>
                <a:lnTo>
                  <a:pt x="1214790" y="359410"/>
                </a:lnTo>
                <a:lnTo>
                  <a:pt x="1231476" y="397510"/>
                </a:lnTo>
                <a:lnTo>
                  <a:pt x="1236615" y="411480"/>
                </a:lnTo>
                <a:lnTo>
                  <a:pt x="1242141" y="425450"/>
                </a:lnTo>
                <a:lnTo>
                  <a:pt x="1317345" y="637540"/>
                </a:lnTo>
                <a:lnTo>
                  <a:pt x="1346329" y="722630"/>
                </a:lnTo>
                <a:lnTo>
                  <a:pt x="1355356" y="762000"/>
                </a:lnTo>
                <a:lnTo>
                  <a:pt x="1354455" y="769620"/>
                </a:lnTo>
                <a:lnTo>
                  <a:pt x="1347560" y="779780"/>
                </a:lnTo>
                <a:lnTo>
                  <a:pt x="1336014" y="795020"/>
                </a:lnTo>
                <a:lnTo>
                  <a:pt x="1335760" y="800100"/>
                </a:lnTo>
                <a:lnTo>
                  <a:pt x="1339189" y="808990"/>
                </a:lnTo>
                <a:lnTo>
                  <a:pt x="1351009" y="808990"/>
                </a:lnTo>
                <a:lnTo>
                  <a:pt x="1360841" y="805180"/>
                </a:lnTo>
                <a:lnTo>
                  <a:pt x="1371924" y="800100"/>
                </a:lnTo>
                <a:lnTo>
                  <a:pt x="1384263" y="795020"/>
                </a:lnTo>
                <a:lnTo>
                  <a:pt x="1397861" y="789940"/>
                </a:lnTo>
                <a:lnTo>
                  <a:pt x="1412722" y="784860"/>
                </a:lnTo>
                <a:lnTo>
                  <a:pt x="1503336" y="755650"/>
                </a:lnTo>
                <a:lnTo>
                  <a:pt x="1512912" y="751840"/>
                </a:lnTo>
                <a:lnTo>
                  <a:pt x="1555321" y="736600"/>
                </a:lnTo>
                <a:lnTo>
                  <a:pt x="1583129" y="721360"/>
                </a:lnTo>
                <a:lnTo>
                  <a:pt x="1461775" y="721360"/>
                </a:lnTo>
                <a:lnTo>
                  <a:pt x="1457037" y="709930"/>
                </a:lnTo>
                <a:lnTo>
                  <a:pt x="1452439" y="698500"/>
                </a:lnTo>
                <a:lnTo>
                  <a:pt x="1447960" y="685800"/>
                </a:lnTo>
                <a:lnTo>
                  <a:pt x="1443583" y="674370"/>
                </a:lnTo>
                <a:lnTo>
                  <a:pt x="1393046" y="509270"/>
                </a:lnTo>
                <a:lnTo>
                  <a:pt x="1402999" y="505460"/>
                </a:lnTo>
                <a:lnTo>
                  <a:pt x="1415057" y="500380"/>
                </a:lnTo>
                <a:lnTo>
                  <a:pt x="1430699" y="495300"/>
                </a:lnTo>
                <a:lnTo>
                  <a:pt x="1444599" y="491490"/>
                </a:lnTo>
                <a:lnTo>
                  <a:pt x="1457841" y="488950"/>
                </a:lnTo>
                <a:lnTo>
                  <a:pt x="1656128" y="488950"/>
                </a:lnTo>
                <a:lnTo>
                  <a:pt x="1655475" y="487680"/>
                </a:lnTo>
                <a:lnTo>
                  <a:pt x="1648896" y="478790"/>
                </a:lnTo>
                <a:lnTo>
                  <a:pt x="1643700" y="472440"/>
                </a:lnTo>
                <a:lnTo>
                  <a:pt x="1372336" y="472440"/>
                </a:lnTo>
                <a:lnTo>
                  <a:pt x="1334993" y="367030"/>
                </a:lnTo>
                <a:lnTo>
                  <a:pt x="1331337" y="355600"/>
                </a:lnTo>
                <a:lnTo>
                  <a:pt x="1328021" y="344170"/>
                </a:lnTo>
                <a:lnTo>
                  <a:pt x="1327743" y="342900"/>
                </a:lnTo>
                <a:close/>
              </a:path>
              <a:path w="2134235" h="1186814">
                <a:moveTo>
                  <a:pt x="1656128" y="488950"/>
                </a:moveTo>
                <a:lnTo>
                  <a:pt x="1482349" y="488950"/>
                </a:lnTo>
                <a:lnTo>
                  <a:pt x="1493615" y="491490"/>
                </a:lnTo>
                <a:lnTo>
                  <a:pt x="1504222" y="494030"/>
                </a:lnTo>
                <a:lnTo>
                  <a:pt x="1540067" y="519430"/>
                </a:lnTo>
                <a:lnTo>
                  <a:pt x="1560037" y="552450"/>
                </a:lnTo>
                <a:lnTo>
                  <a:pt x="1574062" y="599440"/>
                </a:lnTo>
                <a:lnTo>
                  <a:pt x="1575128" y="624840"/>
                </a:lnTo>
                <a:lnTo>
                  <a:pt x="1573845" y="636270"/>
                </a:lnTo>
                <a:lnTo>
                  <a:pt x="1555446" y="679450"/>
                </a:lnTo>
                <a:lnTo>
                  <a:pt x="1525920" y="703580"/>
                </a:lnTo>
                <a:lnTo>
                  <a:pt x="1497421" y="715010"/>
                </a:lnTo>
                <a:lnTo>
                  <a:pt x="1484166" y="720090"/>
                </a:lnTo>
                <a:lnTo>
                  <a:pt x="1472355" y="721360"/>
                </a:lnTo>
                <a:lnTo>
                  <a:pt x="1583129" y="721360"/>
                </a:lnTo>
                <a:lnTo>
                  <a:pt x="1619141" y="695960"/>
                </a:lnTo>
                <a:lnTo>
                  <a:pt x="1644953" y="666750"/>
                </a:lnTo>
                <a:lnTo>
                  <a:pt x="1664601" y="633730"/>
                </a:lnTo>
                <a:lnTo>
                  <a:pt x="1677593" y="588010"/>
                </a:lnTo>
                <a:lnTo>
                  <a:pt x="1678482" y="576580"/>
                </a:lnTo>
                <a:lnTo>
                  <a:pt x="1678426" y="563880"/>
                </a:lnTo>
                <a:lnTo>
                  <a:pt x="1668754" y="516890"/>
                </a:lnTo>
                <a:lnTo>
                  <a:pt x="1661356" y="499110"/>
                </a:lnTo>
                <a:lnTo>
                  <a:pt x="1656128" y="488950"/>
                </a:lnTo>
                <a:close/>
              </a:path>
              <a:path w="2134235" h="1186814">
                <a:moveTo>
                  <a:pt x="1847186" y="196850"/>
                </a:moveTo>
                <a:lnTo>
                  <a:pt x="1650781" y="196850"/>
                </a:lnTo>
                <a:lnTo>
                  <a:pt x="1661117" y="200660"/>
                </a:lnTo>
                <a:lnTo>
                  <a:pt x="1677108" y="208280"/>
                </a:lnTo>
                <a:lnTo>
                  <a:pt x="1684338" y="212090"/>
                </a:lnTo>
                <a:lnTo>
                  <a:pt x="1692084" y="215900"/>
                </a:lnTo>
                <a:lnTo>
                  <a:pt x="1700347" y="220980"/>
                </a:lnTo>
                <a:lnTo>
                  <a:pt x="1709127" y="226060"/>
                </a:lnTo>
                <a:lnTo>
                  <a:pt x="1718425" y="232410"/>
                </a:lnTo>
                <a:lnTo>
                  <a:pt x="1728241" y="240030"/>
                </a:lnTo>
                <a:lnTo>
                  <a:pt x="1738578" y="247650"/>
                </a:lnTo>
                <a:lnTo>
                  <a:pt x="1749435" y="255270"/>
                </a:lnTo>
                <a:lnTo>
                  <a:pt x="1760813" y="264160"/>
                </a:lnTo>
                <a:lnTo>
                  <a:pt x="1772714" y="273050"/>
                </a:lnTo>
                <a:lnTo>
                  <a:pt x="1785137" y="283210"/>
                </a:lnTo>
                <a:lnTo>
                  <a:pt x="1798084" y="293370"/>
                </a:lnTo>
                <a:lnTo>
                  <a:pt x="1843333" y="331470"/>
                </a:lnTo>
                <a:lnTo>
                  <a:pt x="1856723" y="344170"/>
                </a:lnTo>
                <a:lnTo>
                  <a:pt x="1868449" y="354330"/>
                </a:lnTo>
                <a:lnTo>
                  <a:pt x="1878514" y="363220"/>
                </a:lnTo>
                <a:lnTo>
                  <a:pt x="1886918" y="372110"/>
                </a:lnTo>
                <a:lnTo>
                  <a:pt x="1893662" y="378460"/>
                </a:lnTo>
                <a:lnTo>
                  <a:pt x="1898750" y="383540"/>
                </a:lnTo>
                <a:lnTo>
                  <a:pt x="1902181" y="388620"/>
                </a:lnTo>
                <a:lnTo>
                  <a:pt x="1903958" y="391160"/>
                </a:lnTo>
                <a:lnTo>
                  <a:pt x="1923202" y="445770"/>
                </a:lnTo>
                <a:lnTo>
                  <a:pt x="1929839" y="466090"/>
                </a:lnTo>
                <a:lnTo>
                  <a:pt x="1935634" y="482600"/>
                </a:lnTo>
                <a:lnTo>
                  <a:pt x="1940591" y="497840"/>
                </a:lnTo>
                <a:lnTo>
                  <a:pt x="1952077" y="539750"/>
                </a:lnTo>
                <a:lnTo>
                  <a:pt x="1952877" y="546100"/>
                </a:lnTo>
                <a:lnTo>
                  <a:pt x="1952853" y="549910"/>
                </a:lnTo>
                <a:lnTo>
                  <a:pt x="1952091" y="553720"/>
                </a:lnTo>
                <a:lnTo>
                  <a:pt x="1950186" y="556260"/>
                </a:lnTo>
                <a:lnTo>
                  <a:pt x="1943504" y="561340"/>
                </a:lnTo>
                <a:lnTo>
                  <a:pt x="1934720" y="565150"/>
                </a:lnTo>
                <a:lnTo>
                  <a:pt x="1922045" y="571500"/>
                </a:lnTo>
                <a:lnTo>
                  <a:pt x="1905482" y="579120"/>
                </a:lnTo>
                <a:lnTo>
                  <a:pt x="1903196" y="582930"/>
                </a:lnTo>
                <a:lnTo>
                  <a:pt x="1911578" y="607060"/>
                </a:lnTo>
                <a:lnTo>
                  <a:pt x="1916282" y="609600"/>
                </a:lnTo>
                <a:lnTo>
                  <a:pt x="1923976" y="605790"/>
                </a:lnTo>
                <a:lnTo>
                  <a:pt x="1932722" y="601980"/>
                </a:lnTo>
                <a:lnTo>
                  <a:pt x="1942521" y="598170"/>
                </a:lnTo>
                <a:lnTo>
                  <a:pt x="1953375" y="594360"/>
                </a:lnTo>
                <a:lnTo>
                  <a:pt x="1965285" y="590550"/>
                </a:lnTo>
                <a:lnTo>
                  <a:pt x="1978253" y="585470"/>
                </a:lnTo>
                <a:lnTo>
                  <a:pt x="1992280" y="580390"/>
                </a:lnTo>
                <a:lnTo>
                  <a:pt x="2007367" y="574040"/>
                </a:lnTo>
                <a:lnTo>
                  <a:pt x="2039295" y="563880"/>
                </a:lnTo>
                <a:lnTo>
                  <a:pt x="2054138" y="557530"/>
                </a:lnTo>
                <a:lnTo>
                  <a:pt x="2068046" y="553720"/>
                </a:lnTo>
                <a:lnTo>
                  <a:pt x="2081020" y="548640"/>
                </a:lnTo>
                <a:lnTo>
                  <a:pt x="2093062" y="544830"/>
                </a:lnTo>
                <a:lnTo>
                  <a:pt x="2104172" y="541020"/>
                </a:lnTo>
                <a:lnTo>
                  <a:pt x="2114352" y="538480"/>
                </a:lnTo>
                <a:lnTo>
                  <a:pt x="2123602" y="535940"/>
                </a:lnTo>
                <a:lnTo>
                  <a:pt x="2131923" y="533400"/>
                </a:lnTo>
                <a:lnTo>
                  <a:pt x="2134209" y="528320"/>
                </a:lnTo>
                <a:lnTo>
                  <a:pt x="2128995" y="513080"/>
                </a:lnTo>
                <a:lnTo>
                  <a:pt x="2072487" y="513080"/>
                </a:lnTo>
                <a:lnTo>
                  <a:pt x="2069058" y="511810"/>
                </a:lnTo>
                <a:lnTo>
                  <a:pt x="2050222" y="478790"/>
                </a:lnTo>
                <a:lnTo>
                  <a:pt x="2045164" y="467360"/>
                </a:lnTo>
                <a:lnTo>
                  <a:pt x="2039540" y="452120"/>
                </a:lnTo>
                <a:lnTo>
                  <a:pt x="2033351" y="436880"/>
                </a:lnTo>
                <a:lnTo>
                  <a:pt x="2026595" y="417830"/>
                </a:lnTo>
                <a:lnTo>
                  <a:pt x="2005848" y="359410"/>
                </a:lnTo>
                <a:lnTo>
                  <a:pt x="1999514" y="328930"/>
                </a:lnTo>
                <a:lnTo>
                  <a:pt x="1999770" y="322580"/>
                </a:lnTo>
                <a:lnTo>
                  <a:pt x="2000649" y="313690"/>
                </a:lnTo>
                <a:lnTo>
                  <a:pt x="2002120" y="302260"/>
                </a:lnTo>
                <a:lnTo>
                  <a:pt x="2002309" y="300990"/>
                </a:lnTo>
                <a:lnTo>
                  <a:pt x="1956917" y="300990"/>
                </a:lnTo>
                <a:lnTo>
                  <a:pt x="1876514" y="223520"/>
                </a:lnTo>
                <a:lnTo>
                  <a:pt x="1863786" y="212090"/>
                </a:lnTo>
                <a:lnTo>
                  <a:pt x="1851576" y="200660"/>
                </a:lnTo>
                <a:lnTo>
                  <a:pt x="1847186" y="196850"/>
                </a:lnTo>
                <a:close/>
              </a:path>
              <a:path w="2134235" h="1186814">
                <a:moveTo>
                  <a:pt x="2125954" y="504190"/>
                </a:moveTo>
                <a:lnTo>
                  <a:pt x="2109844" y="505460"/>
                </a:lnTo>
                <a:lnTo>
                  <a:pt x="2094806" y="509270"/>
                </a:lnTo>
                <a:lnTo>
                  <a:pt x="2083655" y="511810"/>
                </a:lnTo>
                <a:lnTo>
                  <a:pt x="2076424" y="513080"/>
                </a:lnTo>
                <a:lnTo>
                  <a:pt x="2128995" y="513080"/>
                </a:lnTo>
                <a:lnTo>
                  <a:pt x="2125954" y="504190"/>
                </a:lnTo>
                <a:close/>
              </a:path>
              <a:path w="2134235" h="1186814">
                <a:moveTo>
                  <a:pt x="1566735" y="280670"/>
                </a:moveTo>
                <a:lnTo>
                  <a:pt x="1399107" y="280670"/>
                </a:lnTo>
                <a:lnTo>
                  <a:pt x="1410809" y="281940"/>
                </a:lnTo>
                <a:lnTo>
                  <a:pt x="1421619" y="284480"/>
                </a:lnTo>
                <a:lnTo>
                  <a:pt x="1455971" y="312420"/>
                </a:lnTo>
                <a:lnTo>
                  <a:pt x="1470813" y="347980"/>
                </a:lnTo>
                <a:lnTo>
                  <a:pt x="1474253" y="370840"/>
                </a:lnTo>
                <a:lnTo>
                  <a:pt x="1474177" y="384810"/>
                </a:lnTo>
                <a:lnTo>
                  <a:pt x="1458208" y="427990"/>
                </a:lnTo>
                <a:lnTo>
                  <a:pt x="1426041" y="452120"/>
                </a:lnTo>
                <a:lnTo>
                  <a:pt x="1393405" y="466090"/>
                </a:lnTo>
                <a:lnTo>
                  <a:pt x="1380704" y="471170"/>
                </a:lnTo>
                <a:lnTo>
                  <a:pt x="1372336" y="472440"/>
                </a:lnTo>
                <a:lnTo>
                  <a:pt x="1643700" y="472440"/>
                </a:lnTo>
                <a:lnTo>
                  <a:pt x="1612313" y="448310"/>
                </a:lnTo>
                <a:lnTo>
                  <a:pt x="1485132" y="448310"/>
                </a:lnTo>
                <a:lnTo>
                  <a:pt x="1503943" y="435610"/>
                </a:lnTo>
                <a:lnTo>
                  <a:pt x="1513738" y="427990"/>
                </a:lnTo>
                <a:lnTo>
                  <a:pt x="1524241" y="419100"/>
                </a:lnTo>
                <a:lnTo>
                  <a:pt x="1535789" y="410210"/>
                </a:lnTo>
                <a:lnTo>
                  <a:pt x="1559089" y="378460"/>
                </a:lnTo>
                <a:lnTo>
                  <a:pt x="1574075" y="331470"/>
                </a:lnTo>
                <a:lnTo>
                  <a:pt x="1574429" y="318770"/>
                </a:lnTo>
                <a:lnTo>
                  <a:pt x="1573418" y="307340"/>
                </a:lnTo>
                <a:lnTo>
                  <a:pt x="1571038" y="294640"/>
                </a:lnTo>
                <a:lnTo>
                  <a:pt x="1567283" y="281940"/>
                </a:lnTo>
                <a:lnTo>
                  <a:pt x="1566735" y="280670"/>
                </a:lnTo>
                <a:close/>
              </a:path>
              <a:path w="2134235" h="1186814">
                <a:moveTo>
                  <a:pt x="1571478" y="436880"/>
                </a:moveTo>
                <a:lnTo>
                  <a:pt x="1545349" y="436880"/>
                </a:lnTo>
                <a:lnTo>
                  <a:pt x="1531285" y="438150"/>
                </a:lnTo>
                <a:lnTo>
                  <a:pt x="1516559" y="440690"/>
                </a:lnTo>
                <a:lnTo>
                  <a:pt x="1501173" y="444500"/>
                </a:lnTo>
                <a:lnTo>
                  <a:pt x="1485132" y="448310"/>
                </a:lnTo>
                <a:lnTo>
                  <a:pt x="1612313" y="448310"/>
                </a:lnTo>
                <a:lnTo>
                  <a:pt x="1605628" y="445770"/>
                </a:lnTo>
                <a:lnTo>
                  <a:pt x="1594921" y="441960"/>
                </a:lnTo>
                <a:lnTo>
                  <a:pt x="1583537" y="439420"/>
                </a:lnTo>
                <a:lnTo>
                  <a:pt x="1571478" y="436880"/>
                </a:lnTo>
                <a:close/>
              </a:path>
              <a:path w="2134235" h="1186814">
                <a:moveTo>
                  <a:pt x="1480624" y="218440"/>
                </a:moveTo>
                <a:lnTo>
                  <a:pt x="1468862" y="218440"/>
                </a:lnTo>
                <a:lnTo>
                  <a:pt x="1442888" y="220980"/>
                </a:lnTo>
                <a:lnTo>
                  <a:pt x="1428628" y="224790"/>
                </a:lnTo>
                <a:lnTo>
                  <a:pt x="1413489" y="228600"/>
                </a:lnTo>
                <a:lnTo>
                  <a:pt x="1397445" y="232410"/>
                </a:lnTo>
                <a:lnTo>
                  <a:pt x="1370340" y="242570"/>
                </a:lnTo>
                <a:lnTo>
                  <a:pt x="1358885" y="246380"/>
                </a:lnTo>
                <a:lnTo>
                  <a:pt x="1345817" y="251460"/>
                </a:lnTo>
                <a:lnTo>
                  <a:pt x="1330842" y="257810"/>
                </a:lnTo>
                <a:lnTo>
                  <a:pt x="1321558" y="261620"/>
                </a:lnTo>
                <a:lnTo>
                  <a:pt x="1311763" y="265430"/>
                </a:lnTo>
                <a:lnTo>
                  <a:pt x="1301307" y="269240"/>
                </a:lnTo>
                <a:lnTo>
                  <a:pt x="1290040" y="273050"/>
                </a:lnTo>
                <a:lnTo>
                  <a:pt x="1277811" y="278130"/>
                </a:lnTo>
                <a:lnTo>
                  <a:pt x="1264470" y="283210"/>
                </a:lnTo>
                <a:lnTo>
                  <a:pt x="1249865" y="288290"/>
                </a:lnTo>
                <a:lnTo>
                  <a:pt x="1233847" y="293370"/>
                </a:lnTo>
                <a:lnTo>
                  <a:pt x="1218479" y="299720"/>
                </a:lnTo>
                <a:lnTo>
                  <a:pt x="1204215" y="304800"/>
                </a:lnTo>
                <a:lnTo>
                  <a:pt x="1191053" y="308610"/>
                </a:lnTo>
                <a:lnTo>
                  <a:pt x="1178992" y="312420"/>
                </a:lnTo>
                <a:lnTo>
                  <a:pt x="1168028" y="316230"/>
                </a:lnTo>
                <a:lnTo>
                  <a:pt x="1158160" y="318770"/>
                </a:lnTo>
                <a:lnTo>
                  <a:pt x="1149386" y="322580"/>
                </a:lnTo>
                <a:lnTo>
                  <a:pt x="1141704" y="323850"/>
                </a:lnTo>
                <a:lnTo>
                  <a:pt x="1139291" y="328930"/>
                </a:lnTo>
                <a:lnTo>
                  <a:pt x="1147673" y="351790"/>
                </a:lnTo>
                <a:lnTo>
                  <a:pt x="1161380" y="351790"/>
                </a:lnTo>
                <a:lnTo>
                  <a:pt x="1188864" y="345440"/>
                </a:lnTo>
                <a:lnTo>
                  <a:pt x="1194790" y="344170"/>
                </a:lnTo>
                <a:lnTo>
                  <a:pt x="1202156" y="342900"/>
                </a:lnTo>
                <a:lnTo>
                  <a:pt x="1327743" y="342900"/>
                </a:lnTo>
                <a:lnTo>
                  <a:pt x="1325247" y="331470"/>
                </a:lnTo>
                <a:lnTo>
                  <a:pt x="1323217" y="318770"/>
                </a:lnTo>
                <a:lnTo>
                  <a:pt x="1322132" y="304800"/>
                </a:lnTo>
                <a:lnTo>
                  <a:pt x="1331062" y="299720"/>
                </a:lnTo>
                <a:lnTo>
                  <a:pt x="1342059" y="295910"/>
                </a:lnTo>
                <a:lnTo>
                  <a:pt x="1373021" y="284480"/>
                </a:lnTo>
                <a:lnTo>
                  <a:pt x="1386512" y="281940"/>
                </a:lnTo>
                <a:lnTo>
                  <a:pt x="1399107" y="280670"/>
                </a:lnTo>
                <a:lnTo>
                  <a:pt x="1566735" y="280670"/>
                </a:lnTo>
                <a:lnTo>
                  <a:pt x="1562352" y="270510"/>
                </a:lnTo>
                <a:lnTo>
                  <a:pt x="1528142" y="232410"/>
                </a:lnTo>
                <a:lnTo>
                  <a:pt x="1501819" y="220980"/>
                </a:lnTo>
                <a:lnTo>
                  <a:pt x="1480624" y="218440"/>
                </a:lnTo>
                <a:close/>
              </a:path>
              <a:path w="2134235" h="1186814">
                <a:moveTo>
                  <a:pt x="2059660" y="0"/>
                </a:moveTo>
                <a:lnTo>
                  <a:pt x="2008396" y="19050"/>
                </a:lnTo>
                <a:lnTo>
                  <a:pt x="2006153" y="33020"/>
                </a:lnTo>
                <a:lnTo>
                  <a:pt x="2002637" y="55880"/>
                </a:lnTo>
                <a:lnTo>
                  <a:pt x="1985041" y="157480"/>
                </a:lnTo>
                <a:lnTo>
                  <a:pt x="1981792" y="175260"/>
                </a:lnTo>
                <a:lnTo>
                  <a:pt x="1975786" y="207010"/>
                </a:lnTo>
                <a:lnTo>
                  <a:pt x="1970436" y="234950"/>
                </a:lnTo>
                <a:lnTo>
                  <a:pt x="1965745" y="257810"/>
                </a:lnTo>
                <a:lnTo>
                  <a:pt x="1959949" y="287020"/>
                </a:lnTo>
                <a:lnTo>
                  <a:pt x="1958350" y="294640"/>
                </a:lnTo>
                <a:lnTo>
                  <a:pt x="1956917" y="300990"/>
                </a:lnTo>
                <a:lnTo>
                  <a:pt x="2002309" y="300990"/>
                </a:lnTo>
                <a:lnTo>
                  <a:pt x="2010277" y="255270"/>
                </a:lnTo>
                <a:lnTo>
                  <a:pt x="2020197" y="207010"/>
                </a:lnTo>
                <a:lnTo>
                  <a:pt x="2023159" y="194310"/>
                </a:lnTo>
                <a:lnTo>
                  <a:pt x="2029114" y="166370"/>
                </a:lnTo>
                <a:lnTo>
                  <a:pt x="2032107" y="153670"/>
                </a:lnTo>
                <a:lnTo>
                  <a:pt x="2041150" y="115570"/>
                </a:lnTo>
                <a:lnTo>
                  <a:pt x="2044184" y="104140"/>
                </a:lnTo>
                <a:lnTo>
                  <a:pt x="2047228" y="91440"/>
                </a:lnTo>
                <a:lnTo>
                  <a:pt x="2050282" y="80010"/>
                </a:lnTo>
                <a:lnTo>
                  <a:pt x="2059501" y="45720"/>
                </a:lnTo>
                <a:lnTo>
                  <a:pt x="2065694" y="25400"/>
                </a:lnTo>
                <a:lnTo>
                  <a:pt x="2068804" y="13970"/>
                </a:lnTo>
                <a:lnTo>
                  <a:pt x="2064359" y="2540"/>
                </a:lnTo>
                <a:lnTo>
                  <a:pt x="2059660" y="0"/>
                </a:lnTo>
                <a:close/>
              </a:path>
              <a:path w="2134235" h="1186814">
                <a:moveTo>
                  <a:pt x="1709926" y="114300"/>
                </a:moveTo>
                <a:lnTo>
                  <a:pt x="1704134" y="118110"/>
                </a:lnTo>
                <a:lnTo>
                  <a:pt x="1697027" y="123190"/>
                </a:lnTo>
                <a:lnTo>
                  <a:pt x="1688605" y="128270"/>
                </a:lnTo>
                <a:lnTo>
                  <a:pt x="1678869" y="134620"/>
                </a:lnTo>
                <a:lnTo>
                  <a:pt x="1667817" y="140970"/>
                </a:lnTo>
                <a:lnTo>
                  <a:pt x="1655450" y="148590"/>
                </a:lnTo>
                <a:lnTo>
                  <a:pt x="1641769" y="157480"/>
                </a:lnTo>
                <a:lnTo>
                  <a:pt x="1626772" y="166370"/>
                </a:lnTo>
                <a:lnTo>
                  <a:pt x="1610461" y="176530"/>
                </a:lnTo>
                <a:lnTo>
                  <a:pt x="1608302" y="181610"/>
                </a:lnTo>
                <a:lnTo>
                  <a:pt x="1615287" y="200660"/>
                </a:lnTo>
                <a:lnTo>
                  <a:pt x="1627850" y="200660"/>
                </a:lnTo>
                <a:lnTo>
                  <a:pt x="1640747" y="196850"/>
                </a:lnTo>
                <a:lnTo>
                  <a:pt x="1847186" y="196850"/>
                </a:lnTo>
                <a:lnTo>
                  <a:pt x="1839869" y="190500"/>
                </a:lnTo>
                <a:lnTo>
                  <a:pt x="1828653" y="180340"/>
                </a:lnTo>
                <a:lnTo>
                  <a:pt x="1817914" y="170180"/>
                </a:lnTo>
                <a:lnTo>
                  <a:pt x="1807638" y="162560"/>
                </a:lnTo>
                <a:lnTo>
                  <a:pt x="1797811" y="154940"/>
                </a:lnTo>
                <a:lnTo>
                  <a:pt x="1788419" y="147320"/>
                </a:lnTo>
                <a:lnTo>
                  <a:pt x="1779450" y="140970"/>
                </a:lnTo>
                <a:lnTo>
                  <a:pt x="1770889" y="135890"/>
                </a:lnTo>
                <a:lnTo>
                  <a:pt x="1762722" y="130810"/>
                </a:lnTo>
                <a:lnTo>
                  <a:pt x="1754936" y="125730"/>
                </a:lnTo>
                <a:lnTo>
                  <a:pt x="1747518" y="121920"/>
                </a:lnTo>
                <a:lnTo>
                  <a:pt x="1735833" y="118110"/>
                </a:lnTo>
                <a:lnTo>
                  <a:pt x="1723389" y="115570"/>
                </a:lnTo>
                <a:lnTo>
                  <a:pt x="1709926" y="11430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3214370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64" y="0"/>
                </a:moveTo>
                <a:lnTo>
                  <a:pt x="0" y="69534"/>
                </a:lnTo>
                <a:lnTo>
                  <a:pt x="1073" y="79246"/>
                </a:lnTo>
                <a:lnTo>
                  <a:pt x="2093" y="92780"/>
                </a:lnTo>
                <a:lnTo>
                  <a:pt x="3103" y="110663"/>
                </a:lnTo>
                <a:lnTo>
                  <a:pt x="3475" y="126504"/>
                </a:lnTo>
                <a:lnTo>
                  <a:pt x="3099" y="138781"/>
                </a:lnTo>
                <a:lnTo>
                  <a:pt x="2019" y="147447"/>
                </a:lnTo>
                <a:lnTo>
                  <a:pt x="9258" y="151256"/>
                </a:lnTo>
                <a:lnTo>
                  <a:pt x="195821" y="85090"/>
                </a:lnTo>
                <a:lnTo>
                  <a:pt x="194944" y="78986"/>
                </a:lnTo>
                <a:lnTo>
                  <a:pt x="193055" y="63606"/>
                </a:lnTo>
                <a:lnTo>
                  <a:pt x="191812" y="49426"/>
                </a:lnTo>
                <a:lnTo>
                  <a:pt x="191220" y="36445"/>
                </a:lnTo>
                <a:lnTo>
                  <a:pt x="191284" y="24663"/>
                </a:lnTo>
                <a:lnTo>
                  <a:pt x="192012" y="14081"/>
                </a:lnTo>
                <a:lnTo>
                  <a:pt x="193408" y="4699"/>
                </a:lnTo>
                <a:lnTo>
                  <a:pt x="184264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6120" y="2566284"/>
            <a:ext cx="1217295" cy="848360"/>
          </a:xfrm>
          <a:custGeom>
            <a:avLst/>
            <a:gdLst/>
            <a:ahLst/>
            <a:cxnLst/>
            <a:rect l="l" t="t" r="r" b="b"/>
            <a:pathLst>
              <a:path w="1217295" h="848360">
                <a:moveTo>
                  <a:pt x="246520" y="369828"/>
                </a:moveTo>
                <a:lnTo>
                  <a:pt x="62865" y="369828"/>
                </a:lnTo>
                <a:lnTo>
                  <a:pt x="68453" y="372749"/>
                </a:lnTo>
                <a:lnTo>
                  <a:pt x="72294" y="379601"/>
                </a:lnTo>
                <a:lnTo>
                  <a:pt x="92185" y="424361"/>
                </a:lnTo>
                <a:lnTo>
                  <a:pt x="108762" y="468625"/>
                </a:lnTo>
                <a:lnTo>
                  <a:pt x="181831" y="674871"/>
                </a:lnTo>
                <a:lnTo>
                  <a:pt x="197892" y="721979"/>
                </a:lnTo>
                <a:lnTo>
                  <a:pt x="211485" y="767520"/>
                </a:lnTo>
                <a:lnTo>
                  <a:pt x="215900" y="789309"/>
                </a:lnTo>
                <a:lnTo>
                  <a:pt x="213487" y="795024"/>
                </a:lnTo>
                <a:lnTo>
                  <a:pt x="205591" y="800400"/>
                </a:lnTo>
                <a:lnTo>
                  <a:pt x="198035" y="804082"/>
                </a:lnTo>
                <a:lnTo>
                  <a:pt x="185318" y="809744"/>
                </a:lnTo>
                <a:lnTo>
                  <a:pt x="167513" y="817376"/>
                </a:lnTo>
                <a:lnTo>
                  <a:pt x="165354" y="822075"/>
                </a:lnTo>
                <a:lnTo>
                  <a:pt x="173735" y="845951"/>
                </a:lnTo>
                <a:lnTo>
                  <a:pt x="178585" y="847794"/>
                </a:lnTo>
                <a:lnTo>
                  <a:pt x="189963" y="843119"/>
                </a:lnTo>
                <a:lnTo>
                  <a:pt x="213011" y="834004"/>
                </a:lnTo>
                <a:lnTo>
                  <a:pt x="261640" y="816076"/>
                </a:lnTo>
                <a:lnTo>
                  <a:pt x="308953" y="800373"/>
                </a:lnTo>
                <a:lnTo>
                  <a:pt x="334391" y="792611"/>
                </a:lnTo>
                <a:lnTo>
                  <a:pt x="336804" y="788166"/>
                </a:lnTo>
                <a:lnTo>
                  <a:pt x="331721" y="773688"/>
                </a:lnTo>
                <a:lnTo>
                  <a:pt x="273939" y="773688"/>
                </a:lnTo>
                <a:lnTo>
                  <a:pt x="268351" y="770767"/>
                </a:lnTo>
                <a:lnTo>
                  <a:pt x="249445" y="730947"/>
                </a:lnTo>
                <a:lnTo>
                  <a:pt x="233940" y="690956"/>
                </a:lnTo>
                <a:lnTo>
                  <a:pt x="140589" y="427867"/>
                </a:lnTo>
                <a:lnTo>
                  <a:pt x="344369" y="427867"/>
                </a:lnTo>
                <a:lnTo>
                  <a:pt x="246520" y="369828"/>
                </a:lnTo>
                <a:close/>
              </a:path>
              <a:path w="1217295" h="848360">
                <a:moveTo>
                  <a:pt x="328421" y="764290"/>
                </a:moveTo>
                <a:lnTo>
                  <a:pt x="314798" y="764646"/>
                </a:lnTo>
                <a:lnTo>
                  <a:pt x="298480" y="769156"/>
                </a:lnTo>
                <a:lnTo>
                  <a:pt x="287315" y="771965"/>
                </a:lnTo>
                <a:lnTo>
                  <a:pt x="281305" y="773053"/>
                </a:lnTo>
                <a:lnTo>
                  <a:pt x="273939" y="773688"/>
                </a:lnTo>
                <a:lnTo>
                  <a:pt x="331721" y="773688"/>
                </a:lnTo>
                <a:lnTo>
                  <a:pt x="328421" y="764290"/>
                </a:lnTo>
                <a:close/>
              </a:path>
              <a:path w="1217295" h="848360">
                <a:moveTo>
                  <a:pt x="344369" y="427867"/>
                </a:moveTo>
                <a:lnTo>
                  <a:pt x="140589" y="427867"/>
                </a:lnTo>
                <a:lnTo>
                  <a:pt x="291403" y="519492"/>
                </a:lnTo>
                <a:lnTo>
                  <a:pt x="501729" y="644456"/>
                </a:lnTo>
                <a:lnTo>
                  <a:pt x="570048" y="683460"/>
                </a:lnTo>
                <a:lnTo>
                  <a:pt x="598416" y="699138"/>
                </a:lnTo>
                <a:lnTo>
                  <a:pt x="618715" y="695184"/>
                </a:lnTo>
                <a:lnTo>
                  <a:pt x="661162" y="687582"/>
                </a:lnTo>
                <a:lnTo>
                  <a:pt x="664229" y="681972"/>
                </a:lnTo>
                <a:lnTo>
                  <a:pt x="661588" y="676106"/>
                </a:lnTo>
                <a:lnTo>
                  <a:pt x="658711" y="669483"/>
                </a:lnTo>
                <a:lnTo>
                  <a:pt x="640797" y="625006"/>
                </a:lnTo>
                <a:lnTo>
                  <a:pt x="627229" y="589223"/>
                </a:lnTo>
                <a:lnTo>
                  <a:pt x="615120" y="556391"/>
                </a:lnTo>
                <a:lnTo>
                  <a:pt x="568959" y="556391"/>
                </a:lnTo>
                <a:lnTo>
                  <a:pt x="452797" y="490885"/>
                </a:lnTo>
                <a:lnTo>
                  <a:pt x="344369" y="427867"/>
                </a:lnTo>
                <a:close/>
              </a:path>
              <a:path w="1217295" h="848360">
                <a:moveTo>
                  <a:pt x="504735" y="234827"/>
                </a:moveTo>
                <a:lnTo>
                  <a:pt x="444119" y="234827"/>
                </a:lnTo>
                <a:lnTo>
                  <a:pt x="449706" y="237748"/>
                </a:lnTo>
                <a:lnTo>
                  <a:pt x="453548" y="244600"/>
                </a:lnTo>
                <a:lnTo>
                  <a:pt x="473439" y="289360"/>
                </a:lnTo>
                <a:lnTo>
                  <a:pt x="490016" y="333624"/>
                </a:lnTo>
                <a:lnTo>
                  <a:pt x="568959" y="556391"/>
                </a:lnTo>
                <a:lnTo>
                  <a:pt x="615120" y="556391"/>
                </a:lnTo>
                <a:lnTo>
                  <a:pt x="599930" y="514413"/>
                </a:lnTo>
                <a:lnTo>
                  <a:pt x="536367" y="335145"/>
                </a:lnTo>
                <a:lnTo>
                  <a:pt x="519784" y="286593"/>
                </a:lnTo>
                <a:lnTo>
                  <a:pt x="506191" y="241010"/>
                </a:lnTo>
                <a:lnTo>
                  <a:pt x="504735" y="234827"/>
                </a:lnTo>
                <a:close/>
              </a:path>
              <a:path w="1217295" h="848360">
                <a:moveTo>
                  <a:pt x="136563" y="303933"/>
                </a:moveTo>
                <a:lnTo>
                  <a:pt x="91570" y="321420"/>
                </a:lnTo>
                <a:lnTo>
                  <a:pt x="51547" y="335645"/>
                </a:lnTo>
                <a:lnTo>
                  <a:pt x="15131" y="347199"/>
                </a:lnTo>
                <a:lnTo>
                  <a:pt x="2412" y="350905"/>
                </a:lnTo>
                <a:lnTo>
                  <a:pt x="0" y="355223"/>
                </a:lnTo>
                <a:lnTo>
                  <a:pt x="8381" y="379099"/>
                </a:lnTo>
                <a:lnTo>
                  <a:pt x="22083" y="378859"/>
                </a:lnTo>
                <a:lnTo>
                  <a:pt x="38397" y="374345"/>
                </a:lnTo>
                <a:lnTo>
                  <a:pt x="49517" y="371504"/>
                </a:lnTo>
                <a:lnTo>
                  <a:pt x="55499" y="370336"/>
                </a:lnTo>
                <a:lnTo>
                  <a:pt x="62865" y="369828"/>
                </a:lnTo>
                <a:lnTo>
                  <a:pt x="246520" y="369828"/>
                </a:lnTo>
                <a:lnTo>
                  <a:pt x="136563" y="303933"/>
                </a:lnTo>
                <a:close/>
              </a:path>
              <a:path w="1217295" h="848360">
                <a:moveTo>
                  <a:pt x="539451" y="160784"/>
                </a:moveTo>
                <a:lnTo>
                  <a:pt x="483010" y="182865"/>
                </a:lnTo>
                <a:lnTo>
                  <a:pt x="444817" y="196495"/>
                </a:lnTo>
                <a:lnTo>
                  <a:pt x="383667" y="215904"/>
                </a:lnTo>
                <a:lnTo>
                  <a:pt x="381254" y="220222"/>
                </a:lnTo>
                <a:lnTo>
                  <a:pt x="389635" y="244098"/>
                </a:lnTo>
                <a:lnTo>
                  <a:pt x="403300" y="243858"/>
                </a:lnTo>
                <a:lnTo>
                  <a:pt x="419597" y="239344"/>
                </a:lnTo>
                <a:lnTo>
                  <a:pt x="430748" y="236503"/>
                </a:lnTo>
                <a:lnTo>
                  <a:pt x="436753" y="235335"/>
                </a:lnTo>
                <a:lnTo>
                  <a:pt x="444119" y="234827"/>
                </a:lnTo>
                <a:lnTo>
                  <a:pt x="504735" y="234827"/>
                </a:lnTo>
                <a:lnTo>
                  <a:pt x="504315" y="233041"/>
                </a:lnTo>
                <a:lnTo>
                  <a:pt x="503046" y="226445"/>
                </a:lnTo>
                <a:lnTo>
                  <a:pt x="501777" y="219333"/>
                </a:lnTo>
                <a:lnTo>
                  <a:pt x="504190" y="213491"/>
                </a:lnTo>
                <a:lnTo>
                  <a:pt x="512168" y="208258"/>
                </a:lnTo>
                <a:lnTo>
                  <a:pt x="519666" y="204546"/>
                </a:lnTo>
                <a:lnTo>
                  <a:pt x="532344" y="198860"/>
                </a:lnTo>
                <a:lnTo>
                  <a:pt x="550164" y="191266"/>
                </a:lnTo>
                <a:lnTo>
                  <a:pt x="552704" y="186313"/>
                </a:lnTo>
                <a:lnTo>
                  <a:pt x="544321" y="162564"/>
                </a:lnTo>
                <a:lnTo>
                  <a:pt x="539451" y="160784"/>
                </a:lnTo>
                <a:close/>
              </a:path>
              <a:path w="1217295" h="848360">
                <a:moveTo>
                  <a:pt x="1056222" y="0"/>
                </a:moveTo>
                <a:lnTo>
                  <a:pt x="1006412" y="2257"/>
                </a:lnTo>
                <a:lnTo>
                  <a:pt x="956815" y="9568"/>
                </a:lnTo>
                <a:lnTo>
                  <a:pt x="919332" y="18529"/>
                </a:lnTo>
                <a:lnTo>
                  <a:pt x="881277" y="30598"/>
                </a:lnTo>
                <a:lnTo>
                  <a:pt x="841950" y="46998"/>
                </a:lnTo>
                <a:lnTo>
                  <a:pt x="806443" y="65984"/>
                </a:lnTo>
                <a:lnTo>
                  <a:pt x="774664" y="87735"/>
                </a:lnTo>
                <a:lnTo>
                  <a:pt x="737933" y="121350"/>
                </a:lnTo>
                <a:lnTo>
                  <a:pt x="707450" y="160629"/>
                </a:lnTo>
                <a:lnTo>
                  <a:pt x="684753" y="204501"/>
                </a:lnTo>
                <a:lnTo>
                  <a:pt x="672440" y="250133"/>
                </a:lnTo>
                <a:lnTo>
                  <a:pt x="669524" y="285981"/>
                </a:lnTo>
                <a:lnTo>
                  <a:pt x="669766" y="298266"/>
                </a:lnTo>
                <a:lnTo>
                  <a:pt x="674162" y="336193"/>
                </a:lnTo>
                <a:lnTo>
                  <a:pt x="684104" y="375832"/>
                </a:lnTo>
                <a:lnTo>
                  <a:pt x="698727" y="413661"/>
                </a:lnTo>
                <a:lnTo>
                  <a:pt x="717007" y="447497"/>
                </a:lnTo>
                <a:lnTo>
                  <a:pt x="747385" y="487975"/>
                </a:lnTo>
                <a:lnTo>
                  <a:pt x="776740" y="516596"/>
                </a:lnTo>
                <a:lnTo>
                  <a:pt x="813539" y="542517"/>
                </a:lnTo>
                <a:lnTo>
                  <a:pt x="853538" y="560635"/>
                </a:lnTo>
                <a:lnTo>
                  <a:pt x="896797" y="570922"/>
                </a:lnTo>
                <a:lnTo>
                  <a:pt x="927477" y="573417"/>
                </a:lnTo>
                <a:lnTo>
                  <a:pt x="943375" y="573352"/>
                </a:lnTo>
                <a:lnTo>
                  <a:pt x="993332" y="567896"/>
                </a:lnTo>
                <a:lnTo>
                  <a:pt x="1046727" y="554527"/>
                </a:lnTo>
                <a:lnTo>
                  <a:pt x="1090249" y="538371"/>
                </a:lnTo>
                <a:lnTo>
                  <a:pt x="1125287" y="520919"/>
                </a:lnTo>
                <a:lnTo>
                  <a:pt x="1152046" y="504142"/>
                </a:lnTo>
                <a:lnTo>
                  <a:pt x="1000192" y="504142"/>
                </a:lnTo>
                <a:lnTo>
                  <a:pt x="988186" y="503890"/>
                </a:lnTo>
                <a:lnTo>
                  <a:pt x="941948" y="495117"/>
                </a:lnTo>
                <a:lnTo>
                  <a:pt x="897264" y="474245"/>
                </a:lnTo>
                <a:lnTo>
                  <a:pt x="858700" y="444257"/>
                </a:lnTo>
                <a:lnTo>
                  <a:pt x="833679" y="415446"/>
                </a:lnTo>
                <a:lnTo>
                  <a:pt x="811913" y="380954"/>
                </a:lnTo>
                <a:lnTo>
                  <a:pt x="793324" y="340543"/>
                </a:lnTo>
                <a:lnTo>
                  <a:pt x="780391" y="299332"/>
                </a:lnTo>
                <a:lnTo>
                  <a:pt x="774359" y="261282"/>
                </a:lnTo>
                <a:lnTo>
                  <a:pt x="773786" y="250133"/>
                </a:lnTo>
                <a:lnTo>
                  <a:pt x="773787" y="236818"/>
                </a:lnTo>
                <a:lnTo>
                  <a:pt x="781052" y="189705"/>
                </a:lnTo>
                <a:lnTo>
                  <a:pt x="800445" y="145299"/>
                </a:lnTo>
                <a:lnTo>
                  <a:pt x="832675" y="108365"/>
                </a:lnTo>
                <a:lnTo>
                  <a:pt x="865343" y="86007"/>
                </a:lnTo>
                <a:lnTo>
                  <a:pt x="905686" y="68094"/>
                </a:lnTo>
                <a:lnTo>
                  <a:pt x="944643" y="58422"/>
                </a:lnTo>
                <a:lnTo>
                  <a:pt x="969357" y="56486"/>
                </a:lnTo>
                <a:lnTo>
                  <a:pt x="1080976" y="56486"/>
                </a:lnTo>
                <a:lnTo>
                  <a:pt x="1079676" y="50239"/>
                </a:lnTo>
                <a:lnTo>
                  <a:pt x="1077435" y="38193"/>
                </a:lnTo>
                <a:lnTo>
                  <a:pt x="1075486" y="26223"/>
                </a:lnTo>
                <a:lnTo>
                  <a:pt x="1073919" y="14981"/>
                </a:lnTo>
                <a:lnTo>
                  <a:pt x="1072642" y="3814"/>
                </a:lnTo>
                <a:lnTo>
                  <a:pt x="1056222" y="0"/>
                </a:lnTo>
                <a:close/>
              </a:path>
              <a:path w="1217295" h="848360">
                <a:moveTo>
                  <a:pt x="1203837" y="405268"/>
                </a:moveTo>
                <a:lnTo>
                  <a:pt x="1175969" y="432461"/>
                </a:lnTo>
                <a:lnTo>
                  <a:pt x="1135120" y="462315"/>
                </a:lnTo>
                <a:lnTo>
                  <a:pt x="1101296" y="480073"/>
                </a:lnTo>
                <a:lnTo>
                  <a:pt x="1063595" y="494036"/>
                </a:lnTo>
                <a:lnTo>
                  <a:pt x="1024837" y="502356"/>
                </a:lnTo>
                <a:lnTo>
                  <a:pt x="1000192" y="504142"/>
                </a:lnTo>
                <a:lnTo>
                  <a:pt x="1152046" y="504142"/>
                </a:lnTo>
                <a:lnTo>
                  <a:pt x="1186827" y="476794"/>
                </a:lnTo>
                <a:lnTo>
                  <a:pt x="1216914" y="408690"/>
                </a:lnTo>
                <a:lnTo>
                  <a:pt x="1203837" y="405268"/>
                </a:lnTo>
                <a:close/>
              </a:path>
              <a:path w="1217295" h="848360">
                <a:moveTo>
                  <a:pt x="1080976" y="56486"/>
                </a:moveTo>
                <a:lnTo>
                  <a:pt x="969357" y="56486"/>
                </a:lnTo>
                <a:lnTo>
                  <a:pt x="981372" y="56939"/>
                </a:lnTo>
                <a:lnTo>
                  <a:pt x="993176" y="58369"/>
                </a:lnTo>
                <a:lnTo>
                  <a:pt x="1038518" y="74302"/>
                </a:lnTo>
                <a:lnTo>
                  <a:pt x="1064429" y="115753"/>
                </a:lnTo>
                <a:lnTo>
                  <a:pt x="1070609" y="131703"/>
                </a:lnTo>
                <a:lnTo>
                  <a:pt x="1075435" y="134243"/>
                </a:lnTo>
                <a:lnTo>
                  <a:pt x="1096137" y="127004"/>
                </a:lnTo>
                <a:lnTo>
                  <a:pt x="1095797" y="114861"/>
                </a:lnTo>
                <a:lnTo>
                  <a:pt x="1091912" y="101351"/>
                </a:lnTo>
                <a:lnTo>
                  <a:pt x="1088260" y="87735"/>
                </a:lnTo>
                <a:lnTo>
                  <a:pt x="1085137" y="75209"/>
                </a:lnTo>
                <a:lnTo>
                  <a:pt x="1082243" y="62578"/>
                </a:lnTo>
                <a:lnTo>
                  <a:pt x="1080976" y="5648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6309" y="2733675"/>
            <a:ext cx="196215" cy="151130"/>
          </a:xfrm>
          <a:custGeom>
            <a:avLst/>
            <a:gdLst/>
            <a:ahLst/>
            <a:cxnLst/>
            <a:rect l="l" t="t" r="r" b="b"/>
            <a:pathLst>
              <a:path w="196214" h="151130">
                <a:moveTo>
                  <a:pt x="184176" y="0"/>
                </a:moveTo>
                <a:lnTo>
                  <a:pt x="0" y="69545"/>
                </a:lnTo>
                <a:lnTo>
                  <a:pt x="1016" y="79278"/>
                </a:lnTo>
                <a:lnTo>
                  <a:pt x="2015" y="92806"/>
                </a:lnTo>
                <a:lnTo>
                  <a:pt x="3024" y="110724"/>
                </a:lnTo>
                <a:lnTo>
                  <a:pt x="3422" y="126561"/>
                </a:lnTo>
                <a:lnTo>
                  <a:pt x="3065" y="138809"/>
                </a:lnTo>
                <a:lnTo>
                  <a:pt x="1931" y="147447"/>
                </a:lnTo>
                <a:lnTo>
                  <a:pt x="9170" y="151130"/>
                </a:lnTo>
                <a:lnTo>
                  <a:pt x="195860" y="85089"/>
                </a:lnTo>
                <a:lnTo>
                  <a:pt x="194966" y="79004"/>
                </a:lnTo>
                <a:lnTo>
                  <a:pt x="193044" y="63620"/>
                </a:lnTo>
                <a:lnTo>
                  <a:pt x="191789" y="49436"/>
                </a:lnTo>
                <a:lnTo>
                  <a:pt x="191195" y="36452"/>
                </a:lnTo>
                <a:lnTo>
                  <a:pt x="191256" y="24668"/>
                </a:lnTo>
                <a:lnTo>
                  <a:pt x="191967" y="14083"/>
                </a:lnTo>
                <a:lnTo>
                  <a:pt x="193320" y="4699"/>
                </a:lnTo>
                <a:lnTo>
                  <a:pt x="18417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1064" y="1779387"/>
            <a:ext cx="2085975" cy="1131570"/>
          </a:xfrm>
          <a:custGeom>
            <a:avLst/>
            <a:gdLst/>
            <a:ahLst/>
            <a:cxnLst/>
            <a:rect l="l" t="t" r="r" b="b"/>
            <a:pathLst>
              <a:path w="2085975" h="1131570">
                <a:moveTo>
                  <a:pt x="112738" y="992387"/>
                </a:moveTo>
                <a:lnTo>
                  <a:pt x="90259" y="1000261"/>
                </a:lnTo>
                <a:lnTo>
                  <a:pt x="91234" y="1014427"/>
                </a:lnTo>
                <a:lnTo>
                  <a:pt x="96181" y="1029152"/>
                </a:lnTo>
                <a:lnTo>
                  <a:pt x="100658" y="1043216"/>
                </a:lnTo>
                <a:lnTo>
                  <a:pt x="111268" y="1081452"/>
                </a:lnTo>
                <a:lnTo>
                  <a:pt x="118834" y="1123197"/>
                </a:lnTo>
                <a:lnTo>
                  <a:pt x="130433" y="1129882"/>
                </a:lnTo>
                <a:lnTo>
                  <a:pt x="142734" y="1130817"/>
                </a:lnTo>
                <a:lnTo>
                  <a:pt x="154966" y="1131352"/>
                </a:lnTo>
                <a:lnTo>
                  <a:pt x="167154" y="1131477"/>
                </a:lnTo>
                <a:lnTo>
                  <a:pt x="179325" y="1131182"/>
                </a:lnTo>
                <a:lnTo>
                  <a:pt x="228370" y="1125620"/>
                </a:lnTo>
                <a:lnTo>
                  <a:pt x="266275" y="1116578"/>
                </a:lnTo>
                <a:lnTo>
                  <a:pt x="305238" y="1102914"/>
                </a:lnTo>
                <a:lnTo>
                  <a:pt x="340169" y="1085425"/>
                </a:lnTo>
                <a:lnTo>
                  <a:pt x="353690" y="1076880"/>
                </a:lnTo>
                <a:lnTo>
                  <a:pt x="224394" y="1076880"/>
                </a:lnTo>
                <a:lnTo>
                  <a:pt x="211145" y="1076532"/>
                </a:lnTo>
                <a:lnTo>
                  <a:pt x="171353" y="1068902"/>
                </a:lnTo>
                <a:lnTo>
                  <a:pt x="133699" y="1035155"/>
                </a:lnTo>
                <a:lnTo>
                  <a:pt x="117056" y="994800"/>
                </a:lnTo>
                <a:lnTo>
                  <a:pt x="112738" y="992387"/>
                </a:lnTo>
                <a:close/>
              </a:path>
              <a:path w="2085975" h="1131570">
                <a:moveTo>
                  <a:pt x="435089" y="877844"/>
                </a:moveTo>
                <a:lnTo>
                  <a:pt x="279150" y="877844"/>
                </a:lnTo>
                <a:lnTo>
                  <a:pt x="291230" y="878528"/>
                </a:lnTo>
                <a:lnTo>
                  <a:pt x="303671" y="880109"/>
                </a:lnTo>
                <a:lnTo>
                  <a:pt x="342182" y="909609"/>
                </a:lnTo>
                <a:lnTo>
                  <a:pt x="357819" y="950231"/>
                </a:lnTo>
                <a:lnTo>
                  <a:pt x="358656" y="962417"/>
                </a:lnTo>
                <a:lnTo>
                  <a:pt x="358165" y="975583"/>
                </a:lnTo>
                <a:lnTo>
                  <a:pt x="348363" y="1012498"/>
                </a:lnTo>
                <a:lnTo>
                  <a:pt x="314735" y="1049055"/>
                </a:lnTo>
                <a:lnTo>
                  <a:pt x="272686" y="1069414"/>
                </a:lnTo>
                <a:lnTo>
                  <a:pt x="224394" y="1076880"/>
                </a:lnTo>
                <a:lnTo>
                  <a:pt x="353690" y="1076880"/>
                </a:lnTo>
                <a:lnTo>
                  <a:pt x="388611" y="1048200"/>
                </a:lnTo>
                <a:lnTo>
                  <a:pt x="418601" y="1007534"/>
                </a:lnTo>
                <a:lnTo>
                  <a:pt x="433627" y="971329"/>
                </a:lnTo>
                <a:lnTo>
                  <a:pt x="440860" y="922266"/>
                </a:lnTo>
                <a:lnTo>
                  <a:pt x="440430" y="909894"/>
                </a:lnTo>
                <a:lnTo>
                  <a:pt x="439103" y="897476"/>
                </a:lnTo>
                <a:lnTo>
                  <a:pt x="436878" y="885010"/>
                </a:lnTo>
                <a:lnTo>
                  <a:pt x="435089" y="877844"/>
                </a:lnTo>
                <a:close/>
              </a:path>
              <a:path w="2085975" h="1131570">
                <a:moveTo>
                  <a:pt x="258421" y="554777"/>
                </a:moveTo>
                <a:lnTo>
                  <a:pt x="210784" y="559338"/>
                </a:lnTo>
                <a:lnTo>
                  <a:pt x="171120" y="568782"/>
                </a:lnTo>
                <a:lnTo>
                  <a:pt x="129225" y="583125"/>
                </a:lnTo>
                <a:lnTo>
                  <a:pt x="92575" y="600914"/>
                </a:lnTo>
                <a:lnTo>
                  <a:pt x="61315" y="622737"/>
                </a:lnTo>
                <a:lnTo>
                  <a:pt x="27492" y="659131"/>
                </a:lnTo>
                <a:lnTo>
                  <a:pt x="5593" y="701935"/>
                </a:lnTo>
                <a:lnTo>
                  <a:pt x="0" y="747796"/>
                </a:lnTo>
                <a:lnTo>
                  <a:pt x="927" y="760262"/>
                </a:lnTo>
                <a:lnTo>
                  <a:pt x="9549" y="800693"/>
                </a:lnTo>
                <a:lnTo>
                  <a:pt x="26936" y="839691"/>
                </a:lnTo>
                <a:lnTo>
                  <a:pt x="61829" y="875928"/>
                </a:lnTo>
                <a:lnTo>
                  <a:pt x="98047" y="892559"/>
                </a:lnTo>
                <a:lnTo>
                  <a:pt x="126038" y="894971"/>
                </a:lnTo>
                <a:lnTo>
                  <a:pt x="137463" y="894770"/>
                </a:lnTo>
                <a:lnTo>
                  <a:pt x="178124" y="891145"/>
                </a:lnTo>
                <a:lnTo>
                  <a:pt x="242115" y="880618"/>
                </a:lnTo>
                <a:lnTo>
                  <a:pt x="254890" y="878946"/>
                </a:lnTo>
                <a:lnTo>
                  <a:pt x="267136" y="878002"/>
                </a:lnTo>
                <a:lnTo>
                  <a:pt x="279150" y="877844"/>
                </a:lnTo>
                <a:lnTo>
                  <a:pt x="435089" y="877844"/>
                </a:lnTo>
                <a:lnTo>
                  <a:pt x="433754" y="872494"/>
                </a:lnTo>
                <a:lnTo>
                  <a:pt x="414906" y="827987"/>
                </a:lnTo>
                <a:lnTo>
                  <a:pt x="381944" y="790857"/>
                </a:lnTo>
                <a:lnTo>
                  <a:pt x="380975" y="790240"/>
                </a:lnTo>
                <a:lnTo>
                  <a:pt x="152475" y="790240"/>
                </a:lnTo>
                <a:lnTo>
                  <a:pt x="141813" y="789612"/>
                </a:lnTo>
                <a:lnTo>
                  <a:pt x="102837" y="772646"/>
                </a:lnTo>
                <a:lnTo>
                  <a:pt x="81316" y="735012"/>
                </a:lnTo>
                <a:lnTo>
                  <a:pt x="77832" y="712321"/>
                </a:lnTo>
                <a:lnTo>
                  <a:pt x="78616" y="700710"/>
                </a:lnTo>
                <a:lnTo>
                  <a:pt x="92395" y="662625"/>
                </a:lnTo>
                <a:lnTo>
                  <a:pt x="129227" y="630520"/>
                </a:lnTo>
                <a:lnTo>
                  <a:pt x="168615" y="615038"/>
                </a:lnTo>
                <a:lnTo>
                  <a:pt x="206067" y="610284"/>
                </a:lnTo>
                <a:lnTo>
                  <a:pt x="300826" y="610284"/>
                </a:lnTo>
                <a:lnTo>
                  <a:pt x="297973" y="597836"/>
                </a:lnTo>
                <a:lnTo>
                  <a:pt x="295570" y="586198"/>
                </a:lnTo>
                <a:lnTo>
                  <a:pt x="293516" y="574966"/>
                </a:lnTo>
                <a:lnTo>
                  <a:pt x="291808" y="564143"/>
                </a:lnTo>
                <a:lnTo>
                  <a:pt x="280123" y="555885"/>
                </a:lnTo>
                <a:lnTo>
                  <a:pt x="269443" y="555051"/>
                </a:lnTo>
                <a:lnTo>
                  <a:pt x="258421" y="554777"/>
                </a:lnTo>
                <a:close/>
              </a:path>
              <a:path w="2085975" h="1131570">
                <a:moveTo>
                  <a:pt x="307893" y="770615"/>
                </a:moveTo>
                <a:lnTo>
                  <a:pt x="268472" y="774978"/>
                </a:lnTo>
                <a:lnTo>
                  <a:pt x="219703" y="783601"/>
                </a:lnTo>
                <a:lnTo>
                  <a:pt x="204075" y="786128"/>
                </a:lnTo>
                <a:lnTo>
                  <a:pt x="189635" y="788086"/>
                </a:lnTo>
                <a:lnTo>
                  <a:pt x="176288" y="789445"/>
                </a:lnTo>
                <a:lnTo>
                  <a:pt x="163933" y="790174"/>
                </a:lnTo>
                <a:lnTo>
                  <a:pt x="152475" y="790240"/>
                </a:lnTo>
                <a:lnTo>
                  <a:pt x="380975" y="790240"/>
                </a:lnTo>
                <a:lnTo>
                  <a:pt x="338126" y="773198"/>
                </a:lnTo>
                <a:lnTo>
                  <a:pt x="323876" y="771389"/>
                </a:lnTo>
                <a:lnTo>
                  <a:pt x="307893" y="770615"/>
                </a:lnTo>
                <a:close/>
              </a:path>
              <a:path w="2085975" h="1131570">
                <a:moveTo>
                  <a:pt x="300826" y="610284"/>
                </a:moveTo>
                <a:lnTo>
                  <a:pt x="206067" y="610284"/>
                </a:lnTo>
                <a:lnTo>
                  <a:pt x="219537" y="610560"/>
                </a:lnTo>
                <a:lnTo>
                  <a:pt x="233420" y="612439"/>
                </a:lnTo>
                <a:lnTo>
                  <a:pt x="270700" y="636729"/>
                </a:lnTo>
                <a:lnTo>
                  <a:pt x="287744" y="678570"/>
                </a:lnTo>
                <a:lnTo>
                  <a:pt x="292443" y="680856"/>
                </a:lnTo>
                <a:lnTo>
                  <a:pt x="314541" y="672982"/>
                </a:lnTo>
                <a:lnTo>
                  <a:pt x="315262" y="662625"/>
                </a:lnTo>
                <a:lnTo>
                  <a:pt x="315181" y="661766"/>
                </a:lnTo>
                <a:lnTo>
                  <a:pt x="311114" y="648465"/>
                </a:lnTo>
                <a:lnTo>
                  <a:pt x="307294" y="635197"/>
                </a:lnTo>
                <a:lnTo>
                  <a:pt x="303832" y="622336"/>
                </a:lnTo>
                <a:lnTo>
                  <a:pt x="300826" y="610284"/>
                </a:lnTo>
                <a:close/>
              </a:path>
              <a:path w="2085975" h="1131570">
                <a:moveTo>
                  <a:pt x="647408" y="405520"/>
                </a:moveTo>
                <a:lnTo>
                  <a:pt x="597537" y="426251"/>
                </a:lnTo>
                <a:lnTo>
                  <a:pt x="596684" y="457374"/>
                </a:lnTo>
                <a:lnTo>
                  <a:pt x="595211" y="514359"/>
                </a:lnTo>
                <a:lnTo>
                  <a:pt x="583857" y="798185"/>
                </a:lnTo>
                <a:lnTo>
                  <a:pt x="581188" y="854847"/>
                </a:lnTo>
                <a:lnTo>
                  <a:pt x="578766" y="894540"/>
                </a:lnTo>
                <a:lnTo>
                  <a:pt x="574823" y="934267"/>
                </a:lnTo>
                <a:lnTo>
                  <a:pt x="551506" y="966442"/>
                </a:lnTo>
                <a:lnTo>
                  <a:pt x="535394" y="974099"/>
                </a:lnTo>
                <a:lnTo>
                  <a:pt x="532727" y="978925"/>
                </a:lnTo>
                <a:lnTo>
                  <a:pt x="540855" y="1001785"/>
                </a:lnTo>
                <a:lnTo>
                  <a:pt x="553253" y="1000590"/>
                </a:lnTo>
                <a:lnTo>
                  <a:pt x="594555" y="984470"/>
                </a:lnTo>
                <a:lnTo>
                  <a:pt x="614184" y="977089"/>
                </a:lnTo>
                <a:lnTo>
                  <a:pt x="622034" y="974249"/>
                </a:lnTo>
                <a:lnTo>
                  <a:pt x="700113" y="948953"/>
                </a:lnTo>
                <a:lnTo>
                  <a:pt x="702399" y="944127"/>
                </a:lnTo>
                <a:lnTo>
                  <a:pt x="697323" y="929718"/>
                </a:lnTo>
                <a:lnTo>
                  <a:pt x="650224" y="929718"/>
                </a:lnTo>
                <a:lnTo>
                  <a:pt x="637838" y="927827"/>
                </a:lnTo>
                <a:lnTo>
                  <a:pt x="627244" y="887537"/>
                </a:lnTo>
                <a:lnTo>
                  <a:pt x="626906" y="873101"/>
                </a:lnTo>
                <a:lnTo>
                  <a:pt x="627014" y="844772"/>
                </a:lnTo>
                <a:lnTo>
                  <a:pt x="628014" y="803577"/>
                </a:lnTo>
                <a:lnTo>
                  <a:pt x="711347" y="773227"/>
                </a:lnTo>
                <a:lnTo>
                  <a:pt x="755336" y="757818"/>
                </a:lnTo>
                <a:lnTo>
                  <a:pt x="628866" y="757818"/>
                </a:lnTo>
                <a:lnTo>
                  <a:pt x="635724" y="548649"/>
                </a:lnTo>
                <a:lnTo>
                  <a:pt x="778695" y="548649"/>
                </a:lnTo>
                <a:lnTo>
                  <a:pt x="647408" y="405520"/>
                </a:lnTo>
                <a:close/>
              </a:path>
              <a:path w="2085975" h="1131570">
                <a:moveTo>
                  <a:pt x="686218" y="920513"/>
                </a:moveTo>
                <a:lnTo>
                  <a:pt x="671599" y="924674"/>
                </a:lnTo>
                <a:lnTo>
                  <a:pt x="659753" y="927722"/>
                </a:lnTo>
                <a:lnTo>
                  <a:pt x="650224" y="929718"/>
                </a:lnTo>
                <a:lnTo>
                  <a:pt x="697323" y="929718"/>
                </a:lnTo>
                <a:lnTo>
                  <a:pt x="694525" y="921775"/>
                </a:lnTo>
                <a:lnTo>
                  <a:pt x="686218" y="920513"/>
                </a:lnTo>
                <a:close/>
              </a:path>
              <a:path w="2085975" h="1131570">
                <a:moveTo>
                  <a:pt x="954249" y="740038"/>
                </a:moveTo>
                <a:lnTo>
                  <a:pt x="807301" y="740038"/>
                </a:lnTo>
                <a:lnTo>
                  <a:pt x="863176" y="805404"/>
                </a:lnTo>
                <a:lnTo>
                  <a:pt x="873388" y="817993"/>
                </a:lnTo>
                <a:lnTo>
                  <a:pt x="880336" y="828124"/>
                </a:lnTo>
                <a:lnTo>
                  <a:pt x="884214" y="836434"/>
                </a:lnTo>
                <a:lnTo>
                  <a:pt x="881129" y="846124"/>
                </a:lnTo>
                <a:lnTo>
                  <a:pt x="869023" y="853957"/>
                </a:lnTo>
                <a:lnTo>
                  <a:pt x="839178" y="866530"/>
                </a:lnTo>
                <a:lnTo>
                  <a:pt x="837019" y="871610"/>
                </a:lnTo>
                <a:lnTo>
                  <a:pt x="844766" y="893708"/>
                </a:lnTo>
                <a:lnTo>
                  <a:pt x="853199" y="894540"/>
                </a:lnTo>
                <a:lnTo>
                  <a:pt x="897415" y="877485"/>
                </a:lnTo>
                <a:lnTo>
                  <a:pt x="959230" y="854847"/>
                </a:lnTo>
                <a:lnTo>
                  <a:pt x="972693" y="850064"/>
                </a:lnTo>
                <a:lnTo>
                  <a:pt x="1063206" y="820302"/>
                </a:lnTo>
                <a:lnTo>
                  <a:pt x="1065111" y="815730"/>
                </a:lnTo>
                <a:lnTo>
                  <a:pt x="1058386" y="796836"/>
                </a:lnTo>
                <a:lnTo>
                  <a:pt x="1023904" y="796836"/>
                </a:lnTo>
                <a:lnTo>
                  <a:pt x="1010872" y="796201"/>
                </a:lnTo>
                <a:lnTo>
                  <a:pt x="1000730" y="789162"/>
                </a:lnTo>
                <a:lnTo>
                  <a:pt x="988149" y="776995"/>
                </a:lnTo>
                <a:lnTo>
                  <a:pt x="954249" y="740038"/>
                </a:lnTo>
                <a:close/>
              </a:path>
              <a:path w="2085975" h="1131570">
                <a:moveTo>
                  <a:pt x="1047898" y="792152"/>
                </a:moveTo>
                <a:lnTo>
                  <a:pt x="1035879" y="795381"/>
                </a:lnTo>
                <a:lnTo>
                  <a:pt x="1023904" y="796836"/>
                </a:lnTo>
                <a:lnTo>
                  <a:pt x="1058386" y="796836"/>
                </a:lnTo>
                <a:lnTo>
                  <a:pt x="1057110" y="793251"/>
                </a:lnTo>
                <a:lnTo>
                  <a:pt x="1047898" y="792152"/>
                </a:lnTo>
                <a:close/>
              </a:path>
              <a:path w="2085975" h="1131570">
                <a:moveTo>
                  <a:pt x="778695" y="548649"/>
                </a:moveTo>
                <a:lnTo>
                  <a:pt x="635724" y="548649"/>
                </a:lnTo>
                <a:lnTo>
                  <a:pt x="775932" y="705748"/>
                </a:lnTo>
                <a:lnTo>
                  <a:pt x="763529" y="710574"/>
                </a:lnTo>
                <a:lnTo>
                  <a:pt x="741751" y="718752"/>
                </a:lnTo>
                <a:lnTo>
                  <a:pt x="700407" y="733696"/>
                </a:lnTo>
                <a:lnTo>
                  <a:pt x="649245" y="751227"/>
                </a:lnTo>
                <a:lnTo>
                  <a:pt x="628866" y="757818"/>
                </a:lnTo>
                <a:lnTo>
                  <a:pt x="755336" y="757818"/>
                </a:lnTo>
                <a:lnTo>
                  <a:pt x="807301" y="740038"/>
                </a:lnTo>
                <a:lnTo>
                  <a:pt x="954249" y="740038"/>
                </a:lnTo>
                <a:lnTo>
                  <a:pt x="778695" y="548649"/>
                </a:lnTo>
                <a:close/>
              </a:path>
              <a:path w="2085975" h="1131570">
                <a:moveTo>
                  <a:pt x="1503762" y="560460"/>
                </a:moveTo>
                <a:lnTo>
                  <a:pt x="1405852" y="560460"/>
                </a:lnTo>
                <a:lnTo>
                  <a:pt x="1424027" y="618727"/>
                </a:lnTo>
                <a:lnTo>
                  <a:pt x="1426213" y="631691"/>
                </a:lnTo>
                <a:lnTo>
                  <a:pt x="1395438" y="667140"/>
                </a:lnTo>
                <a:lnTo>
                  <a:pt x="1358862" y="683269"/>
                </a:lnTo>
                <a:lnTo>
                  <a:pt x="1356449" y="688476"/>
                </a:lnTo>
                <a:lnTo>
                  <a:pt x="1364069" y="710193"/>
                </a:lnTo>
                <a:lnTo>
                  <a:pt x="1373122" y="711248"/>
                </a:lnTo>
                <a:lnTo>
                  <a:pt x="1451766" y="680874"/>
                </a:lnTo>
                <a:lnTo>
                  <a:pt x="1481937" y="669731"/>
                </a:lnTo>
                <a:lnTo>
                  <a:pt x="1516532" y="657639"/>
                </a:lnTo>
                <a:lnTo>
                  <a:pt x="1553295" y="645442"/>
                </a:lnTo>
                <a:lnTo>
                  <a:pt x="1576630" y="638077"/>
                </a:lnTo>
                <a:lnTo>
                  <a:pt x="1599019" y="631326"/>
                </a:lnTo>
                <a:lnTo>
                  <a:pt x="1601432" y="625738"/>
                </a:lnTo>
                <a:lnTo>
                  <a:pt x="1596893" y="613045"/>
                </a:lnTo>
                <a:lnTo>
                  <a:pt x="1539194" y="613045"/>
                </a:lnTo>
                <a:lnTo>
                  <a:pt x="1529801" y="611512"/>
                </a:lnTo>
                <a:lnTo>
                  <a:pt x="1506502" y="567606"/>
                </a:lnTo>
                <a:lnTo>
                  <a:pt x="1503762" y="560460"/>
                </a:lnTo>
                <a:close/>
              </a:path>
              <a:path w="2085975" h="1131570">
                <a:moveTo>
                  <a:pt x="1362545" y="162950"/>
                </a:moveTo>
                <a:lnTo>
                  <a:pt x="1280616" y="211994"/>
                </a:lnTo>
                <a:lnTo>
                  <a:pt x="1268747" y="253053"/>
                </a:lnTo>
                <a:lnTo>
                  <a:pt x="1258752" y="297796"/>
                </a:lnTo>
                <a:lnTo>
                  <a:pt x="1250858" y="339024"/>
                </a:lnTo>
                <a:lnTo>
                  <a:pt x="1242545" y="387349"/>
                </a:lnTo>
                <a:lnTo>
                  <a:pt x="1234124" y="441216"/>
                </a:lnTo>
                <a:lnTo>
                  <a:pt x="1227536" y="488862"/>
                </a:lnTo>
                <a:lnTo>
                  <a:pt x="1222766" y="529853"/>
                </a:lnTo>
                <a:lnTo>
                  <a:pt x="1219419" y="572149"/>
                </a:lnTo>
                <a:lnTo>
                  <a:pt x="1219035" y="595893"/>
                </a:lnTo>
                <a:lnTo>
                  <a:pt x="1244208" y="619359"/>
                </a:lnTo>
                <a:lnTo>
                  <a:pt x="1270118" y="609490"/>
                </a:lnTo>
                <a:lnTo>
                  <a:pt x="1280676" y="605582"/>
                </a:lnTo>
                <a:lnTo>
                  <a:pt x="1282909" y="604783"/>
                </a:lnTo>
                <a:lnTo>
                  <a:pt x="1359497" y="576843"/>
                </a:lnTo>
                <a:lnTo>
                  <a:pt x="1405852" y="560460"/>
                </a:lnTo>
                <a:lnTo>
                  <a:pt x="1503762" y="560460"/>
                </a:lnTo>
                <a:lnTo>
                  <a:pt x="1499819" y="550176"/>
                </a:lnTo>
                <a:lnTo>
                  <a:pt x="1498574" y="546734"/>
                </a:lnTo>
                <a:lnTo>
                  <a:pt x="1259837" y="546734"/>
                </a:lnTo>
                <a:lnTo>
                  <a:pt x="1261513" y="528233"/>
                </a:lnTo>
                <a:lnTo>
                  <a:pt x="1266146" y="479326"/>
                </a:lnTo>
                <a:lnTo>
                  <a:pt x="1270217" y="440077"/>
                </a:lnTo>
                <a:lnTo>
                  <a:pt x="1274845" y="402252"/>
                </a:lnTo>
                <a:lnTo>
                  <a:pt x="1282989" y="353971"/>
                </a:lnTo>
                <a:lnTo>
                  <a:pt x="1290425" y="316258"/>
                </a:lnTo>
                <a:lnTo>
                  <a:pt x="1299643" y="272811"/>
                </a:lnTo>
                <a:lnTo>
                  <a:pt x="1303109" y="257057"/>
                </a:lnTo>
                <a:lnTo>
                  <a:pt x="1397646" y="257057"/>
                </a:lnTo>
                <a:lnTo>
                  <a:pt x="1393132" y="242927"/>
                </a:lnTo>
                <a:lnTo>
                  <a:pt x="1380319" y="200872"/>
                </a:lnTo>
                <a:lnTo>
                  <a:pt x="1370927" y="166633"/>
                </a:lnTo>
                <a:lnTo>
                  <a:pt x="1362545" y="162950"/>
                </a:lnTo>
                <a:close/>
              </a:path>
              <a:path w="2085975" h="1131570">
                <a:moveTo>
                  <a:pt x="1593939" y="604783"/>
                </a:moveTo>
                <a:lnTo>
                  <a:pt x="1580237" y="604826"/>
                </a:lnTo>
                <a:lnTo>
                  <a:pt x="1568446" y="607564"/>
                </a:lnTo>
                <a:lnTo>
                  <a:pt x="1552742" y="611406"/>
                </a:lnTo>
                <a:lnTo>
                  <a:pt x="1539194" y="613045"/>
                </a:lnTo>
                <a:lnTo>
                  <a:pt x="1596893" y="613045"/>
                </a:lnTo>
                <a:lnTo>
                  <a:pt x="1593939" y="604783"/>
                </a:lnTo>
                <a:close/>
              </a:path>
              <a:path w="2085975" h="1131570">
                <a:moveTo>
                  <a:pt x="1397646" y="257057"/>
                </a:moveTo>
                <a:lnTo>
                  <a:pt x="1303109" y="257057"/>
                </a:lnTo>
                <a:lnTo>
                  <a:pt x="1385659" y="502421"/>
                </a:lnTo>
                <a:lnTo>
                  <a:pt x="1259837" y="546734"/>
                </a:lnTo>
                <a:lnTo>
                  <a:pt x="1498574" y="546734"/>
                </a:lnTo>
                <a:lnTo>
                  <a:pt x="1492466" y="529853"/>
                </a:lnTo>
                <a:lnTo>
                  <a:pt x="1543139" y="511819"/>
                </a:lnTo>
                <a:lnTo>
                  <a:pt x="1549108" y="509914"/>
                </a:lnTo>
                <a:lnTo>
                  <a:pt x="1552918" y="508771"/>
                </a:lnTo>
                <a:lnTo>
                  <a:pt x="1554440" y="500292"/>
                </a:lnTo>
                <a:lnTo>
                  <a:pt x="1550762" y="490822"/>
                </a:lnTo>
                <a:lnTo>
                  <a:pt x="1546628" y="479326"/>
                </a:lnTo>
                <a:lnTo>
                  <a:pt x="1544123" y="471941"/>
                </a:lnTo>
                <a:lnTo>
                  <a:pt x="1472019" y="471941"/>
                </a:lnTo>
                <a:lnTo>
                  <a:pt x="1440238" y="382263"/>
                </a:lnTo>
                <a:lnTo>
                  <a:pt x="1423836" y="335333"/>
                </a:lnTo>
                <a:lnTo>
                  <a:pt x="1409383" y="292799"/>
                </a:lnTo>
                <a:lnTo>
                  <a:pt x="1400827" y="266886"/>
                </a:lnTo>
                <a:lnTo>
                  <a:pt x="1397646" y="257057"/>
                </a:lnTo>
                <a:close/>
              </a:path>
              <a:path w="2085975" h="1131570">
                <a:moveTo>
                  <a:pt x="1530042" y="449520"/>
                </a:moveTo>
                <a:lnTo>
                  <a:pt x="1492116" y="464697"/>
                </a:lnTo>
                <a:lnTo>
                  <a:pt x="1472019" y="471941"/>
                </a:lnTo>
                <a:lnTo>
                  <a:pt x="1544123" y="471941"/>
                </a:lnTo>
                <a:lnTo>
                  <a:pt x="1542190" y="466241"/>
                </a:lnTo>
                <a:lnTo>
                  <a:pt x="1537297" y="451113"/>
                </a:lnTo>
                <a:lnTo>
                  <a:pt x="1530042" y="449520"/>
                </a:lnTo>
                <a:close/>
              </a:path>
              <a:path w="2085975" h="1131570">
                <a:moveTo>
                  <a:pt x="1700417" y="484934"/>
                </a:moveTo>
                <a:lnTo>
                  <a:pt x="1662788" y="494822"/>
                </a:lnTo>
                <a:lnTo>
                  <a:pt x="1638790" y="529083"/>
                </a:lnTo>
                <a:lnTo>
                  <a:pt x="1637162" y="540753"/>
                </a:lnTo>
                <a:lnTo>
                  <a:pt x="1638105" y="553138"/>
                </a:lnTo>
                <a:lnTo>
                  <a:pt x="1665633" y="592883"/>
                </a:lnTo>
                <a:lnTo>
                  <a:pt x="1692343" y="602517"/>
                </a:lnTo>
                <a:lnTo>
                  <a:pt x="1704616" y="601837"/>
                </a:lnTo>
                <a:lnTo>
                  <a:pt x="1744121" y="574756"/>
                </a:lnTo>
                <a:lnTo>
                  <a:pt x="1753688" y="548093"/>
                </a:lnTo>
                <a:lnTo>
                  <a:pt x="1753000" y="535758"/>
                </a:lnTo>
                <a:lnTo>
                  <a:pt x="1726480" y="494821"/>
                </a:lnTo>
                <a:lnTo>
                  <a:pt x="1700417" y="484934"/>
                </a:lnTo>
                <a:close/>
              </a:path>
              <a:path w="2085975" h="1131570">
                <a:moveTo>
                  <a:pt x="1881479" y="0"/>
                </a:moveTo>
                <a:lnTo>
                  <a:pt x="1842486" y="4566"/>
                </a:lnTo>
                <a:lnTo>
                  <a:pt x="1801922" y="17805"/>
                </a:lnTo>
                <a:lnTo>
                  <a:pt x="1760395" y="45218"/>
                </a:lnTo>
                <a:lnTo>
                  <a:pt x="1734255" y="76241"/>
                </a:lnTo>
                <a:lnTo>
                  <a:pt x="1716409" y="120136"/>
                </a:lnTo>
                <a:lnTo>
                  <a:pt x="1711248" y="160662"/>
                </a:lnTo>
                <a:lnTo>
                  <a:pt x="1711098" y="176011"/>
                </a:lnTo>
                <a:lnTo>
                  <a:pt x="1711651" y="185377"/>
                </a:lnTo>
                <a:lnTo>
                  <a:pt x="1717686" y="227395"/>
                </a:lnTo>
                <a:lnTo>
                  <a:pt x="1726561" y="264585"/>
                </a:lnTo>
                <a:lnTo>
                  <a:pt x="1739527" y="307597"/>
                </a:lnTo>
                <a:lnTo>
                  <a:pt x="1756572" y="355494"/>
                </a:lnTo>
                <a:lnTo>
                  <a:pt x="1774528" y="397046"/>
                </a:lnTo>
                <a:lnTo>
                  <a:pt x="1793171" y="432325"/>
                </a:lnTo>
                <a:lnTo>
                  <a:pt x="1819061" y="469367"/>
                </a:lnTo>
                <a:lnTo>
                  <a:pt x="1848699" y="496860"/>
                </a:lnTo>
                <a:lnTo>
                  <a:pt x="1889389" y="515947"/>
                </a:lnTo>
                <a:lnTo>
                  <a:pt x="1924015" y="519958"/>
                </a:lnTo>
                <a:lnTo>
                  <a:pt x="1936490" y="519272"/>
                </a:lnTo>
                <a:lnTo>
                  <a:pt x="1977103" y="510994"/>
                </a:lnTo>
                <a:lnTo>
                  <a:pt x="2015370" y="494101"/>
                </a:lnTo>
                <a:lnTo>
                  <a:pt x="2041268" y="473472"/>
                </a:lnTo>
                <a:lnTo>
                  <a:pt x="1964592" y="473472"/>
                </a:lnTo>
                <a:lnTo>
                  <a:pt x="1953126" y="473277"/>
                </a:lnTo>
                <a:lnTo>
                  <a:pt x="1919001" y="456237"/>
                </a:lnTo>
                <a:lnTo>
                  <a:pt x="1888007" y="415087"/>
                </a:lnTo>
                <a:lnTo>
                  <a:pt x="1869079" y="380635"/>
                </a:lnTo>
                <a:lnTo>
                  <a:pt x="1849100" y="337394"/>
                </a:lnTo>
                <a:lnTo>
                  <a:pt x="1833192" y="298544"/>
                </a:lnTo>
                <a:lnTo>
                  <a:pt x="1816590" y="254402"/>
                </a:lnTo>
                <a:lnTo>
                  <a:pt x="1800837" y="207847"/>
                </a:lnTo>
                <a:lnTo>
                  <a:pt x="1789965" y="167459"/>
                </a:lnTo>
                <a:lnTo>
                  <a:pt x="1783165" y="122854"/>
                </a:lnTo>
                <a:lnTo>
                  <a:pt x="1782843" y="113251"/>
                </a:lnTo>
                <a:lnTo>
                  <a:pt x="1783073" y="104237"/>
                </a:lnTo>
                <a:lnTo>
                  <a:pt x="1798418" y="67438"/>
                </a:lnTo>
                <a:lnTo>
                  <a:pt x="1842501" y="50424"/>
                </a:lnTo>
                <a:lnTo>
                  <a:pt x="1979053" y="50424"/>
                </a:lnTo>
                <a:lnTo>
                  <a:pt x="1975317" y="45909"/>
                </a:lnTo>
                <a:lnTo>
                  <a:pt x="1946053" y="19395"/>
                </a:lnTo>
                <a:lnTo>
                  <a:pt x="1904920" y="2265"/>
                </a:lnTo>
                <a:lnTo>
                  <a:pt x="1893448" y="604"/>
                </a:lnTo>
                <a:lnTo>
                  <a:pt x="1881479" y="0"/>
                </a:lnTo>
                <a:close/>
              </a:path>
              <a:path w="2085975" h="1131570">
                <a:moveTo>
                  <a:pt x="1979053" y="50424"/>
                </a:moveTo>
                <a:lnTo>
                  <a:pt x="1842501" y="50424"/>
                </a:lnTo>
                <a:lnTo>
                  <a:pt x="1853020" y="52424"/>
                </a:lnTo>
                <a:lnTo>
                  <a:pt x="1863439" y="56865"/>
                </a:lnTo>
                <a:lnTo>
                  <a:pt x="1894540" y="85388"/>
                </a:lnTo>
                <a:lnTo>
                  <a:pt x="1920077" y="126575"/>
                </a:lnTo>
                <a:lnTo>
                  <a:pt x="1941528" y="170693"/>
                </a:lnTo>
                <a:lnTo>
                  <a:pt x="1958220" y="210296"/>
                </a:lnTo>
                <a:lnTo>
                  <a:pt x="1975434" y="255485"/>
                </a:lnTo>
                <a:lnTo>
                  <a:pt x="1991532" y="301869"/>
                </a:lnTo>
                <a:lnTo>
                  <a:pt x="2002600" y="338720"/>
                </a:lnTo>
                <a:lnTo>
                  <a:pt x="2013771" y="389551"/>
                </a:lnTo>
                <a:lnTo>
                  <a:pt x="2014991" y="405075"/>
                </a:lnTo>
                <a:lnTo>
                  <a:pt x="2014539" y="419067"/>
                </a:lnTo>
                <a:lnTo>
                  <a:pt x="1995813" y="459769"/>
                </a:lnTo>
                <a:lnTo>
                  <a:pt x="1964592" y="473472"/>
                </a:lnTo>
                <a:lnTo>
                  <a:pt x="2041268" y="473472"/>
                </a:lnTo>
                <a:lnTo>
                  <a:pt x="2066371" y="438858"/>
                </a:lnTo>
                <a:lnTo>
                  <a:pt x="2080950" y="399280"/>
                </a:lnTo>
                <a:lnTo>
                  <a:pt x="2085740" y="355295"/>
                </a:lnTo>
                <a:lnTo>
                  <a:pt x="2085398" y="345021"/>
                </a:lnTo>
                <a:lnTo>
                  <a:pt x="2079701" y="298544"/>
                </a:lnTo>
                <a:lnTo>
                  <a:pt x="2070900" y="258881"/>
                </a:lnTo>
                <a:lnTo>
                  <a:pt x="2058209" y="215110"/>
                </a:lnTo>
                <a:lnTo>
                  <a:pt x="2040471" y="164330"/>
                </a:lnTo>
                <a:lnTo>
                  <a:pt x="2022089" y="120955"/>
                </a:lnTo>
                <a:lnTo>
                  <a:pt x="2002720" y="84316"/>
                </a:lnTo>
                <a:lnTo>
                  <a:pt x="1982340" y="54394"/>
                </a:lnTo>
                <a:lnTo>
                  <a:pt x="1979053" y="50424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4833" y="831238"/>
                </a:lnTo>
                <a:lnTo>
                  <a:pt x="736279" y="842447"/>
                </a:lnTo>
                <a:lnTo>
                  <a:pt x="709735" y="877286"/>
                </a:lnTo>
                <a:lnTo>
                  <a:pt x="671037" y="891455"/>
                </a:lnTo>
                <a:lnTo>
                  <a:pt x="659070" y="895737"/>
                </a:lnTo>
                <a:lnTo>
                  <a:pt x="646890" y="900459"/>
                </a:lnTo>
                <a:lnTo>
                  <a:pt x="634560" y="905731"/>
                </a:lnTo>
                <a:lnTo>
                  <a:pt x="622145" y="911658"/>
                </a:lnTo>
                <a:lnTo>
                  <a:pt x="628939" y="922440"/>
                </a:lnTo>
                <a:lnTo>
                  <a:pt x="636279" y="932612"/>
                </a:lnTo>
                <a:lnTo>
                  <a:pt x="644702" y="942018"/>
                </a:lnTo>
                <a:lnTo>
                  <a:pt x="654745" y="950503"/>
                </a:lnTo>
                <a:lnTo>
                  <a:pt x="665125" y="947255"/>
                </a:lnTo>
                <a:lnTo>
                  <a:pt x="711931" y="931096"/>
                </a:lnTo>
                <a:lnTo>
                  <a:pt x="752843" y="914494"/>
                </a:lnTo>
                <a:lnTo>
                  <a:pt x="785844" y="882842"/>
                </a:lnTo>
                <a:lnTo>
                  <a:pt x="792396" y="850717"/>
                </a:lnTo>
                <a:lnTo>
                  <a:pt x="791111" y="838411"/>
                </a:lnTo>
                <a:lnTo>
                  <a:pt x="788091" y="825306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815" y="401574"/>
                </a:lnTo>
                <a:lnTo>
                  <a:pt x="1061932" y="423037"/>
                </a:lnTo>
                <a:lnTo>
                  <a:pt x="1062794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9335" y="848477"/>
                </a:lnTo>
                <a:lnTo>
                  <a:pt x="918562" y="854193"/>
                </a:lnTo>
                <a:lnTo>
                  <a:pt x="926592" y="859282"/>
                </a:lnTo>
                <a:lnTo>
                  <a:pt x="947042" y="838752"/>
                </a:lnTo>
                <a:lnTo>
                  <a:pt x="984570" y="797506"/>
                </a:lnTo>
                <a:lnTo>
                  <a:pt x="1017603" y="756009"/>
                </a:lnTo>
                <a:lnTo>
                  <a:pt x="1046140" y="714262"/>
                </a:lnTo>
                <a:lnTo>
                  <a:pt x="1070181" y="672267"/>
                </a:lnTo>
                <a:lnTo>
                  <a:pt x="1089726" y="630023"/>
                </a:lnTo>
                <a:lnTo>
                  <a:pt x="1104776" y="587533"/>
                </a:lnTo>
                <a:lnTo>
                  <a:pt x="1115329" y="544796"/>
                </a:lnTo>
                <a:lnTo>
                  <a:pt x="1121387" y="501813"/>
                </a:lnTo>
                <a:lnTo>
                  <a:pt x="1122949" y="458585"/>
                </a:lnTo>
                <a:lnTo>
                  <a:pt x="1122045" y="436879"/>
                </a:lnTo>
                <a:lnTo>
                  <a:pt x="1194025" y="436879"/>
                </a:lnTo>
                <a:lnTo>
                  <a:pt x="1185291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69" y="459613"/>
                </a:moveTo>
                <a:lnTo>
                  <a:pt x="298830" y="459613"/>
                </a:lnTo>
                <a:lnTo>
                  <a:pt x="277173" y="488070"/>
                </a:lnTo>
                <a:lnTo>
                  <a:pt x="287686" y="496086"/>
                </a:lnTo>
                <a:lnTo>
                  <a:pt x="297560" y="503788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514782" y="484923"/>
                </a:lnTo>
                <a:lnTo>
                  <a:pt x="357682" y="484923"/>
                </a:lnTo>
                <a:lnTo>
                  <a:pt x="348117" y="476642"/>
                </a:lnTo>
                <a:lnTo>
                  <a:pt x="338389" y="468490"/>
                </a:lnTo>
                <a:lnTo>
                  <a:pt x="328485" y="460480"/>
                </a:lnTo>
                <a:lnTo>
                  <a:pt x="327369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025" y="436879"/>
                </a:moveTo>
                <a:lnTo>
                  <a:pt x="1122045" y="436879"/>
                </a:lnTo>
                <a:lnTo>
                  <a:pt x="1137074" y="455128"/>
                </a:lnTo>
                <a:lnTo>
                  <a:pt x="1168846" y="488981"/>
                </a:lnTo>
                <a:lnTo>
                  <a:pt x="1202906" y="519293"/>
                </a:lnTo>
                <a:lnTo>
                  <a:pt x="1239262" y="546045"/>
                </a:lnTo>
                <a:lnTo>
                  <a:pt x="1277921" y="569217"/>
                </a:lnTo>
                <a:lnTo>
                  <a:pt x="1318889" y="588792"/>
                </a:lnTo>
                <a:lnTo>
                  <a:pt x="1362174" y="604749"/>
                </a:lnTo>
                <a:lnTo>
                  <a:pt x="1407783" y="617071"/>
                </a:lnTo>
                <a:lnTo>
                  <a:pt x="1455721" y="625738"/>
                </a:lnTo>
                <a:lnTo>
                  <a:pt x="1505998" y="630731"/>
                </a:lnTo>
                <a:lnTo>
                  <a:pt x="1532014" y="631844"/>
                </a:lnTo>
                <a:lnTo>
                  <a:pt x="1544761" y="597224"/>
                </a:lnTo>
                <a:lnTo>
                  <a:pt x="1558400" y="560418"/>
                </a:lnTo>
                <a:lnTo>
                  <a:pt x="1531560" y="560418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5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025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31560" y="560418"/>
                </a:lnTo>
                <a:lnTo>
                  <a:pt x="1558400" y="560418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61862" y="178744"/>
                </a:moveTo>
                <a:lnTo>
                  <a:pt x="992731" y="178744"/>
                </a:lnTo>
                <a:lnTo>
                  <a:pt x="998514" y="195163"/>
                </a:lnTo>
                <a:lnTo>
                  <a:pt x="1004017" y="210890"/>
                </a:lnTo>
                <a:lnTo>
                  <a:pt x="1018845" y="253924"/>
                </a:lnTo>
                <a:lnTo>
                  <a:pt x="1031156" y="290736"/>
                </a:lnTo>
                <a:lnTo>
                  <a:pt x="1043669" y="330140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73" y="318805"/>
                </a:lnTo>
                <a:lnTo>
                  <a:pt x="1108737" y="318805"/>
                </a:lnTo>
                <a:lnTo>
                  <a:pt x="1091163" y="265811"/>
                </a:lnTo>
                <a:lnTo>
                  <a:pt x="1078764" y="228726"/>
                </a:lnTo>
                <a:lnTo>
                  <a:pt x="1067004" y="193859"/>
                </a:lnTo>
                <a:lnTo>
                  <a:pt x="1061862" y="178744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69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57682" y="484923"/>
                </a:lnTo>
                <a:lnTo>
                  <a:pt x="514782" y="484923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08737" y="318805"/>
                </a:lnTo>
                <a:lnTo>
                  <a:pt x="1293673" y="318805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2731" y="178744"/>
                </a:lnTo>
                <a:lnTo>
                  <a:pt x="1061862" y="178744"/>
                </a:lnTo>
                <a:lnTo>
                  <a:pt x="1059521" y="171865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97934" y="571042"/>
            <a:ext cx="15481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Arial Unicode MS"/>
                <a:cs typeface="Arial Unicode MS"/>
              </a:rPr>
              <a:t>保留字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464932" y="1030310"/>
            <a:ext cx="10052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0" dirty="0">
                <a:latin typeface="FZLTZHB--B51-0"/>
                <a:cs typeface="FZLTZHB--B51-0"/>
              </a:rPr>
              <a:t>26</a:t>
            </a:r>
            <a:r>
              <a:rPr sz="2000" b="1" dirty="0">
                <a:latin typeface="FZLTZHB--B51-0"/>
                <a:cs typeface="FZLTZHB--B51-0"/>
              </a:rPr>
              <a:t>/</a:t>
            </a:r>
            <a:r>
              <a:rPr sz="2000" b="1" spc="-45" dirty="0">
                <a:latin typeface="FZLTZHB--B51-0"/>
                <a:cs typeface="FZLTZHB--B51-0"/>
              </a:rPr>
              <a:t>35)</a:t>
            </a:r>
            <a:endParaRPr sz="2000">
              <a:latin typeface="FZLTZHB--B51-0"/>
              <a:cs typeface="FZLTZHB--B51-0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97192" y="1403858"/>
          <a:ext cx="8136900" cy="3322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3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and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el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f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im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p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ort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ra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se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gl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bal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as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el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e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in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re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urn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no</a:t>
                      </a:r>
                      <a:r>
                        <a:rPr sz="2400" b="1" spc="10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lo</a:t>
                      </a:r>
                      <a:r>
                        <a:rPr sz="2400" b="1" spc="10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al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as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ert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ex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ept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is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try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Tr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u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e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27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br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ak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fi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al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l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y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la</a:t>
                      </a:r>
                      <a:r>
                        <a:rPr sz="2400" b="1" spc="15" dirty="0"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bda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wh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le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Fa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l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se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cl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ss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for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not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wi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h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No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e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co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ti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ue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fr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m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or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yi</a:t>
                      </a:r>
                      <a:r>
                        <a:rPr sz="2400" b="1" spc="10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ld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as</a:t>
                      </a:r>
                      <a:r>
                        <a:rPr sz="2400" b="1" spc="10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y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nc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1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def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if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pa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s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del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aw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it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数据类型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575550" cy="294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5975">
              <a:lnSpc>
                <a:spcPct val="100000"/>
              </a:lnSpc>
            </a:pP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01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该如何解释呢？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这是一个二进制数字</a:t>
            </a:r>
            <a:r>
              <a:rPr sz="2400" b="1" spc="90" dirty="0">
                <a:latin typeface="Heiti SC"/>
                <a:cs typeface="Heiti SC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或</a:t>
            </a:r>
            <a:r>
              <a:rPr sz="2400" b="1" dirty="0">
                <a:latin typeface="Heiti SC"/>
                <a:cs typeface="Heiti SC"/>
              </a:rPr>
              <a:t>者</a:t>
            </a:r>
            <a:r>
              <a:rPr sz="2400" b="1" spc="114" dirty="0">
                <a:latin typeface="Heiti SC"/>
                <a:cs typeface="Heiti SC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十进制数字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dirty="0">
                <a:latin typeface="Heiti SC"/>
                <a:cs typeface="Heiti SC"/>
              </a:rPr>
              <a:t>作为二进制数字，</a:t>
            </a:r>
            <a:r>
              <a:rPr sz="2000" b="1" spc="120" dirty="0">
                <a:latin typeface="Arial"/>
                <a:cs typeface="Arial"/>
              </a:rPr>
              <a:t>10</a:t>
            </a:r>
            <a:r>
              <a:rPr sz="2000" b="1" spc="95" dirty="0">
                <a:latin typeface="Arial"/>
                <a:cs typeface="Arial"/>
              </a:rPr>
              <a:t>,011,10</a:t>
            </a:r>
            <a:r>
              <a:rPr sz="2000" b="1" spc="114" dirty="0">
                <a:latin typeface="Arial"/>
                <a:cs typeface="Arial"/>
              </a:rPr>
              <a:t>1</a:t>
            </a:r>
            <a:r>
              <a:rPr sz="2000" b="1" dirty="0">
                <a:latin typeface="Heiti SC"/>
                <a:cs typeface="Heiti SC"/>
              </a:rPr>
              <a:t>的值是十进</a:t>
            </a:r>
            <a:r>
              <a:rPr sz="2000" b="1" spc="-15" dirty="0">
                <a:latin typeface="Heiti SC"/>
                <a:cs typeface="Heiti SC"/>
              </a:rPr>
              <a:t>制</a:t>
            </a:r>
            <a:r>
              <a:rPr sz="2000" b="1" spc="120" dirty="0">
                <a:latin typeface="Arial"/>
                <a:cs typeface="Arial"/>
              </a:rPr>
              <a:t>157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这是一段文本</a:t>
            </a:r>
            <a:r>
              <a:rPr sz="2400" b="1" spc="95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或者</a:t>
            </a:r>
            <a:r>
              <a:rPr sz="2400" b="1" spc="114" dirty="0">
                <a:latin typeface="Heiti SC"/>
                <a:cs typeface="Heiti SC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用逗号</a:t>
            </a:r>
            <a:r>
              <a:rPr sz="2400" b="1" spc="10" dirty="0">
                <a:latin typeface="Arial"/>
                <a:cs typeface="Arial"/>
              </a:rPr>
              <a:t>,</a:t>
            </a:r>
            <a:r>
              <a:rPr sz="2400" b="1" dirty="0">
                <a:latin typeface="Heiti SC"/>
                <a:cs typeface="Heiti SC"/>
              </a:rPr>
              <a:t>分隔</a:t>
            </a:r>
            <a:r>
              <a:rPr sz="2400" b="1" spc="-5" dirty="0">
                <a:latin typeface="Heiti SC"/>
                <a:cs typeface="Heiti SC"/>
              </a:rPr>
              <a:t>的</a:t>
            </a:r>
            <a:r>
              <a:rPr sz="2400" b="1" spc="135" dirty="0">
                <a:latin typeface="Arial"/>
                <a:cs typeface="Arial"/>
              </a:rPr>
              <a:t>3</a:t>
            </a:r>
            <a:r>
              <a:rPr sz="2400" b="1" spc="-5" dirty="0">
                <a:latin typeface="Heiti SC"/>
                <a:cs typeface="Heiti SC"/>
              </a:rPr>
              <a:t>个数字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dirty="0">
                <a:latin typeface="Heiti SC"/>
                <a:cs typeface="Heiti SC"/>
              </a:rPr>
              <a:t>作为一段文本，逗号是</a:t>
            </a:r>
            <a:r>
              <a:rPr sz="2000" b="1" spc="-15" dirty="0">
                <a:latin typeface="Heiti SC"/>
                <a:cs typeface="Heiti SC"/>
              </a:rPr>
              <a:t>文</a:t>
            </a:r>
            <a:r>
              <a:rPr sz="2000" b="1" dirty="0">
                <a:latin typeface="Heiti SC"/>
                <a:cs typeface="Heiti SC"/>
              </a:rPr>
              <a:t>本中</a:t>
            </a:r>
            <a:r>
              <a:rPr sz="2000" b="1" spc="-15" dirty="0">
                <a:latin typeface="Heiti SC"/>
                <a:cs typeface="Heiti SC"/>
              </a:rPr>
              <a:t>的</a:t>
            </a:r>
            <a:r>
              <a:rPr sz="2000" b="1" dirty="0">
                <a:latin typeface="Heiti SC"/>
                <a:cs typeface="Heiti SC"/>
              </a:rPr>
              <a:t>一部</a:t>
            </a:r>
            <a:r>
              <a:rPr sz="2000" b="1" spc="-15" dirty="0">
                <a:latin typeface="Heiti SC"/>
                <a:cs typeface="Heiti SC"/>
              </a:rPr>
              <a:t>分</a:t>
            </a:r>
            <a:r>
              <a:rPr sz="2000" b="1" dirty="0">
                <a:latin typeface="Heiti SC"/>
                <a:cs typeface="Heiti SC"/>
              </a:rPr>
              <a:t>，一</a:t>
            </a:r>
            <a:r>
              <a:rPr sz="2000" b="1" spc="-15" dirty="0">
                <a:latin typeface="Heiti SC"/>
                <a:cs typeface="Heiti SC"/>
              </a:rPr>
              <a:t>共</a:t>
            </a:r>
            <a:r>
              <a:rPr sz="2000" b="1" dirty="0">
                <a:latin typeface="Heiti SC"/>
                <a:cs typeface="Heiti SC"/>
              </a:rPr>
              <a:t>包</a:t>
            </a:r>
            <a:r>
              <a:rPr sz="2000" b="1" spc="5" dirty="0">
                <a:latin typeface="Heiti SC"/>
                <a:cs typeface="Heiti SC"/>
              </a:rPr>
              <a:t>含</a:t>
            </a:r>
            <a:r>
              <a:rPr sz="2000" b="1" spc="-95" dirty="0">
                <a:latin typeface="FZLTZHB--B51-0"/>
                <a:cs typeface="FZLTZHB--B51-0"/>
              </a:rPr>
              <a:t>1</a:t>
            </a:r>
            <a:r>
              <a:rPr sz="2000" b="1" spc="-105" dirty="0">
                <a:latin typeface="FZLTZHB--B51-0"/>
                <a:cs typeface="FZLTZHB--B51-0"/>
              </a:rPr>
              <a:t>0</a:t>
            </a:r>
            <a:r>
              <a:rPr sz="2000" b="1" dirty="0">
                <a:latin typeface="Heiti SC"/>
                <a:cs typeface="Heiti SC"/>
              </a:rPr>
              <a:t>个</a:t>
            </a:r>
            <a:r>
              <a:rPr sz="2000" b="1" spc="-15" dirty="0">
                <a:latin typeface="Heiti SC"/>
                <a:cs typeface="Heiti SC"/>
              </a:rPr>
              <a:t>字</a:t>
            </a:r>
            <a:r>
              <a:rPr sz="2000" b="1" dirty="0">
                <a:latin typeface="Heiti SC"/>
                <a:cs typeface="Heiti SC"/>
              </a:rPr>
              <a:t>符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数据类型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875905" cy="294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29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供计算机程序理解的数据形式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程序设计语言不允许存在语法歧义，需要定义数据的形式</a:t>
            </a:r>
            <a:endParaRPr sz="240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dirty="0">
                <a:latin typeface="Heiti SC"/>
                <a:cs typeface="Heiti SC"/>
              </a:rPr>
              <a:t>需要给</a:t>
            </a:r>
            <a:r>
              <a:rPr sz="2000" b="1" spc="100" dirty="0">
                <a:latin typeface="Arial"/>
                <a:cs typeface="Arial"/>
              </a:rPr>
              <a:t>10,011,101</a:t>
            </a:r>
            <a:r>
              <a:rPr sz="2000" b="1" dirty="0">
                <a:latin typeface="Heiti SC"/>
                <a:cs typeface="Heiti SC"/>
              </a:rPr>
              <a:t>关联一种计算机可以理</a:t>
            </a:r>
            <a:r>
              <a:rPr sz="2000" b="1" spc="-15" dirty="0">
                <a:latin typeface="Heiti SC"/>
                <a:cs typeface="Heiti SC"/>
              </a:rPr>
              <a:t>解</a:t>
            </a:r>
            <a:r>
              <a:rPr sz="2000" b="1" dirty="0">
                <a:latin typeface="Heiti SC"/>
                <a:cs typeface="Heiti SC"/>
              </a:rPr>
              <a:t>的形式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程序设计语言通过一定方式向计算机表达数据的形式</a:t>
            </a:r>
            <a:endParaRPr sz="240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60" dirty="0">
                <a:solidFill>
                  <a:srgbClr val="1DB41D"/>
                </a:solidFill>
                <a:latin typeface="Arial"/>
                <a:cs typeface="Arial"/>
              </a:rPr>
              <a:t>123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latin typeface="Heiti SC"/>
                <a:cs typeface="Heiti SC"/>
              </a:rPr>
              <a:t>表示文本字符串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15" dirty="0">
                <a:latin typeface="FZLTZHB--B51-0"/>
                <a:cs typeface="FZLTZHB--B51-0"/>
              </a:rPr>
              <a:t>23</a:t>
            </a:r>
            <a:r>
              <a:rPr sz="2000" b="1" spc="-15" dirty="0">
                <a:latin typeface="Heiti SC"/>
                <a:cs typeface="Heiti SC"/>
              </a:rPr>
              <a:t>，</a:t>
            </a:r>
            <a:r>
              <a:rPr sz="2000" b="1" spc="-120" dirty="0">
                <a:latin typeface="FZLTZHB--B51-0"/>
                <a:cs typeface="FZLTZHB--B51-0"/>
              </a:rPr>
              <a:t>12</a:t>
            </a:r>
            <a:r>
              <a:rPr sz="2000" b="1" spc="-150" dirty="0">
                <a:latin typeface="FZLTZHB--B51-0"/>
                <a:cs typeface="FZLTZHB--B51-0"/>
              </a:rPr>
              <a:t>3</a:t>
            </a:r>
            <a:r>
              <a:rPr sz="2000" b="1" dirty="0">
                <a:latin typeface="Heiti SC"/>
                <a:cs typeface="Heiti SC"/>
              </a:rPr>
              <a:t>则表</a:t>
            </a:r>
            <a:r>
              <a:rPr sz="2000" b="1" spc="-15" dirty="0">
                <a:latin typeface="Heiti SC"/>
                <a:cs typeface="Heiti SC"/>
              </a:rPr>
              <a:t>示</a:t>
            </a:r>
            <a:r>
              <a:rPr sz="2000" b="1" dirty="0">
                <a:latin typeface="Heiti SC"/>
                <a:cs typeface="Heiti SC"/>
              </a:rPr>
              <a:t>数字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15" dirty="0">
                <a:latin typeface="FZLTZHB--B51-0"/>
                <a:cs typeface="FZLTZHB--B51-0"/>
              </a:rPr>
              <a:t>23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数据类型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1514" y="1529831"/>
            <a:ext cx="1700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4905" y="2477886"/>
            <a:ext cx="17722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整数类型：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4123" y="2495877"/>
            <a:ext cx="13665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70" dirty="0">
                <a:latin typeface="FZLTZHB--B51-0"/>
                <a:cs typeface="FZLTZHB--B51-0"/>
              </a:rPr>
              <a:t>10011101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4905" y="3209161"/>
            <a:ext cx="213420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字符串类型：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37735" y="3227171"/>
            <a:ext cx="203771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33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10,011,10</a:t>
            </a:r>
            <a:r>
              <a:rPr sz="24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4905" y="3941256"/>
            <a:ext cx="17722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列表类型：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6588" y="3959247"/>
            <a:ext cx="2378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3440" algn="l"/>
                <a:tab pos="1694180" algn="l"/>
              </a:tabLst>
            </a:pPr>
            <a:r>
              <a:rPr sz="2400" b="1" spc="195" dirty="0">
                <a:latin typeface="FZLTZHB--B51-0"/>
                <a:cs typeface="FZLTZHB--B51-0"/>
              </a:rPr>
              <a:t>[10,	</a:t>
            </a:r>
            <a:r>
              <a:rPr sz="2400" b="1" spc="90" dirty="0">
                <a:latin typeface="FZLTZHB--B51-0"/>
                <a:cs typeface="FZLTZHB--B51-0"/>
              </a:rPr>
              <a:t>011,	</a:t>
            </a:r>
            <a:r>
              <a:rPr sz="2400" b="1" spc="75" dirty="0">
                <a:latin typeface="FZLTZHB--B51-0"/>
                <a:cs typeface="FZLTZHB--B51-0"/>
              </a:rPr>
              <a:t>101]</a:t>
            </a:r>
            <a:endParaRPr sz="2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869</Words>
  <Application>Microsoft Macintosh PowerPoint</Application>
  <PresentationFormat>全屏显示(16:9)</PresentationFormat>
  <Paragraphs>232</Paragraphs>
  <Slides>26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等线</vt:lpstr>
      <vt:lpstr>Arial Unicode MS</vt:lpstr>
      <vt:lpstr>FZLTZHB--B51-0</vt:lpstr>
      <vt:lpstr>Heiti SC</vt:lpstr>
      <vt:lpstr>Heiti SC Medium</vt:lpstr>
      <vt:lpstr>Andale Mono</vt:lpstr>
      <vt:lpstr>Arial</vt:lpstr>
      <vt:lpstr>Calibri</vt:lpstr>
      <vt:lpstr>Menlo</vt:lpstr>
      <vt:lpstr>Times New Roman</vt:lpstr>
      <vt:lpstr>Office Theme</vt:lpstr>
      <vt:lpstr>PowerPoint 演示文稿</vt:lpstr>
      <vt:lpstr>本章概要</vt:lpstr>
      <vt:lpstr>Python程序语法元素分析</vt:lpstr>
      <vt:lpstr>Python语言程序设计</vt:lpstr>
      <vt:lpstr>PowerPoint 演示文稿</vt:lpstr>
      <vt:lpstr>(26/35)</vt:lpstr>
      <vt:lpstr>数据类型</vt:lpstr>
      <vt:lpstr>数据类型</vt:lpstr>
      <vt:lpstr>数据类型</vt:lpstr>
      <vt:lpstr>由0个或多个字符组成的有序字符序列</vt:lpstr>
      <vt:lpstr>字符串的序号</vt:lpstr>
      <vt:lpstr>字符串的使用</vt:lpstr>
      <vt:lpstr>列表类型</vt:lpstr>
      <vt:lpstr>Python程序的输入输出</vt:lpstr>
      <vt:lpstr>输入函数 input()</vt:lpstr>
      <vt:lpstr>输出函数 print()</vt:lpstr>
      <vt:lpstr>输出函数 print()</vt:lpstr>
      <vt:lpstr>评估函数 eval()</vt:lpstr>
      <vt:lpstr>评估函数 eval()</vt:lpstr>
      <vt:lpstr>PowerPoint 演示文稿</vt:lpstr>
      <vt:lpstr>单元小结</vt:lpstr>
      <vt:lpstr>Python程序语法元素分析</vt:lpstr>
      <vt:lpstr>PowerPoint 演示文稿</vt:lpstr>
      <vt:lpstr>举一反三</vt:lpstr>
      <vt:lpstr>举一反三</vt:lpstr>
      <vt:lpstr>举一反三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Song</dc:creator>
  <cp:lastModifiedBy>谢 少军</cp:lastModifiedBy>
  <cp:revision>81</cp:revision>
  <dcterms:created xsi:type="dcterms:W3CDTF">2020-08-12T21:27:29Z</dcterms:created>
  <dcterms:modified xsi:type="dcterms:W3CDTF">2020-09-23T08:03:05Z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2020-08-12T00:00:00Z</vt:filetime>
  </property>
</Properties>
</file>