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6" r:id="rId8"/>
    <p:sldId id="261" r:id="rId9"/>
    <p:sldId id="284" r:id="rId10"/>
    <p:sldId id="263" r:id="rId11"/>
    <p:sldId id="267" r:id="rId12"/>
    <p:sldId id="269" r:id="rId13"/>
    <p:sldId id="268" r:id="rId14"/>
    <p:sldId id="283" r:id="rId15"/>
    <p:sldId id="280" r:id="rId16"/>
    <p:sldId id="279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1"/>
    <a:srgbClr val="8E253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3"/>
    <p:restoredTop sz="96327"/>
  </p:normalViewPr>
  <p:slideViewPr>
    <p:cSldViewPr snapToGrid="0">
      <p:cViewPr varScale="1">
        <p:scale>
          <a:sx n="157" d="100"/>
          <a:sy n="157" d="100"/>
        </p:scale>
        <p:origin x="2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440381"/>
            <a:ext cx="7772400" cy="2069581"/>
          </a:xfrm>
          <a:prstGeom prst="rect">
            <a:avLst/>
          </a:prstGeom>
        </p:spPr>
        <p:txBody>
          <a:bodyPr anchor="b"/>
          <a:lstStyle>
            <a:lvl1pPr algn="ctr">
              <a:defRPr sz="6000" i="1">
                <a:latin typeface="Cavolini" panose="020B0604020202020204" pitchFamily="34" charset="0"/>
                <a:cs typeface="Cavolini" panose="020B0604020202020204" pitchFamily="34" charset="0"/>
              </a:defRPr>
            </a:lvl1pPr>
          </a:lstStyle>
          <a:p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i="1">
                <a:solidFill>
                  <a:srgbClr val="CC660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Authors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Template</a:t>
            </a:r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C7F1-8857-F147-8C0F-B9F87E85CD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7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662877"/>
            <a:ext cx="7886700" cy="4402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latin typeface="+mn-lt"/>
                <a:cs typeface="Cavolini" panose="03000502040302020204" pitchFamily="66" charset="0"/>
              </a:defRPr>
            </a:lvl1pPr>
          </a:lstStyle>
          <a:p>
            <a:r>
              <a:rPr lang="en-US" altLang="zh-CN" dirty="0"/>
              <a:t>Title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451526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8E2536"/>
              </a:buClr>
              <a:buSzPct val="50000"/>
              <a:buFont typeface="Wingdings" pitchFamily="2" charset="2"/>
              <a:buChar char="n"/>
              <a:defRPr/>
            </a:lvl1pPr>
            <a:lvl2pPr marL="685800" indent="-228600">
              <a:buClr>
                <a:srgbClr val="2F5597"/>
              </a:buClr>
              <a:buSzPct val="50000"/>
              <a:buFont typeface="Wingdings" pitchFamily="2" charset="2"/>
              <a:buChar char="u"/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1st</a:t>
            </a:r>
            <a:r>
              <a:rPr lang="zh-CN" altLang="en-US" dirty="0"/>
              <a:t> </a:t>
            </a:r>
          </a:p>
          <a:p>
            <a:pPr lvl="1"/>
            <a:r>
              <a:rPr lang="en-US" altLang="zh-CN" dirty="0"/>
              <a:t>2nd</a:t>
            </a:r>
            <a:endParaRPr lang="zh-CN" altLang="en-US" dirty="0"/>
          </a:p>
          <a:p>
            <a:pPr lvl="2"/>
            <a:r>
              <a:rPr lang="en-US" altLang="zh-CN" dirty="0"/>
              <a:t>3rd</a:t>
            </a:r>
            <a:endParaRPr lang="zh-CN" altLang="en-US" dirty="0"/>
          </a:p>
          <a:p>
            <a:pPr lvl="3"/>
            <a:r>
              <a:rPr lang="en-US" altLang="zh-CN" dirty="0"/>
              <a:t>4th</a:t>
            </a:r>
            <a:endParaRPr lang="zh-CN" altLang="en-US" dirty="0"/>
          </a:p>
          <a:p>
            <a:pPr lvl="4"/>
            <a:r>
              <a:rPr lang="en-US" altLang="zh-CN" dirty="0"/>
              <a:t>5th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Template</a:t>
            </a:r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C7F1-8857-F147-8C0F-B9F87E85CD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ctr"/>
          <a:lstStyle>
            <a:lvl1pPr>
              <a:defRPr sz="6000" i="1">
                <a:latin typeface="Cavolini" panose="03000502040302020204" pitchFamily="66" charset="0"/>
                <a:cs typeface="Cavolini" panose="03000502040302020204" pitchFamily="66" charset="0"/>
              </a:defRPr>
            </a:lvl1pPr>
          </a:lstStyle>
          <a:p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Template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>
                <a:solidFill>
                  <a:srgbClr val="CC660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Authors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C7F1-8857-F147-8C0F-B9F87E85CD8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72C7798-122E-569C-4C25-28D0208E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Template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81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574773"/>
            <a:ext cx="388620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8E2536"/>
              </a:buClr>
              <a:buSzPct val="50000"/>
              <a:buFont typeface="Wingdings" pitchFamily="2" charset="2"/>
              <a:buChar char="n"/>
              <a:defRPr/>
            </a:lvl1pPr>
            <a:lvl2pPr marL="685800" indent="-228600">
              <a:buSzPct val="50000"/>
              <a:buFont typeface="Wingdings" pitchFamily="2" charset="2"/>
              <a:buChar char="u"/>
              <a:defRPr>
                <a:solidFill>
                  <a:schemeClr val="accent5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altLang="zh-CN" dirty="0"/>
              <a:t>1st</a:t>
            </a:r>
            <a:endParaRPr lang="zh-CN" altLang="en-US" dirty="0"/>
          </a:p>
          <a:p>
            <a:pPr lvl="1"/>
            <a:r>
              <a:rPr lang="en-US" altLang="zh-CN" dirty="0"/>
              <a:t>2nd</a:t>
            </a:r>
            <a:endParaRPr lang="zh-CN" altLang="en-US" dirty="0"/>
          </a:p>
          <a:p>
            <a:pPr lvl="2"/>
            <a:r>
              <a:rPr lang="en-US" altLang="zh-CN" dirty="0"/>
              <a:t>3rd</a:t>
            </a:r>
            <a:endParaRPr lang="zh-CN" altLang="en-US" dirty="0"/>
          </a:p>
          <a:p>
            <a:pPr lvl="3"/>
            <a:r>
              <a:rPr lang="en-US" altLang="zh-CN" dirty="0"/>
              <a:t>4th</a:t>
            </a:r>
            <a:endParaRPr lang="zh-CN" altLang="en-US" dirty="0"/>
          </a:p>
          <a:p>
            <a:pPr lvl="4"/>
            <a:r>
              <a:rPr lang="en-US" altLang="zh-CN" dirty="0"/>
              <a:t>5th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574773"/>
            <a:ext cx="388620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8E2536"/>
              </a:buClr>
              <a:buSzPct val="50000"/>
              <a:buFont typeface="Wingdings" pitchFamily="2" charset="2"/>
              <a:buChar char="n"/>
              <a:defRPr/>
            </a:lvl1pPr>
            <a:lvl2pPr marL="685800" indent="-228600">
              <a:buSzPct val="50000"/>
              <a:buFont typeface="Wingdings" pitchFamily="2" charset="2"/>
              <a:buChar char="u"/>
              <a:defRPr>
                <a:solidFill>
                  <a:schemeClr val="accent5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altLang="zh-CN" dirty="0"/>
              <a:t>1st</a:t>
            </a:r>
            <a:endParaRPr lang="zh-CN" altLang="en-US" dirty="0"/>
          </a:p>
          <a:p>
            <a:pPr lvl="1"/>
            <a:r>
              <a:rPr lang="en-US" altLang="zh-CN" dirty="0"/>
              <a:t>2nd</a:t>
            </a:r>
            <a:endParaRPr lang="zh-CN" altLang="en-US" dirty="0"/>
          </a:p>
          <a:p>
            <a:pPr lvl="2"/>
            <a:r>
              <a:rPr lang="en-US" altLang="zh-CN" dirty="0"/>
              <a:t>3rd</a:t>
            </a:r>
            <a:endParaRPr lang="zh-CN" altLang="en-US" dirty="0"/>
          </a:p>
          <a:p>
            <a:pPr lvl="3"/>
            <a:r>
              <a:rPr lang="en-US" altLang="zh-CN" dirty="0"/>
              <a:t>4th</a:t>
            </a:r>
            <a:endParaRPr lang="zh-CN" altLang="en-US" dirty="0"/>
          </a:p>
          <a:p>
            <a:pPr lvl="4"/>
            <a:r>
              <a:rPr lang="en-US" altLang="zh-CN" dirty="0"/>
              <a:t>5th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C7F1-8857-F147-8C0F-B9F87E85CD8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5193D2-8E38-FBE1-43F3-ED5FF7C831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662877"/>
            <a:ext cx="7886700" cy="4402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latin typeface="+mn-lt"/>
                <a:cs typeface="Cavolini" panose="03000502040302020204" pitchFamily="66" charset="0"/>
              </a:defRPr>
            </a:lvl1pPr>
          </a:lstStyle>
          <a:p>
            <a:r>
              <a:rPr lang="en-US" altLang="zh-CN" dirty="0"/>
              <a:t>Title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33A564C-DAA4-E88F-2CC5-5E51CD7F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Template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16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C7F1-8857-F147-8C0F-B9F87E85CD8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61719A-9DC1-0EF4-5F6D-531AC261EE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662877"/>
            <a:ext cx="7886700" cy="4402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latin typeface="+mn-lt"/>
                <a:cs typeface="Cavolini" panose="03000502040302020204" pitchFamily="66" charset="0"/>
              </a:defRPr>
            </a:lvl1pPr>
          </a:lstStyle>
          <a:p>
            <a:r>
              <a:rPr lang="en-US" altLang="zh-CN" dirty="0"/>
              <a:t>Title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FD34BA-D3C4-8575-C0B0-8EAD88225A47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1982" y="2505075"/>
            <a:ext cx="3886200" cy="36845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8E2536"/>
              </a:buClr>
              <a:buSzPct val="50000"/>
              <a:buFont typeface="Wingdings" pitchFamily="2" charset="2"/>
              <a:buChar char="n"/>
              <a:defRPr/>
            </a:lvl1pPr>
            <a:lvl2pPr marL="685800" indent="-228600">
              <a:buSzPct val="50000"/>
              <a:buFont typeface="Wingdings" pitchFamily="2" charset="2"/>
              <a:buChar char="u"/>
              <a:defRPr>
                <a:solidFill>
                  <a:schemeClr val="accent5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altLang="zh-CN" dirty="0"/>
              <a:t>1st</a:t>
            </a:r>
            <a:endParaRPr lang="zh-CN" altLang="en-US" dirty="0"/>
          </a:p>
          <a:p>
            <a:pPr lvl="1"/>
            <a:r>
              <a:rPr lang="en-US" altLang="zh-CN" dirty="0"/>
              <a:t>2nd</a:t>
            </a:r>
            <a:endParaRPr lang="zh-CN" altLang="en-US" dirty="0"/>
          </a:p>
          <a:p>
            <a:pPr lvl="2"/>
            <a:r>
              <a:rPr lang="en-US" altLang="zh-CN" dirty="0"/>
              <a:t>3rd</a:t>
            </a:r>
            <a:endParaRPr lang="zh-CN" altLang="en-US" dirty="0"/>
          </a:p>
          <a:p>
            <a:pPr lvl="3"/>
            <a:r>
              <a:rPr lang="en-US" altLang="zh-CN" dirty="0"/>
              <a:t>4th</a:t>
            </a:r>
            <a:endParaRPr lang="zh-CN" altLang="en-US" dirty="0"/>
          </a:p>
          <a:p>
            <a:pPr lvl="4"/>
            <a:r>
              <a:rPr lang="en-US" altLang="zh-CN" dirty="0"/>
              <a:t>5th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E1460E9-2022-5BBD-5D98-160BAD8D832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745" y="2505075"/>
            <a:ext cx="3886200" cy="36845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8E2536"/>
              </a:buClr>
              <a:buSzPct val="50000"/>
              <a:buFont typeface="Wingdings" pitchFamily="2" charset="2"/>
              <a:buChar char="n"/>
              <a:defRPr/>
            </a:lvl1pPr>
            <a:lvl2pPr marL="685800" indent="-228600">
              <a:buSzPct val="50000"/>
              <a:buFont typeface="Wingdings" pitchFamily="2" charset="2"/>
              <a:buChar char="u"/>
              <a:defRPr>
                <a:solidFill>
                  <a:schemeClr val="accent5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altLang="zh-CN" dirty="0"/>
              <a:t>1st</a:t>
            </a:r>
            <a:endParaRPr lang="zh-CN" altLang="en-US" dirty="0"/>
          </a:p>
          <a:p>
            <a:pPr lvl="1"/>
            <a:r>
              <a:rPr lang="en-US" altLang="zh-CN" dirty="0"/>
              <a:t>2nd</a:t>
            </a:r>
            <a:endParaRPr lang="zh-CN" altLang="en-US" dirty="0"/>
          </a:p>
          <a:p>
            <a:pPr lvl="2"/>
            <a:r>
              <a:rPr lang="en-US" altLang="zh-CN" dirty="0"/>
              <a:t>3rd</a:t>
            </a:r>
            <a:endParaRPr lang="zh-CN" altLang="en-US" dirty="0"/>
          </a:p>
          <a:p>
            <a:pPr lvl="3"/>
            <a:r>
              <a:rPr lang="en-US" altLang="zh-CN" dirty="0"/>
              <a:t>4th</a:t>
            </a:r>
            <a:endParaRPr lang="zh-CN" altLang="en-US" dirty="0"/>
          </a:p>
          <a:p>
            <a:pPr lvl="4"/>
            <a:r>
              <a:rPr lang="en-US" altLang="zh-CN" dirty="0"/>
              <a:t>5th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5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C7F1-8857-F147-8C0F-B9F87E85CD8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42A8F2-1E80-2ADE-B3B2-6504D62F9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662877"/>
            <a:ext cx="7886700" cy="4402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latin typeface="+mn-lt"/>
                <a:cs typeface="Cavolini" panose="03000502040302020204" pitchFamily="66" charset="0"/>
              </a:defRPr>
            </a:lvl1pPr>
          </a:lstStyle>
          <a:p>
            <a:r>
              <a:rPr lang="en-US" altLang="zh-CN" dirty="0"/>
              <a:t>Title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3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C7F1-8857-F147-8C0F-B9F87E85CD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169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1282588"/>
            <a:ext cx="2949178" cy="160020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282588"/>
            <a:ext cx="4629150" cy="457846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8E2536"/>
              </a:buClr>
              <a:buSzPct val="50000"/>
              <a:buFont typeface="Wingdings" pitchFamily="2" charset="2"/>
              <a:buChar char="n"/>
              <a:defRPr sz="3200"/>
            </a:lvl1pPr>
            <a:lvl2pPr marL="685800" indent="-228600">
              <a:buSzPct val="50000"/>
              <a:buFont typeface="Wingdings" pitchFamily="2" charset="2"/>
              <a:buChar char="u"/>
              <a:defRPr sz="2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18328"/>
            <a:ext cx="2949178" cy="2850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DA97460-0E0D-5B42-B376-56795FD13BF9}" type="datetimeFigureOut">
              <a:rPr kumimoji="1" lang="zh-CN" altLang="en-US" smtClean="0"/>
              <a:t>2022/10/10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C7F1-8857-F147-8C0F-B9F87E85CD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2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282588"/>
            <a:ext cx="4629150" cy="45784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C7F1-8857-F147-8C0F-B9F87E85CD8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CDAB37-2720-7040-4B31-07E6CCE8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9" y="1282588"/>
            <a:ext cx="2949178" cy="160020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C27F412-4784-F41B-D1A3-7E5C68667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018328"/>
            <a:ext cx="2949178" cy="2850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460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Template</a:t>
            </a:r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FC7F1-8857-F147-8C0F-B9F87E85CD8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8E56D9-6841-D536-0552-F7879480C7F7}"/>
              </a:ext>
            </a:extLst>
          </p:cNvPr>
          <p:cNvSpPr/>
          <p:nvPr userDrawn="1"/>
        </p:nvSpPr>
        <p:spPr>
          <a:xfrm>
            <a:off x="-8092" y="1169711"/>
            <a:ext cx="9158400" cy="7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7000">
                <a:schemeClr val="accent1">
                  <a:lumMod val="45000"/>
                  <a:lumOff val="55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100000">
                <a:srgbClr val="8E253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C56E05-BB83-7F57-B923-3CC7CE94756A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0460" y="30864"/>
            <a:ext cx="2354783" cy="52945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8B9D764-6433-55CB-F4AD-508EC7C573B4}"/>
              </a:ext>
            </a:extLst>
          </p:cNvPr>
          <p:cNvSpPr/>
          <p:nvPr userDrawn="1"/>
        </p:nvSpPr>
        <p:spPr>
          <a:xfrm>
            <a:off x="-14400" y="6270285"/>
            <a:ext cx="9158400" cy="7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7000">
                <a:schemeClr val="accent1">
                  <a:lumMod val="45000"/>
                  <a:lumOff val="55000"/>
                </a:schemeClr>
              </a:gs>
              <a:gs pos="36000">
                <a:schemeClr val="accent1">
                  <a:lumMod val="45000"/>
                  <a:lumOff val="55000"/>
                </a:schemeClr>
              </a:gs>
              <a:gs pos="100000">
                <a:srgbClr val="8E2536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6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sota/object-detection-on-coc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27A47-DD8D-12FC-C9CA-A001F04C9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774" y="1448473"/>
            <a:ext cx="8304451" cy="2069581"/>
          </a:xfrm>
        </p:spPr>
        <p:txBody>
          <a:bodyPr/>
          <a:lstStyle/>
          <a:p>
            <a:pPr algn="l"/>
            <a:r>
              <a:rPr lang="en" altLang="zh-C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Swin</a:t>
            </a:r>
            <a:r>
              <a:rPr lang="en" altLang="zh-C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Transformer </a:t>
            </a:r>
            <a:br>
              <a:rPr lang="en" altLang="zh-C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altLang="zh-C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Vision Transformer using Shifted Windows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A43D03-C3AE-A31C-3AE8-B95F3ECEF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774" y="3877167"/>
            <a:ext cx="6858000" cy="1655762"/>
          </a:xfrm>
        </p:spPr>
        <p:txBody>
          <a:bodyPr anchor="ctr"/>
          <a:lstStyle/>
          <a:p>
            <a:pPr algn="l"/>
            <a:r>
              <a:rPr kumimoji="1" lang="en-US" altLang="zh-CN" sz="2000" dirty="0" err="1"/>
              <a:t>Xiangqiao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22041201r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424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49382-0977-F1A6-CF5C-073B7B1D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Swin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3BE88-38F4-41F0-69C9-10D10F688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1526"/>
            <a:ext cx="7886700" cy="498655"/>
          </a:xfrm>
        </p:spPr>
        <p:txBody>
          <a:bodyPr/>
          <a:lstStyle/>
          <a:p>
            <a:r>
              <a:rPr kumimoji="1" lang="en-US" altLang="zh-CN" dirty="0"/>
              <a:t>Patch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Merging</a:t>
            </a:r>
            <a:endParaRPr kumimoji="1" lang="zh-CN" altLang="en-US" dirty="0"/>
          </a:p>
        </p:txBody>
      </p: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A36A2172-7768-F9E9-F228-7574B6AD0270}"/>
              </a:ext>
            </a:extLst>
          </p:cNvPr>
          <p:cNvGrpSpPr/>
          <p:nvPr/>
        </p:nvGrpSpPr>
        <p:grpSpPr>
          <a:xfrm>
            <a:off x="2206758" y="2740137"/>
            <a:ext cx="1290833" cy="1269775"/>
            <a:chOff x="1371600" y="2603854"/>
            <a:chExt cx="1290833" cy="12697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立方体 143">
              <a:extLst>
                <a:ext uri="{FF2B5EF4-FFF2-40B4-BE49-F238E27FC236}">
                  <a16:creationId xmlns:a16="http://schemas.microsoft.com/office/drawing/2014/main" id="{4816D9F0-0977-DAB7-53AF-3E0B5DF23096}"/>
                </a:ext>
              </a:extLst>
            </p:cNvPr>
            <p:cNvSpPr/>
            <p:nvPr/>
          </p:nvSpPr>
          <p:spPr>
            <a:xfrm>
              <a:off x="1371600" y="3669316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立方体 144">
              <a:extLst>
                <a:ext uri="{FF2B5EF4-FFF2-40B4-BE49-F238E27FC236}">
                  <a16:creationId xmlns:a16="http://schemas.microsoft.com/office/drawing/2014/main" id="{873DB9DB-E9B4-41C4-5AF3-5111335440D4}"/>
                </a:ext>
              </a:extLst>
            </p:cNvPr>
            <p:cNvSpPr/>
            <p:nvPr/>
          </p:nvSpPr>
          <p:spPr>
            <a:xfrm>
              <a:off x="1526197" y="3669316"/>
              <a:ext cx="202301" cy="202301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立方体 145">
              <a:extLst>
                <a:ext uri="{FF2B5EF4-FFF2-40B4-BE49-F238E27FC236}">
                  <a16:creationId xmlns:a16="http://schemas.microsoft.com/office/drawing/2014/main" id="{BC262922-14A6-EC92-3516-3677CF3CBA10}"/>
                </a:ext>
              </a:extLst>
            </p:cNvPr>
            <p:cNvSpPr/>
            <p:nvPr/>
          </p:nvSpPr>
          <p:spPr>
            <a:xfrm>
              <a:off x="1371600" y="3522696"/>
              <a:ext cx="202301" cy="202301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7" name="立方体 146">
              <a:extLst>
                <a:ext uri="{FF2B5EF4-FFF2-40B4-BE49-F238E27FC236}">
                  <a16:creationId xmlns:a16="http://schemas.microsoft.com/office/drawing/2014/main" id="{9E9CAB80-7AC1-E9FC-D3BA-B642FD27E91D}"/>
                </a:ext>
              </a:extLst>
            </p:cNvPr>
            <p:cNvSpPr/>
            <p:nvPr/>
          </p:nvSpPr>
          <p:spPr>
            <a:xfrm>
              <a:off x="1526197" y="3522695"/>
              <a:ext cx="202301" cy="202301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立方体 147">
              <a:extLst>
                <a:ext uri="{FF2B5EF4-FFF2-40B4-BE49-F238E27FC236}">
                  <a16:creationId xmlns:a16="http://schemas.microsoft.com/office/drawing/2014/main" id="{94F3D314-184F-BC42-99EF-41B86F7DE296}"/>
                </a:ext>
              </a:extLst>
            </p:cNvPr>
            <p:cNvSpPr/>
            <p:nvPr/>
          </p:nvSpPr>
          <p:spPr>
            <a:xfrm>
              <a:off x="1683673" y="3671328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9" name="立方体 148">
              <a:extLst>
                <a:ext uri="{FF2B5EF4-FFF2-40B4-BE49-F238E27FC236}">
                  <a16:creationId xmlns:a16="http://schemas.microsoft.com/office/drawing/2014/main" id="{06C5E59A-E486-614C-6920-67057F7311C0}"/>
                </a:ext>
              </a:extLst>
            </p:cNvPr>
            <p:cNvSpPr/>
            <p:nvPr/>
          </p:nvSpPr>
          <p:spPr>
            <a:xfrm>
              <a:off x="1838270" y="3671328"/>
              <a:ext cx="202301" cy="202301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立方体 149">
              <a:extLst>
                <a:ext uri="{FF2B5EF4-FFF2-40B4-BE49-F238E27FC236}">
                  <a16:creationId xmlns:a16="http://schemas.microsoft.com/office/drawing/2014/main" id="{DB8D84A2-3C4F-DE2F-B89D-6553D88A7DD2}"/>
                </a:ext>
              </a:extLst>
            </p:cNvPr>
            <p:cNvSpPr/>
            <p:nvPr/>
          </p:nvSpPr>
          <p:spPr>
            <a:xfrm>
              <a:off x="1683673" y="3524708"/>
              <a:ext cx="202301" cy="202301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立方体 150">
              <a:extLst>
                <a:ext uri="{FF2B5EF4-FFF2-40B4-BE49-F238E27FC236}">
                  <a16:creationId xmlns:a16="http://schemas.microsoft.com/office/drawing/2014/main" id="{D2AF52DD-5D58-15CA-86DB-CC7AA3C1CDE4}"/>
                </a:ext>
              </a:extLst>
            </p:cNvPr>
            <p:cNvSpPr/>
            <p:nvPr/>
          </p:nvSpPr>
          <p:spPr>
            <a:xfrm>
              <a:off x="1838270" y="3524707"/>
              <a:ext cx="202301" cy="202301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2" name="立方体 151">
              <a:extLst>
                <a:ext uri="{FF2B5EF4-FFF2-40B4-BE49-F238E27FC236}">
                  <a16:creationId xmlns:a16="http://schemas.microsoft.com/office/drawing/2014/main" id="{9D9297FD-5081-629E-C11C-CCB10E60B507}"/>
                </a:ext>
              </a:extLst>
            </p:cNvPr>
            <p:cNvSpPr/>
            <p:nvPr/>
          </p:nvSpPr>
          <p:spPr>
            <a:xfrm>
              <a:off x="1371600" y="3365384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3" name="立方体 152">
              <a:extLst>
                <a:ext uri="{FF2B5EF4-FFF2-40B4-BE49-F238E27FC236}">
                  <a16:creationId xmlns:a16="http://schemas.microsoft.com/office/drawing/2014/main" id="{A5F17CBD-3E52-3215-5121-433D004601FE}"/>
                </a:ext>
              </a:extLst>
            </p:cNvPr>
            <p:cNvSpPr/>
            <p:nvPr/>
          </p:nvSpPr>
          <p:spPr>
            <a:xfrm>
              <a:off x="1526197" y="3365384"/>
              <a:ext cx="202301" cy="202301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" name="立方体 153">
              <a:extLst>
                <a:ext uri="{FF2B5EF4-FFF2-40B4-BE49-F238E27FC236}">
                  <a16:creationId xmlns:a16="http://schemas.microsoft.com/office/drawing/2014/main" id="{2810820F-B0A2-A6BB-B20D-F9265CBFCC1D}"/>
                </a:ext>
              </a:extLst>
            </p:cNvPr>
            <p:cNvSpPr/>
            <p:nvPr/>
          </p:nvSpPr>
          <p:spPr>
            <a:xfrm>
              <a:off x="1371600" y="3218764"/>
              <a:ext cx="202301" cy="202301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立方体 154">
              <a:extLst>
                <a:ext uri="{FF2B5EF4-FFF2-40B4-BE49-F238E27FC236}">
                  <a16:creationId xmlns:a16="http://schemas.microsoft.com/office/drawing/2014/main" id="{3ACE5ADF-790C-0781-7D3A-ED51604DB4BC}"/>
                </a:ext>
              </a:extLst>
            </p:cNvPr>
            <p:cNvSpPr/>
            <p:nvPr/>
          </p:nvSpPr>
          <p:spPr>
            <a:xfrm>
              <a:off x="1526197" y="3218763"/>
              <a:ext cx="202301" cy="202301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6" name="立方体 155">
              <a:extLst>
                <a:ext uri="{FF2B5EF4-FFF2-40B4-BE49-F238E27FC236}">
                  <a16:creationId xmlns:a16="http://schemas.microsoft.com/office/drawing/2014/main" id="{84C8B5E5-D11E-3105-2AD9-B02C4294DC3C}"/>
                </a:ext>
              </a:extLst>
            </p:cNvPr>
            <p:cNvSpPr/>
            <p:nvPr/>
          </p:nvSpPr>
          <p:spPr>
            <a:xfrm>
              <a:off x="1683673" y="3364377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7" name="立方体 156">
              <a:extLst>
                <a:ext uri="{FF2B5EF4-FFF2-40B4-BE49-F238E27FC236}">
                  <a16:creationId xmlns:a16="http://schemas.microsoft.com/office/drawing/2014/main" id="{2C55E299-FB78-2B16-4E46-5829249CF435}"/>
                </a:ext>
              </a:extLst>
            </p:cNvPr>
            <p:cNvSpPr/>
            <p:nvPr/>
          </p:nvSpPr>
          <p:spPr>
            <a:xfrm>
              <a:off x="1838270" y="3364377"/>
              <a:ext cx="202301" cy="202301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8" name="立方体 157">
              <a:extLst>
                <a:ext uri="{FF2B5EF4-FFF2-40B4-BE49-F238E27FC236}">
                  <a16:creationId xmlns:a16="http://schemas.microsoft.com/office/drawing/2014/main" id="{CC71DF4A-534B-D731-09F7-5FE3767F136B}"/>
                </a:ext>
              </a:extLst>
            </p:cNvPr>
            <p:cNvSpPr/>
            <p:nvPr/>
          </p:nvSpPr>
          <p:spPr>
            <a:xfrm>
              <a:off x="1683673" y="3217757"/>
              <a:ext cx="202301" cy="202301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9" name="立方体 158">
              <a:extLst>
                <a:ext uri="{FF2B5EF4-FFF2-40B4-BE49-F238E27FC236}">
                  <a16:creationId xmlns:a16="http://schemas.microsoft.com/office/drawing/2014/main" id="{8EBC6B74-18A0-9A0A-3DAF-67B0D64CB516}"/>
                </a:ext>
              </a:extLst>
            </p:cNvPr>
            <p:cNvSpPr/>
            <p:nvPr/>
          </p:nvSpPr>
          <p:spPr>
            <a:xfrm>
              <a:off x="1838270" y="3217756"/>
              <a:ext cx="202301" cy="202301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0" name="立方体 159">
              <a:extLst>
                <a:ext uri="{FF2B5EF4-FFF2-40B4-BE49-F238E27FC236}">
                  <a16:creationId xmlns:a16="http://schemas.microsoft.com/office/drawing/2014/main" id="{94F52DC2-837A-A55E-D485-22277FABF172}"/>
                </a:ext>
              </a:extLst>
            </p:cNvPr>
            <p:cNvSpPr/>
            <p:nvPr/>
          </p:nvSpPr>
          <p:spPr>
            <a:xfrm>
              <a:off x="1993462" y="3669316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" name="立方体 160">
              <a:extLst>
                <a:ext uri="{FF2B5EF4-FFF2-40B4-BE49-F238E27FC236}">
                  <a16:creationId xmlns:a16="http://schemas.microsoft.com/office/drawing/2014/main" id="{842A21B6-C41C-EEE2-0263-9CF9B2D2CE7D}"/>
                </a:ext>
              </a:extLst>
            </p:cNvPr>
            <p:cNvSpPr/>
            <p:nvPr/>
          </p:nvSpPr>
          <p:spPr>
            <a:xfrm>
              <a:off x="2148059" y="3669316"/>
              <a:ext cx="202301" cy="202301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" name="立方体 161">
              <a:extLst>
                <a:ext uri="{FF2B5EF4-FFF2-40B4-BE49-F238E27FC236}">
                  <a16:creationId xmlns:a16="http://schemas.microsoft.com/office/drawing/2014/main" id="{05F0F437-A324-8F6C-884E-069207C5ABBC}"/>
                </a:ext>
              </a:extLst>
            </p:cNvPr>
            <p:cNvSpPr/>
            <p:nvPr/>
          </p:nvSpPr>
          <p:spPr>
            <a:xfrm>
              <a:off x="1993462" y="3522696"/>
              <a:ext cx="202301" cy="202301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" name="立方体 162">
              <a:extLst>
                <a:ext uri="{FF2B5EF4-FFF2-40B4-BE49-F238E27FC236}">
                  <a16:creationId xmlns:a16="http://schemas.microsoft.com/office/drawing/2014/main" id="{67AFC7A3-C44F-AF7B-6257-FA953EE4233F}"/>
                </a:ext>
              </a:extLst>
            </p:cNvPr>
            <p:cNvSpPr/>
            <p:nvPr/>
          </p:nvSpPr>
          <p:spPr>
            <a:xfrm>
              <a:off x="2148059" y="3522695"/>
              <a:ext cx="202301" cy="202301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" name="立方体 163">
              <a:extLst>
                <a:ext uri="{FF2B5EF4-FFF2-40B4-BE49-F238E27FC236}">
                  <a16:creationId xmlns:a16="http://schemas.microsoft.com/office/drawing/2014/main" id="{F72C2BA1-3F30-34BF-A09C-E9E2EB20334D}"/>
                </a:ext>
              </a:extLst>
            </p:cNvPr>
            <p:cNvSpPr/>
            <p:nvPr/>
          </p:nvSpPr>
          <p:spPr>
            <a:xfrm>
              <a:off x="2305535" y="3671328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5" name="立方体 164">
              <a:extLst>
                <a:ext uri="{FF2B5EF4-FFF2-40B4-BE49-F238E27FC236}">
                  <a16:creationId xmlns:a16="http://schemas.microsoft.com/office/drawing/2014/main" id="{9013250F-395F-8714-2A08-D52C76E10598}"/>
                </a:ext>
              </a:extLst>
            </p:cNvPr>
            <p:cNvSpPr/>
            <p:nvPr/>
          </p:nvSpPr>
          <p:spPr>
            <a:xfrm>
              <a:off x="2460132" y="3671328"/>
              <a:ext cx="202301" cy="202301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6" name="立方体 165">
              <a:extLst>
                <a:ext uri="{FF2B5EF4-FFF2-40B4-BE49-F238E27FC236}">
                  <a16:creationId xmlns:a16="http://schemas.microsoft.com/office/drawing/2014/main" id="{1450B05F-D7D3-9E12-FAC6-90C1658520D7}"/>
                </a:ext>
              </a:extLst>
            </p:cNvPr>
            <p:cNvSpPr/>
            <p:nvPr/>
          </p:nvSpPr>
          <p:spPr>
            <a:xfrm>
              <a:off x="2305535" y="3524708"/>
              <a:ext cx="202301" cy="202301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立方体 166">
              <a:extLst>
                <a:ext uri="{FF2B5EF4-FFF2-40B4-BE49-F238E27FC236}">
                  <a16:creationId xmlns:a16="http://schemas.microsoft.com/office/drawing/2014/main" id="{E1B367C4-D624-D78F-B282-B94D6B7293D8}"/>
                </a:ext>
              </a:extLst>
            </p:cNvPr>
            <p:cNvSpPr/>
            <p:nvPr/>
          </p:nvSpPr>
          <p:spPr>
            <a:xfrm>
              <a:off x="2460132" y="3524707"/>
              <a:ext cx="202301" cy="202301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立方体 167">
              <a:extLst>
                <a:ext uri="{FF2B5EF4-FFF2-40B4-BE49-F238E27FC236}">
                  <a16:creationId xmlns:a16="http://schemas.microsoft.com/office/drawing/2014/main" id="{2B75D319-997C-037F-D5B7-7F81AF3D25E6}"/>
                </a:ext>
              </a:extLst>
            </p:cNvPr>
            <p:cNvSpPr/>
            <p:nvPr/>
          </p:nvSpPr>
          <p:spPr>
            <a:xfrm>
              <a:off x="1993462" y="3365384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立方体 168">
              <a:extLst>
                <a:ext uri="{FF2B5EF4-FFF2-40B4-BE49-F238E27FC236}">
                  <a16:creationId xmlns:a16="http://schemas.microsoft.com/office/drawing/2014/main" id="{6A116DBF-A816-F1F7-CD93-F91C719FE011}"/>
                </a:ext>
              </a:extLst>
            </p:cNvPr>
            <p:cNvSpPr/>
            <p:nvPr/>
          </p:nvSpPr>
          <p:spPr>
            <a:xfrm>
              <a:off x="2148059" y="3365384"/>
              <a:ext cx="202301" cy="202301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0" name="立方体 169">
              <a:extLst>
                <a:ext uri="{FF2B5EF4-FFF2-40B4-BE49-F238E27FC236}">
                  <a16:creationId xmlns:a16="http://schemas.microsoft.com/office/drawing/2014/main" id="{973989EE-D5A1-87E9-D8EA-DF67E2A42A4A}"/>
                </a:ext>
              </a:extLst>
            </p:cNvPr>
            <p:cNvSpPr/>
            <p:nvPr/>
          </p:nvSpPr>
          <p:spPr>
            <a:xfrm>
              <a:off x="1993462" y="3218764"/>
              <a:ext cx="202301" cy="202301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立方体 170">
              <a:extLst>
                <a:ext uri="{FF2B5EF4-FFF2-40B4-BE49-F238E27FC236}">
                  <a16:creationId xmlns:a16="http://schemas.microsoft.com/office/drawing/2014/main" id="{975E4A67-5166-9761-01B5-6BDDF3880AC7}"/>
                </a:ext>
              </a:extLst>
            </p:cNvPr>
            <p:cNvSpPr/>
            <p:nvPr/>
          </p:nvSpPr>
          <p:spPr>
            <a:xfrm>
              <a:off x="2148059" y="3218763"/>
              <a:ext cx="202301" cy="202301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立方体 171">
              <a:extLst>
                <a:ext uri="{FF2B5EF4-FFF2-40B4-BE49-F238E27FC236}">
                  <a16:creationId xmlns:a16="http://schemas.microsoft.com/office/drawing/2014/main" id="{EB6D1B57-4F09-52A9-C729-653DB9F17573}"/>
                </a:ext>
              </a:extLst>
            </p:cNvPr>
            <p:cNvSpPr/>
            <p:nvPr/>
          </p:nvSpPr>
          <p:spPr>
            <a:xfrm>
              <a:off x="2305535" y="3364377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立方体 172">
              <a:extLst>
                <a:ext uri="{FF2B5EF4-FFF2-40B4-BE49-F238E27FC236}">
                  <a16:creationId xmlns:a16="http://schemas.microsoft.com/office/drawing/2014/main" id="{2BC5E635-BB4F-B2BB-1FB9-2DD1A325CB2A}"/>
                </a:ext>
              </a:extLst>
            </p:cNvPr>
            <p:cNvSpPr/>
            <p:nvPr/>
          </p:nvSpPr>
          <p:spPr>
            <a:xfrm>
              <a:off x="2460132" y="3364377"/>
              <a:ext cx="202301" cy="202301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4" name="立方体 173">
              <a:extLst>
                <a:ext uri="{FF2B5EF4-FFF2-40B4-BE49-F238E27FC236}">
                  <a16:creationId xmlns:a16="http://schemas.microsoft.com/office/drawing/2014/main" id="{E71A266A-E676-9927-8334-4D333E573343}"/>
                </a:ext>
              </a:extLst>
            </p:cNvPr>
            <p:cNvSpPr/>
            <p:nvPr/>
          </p:nvSpPr>
          <p:spPr>
            <a:xfrm>
              <a:off x="2305535" y="3217757"/>
              <a:ext cx="202301" cy="202301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5" name="立方体 174">
              <a:extLst>
                <a:ext uri="{FF2B5EF4-FFF2-40B4-BE49-F238E27FC236}">
                  <a16:creationId xmlns:a16="http://schemas.microsoft.com/office/drawing/2014/main" id="{A5E20469-58F0-7FF7-81BC-8D39D3506633}"/>
                </a:ext>
              </a:extLst>
            </p:cNvPr>
            <p:cNvSpPr/>
            <p:nvPr/>
          </p:nvSpPr>
          <p:spPr>
            <a:xfrm>
              <a:off x="2460132" y="3217756"/>
              <a:ext cx="202301" cy="202301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立方体 175">
              <a:extLst>
                <a:ext uri="{FF2B5EF4-FFF2-40B4-BE49-F238E27FC236}">
                  <a16:creationId xmlns:a16="http://schemas.microsoft.com/office/drawing/2014/main" id="{A9DF9BCA-2287-A7FA-5B68-FFC0E3919B1F}"/>
                </a:ext>
              </a:extLst>
            </p:cNvPr>
            <p:cNvSpPr/>
            <p:nvPr/>
          </p:nvSpPr>
          <p:spPr>
            <a:xfrm>
              <a:off x="1371600" y="3055414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7" name="立方体 176">
              <a:extLst>
                <a:ext uri="{FF2B5EF4-FFF2-40B4-BE49-F238E27FC236}">
                  <a16:creationId xmlns:a16="http://schemas.microsoft.com/office/drawing/2014/main" id="{01D9102C-CEA1-292D-8B1A-226F3F10164C}"/>
                </a:ext>
              </a:extLst>
            </p:cNvPr>
            <p:cNvSpPr/>
            <p:nvPr/>
          </p:nvSpPr>
          <p:spPr>
            <a:xfrm>
              <a:off x="1526197" y="3055414"/>
              <a:ext cx="202301" cy="202301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8" name="立方体 177">
              <a:extLst>
                <a:ext uri="{FF2B5EF4-FFF2-40B4-BE49-F238E27FC236}">
                  <a16:creationId xmlns:a16="http://schemas.microsoft.com/office/drawing/2014/main" id="{65114FF8-7413-C84F-0617-5F2AF4B54672}"/>
                </a:ext>
              </a:extLst>
            </p:cNvPr>
            <p:cNvSpPr/>
            <p:nvPr/>
          </p:nvSpPr>
          <p:spPr>
            <a:xfrm>
              <a:off x="1371600" y="2908794"/>
              <a:ext cx="202301" cy="202301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9" name="立方体 178">
              <a:extLst>
                <a:ext uri="{FF2B5EF4-FFF2-40B4-BE49-F238E27FC236}">
                  <a16:creationId xmlns:a16="http://schemas.microsoft.com/office/drawing/2014/main" id="{BB061EB7-7184-E26E-C938-D78F9D9A6E2D}"/>
                </a:ext>
              </a:extLst>
            </p:cNvPr>
            <p:cNvSpPr/>
            <p:nvPr/>
          </p:nvSpPr>
          <p:spPr>
            <a:xfrm>
              <a:off x="1526197" y="2908793"/>
              <a:ext cx="202301" cy="202301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0" name="立方体 179">
              <a:extLst>
                <a:ext uri="{FF2B5EF4-FFF2-40B4-BE49-F238E27FC236}">
                  <a16:creationId xmlns:a16="http://schemas.microsoft.com/office/drawing/2014/main" id="{69ABBDD4-0327-1EFC-D011-0B9654AA2E57}"/>
                </a:ext>
              </a:extLst>
            </p:cNvPr>
            <p:cNvSpPr/>
            <p:nvPr/>
          </p:nvSpPr>
          <p:spPr>
            <a:xfrm>
              <a:off x="1683673" y="3057426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1" name="立方体 180">
              <a:extLst>
                <a:ext uri="{FF2B5EF4-FFF2-40B4-BE49-F238E27FC236}">
                  <a16:creationId xmlns:a16="http://schemas.microsoft.com/office/drawing/2014/main" id="{2F2D64A8-8E1E-7D1B-D504-4A49F77DF707}"/>
                </a:ext>
              </a:extLst>
            </p:cNvPr>
            <p:cNvSpPr/>
            <p:nvPr/>
          </p:nvSpPr>
          <p:spPr>
            <a:xfrm>
              <a:off x="1838270" y="3057426"/>
              <a:ext cx="202301" cy="202301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2" name="立方体 181">
              <a:extLst>
                <a:ext uri="{FF2B5EF4-FFF2-40B4-BE49-F238E27FC236}">
                  <a16:creationId xmlns:a16="http://schemas.microsoft.com/office/drawing/2014/main" id="{15427EDD-4F3E-AAA0-8259-38925F2BFF7A}"/>
                </a:ext>
              </a:extLst>
            </p:cNvPr>
            <p:cNvSpPr/>
            <p:nvPr/>
          </p:nvSpPr>
          <p:spPr>
            <a:xfrm>
              <a:off x="1683673" y="2910806"/>
              <a:ext cx="202301" cy="202301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立方体 182">
              <a:extLst>
                <a:ext uri="{FF2B5EF4-FFF2-40B4-BE49-F238E27FC236}">
                  <a16:creationId xmlns:a16="http://schemas.microsoft.com/office/drawing/2014/main" id="{98E435EA-13DC-2A22-6C42-1C09897497DC}"/>
                </a:ext>
              </a:extLst>
            </p:cNvPr>
            <p:cNvSpPr/>
            <p:nvPr/>
          </p:nvSpPr>
          <p:spPr>
            <a:xfrm>
              <a:off x="1838270" y="2910805"/>
              <a:ext cx="202301" cy="202301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4" name="立方体 183">
              <a:extLst>
                <a:ext uri="{FF2B5EF4-FFF2-40B4-BE49-F238E27FC236}">
                  <a16:creationId xmlns:a16="http://schemas.microsoft.com/office/drawing/2014/main" id="{A93EB186-E2C7-9701-11B7-8CD439047D51}"/>
                </a:ext>
              </a:extLst>
            </p:cNvPr>
            <p:cNvSpPr/>
            <p:nvPr/>
          </p:nvSpPr>
          <p:spPr>
            <a:xfrm>
              <a:off x="1371600" y="2751482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立方体 184">
              <a:extLst>
                <a:ext uri="{FF2B5EF4-FFF2-40B4-BE49-F238E27FC236}">
                  <a16:creationId xmlns:a16="http://schemas.microsoft.com/office/drawing/2014/main" id="{AE280A5A-F8F6-3238-B226-506D28766B71}"/>
                </a:ext>
              </a:extLst>
            </p:cNvPr>
            <p:cNvSpPr/>
            <p:nvPr/>
          </p:nvSpPr>
          <p:spPr>
            <a:xfrm>
              <a:off x="1526197" y="2751482"/>
              <a:ext cx="202301" cy="202301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立方体 185">
              <a:extLst>
                <a:ext uri="{FF2B5EF4-FFF2-40B4-BE49-F238E27FC236}">
                  <a16:creationId xmlns:a16="http://schemas.microsoft.com/office/drawing/2014/main" id="{31ACD234-8D48-EDC5-70AA-789A987244BD}"/>
                </a:ext>
              </a:extLst>
            </p:cNvPr>
            <p:cNvSpPr/>
            <p:nvPr/>
          </p:nvSpPr>
          <p:spPr>
            <a:xfrm>
              <a:off x="1371600" y="2604862"/>
              <a:ext cx="202301" cy="202301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7" name="立方体 186">
              <a:extLst>
                <a:ext uri="{FF2B5EF4-FFF2-40B4-BE49-F238E27FC236}">
                  <a16:creationId xmlns:a16="http://schemas.microsoft.com/office/drawing/2014/main" id="{70F253F5-7271-D23C-A46F-B22DD4AC8BBB}"/>
                </a:ext>
              </a:extLst>
            </p:cNvPr>
            <p:cNvSpPr/>
            <p:nvPr/>
          </p:nvSpPr>
          <p:spPr>
            <a:xfrm>
              <a:off x="1526197" y="2604861"/>
              <a:ext cx="202301" cy="202301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8" name="立方体 187">
              <a:extLst>
                <a:ext uri="{FF2B5EF4-FFF2-40B4-BE49-F238E27FC236}">
                  <a16:creationId xmlns:a16="http://schemas.microsoft.com/office/drawing/2014/main" id="{1BB2F148-1432-9D2B-CFC0-CA867A61794D}"/>
                </a:ext>
              </a:extLst>
            </p:cNvPr>
            <p:cNvSpPr/>
            <p:nvPr/>
          </p:nvSpPr>
          <p:spPr>
            <a:xfrm>
              <a:off x="1683673" y="2750475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9" name="立方体 188">
              <a:extLst>
                <a:ext uri="{FF2B5EF4-FFF2-40B4-BE49-F238E27FC236}">
                  <a16:creationId xmlns:a16="http://schemas.microsoft.com/office/drawing/2014/main" id="{6D887015-9682-A5D7-6824-466B6ACE3A08}"/>
                </a:ext>
              </a:extLst>
            </p:cNvPr>
            <p:cNvSpPr/>
            <p:nvPr/>
          </p:nvSpPr>
          <p:spPr>
            <a:xfrm>
              <a:off x="1838270" y="2750475"/>
              <a:ext cx="202301" cy="202301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0" name="立方体 189">
              <a:extLst>
                <a:ext uri="{FF2B5EF4-FFF2-40B4-BE49-F238E27FC236}">
                  <a16:creationId xmlns:a16="http://schemas.microsoft.com/office/drawing/2014/main" id="{7A3F4DCA-104C-CA4B-DB52-C7AFBE4A9267}"/>
                </a:ext>
              </a:extLst>
            </p:cNvPr>
            <p:cNvSpPr/>
            <p:nvPr/>
          </p:nvSpPr>
          <p:spPr>
            <a:xfrm>
              <a:off x="1683673" y="2603855"/>
              <a:ext cx="202301" cy="202301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立方体 190">
              <a:extLst>
                <a:ext uri="{FF2B5EF4-FFF2-40B4-BE49-F238E27FC236}">
                  <a16:creationId xmlns:a16="http://schemas.microsoft.com/office/drawing/2014/main" id="{2FB80DFE-AB36-1024-3707-9CD5D3E30F57}"/>
                </a:ext>
              </a:extLst>
            </p:cNvPr>
            <p:cNvSpPr/>
            <p:nvPr/>
          </p:nvSpPr>
          <p:spPr>
            <a:xfrm>
              <a:off x="1838270" y="2603854"/>
              <a:ext cx="202301" cy="202301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立方体 191">
              <a:extLst>
                <a:ext uri="{FF2B5EF4-FFF2-40B4-BE49-F238E27FC236}">
                  <a16:creationId xmlns:a16="http://schemas.microsoft.com/office/drawing/2014/main" id="{0AEA6BF7-5219-F29C-E269-C2D882B7671D}"/>
                </a:ext>
              </a:extLst>
            </p:cNvPr>
            <p:cNvSpPr/>
            <p:nvPr/>
          </p:nvSpPr>
          <p:spPr>
            <a:xfrm>
              <a:off x="1993462" y="3055414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立方体 192">
              <a:extLst>
                <a:ext uri="{FF2B5EF4-FFF2-40B4-BE49-F238E27FC236}">
                  <a16:creationId xmlns:a16="http://schemas.microsoft.com/office/drawing/2014/main" id="{52200A5E-FC52-658B-407F-54EE1129DA72}"/>
                </a:ext>
              </a:extLst>
            </p:cNvPr>
            <p:cNvSpPr/>
            <p:nvPr/>
          </p:nvSpPr>
          <p:spPr>
            <a:xfrm>
              <a:off x="2148059" y="3055414"/>
              <a:ext cx="202301" cy="202301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立方体 193">
              <a:extLst>
                <a:ext uri="{FF2B5EF4-FFF2-40B4-BE49-F238E27FC236}">
                  <a16:creationId xmlns:a16="http://schemas.microsoft.com/office/drawing/2014/main" id="{1DF4BBC7-FB3B-62CB-FA66-9CEDAF5AB292}"/>
                </a:ext>
              </a:extLst>
            </p:cNvPr>
            <p:cNvSpPr/>
            <p:nvPr/>
          </p:nvSpPr>
          <p:spPr>
            <a:xfrm>
              <a:off x="1993462" y="2908794"/>
              <a:ext cx="202301" cy="202301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立方体 194">
              <a:extLst>
                <a:ext uri="{FF2B5EF4-FFF2-40B4-BE49-F238E27FC236}">
                  <a16:creationId xmlns:a16="http://schemas.microsoft.com/office/drawing/2014/main" id="{0DA4A763-15C9-7E3F-E664-D224A3F7AECB}"/>
                </a:ext>
              </a:extLst>
            </p:cNvPr>
            <p:cNvSpPr/>
            <p:nvPr/>
          </p:nvSpPr>
          <p:spPr>
            <a:xfrm>
              <a:off x="2148059" y="2908793"/>
              <a:ext cx="202301" cy="202301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立方体 195">
              <a:extLst>
                <a:ext uri="{FF2B5EF4-FFF2-40B4-BE49-F238E27FC236}">
                  <a16:creationId xmlns:a16="http://schemas.microsoft.com/office/drawing/2014/main" id="{041B4181-CC9D-F640-ABDB-938D064EC2FC}"/>
                </a:ext>
              </a:extLst>
            </p:cNvPr>
            <p:cNvSpPr/>
            <p:nvPr/>
          </p:nvSpPr>
          <p:spPr>
            <a:xfrm>
              <a:off x="2305535" y="3057426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7" name="立方体 196">
              <a:extLst>
                <a:ext uri="{FF2B5EF4-FFF2-40B4-BE49-F238E27FC236}">
                  <a16:creationId xmlns:a16="http://schemas.microsoft.com/office/drawing/2014/main" id="{B362302B-F1CE-10D5-D678-9E51933C9043}"/>
                </a:ext>
              </a:extLst>
            </p:cNvPr>
            <p:cNvSpPr/>
            <p:nvPr/>
          </p:nvSpPr>
          <p:spPr>
            <a:xfrm>
              <a:off x="2460132" y="3057426"/>
              <a:ext cx="202301" cy="202301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立方体 197">
              <a:extLst>
                <a:ext uri="{FF2B5EF4-FFF2-40B4-BE49-F238E27FC236}">
                  <a16:creationId xmlns:a16="http://schemas.microsoft.com/office/drawing/2014/main" id="{D6B8B77E-DAB1-3F29-29A6-BF5275CC8D4C}"/>
                </a:ext>
              </a:extLst>
            </p:cNvPr>
            <p:cNvSpPr/>
            <p:nvPr/>
          </p:nvSpPr>
          <p:spPr>
            <a:xfrm>
              <a:off x="2305535" y="2910806"/>
              <a:ext cx="202301" cy="202301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9" name="立方体 198">
              <a:extLst>
                <a:ext uri="{FF2B5EF4-FFF2-40B4-BE49-F238E27FC236}">
                  <a16:creationId xmlns:a16="http://schemas.microsoft.com/office/drawing/2014/main" id="{4F59E0BB-111E-E8CD-9920-2A58645CB9E3}"/>
                </a:ext>
              </a:extLst>
            </p:cNvPr>
            <p:cNvSpPr/>
            <p:nvPr/>
          </p:nvSpPr>
          <p:spPr>
            <a:xfrm>
              <a:off x="2460132" y="2910805"/>
              <a:ext cx="202301" cy="202301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0" name="立方体 199">
              <a:extLst>
                <a:ext uri="{FF2B5EF4-FFF2-40B4-BE49-F238E27FC236}">
                  <a16:creationId xmlns:a16="http://schemas.microsoft.com/office/drawing/2014/main" id="{CD9CBB83-971E-C3E8-9C0D-6B842921AD54}"/>
                </a:ext>
              </a:extLst>
            </p:cNvPr>
            <p:cNvSpPr/>
            <p:nvPr/>
          </p:nvSpPr>
          <p:spPr>
            <a:xfrm>
              <a:off x="1993462" y="2751482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1" name="立方体 200">
              <a:extLst>
                <a:ext uri="{FF2B5EF4-FFF2-40B4-BE49-F238E27FC236}">
                  <a16:creationId xmlns:a16="http://schemas.microsoft.com/office/drawing/2014/main" id="{203FE19D-9BAE-3B81-DAC4-A24BA741BA61}"/>
                </a:ext>
              </a:extLst>
            </p:cNvPr>
            <p:cNvSpPr/>
            <p:nvPr/>
          </p:nvSpPr>
          <p:spPr>
            <a:xfrm>
              <a:off x="2148059" y="2751482"/>
              <a:ext cx="202301" cy="202301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2" name="立方体 201">
              <a:extLst>
                <a:ext uri="{FF2B5EF4-FFF2-40B4-BE49-F238E27FC236}">
                  <a16:creationId xmlns:a16="http://schemas.microsoft.com/office/drawing/2014/main" id="{B2AFEC8B-F803-EEF5-36FE-3A690E4282AF}"/>
                </a:ext>
              </a:extLst>
            </p:cNvPr>
            <p:cNvSpPr/>
            <p:nvPr/>
          </p:nvSpPr>
          <p:spPr>
            <a:xfrm>
              <a:off x="1993462" y="2604862"/>
              <a:ext cx="202301" cy="202301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3" name="立方体 202">
              <a:extLst>
                <a:ext uri="{FF2B5EF4-FFF2-40B4-BE49-F238E27FC236}">
                  <a16:creationId xmlns:a16="http://schemas.microsoft.com/office/drawing/2014/main" id="{8278171D-4538-E175-E76C-134EC0F58FBB}"/>
                </a:ext>
              </a:extLst>
            </p:cNvPr>
            <p:cNvSpPr/>
            <p:nvPr/>
          </p:nvSpPr>
          <p:spPr>
            <a:xfrm>
              <a:off x="2148059" y="2604861"/>
              <a:ext cx="202301" cy="202301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4" name="立方体 203">
              <a:extLst>
                <a:ext uri="{FF2B5EF4-FFF2-40B4-BE49-F238E27FC236}">
                  <a16:creationId xmlns:a16="http://schemas.microsoft.com/office/drawing/2014/main" id="{47F4B5E9-46A9-53D3-A954-C97639D52F05}"/>
                </a:ext>
              </a:extLst>
            </p:cNvPr>
            <p:cNvSpPr/>
            <p:nvPr/>
          </p:nvSpPr>
          <p:spPr>
            <a:xfrm>
              <a:off x="2305535" y="2750475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5" name="立方体 204">
              <a:extLst>
                <a:ext uri="{FF2B5EF4-FFF2-40B4-BE49-F238E27FC236}">
                  <a16:creationId xmlns:a16="http://schemas.microsoft.com/office/drawing/2014/main" id="{670C6F0A-C2BA-B0E6-4DB5-94721543060C}"/>
                </a:ext>
              </a:extLst>
            </p:cNvPr>
            <p:cNvSpPr/>
            <p:nvPr/>
          </p:nvSpPr>
          <p:spPr>
            <a:xfrm>
              <a:off x="2460132" y="2750475"/>
              <a:ext cx="202301" cy="202301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6" name="立方体 205">
              <a:extLst>
                <a:ext uri="{FF2B5EF4-FFF2-40B4-BE49-F238E27FC236}">
                  <a16:creationId xmlns:a16="http://schemas.microsoft.com/office/drawing/2014/main" id="{6CBB1419-E405-1B69-0787-96CA4BD6B0D4}"/>
                </a:ext>
              </a:extLst>
            </p:cNvPr>
            <p:cNvSpPr/>
            <p:nvPr/>
          </p:nvSpPr>
          <p:spPr>
            <a:xfrm>
              <a:off x="2305535" y="2603855"/>
              <a:ext cx="202301" cy="202301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7" name="立方体 206">
              <a:extLst>
                <a:ext uri="{FF2B5EF4-FFF2-40B4-BE49-F238E27FC236}">
                  <a16:creationId xmlns:a16="http://schemas.microsoft.com/office/drawing/2014/main" id="{586C248C-4B19-FC0B-8EB7-5C89951859B0}"/>
                </a:ext>
              </a:extLst>
            </p:cNvPr>
            <p:cNvSpPr/>
            <p:nvPr/>
          </p:nvSpPr>
          <p:spPr>
            <a:xfrm>
              <a:off x="2460132" y="2603854"/>
              <a:ext cx="202301" cy="202301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3A037610-4A5A-3224-72F5-D1A918FABA30}"/>
              </a:ext>
            </a:extLst>
          </p:cNvPr>
          <p:cNvGrpSpPr/>
          <p:nvPr/>
        </p:nvGrpSpPr>
        <p:grpSpPr>
          <a:xfrm>
            <a:off x="486544" y="2731501"/>
            <a:ext cx="1290833" cy="1269775"/>
            <a:chOff x="3648635" y="2603854"/>
            <a:chExt cx="1290833" cy="12697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0" name="立方体 209">
              <a:extLst>
                <a:ext uri="{FF2B5EF4-FFF2-40B4-BE49-F238E27FC236}">
                  <a16:creationId xmlns:a16="http://schemas.microsoft.com/office/drawing/2014/main" id="{C6CF6004-1226-49DC-BA20-C4486951E24B}"/>
                </a:ext>
              </a:extLst>
            </p:cNvPr>
            <p:cNvSpPr/>
            <p:nvPr/>
          </p:nvSpPr>
          <p:spPr>
            <a:xfrm>
              <a:off x="3648635" y="3669316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1" name="立方体 210">
              <a:extLst>
                <a:ext uri="{FF2B5EF4-FFF2-40B4-BE49-F238E27FC236}">
                  <a16:creationId xmlns:a16="http://schemas.microsoft.com/office/drawing/2014/main" id="{FE473FA4-C64C-BDD4-34B9-CB9875481626}"/>
                </a:ext>
              </a:extLst>
            </p:cNvPr>
            <p:cNvSpPr/>
            <p:nvPr/>
          </p:nvSpPr>
          <p:spPr>
            <a:xfrm>
              <a:off x="3803232" y="3669316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2" name="立方体 211">
              <a:extLst>
                <a:ext uri="{FF2B5EF4-FFF2-40B4-BE49-F238E27FC236}">
                  <a16:creationId xmlns:a16="http://schemas.microsoft.com/office/drawing/2014/main" id="{F5A27FF7-B95E-DAC5-53B7-457F4D539E87}"/>
                </a:ext>
              </a:extLst>
            </p:cNvPr>
            <p:cNvSpPr/>
            <p:nvPr/>
          </p:nvSpPr>
          <p:spPr>
            <a:xfrm>
              <a:off x="3648635" y="3522696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3" name="立方体 212">
              <a:extLst>
                <a:ext uri="{FF2B5EF4-FFF2-40B4-BE49-F238E27FC236}">
                  <a16:creationId xmlns:a16="http://schemas.microsoft.com/office/drawing/2014/main" id="{C7CEBCAA-D0DE-C306-9420-8C4A40FF40C4}"/>
                </a:ext>
              </a:extLst>
            </p:cNvPr>
            <p:cNvSpPr/>
            <p:nvPr/>
          </p:nvSpPr>
          <p:spPr>
            <a:xfrm>
              <a:off x="3803232" y="3522695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4" name="立方体 213">
              <a:extLst>
                <a:ext uri="{FF2B5EF4-FFF2-40B4-BE49-F238E27FC236}">
                  <a16:creationId xmlns:a16="http://schemas.microsoft.com/office/drawing/2014/main" id="{D4E80D5F-2F95-0062-889A-BDD0A9BCFF48}"/>
                </a:ext>
              </a:extLst>
            </p:cNvPr>
            <p:cNvSpPr/>
            <p:nvPr/>
          </p:nvSpPr>
          <p:spPr>
            <a:xfrm>
              <a:off x="3960708" y="3671328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5" name="立方体 214">
              <a:extLst>
                <a:ext uri="{FF2B5EF4-FFF2-40B4-BE49-F238E27FC236}">
                  <a16:creationId xmlns:a16="http://schemas.microsoft.com/office/drawing/2014/main" id="{76B29E80-CCF8-18AB-5A97-DA984B1C7BBF}"/>
                </a:ext>
              </a:extLst>
            </p:cNvPr>
            <p:cNvSpPr/>
            <p:nvPr/>
          </p:nvSpPr>
          <p:spPr>
            <a:xfrm>
              <a:off x="4115305" y="3671328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6" name="立方体 215">
              <a:extLst>
                <a:ext uri="{FF2B5EF4-FFF2-40B4-BE49-F238E27FC236}">
                  <a16:creationId xmlns:a16="http://schemas.microsoft.com/office/drawing/2014/main" id="{35DDB3E9-12EB-D649-5697-17353464AF39}"/>
                </a:ext>
              </a:extLst>
            </p:cNvPr>
            <p:cNvSpPr/>
            <p:nvPr/>
          </p:nvSpPr>
          <p:spPr>
            <a:xfrm>
              <a:off x="3960708" y="3524708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7" name="立方体 216">
              <a:extLst>
                <a:ext uri="{FF2B5EF4-FFF2-40B4-BE49-F238E27FC236}">
                  <a16:creationId xmlns:a16="http://schemas.microsoft.com/office/drawing/2014/main" id="{6DFA6EE3-5E5D-18BA-67FE-E1A237CD7F90}"/>
                </a:ext>
              </a:extLst>
            </p:cNvPr>
            <p:cNvSpPr/>
            <p:nvPr/>
          </p:nvSpPr>
          <p:spPr>
            <a:xfrm>
              <a:off x="4115305" y="3524707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8" name="立方体 217">
              <a:extLst>
                <a:ext uri="{FF2B5EF4-FFF2-40B4-BE49-F238E27FC236}">
                  <a16:creationId xmlns:a16="http://schemas.microsoft.com/office/drawing/2014/main" id="{99FCFFCF-1FDD-F3BE-7DA2-011B3E90D5BA}"/>
                </a:ext>
              </a:extLst>
            </p:cNvPr>
            <p:cNvSpPr/>
            <p:nvPr/>
          </p:nvSpPr>
          <p:spPr>
            <a:xfrm>
              <a:off x="3648635" y="3365384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9" name="立方体 218">
              <a:extLst>
                <a:ext uri="{FF2B5EF4-FFF2-40B4-BE49-F238E27FC236}">
                  <a16:creationId xmlns:a16="http://schemas.microsoft.com/office/drawing/2014/main" id="{2FEAFBF4-2078-3FA8-63B5-5513D660ED9A}"/>
                </a:ext>
              </a:extLst>
            </p:cNvPr>
            <p:cNvSpPr/>
            <p:nvPr/>
          </p:nvSpPr>
          <p:spPr>
            <a:xfrm>
              <a:off x="3803232" y="3365384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立方体 219">
              <a:extLst>
                <a:ext uri="{FF2B5EF4-FFF2-40B4-BE49-F238E27FC236}">
                  <a16:creationId xmlns:a16="http://schemas.microsoft.com/office/drawing/2014/main" id="{B64E4816-9A32-EEFA-B142-F151B0F6A74A}"/>
                </a:ext>
              </a:extLst>
            </p:cNvPr>
            <p:cNvSpPr/>
            <p:nvPr/>
          </p:nvSpPr>
          <p:spPr>
            <a:xfrm>
              <a:off x="3648635" y="3218764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1" name="立方体 220">
              <a:extLst>
                <a:ext uri="{FF2B5EF4-FFF2-40B4-BE49-F238E27FC236}">
                  <a16:creationId xmlns:a16="http://schemas.microsoft.com/office/drawing/2014/main" id="{EC73B0EC-2EC3-5DEE-5446-0F6C1A607E5D}"/>
                </a:ext>
              </a:extLst>
            </p:cNvPr>
            <p:cNvSpPr/>
            <p:nvPr/>
          </p:nvSpPr>
          <p:spPr>
            <a:xfrm>
              <a:off x="3803232" y="3218763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2" name="立方体 221">
              <a:extLst>
                <a:ext uri="{FF2B5EF4-FFF2-40B4-BE49-F238E27FC236}">
                  <a16:creationId xmlns:a16="http://schemas.microsoft.com/office/drawing/2014/main" id="{830936F3-B794-D7CC-21B7-C5B57C2A7941}"/>
                </a:ext>
              </a:extLst>
            </p:cNvPr>
            <p:cNvSpPr/>
            <p:nvPr/>
          </p:nvSpPr>
          <p:spPr>
            <a:xfrm>
              <a:off x="3960708" y="3364377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3" name="立方体 222">
              <a:extLst>
                <a:ext uri="{FF2B5EF4-FFF2-40B4-BE49-F238E27FC236}">
                  <a16:creationId xmlns:a16="http://schemas.microsoft.com/office/drawing/2014/main" id="{9A71E23E-18E5-F851-2E40-76389994E4D3}"/>
                </a:ext>
              </a:extLst>
            </p:cNvPr>
            <p:cNvSpPr/>
            <p:nvPr/>
          </p:nvSpPr>
          <p:spPr>
            <a:xfrm>
              <a:off x="4115305" y="3364377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4" name="立方体 223">
              <a:extLst>
                <a:ext uri="{FF2B5EF4-FFF2-40B4-BE49-F238E27FC236}">
                  <a16:creationId xmlns:a16="http://schemas.microsoft.com/office/drawing/2014/main" id="{5070B28F-22EB-9E13-BCCB-AAA343062676}"/>
                </a:ext>
              </a:extLst>
            </p:cNvPr>
            <p:cNvSpPr/>
            <p:nvPr/>
          </p:nvSpPr>
          <p:spPr>
            <a:xfrm>
              <a:off x="3960708" y="3217757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5" name="立方体 224">
              <a:extLst>
                <a:ext uri="{FF2B5EF4-FFF2-40B4-BE49-F238E27FC236}">
                  <a16:creationId xmlns:a16="http://schemas.microsoft.com/office/drawing/2014/main" id="{A5354DE5-889D-449A-3E07-8887169F686C}"/>
                </a:ext>
              </a:extLst>
            </p:cNvPr>
            <p:cNvSpPr/>
            <p:nvPr/>
          </p:nvSpPr>
          <p:spPr>
            <a:xfrm>
              <a:off x="4115305" y="3217756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6" name="立方体 225">
              <a:extLst>
                <a:ext uri="{FF2B5EF4-FFF2-40B4-BE49-F238E27FC236}">
                  <a16:creationId xmlns:a16="http://schemas.microsoft.com/office/drawing/2014/main" id="{228C4AA0-9AE2-252E-E87F-1CF7383662A2}"/>
                </a:ext>
              </a:extLst>
            </p:cNvPr>
            <p:cNvSpPr/>
            <p:nvPr/>
          </p:nvSpPr>
          <p:spPr>
            <a:xfrm>
              <a:off x="4270497" y="3669316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7" name="立方体 226">
              <a:extLst>
                <a:ext uri="{FF2B5EF4-FFF2-40B4-BE49-F238E27FC236}">
                  <a16:creationId xmlns:a16="http://schemas.microsoft.com/office/drawing/2014/main" id="{136AEC5E-ED00-5FE0-7250-F642512FCC0D}"/>
                </a:ext>
              </a:extLst>
            </p:cNvPr>
            <p:cNvSpPr/>
            <p:nvPr/>
          </p:nvSpPr>
          <p:spPr>
            <a:xfrm>
              <a:off x="4425094" y="3669316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8" name="立方体 227">
              <a:extLst>
                <a:ext uri="{FF2B5EF4-FFF2-40B4-BE49-F238E27FC236}">
                  <a16:creationId xmlns:a16="http://schemas.microsoft.com/office/drawing/2014/main" id="{50C22DE1-1CAC-8A2D-A31B-07972F8712D4}"/>
                </a:ext>
              </a:extLst>
            </p:cNvPr>
            <p:cNvSpPr/>
            <p:nvPr/>
          </p:nvSpPr>
          <p:spPr>
            <a:xfrm>
              <a:off x="4270497" y="3522696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9" name="立方体 228">
              <a:extLst>
                <a:ext uri="{FF2B5EF4-FFF2-40B4-BE49-F238E27FC236}">
                  <a16:creationId xmlns:a16="http://schemas.microsoft.com/office/drawing/2014/main" id="{2E54B12A-C32B-B0A0-293C-CBE4F52DC72F}"/>
                </a:ext>
              </a:extLst>
            </p:cNvPr>
            <p:cNvSpPr/>
            <p:nvPr/>
          </p:nvSpPr>
          <p:spPr>
            <a:xfrm>
              <a:off x="4425094" y="3522695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0" name="立方体 229">
              <a:extLst>
                <a:ext uri="{FF2B5EF4-FFF2-40B4-BE49-F238E27FC236}">
                  <a16:creationId xmlns:a16="http://schemas.microsoft.com/office/drawing/2014/main" id="{CA8FF206-31F9-36CD-3E62-1BAB038BF9BA}"/>
                </a:ext>
              </a:extLst>
            </p:cNvPr>
            <p:cNvSpPr/>
            <p:nvPr/>
          </p:nvSpPr>
          <p:spPr>
            <a:xfrm>
              <a:off x="4582570" y="3671328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立方体 230">
              <a:extLst>
                <a:ext uri="{FF2B5EF4-FFF2-40B4-BE49-F238E27FC236}">
                  <a16:creationId xmlns:a16="http://schemas.microsoft.com/office/drawing/2014/main" id="{ADEE4694-FDA8-D225-0181-C2F2E8D236E5}"/>
                </a:ext>
              </a:extLst>
            </p:cNvPr>
            <p:cNvSpPr/>
            <p:nvPr/>
          </p:nvSpPr>
          <p:spPr>
            <a:xfrm>
              <a:off x="4737167" y="3671328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立方体 231">
              <a:extLst>
                <a:ext uri="{FF2B5EF4-FFF2-40B4-BE49-F238E27FC236}">
                  <a16:creationId xmlns:a16="http://schemas.microsoft.com/office/drawing/2014/main" id="{85E6366E-EE13-6A8D-EEA6-62A6D468E929}"/>
                </a:ext>
              </a:extLst>
            </p:cNvPr>
            <p:cNvSpPr/>
            <p:nvPr/>
          </p:nvSpPr>
          <p:spPr>
            <a:xfrm>
              <a:off x="4582570" y="3524708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3" name="立方体 232">
              <a:extLst>
                <a:ext uri="{FF2B5EF4-FFF2-40B4-BE49-F238E27FC236}">
                  <a16:creationId xmlns:a16="http://schemas.microsoft.com/office/drawing/2014/main" id="{4C4EE30B-02A9-A1B2-5D9F-B9F8251F8A26}"/>
                </a:ext>
              </a:extLst>
            </p:cNvPr>
            <p:cNvSpPr/>
            <p:nvPr/>
          </p:nvSpPr>
          <p:spPr>
            <a:xfrm>
              <a:off x="4737167" y="3524707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4" name="立方体 233">
              <a:extLst>
                <a:ext uri="{FF2B5EF4-FFF2-40B4-BE49-F238E27FC236}">
                  <a16:creationId xmlns:a16="http://schemas.microsoft.com/office/drawing/2014/main" id="{ACCD0AB2-2969-29EA-73ED-3AB0ED9C39DC}"/>
                </a:ext>
              </a:extLst>
            </p:cNvPr>
            <p:cNvSpPr/>
            <p:nvPr/>
          </p:nvSpPr>
          <p:spPr>
            <a:xfrm>
              <a:off x="4270497" y="3365384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5" name="立方体 234">
              <a:extLst>
                <a:ext uri="{FF2B5EF4-FFF2-40B4-BE49-F238E27FC236}">
                  <a16:creationId xmlns:a16="http://schemas.microsoft.com/office/drawing/2014/main" id="{D8EDEA1A-D39E-9A58-3DCB-814F282870F0}"/>
                </a:ext>
              </a:extLst>
            </p:cNvPr>
            <p:cNvSpPr/>
            <p:nvPr/>
          </p:nvSpPr>
          <p:spPr>
            <a:xfrm>
              <a:off x="4425094" y="3365384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6" name="立方体 235">
              <a:extLst>
                <a:ext uri="{FF2B5EF4-FFF2-40B4-BE49-F238E27FC236}">
                  <a16:creationId xmlns:a16="http://schemas.microsoft.com/office/drawing/2014/main" id="{CCDFF8F3-B94F-BF02-CBEB-5890C90A9AC8}"/>
                </a:ext>
              </a:extLst>
            </p:cNvPr>
            <p:cNvSpPr/>
            <p:nvPr/>
          </p:nvSpPr>
          <p:spPr>
            <a:xfrm>
              <a:off x="4270497" y="3218764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7" name="立方体 236">
              <a:extLst>
                <a:ext uri="{FF2B5EF4-FFF2-40B4-BE49-F238E27FC236}">
                  <a16:creationId xmlns:a16="http://schemas.microsoft.com/office/drawing/2014/main" id="{A3B69416-24AE-FEC9-670C-36ADB65DA935}"/>
                </a:ext>
              </a:extLst>
            </p:cNvPr>
            <p:cNvSpPr/>
            <p:nvPr/>
          </p:nvSpPr>
          <p:spPr>
            <a:xfrm>
              <a:off x="4425094" y="3218763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8" name="立方体 237">
              <a:extLst>
                <a:ext uri="{FF2B5EF4-FFF2-40B4-BE49-F238E27FC236}">
                  <a16:creationId xmlns:a16="http://schemas.microsoft.com/office/drawing/2014/main" id="{0D9F39A7-B9BA-B0AE-31C5-A35D489BD003}"/>
                </a:ext>
              </a:extLst>
            </p:cNvPr>
            <p:cNvSpPr/>
            <p:nvPr/>
          </p:nvSpPr>
          <p:spPr>
            <a:xfrm>
              <a:off x="4582570" y="3364377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9" name="立方体 238">
              <a:extLst>
                <a:ext uri="{FF2B5EF4-FFF2-40B4-BE49-F238E27FC236}">
                  <a16:creationId xmlns:a16="http://schemas.microsoft.com/office/drawing/2014/main" id="{4B2C0A12-9784-3EA5-22F3-8ED675D9E8E4}"/>
                </a:ext>
              </a:extLst>
            </p:cNvPr>
            <p:cNvSpPr/>
            <p:nvPr/>
          </p:nvSpPr>
          <p:spPr>
            <a:xfrm>
              <a:off x="4737167" y="3364377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0" name="立方体 239">
              <a:extLst>
                <a:ext uri="{FF2B5EF4-FFF2-40B4-BE49-F238E27FC236}">
                  <a16:creationId xmlns:a16="http://schemas.microsoft.com/office/drawing/2014/main" id="{7D2AF1A6-D61F-F46C-17BE-4DBE2E926613}"/>
                </a:ext>
              </a:extLst>
            </p:cNvPr>
            <p:cNvSpPr/>
            <p:nvPr/>
          </p:nvSpPr>
          <p:spPr>
            <a:xfrm>
              <a:off x="4582570" y="3217757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1" name="立方体 240">
              <a:extLst>
                <a:ext uri="{FF2B5EF4-FFF2-40B4-BE49-F238E27FC236}">
                  <a16:creationId xmlns:a16="http://schemas.microsoft.com/office/drawing/2014/main" id="{BF61CAC3-96FB-1AA3-161F-BF6D233E2F03}"/>
                </a:ext>
              </a:extLst>
            </p:cNvPr>
            <p:cNvSpPr/>
            <p:nvPr/>
          </p:nvSpPr>
          <p:spPr>
            <a:xfrm>
              <a:off x="4737167" y="3217756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2" name="立方体 241">
              <a:extLst>
                <a:ext uri="{FF2B5EF4-FFF2-40B4-BE49-F238E27FC236}">
                  <a16:creationId xmlns:a16="http://schemas.microsoft.com/office/drawing/2014/main" id="{B1C55103-FF11-6064-B99C-4E593D5B93F3}"/>
                </a:ext>
              </a:extLst>
            </p:cNvPr>
            <p:cNvSpPr/>
            <p:nvPr/>
          </p:nvSpPr>
          <p:spPr>
            <a:xfrm>
              <a:off x="3648635" y="3055414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3" name="立方体 242">
              <a:extLst>
                <a:ext uri="{FF2B5EF4-FFF2-40B4-BE49-F238E27FC236}">
                  <a16:creationId xmlns:a16="http://schemas.microsoft.com/office/drawing/2014/main" id="{BA39347E-70D7-700E-532A-4856CE452A1D}"/>
                </a:ext>
              </a:extLst>
            </p:cNvPr>
            <p:cNvSpPr/>
            <p:nvPr/>
          </p:nvSpPr>
          <p:spPr>
            <a:xfrm>
              <a:off x="3803232" y="3055414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4" name="立方体 243">
              <a:extLst>
                <a:ext uri="{FF2B5EF4-FFF2-40B4-BE49-F238E27FC236}">
                  <a16:creationId xmlns:a16="http://schemas.microsoft.com/office/drawing/2014/main" id="{B9D5EF77-AA51-EAA7-DE4F-CE5A9E07D905}"/>
                </a:ext>
              </a:extLst>
            </p:cNvPr>
            <p:cNvSpPr/>
            <p:nvPr/>
          </p:nvSpPr>
          <p:spPr>
            <a:xfrm>
              <a:off x="3648635" y="2908794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5" name="立方体 244">
              <a:extLst>
                <a:ext uri="{FF2B5EF4-FFF2-40B4-BE49-F238E27FC236}">
                  <a16:creationId xmlns:a16="http://schemas.microsoft.com/office/drawing/2014/main" id="{32138310-213C-9C5D-BAB0-ABEBE424CEEC}"/>
                </a:ext>
              </a:extLst>
            </p:cNvPr>
            <p:cNvSpPr/>
            <p:nvPr/>
          </p:nvSpPr>
          <p:spPr>
            <a:xfrm>
              <a:off x="3803232" y="2908793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6" name="立方体 245">
              <a:extLst>
                <a:ext uri="{FF2B5EF4-FFF2-40B4-BE49-F238E27FC236}">
                  <a16:creationId xmlns:a16="http://schemas.microsoft.com/office/drawing/2014/main" id="{35D5D56A-FEA6-61B7-F976-4324095DE879}"/>
                </a:ext>
              </a:extLst>
            </p:cNvPr>
            <p:cNvSpPr/>
            <p:nvPr/>
          </p:nvSpPr>
          <p:spPr>
            <a:xfrm>
              <a:off x="3960708" y="3057426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立方体 246">
              <a:extLst>
                <a:ext uri="{FF2B5EF4-FFF2-40B4-BE49-F238E27FC236}">
                  <a16:creationId xmlns:a16="http://schemas.microsoft.com/office/drawing/2014/main" id="{4F777EF6-B3E4-DE7D-BD90-858FAA943C6D}"/>
                </a:ext>
              </a:extLst>
            </p:cNvPr>
            <p:cNvSpPr/>
            <p:nvPr/>
          </p:nvSpPr>
          <p:spPr>
            <a:xfrm>
              <a:off x="4115305" y="3057426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立方体 247">
              <a:extLst>
                <a:ext uri="{FF2B5EF4-FFF2-40B4-BE49-F238E27FC236}">
                  <a16:creationId xmlns:a16="http://schemas.microsoft.com/office/drawing/2014/main" id="{91485EC4-8D1B-5775-C27C-2C0DB7F30454}"/>
                </a:ext>
              </a:extLst>
            </p:cNvPr>
            <p:cNvSpPr/>
            <p:nvPr/>
          </p:nvSpPr>
          <p:spPr>
            <a:xfrm>
              <a:off x="3960708" y="2910806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9" name="立方体 248">
              <a:extLst>
                <a:ext uri="{FF2B5EF4-FFF2-40B4-BE49-F238E27FC236}">
                  <a16:creationId xmlns:a16="http://schemas.microsoft.com/office/drawing/2014/main" id="{B2C9C1C4-2744-1030-9BB6-0C6A39BDE4FA}"/>
                </a:ext>
              </a:extLst>
            </p:cNvPr>
            <p:cNvSpPr/>
            <p:nvPr/>
          </p:nvSpPr>
          <p:spPr>
            <a:xfrm>
              <a:off x="4115305" y="2910805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立方体 249">
              <a:extLst>
                <a:ext uri="{FF2B5EF4-FFF2-40B4-BE49-F238E27FC236}">
                  <a16:creationId xmlns:a16="http://schemas.microsoft.com/office/drawing/2014/main" id="{6913323F-F75C-7440-2DF2-B25992FB3545}"/>
                </a:ext>
              </a:extLst>
            </p:cNvPr>
            <p:cNvSpPr/>
            <p:nvPr/>
          </p:nvSpPr>
          <p:spPr>
            <a:xfrm>
              <a:off x="3648635" y="2751482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立方体 250">
              <a:extLst>
                <a:ext uri="{FF2B5EF4-FFF2-40B4-BE49-F238E27FC236}">
                  <a16:creationId xmlns:a16="http://schemas.microsoft.com/office/drawing/2014/main" id="{541179EC-72BF-F4A7-5C0C-51D75F46B402}"/>
                </a:ext>
              </a:extLst>
            </p:cNvPr>
            <p:cNvSpPr/>
            <p:nvPr/>
          </p:nvSpPr>
          <p:spPr>
            <a:xfrm>
              <a:off x="3803232" y="2751482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2" name="立方体 251">
              <a:extLst>
                <a:ext uri="{FF2B5EF4-FFF2-40B4-BE49-F238E27FC236}">
                  <a16:creationId xmlns:a16="http://schemas.microsoft.com/office/drawing/2014/main" id="{CDAC18C1-154D-798B-1F94-08A7FEFF40F6}"/>
                </a:ext>
              </a:extLst>
            </p:cNvPr>
            <p:cNvSpPr/>
            <p:nvPr/>
          </p:nvSpPr>
          <p:spPr>
            <a:xfrm>
              <a:off x="3648635" y="2604862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立方体 252">
              <a:extLst>
                <a:ext uri="{FF2B5EF4-FFF2-40B4-BE49-F238E27FC236}">
                  <a16:creationId xmlns:a16="http://schemas.microsoft.com/office/drawing/2014/main" id="{AC78DC2E-BB4C-35CF-CC21-632C73E22DA3}"/>
                </a:ext>
              </a:extLst>
            </p:cNvPr>
            <p:cNvSpPr/>
            <p:nvPr/>
          </p:nvSpPr>
          <p:spPr>
            <a:xfrm>
              <a:off x="3803232" y="2604861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4" name="立方体 253">
              <a:extLst>
                <a:ext uri="{FF2B5EF4-FFF2-40B4-BE49-F238E27FC236}">
                  <a16:creationId xmlns:a16="http://schemas.microsoft.com/office/drawing/2014/main" id="{9EF0DA28-B6CF-E30C-CCCE-2D7829CED3D9}"/>
                </a:ext>
              </a:extLst>
            </p:cNvPr>
            <p:cNvSpPr/>
            <p:nvPr/>
          </p:nvSpPr>
          <p:spPr>
            <a:xfrm>
              <a:off x="3960708" y="2750475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5" name="立方体 254">
              <a:extLst>
                <a:ext uri="{FF2B5EF4-FFF2-40B4-BE49-F238E27FC236}">
                  <a16:creationId xmlns:a16="http://schemas.microsoft.com/office/drawing/2014/main" id="{91911C78-4CC9-C0BD-6FB4-0BF737722CFB}"/>
                </a:ext>
              </a:extLst>
            </p:cNvPr>
            <p:cNvSpPr/>
            <p:nvPr/>
          </p:nvSpPr>
          <p:spPr>
            <a:xfrm>
              <a:off x="4115305" y="2750475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6" name="立方体 255">
              <a:extLst>
                <a:ext uri="{FF2B5EF4-FFF2-40B4-BE49-F238E27FC236}">
                  <a16:creationId xmlns:a16="http://schemas.microsoft.com/office/drawing/2014/main" id="{E466E532-0421-86B3-6799-4F0BD259D90A}"/>
                </a:ext>
              </a:extLst>
            </p:cNvPr>
            <p:cNvSpPr/>
            <p:nvPr/>
          </p:nvSpPr>
          <p:spPr>
            <a:xfrm>
              <a:off x="3960708" y="2603855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立方体 256">
              <a:extLst>
                <a:ext uri="{FF2B5EF4-FFF2-40B4-BE49-F238E27FC236}">
                  <a16:creationId xmlns:a16="http://schemas.microsoft.com/office/drawing/2014/main" id="{BF3AB8A2-795A-4B55-C606-B45DFEDB7708}"/>
                </a:ext>
              </a:extLst>
            </p:cNvPr>
            <p:cNvSpPr/>
            <p:nvPr/>
          </p:nvSpPr>
          <p:spPr>
            <a:xfrm>
              <a:off x="4115305" y="2603854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立方体 257">
              <a:extLst>
                <a:ext uri="{FF2B5EF4-FFF2-40B4-BE49-F238E27FC236}">
                  <a16:creationId xmlns:a16="http://schemas.microsoft.com/office/drawing/2014/main" id="{2D18D39C-6066-15DD-A160-D070D8B8E557}"/>
                </a:ext>
              </a:extLst>
            </p:cNvPr>
            <p:cNvSpPr/>
            <p:nvPr/>
          </p:nvSpPr>
          <p:spPr>
            <a:xfrm>
              <a:off x="4270497" y="3055414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立方体 258">
              <a:extLst>
                <a:ext uri="{FF2B5EF4-FFF2-40B4-BE49-F238E27FC236}">
                  <a16:creationId xmlns:a16="http://schemas.microsoft.com/office/drawing/2014/main" id="{6F7F84B5-F126-BBCD-AF83-83496D24ABC1}"/>
                </a:ext>
              </a:extLst>
            </p:cNvPr>
            <p:cNvSpPr/>
            <p:nvPr/>
          </p:nvSpPr>
          <p:spPr>
            <a:xfrm>
              <a:off x="4425094" y="3055414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0" name="立方体 259">
              <a:extLst>
                <a:ext uri="{FF2B5EF4-FFF2-40B4-BE49-F238E27FC236}">
                  <a16:creationId xmlns:a16="http://schemas.microsoft.com/office/drawing/2014/main" id="{267E959F-0F82-2EA2-1505-1C21B4F49C47}"/>
                </a:ext>
              </a:extLst>
            </p:cNvPr>
            <p:cNvSpPr/>
            <p:nvPr/>
          </p:nvSpPr>
          <p:spPr>
            <a:xfrm>
              <a:off x="4270497" y="2908794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1" name="立方体 260">
              <a:extLst>
                <a:ext uri="{FF2B5EF4-FFF2-40B4-BE49-F238E27FC236}">
                  <a16:creationId xmlns:a16="http://schemas.microsoft.com/office/drawing/2014/main" id="{36B2E7EF-620B-363F-5F95-2682D3BA6C5F}"/>
                </a:ext>
              </a:extLst>
            </p:cNvPr>
            <p:cNvSpPr/>
            <p:nvPr/>
          </p:nvSpPr>
          <p:spPr>
            <a:xfrm>
              <a:off x="4425094" y="2908793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2" name="立方体 261">
              <a:extLst>
                <a:ext uri="{FF2B5EF4-FFF2-40B4-BE49-F238E27FC236}">
                  <a16:creationId xmlns:a16="http://schemas.microsoft.com/office/drawing/2014/main" id="{74C907EF-801D-1098-5B7E-278B1BDAE4B5}"/>
                </a:ext>
              </a:extLst>
            </p:cNvPr>
            <p:cNvSpPr/>
            <p:nvPr/>
          </p:nvSpPr>
          <p:spPr>
            <a:xfrm>
              <a:off x="4582570" y="3057426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3" name="立方体 262">
              <a:extLst>
                <a:ext uri="{FF2B5EF4-FFF2-40B4-BE49-F238E27FC236}">
                  <a16:creationId xmlns:a16="http://schemas.microsoft.com/office/drawing/2014/main" id="{5019036A-2067-770D-AB12-32C9C899E196}"/>
                </a:ext>
              </a:extLst>
            </p:cNvPr>
            <p:cNvSpPr/>
            <p:nvPr/>
          </p:nvSpPr>
          <p:spPr>
            <a:xfrm>
              <a:off x="4737167" y="3057426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立方体 263">
              <a:extLst>
                <a:ext uri="{FF2B5EF4-FFF2-40B4-BE49-F238E27FC236}">
                  <a16:creationId xmlns:a16="http://schemas.microsoft.com/office/drawing/2014/main" id="{450E7CA5-59CB-6788-B98D-AF978BBB55A4}"/>
                </a:ext>
              </a:extLst>
            </p:cNvPr>
            <p:cNvSpPr/>
            <p:nvPr/>
          </p:nvSpPr>
          <p:spPr>
            <a:xfrm>
              <a:off x="4582570" y="2910806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5" name="立方体 264">
              <a:extLst>
                <a:ext uri="{FF2B5EF4-FFF2-40B4-BE49-F238E27FC236}">
                  <a16:creationId xmlns:a16="http://schemas.microsoft.com/office/drawing/2014/main" id="{3F867636-D03D-606F-0F58-E562B6FB3C27}"/>
                </a:ext>
              </a:extLst>
            </p:cNvPr>
            <p:cNvSpPr/>
            <p:nvPr/>
          </p:nvSpPr>
          <p:spPr>
            <a:xfrm>
              <a:off x="4737167" y="2910805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6" name="立方体 265">
              <a:extLst>
                <a:ext uri="{FF2B5EF4-FFF2-40B4-BE49-F238E27FC236}">
                  <a16:creationId xmlns:a16="http://schemas.microsoft.com/office/drawing/2014/main" id="{CBDED226-EEAA-1E87-D869-5C2442D43BAC}"/>
                </a:ext>
              </a:extLst>
            </p:cNvPr>
            <p:cNvSpPr/>
            <p:nvPr/>
          </p:nvSpPr>
          <p:spPr>
            <a:xfrm>
              <a:off x="4270497" y="2751482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7" name="立方体 266">
              <a:extLst>
                <a:ext uri="{FF2B5EF4-FFF2-40B4-BE49-F238E27FC236}">
                  <a16:creationId xmlns:a16="http://schemas.microsoft.com/office/drawing/2014/main" id="{D998F644-3A60-CBD9-D49B-B3D10F38926A}"/>
                </a:ext>
              </a:extLst>
            </p:cNvPr>
            <p:cNvSpPr/>
            <p:nvPr/>
          </p:nvSpPr>
          <p:spPr>
            <a:xfrm>
              <a:off x="4425094" y="2751482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8" name="立方体 267">
              <a:extLst>
                <a:ext uri="{FF2B5EF4-FFF2-40B4-BE49-F238E27FC236}">
                  <a16:creationId xmlns:a16="http://schemas.microsoft.com/office/drawing/2014/main" id="{615104AB-64A5-455F-C354-A786BCBEC1C4}"/>
                </a:ext>
              </a:extLst>
            </p:cNvPr>
            <p:cNvSpPr/>
            <p:nvPr/>
          </p:nvSpPr>
          <p:spPr>
            <a:xfrm>
              <a:off x="4270497" y="2604862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9" name="立方体 268">
              <a:extLst>
                <a:ext uri="{FF2B5EF4-FFF2-40B4-BE49-F238E27FC236}">
                  <a16:creationId xmlns:a16="http://schemas.microsoft.com/office/drawing/2014/main" id="{F1CE8227-ADAE-E3AE-F430-37C20362C1E0}"/>
                </a:ext>
              </a:extLst>
            </p:cNvPr>
            <p:cNvSpPr/>
            <p:nvPr/>
          </p:nvSpPr>
          <p:spPr>
            <a:xfrm>
              <a:off x="4425094" y="2604861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0" name="立方体 269">
              <a:extLst>
                <a:ext uri="{FF2B5EF4-FFF2-40B4-BE49-F238E27FC236}">
                  <a16:creationId xmlns:a16="http://schemas.microsoft.com/office/drawing/2014/main" id="{784B9D81-0D27-7A87-9BFC-09B1D52D6B0D}"/>
                </a:ext>
              </a:extLst>
            </p:cNvPr>
            <p:cNvSpPr/>
            <p:nvPr/>
          </p:nvSpPr>
          <p:spPr>
            <a:xfrm>
              <a:off x="4582570" y="2750475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1" name="立方体 270">
              <a:extLst>
                <a:ext uri="{FF2B5EF4-FFF2-40B4-BE49-F238E27FC236}">
                  <a16:creationId xmlns:a16="http://schemas.microsoft.com/office/drawing/2014/main" id="{BA8EBF12-FBB3-34FD-EFB5-564E08CE0E73}"/>
                </a:ext>
              </a:extLst>
            </p:cNvPr>
            <p:cNvSpPr/>
            <p:nvPr/>
          </p:nvSpPr>
          <p:spPr>
            <a:xfrm>
              <a:off x="4737167" y="2750475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2" name="立方体 271">
              <a:extLst>
                <a:ext uri="{FF2B5EF4-FFF2-40B4-BE49-F238E27FC236}">
                  <a16:creationId xmlns:a16="http://schemas.microsoft.com/office/drawing/2014/main" id="{3F5A129C-C6EA-65DF-805F-34F4A1E076FE}"/>
                </a:ext>
              </a:extLst>
            </p:cNvPr>
            <p:cNvSpPr/>
            <p:nvPr/>
          </p:nvSpPr>
          <p:spPr>
            <a:xfrm>
              <a:off x="4582570" y="2603855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3" name="立方体 272">
              <a:extLst>
                <a:ext uri="{FF2B5EF4-FFF2-40B4-BE49-F238E27FC236}">
                  <a16:creationId xmlns:a16="http://schemas.microsoft.com/office/drawing/2014/main" id="{1A8993FF-C3E2-B3E2-B2AE-D8B49DFE7F9A}"/>
                </a:ext>
              </a:extLst>
            </p:cNvPr>
            <p:cNvSpPr/>
            <p:nvPr/>
          </p:nvSpPr>
          <p:spPr>
            <a:xfrm>
              <a:off x="4737167" y="2603854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61" name="组合 460">
            <a:extLst>
              <a:ext uri="{FF2B5EF4-FFF2-40B4-BE49-F238E27FC236}">
                <a16:creationId xmlns:a16="http://schemas.microsoft.com/office/drawing/2014/main" id="{AA702694-67AB-85F3-1036-914C611AF7B1}"/>
              </a:ext>
            </a:extLst>
          </p:cNvPr>
          <p:cNvGrpSpPr/>
          <p:nvPr/>
        </p:nvGrpSpPr>
        <p:grpSpPr>
          <a:xfrm>
            <a:off x="3970069" y="2656758"/>
            <a:ext cx="1479513" cy="1445669"/>
            <a:chOff x="4814853" y="2627323"/>
            <a:chExt cx="1479513" cy="1445669"/>
          </a:xfrm>
        </p:grpSpPr>
        <p:grpSp>
          <p:nvGrpSpPr>
            <p:cNvPr id="340" name="组合 339">
              <a:extLst>
                <a:ext uri="{FF2B5EF4-FFF2-40B4-BE49-F238E27FC236}">
                  <a16:creationId xmlns:a16="http://schemas.microsoft.com/office/drawing/2014/main" id="{9345F409-E94F-B521-A0C8-609209F3C0F9}"/>
                </a:ext>
              </a:extLst>
            </p:cNvPr>
            <p:cNvGrpSpPr/>
            <p:nvPr/>
          </p:nvGrpSpPr>
          <p:grpSpPr>
            <a:xfrm>
              <a:off x="4814853" y="2627323"/>
              <a:ext cx="668971" cy="655873"/>
              <a:chOff x="4814853" y="2627323"/>
              <a:chExt cx="668971" cy="65587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08" name="立方体 307">
                <a:extLst>
                  <a:ext uri="{FF2B5EF4-FFF2-40B4-BE49-F238E27FC236}">
                    <a16:creationId xmlns:a16="http://schemas.microsoft.com/office/drawing/2014/main" id="{AFFF8EB9-01AC-C319-81D3-EAA87763223A}"/>
                  </a:ext>
                </a:extLst>
              </p:cNvPr>
              <p:cNvSpPr/>
              <p:nvPr/>
            </p:nvSpPr>
            <p:spPr>
              <a:xfrm>
                <a:off x="4814853" y="307888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9" name="立方体 308">
                <a:extLst>
                  <a:ext uri="{FF2B5EF4-FFF2-40B4-BE49-F238E27FC236}">
                    <a16:creationId xmlns:a16="http://schemas.microsoft.com/office/drawing/2014/main" id="{0FE06E28-EE93-361C-8419-AE6B352C6652}"/>
                  </a:ext>
                </a:extLst>
              </p:cNvPr>
              <p:cNvSpPr/>
              <p:nvPr/>
            </p:nvSpPr>
            <p:spPr>
              <a:xfrm>
                <a:off x="4969450" y="307888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0" name="立方体 309">
                <a:extLst>
                  <a:ext uri="{FF2B5EF4-FFF2-40B4-BE49-F238E27FC236}">
                    <a16:creationId xmlns:a16="http://schemas.microsoft.com/office/drawing/2014/main" id="{FAE034FA-E46F-9FF3-9F47-DCD0CC5AEC2E}"/>
                  </a:ext>
                </a:extLst>
              </p:cNvPr>
              <p:cNvSpPr/>
              <p:nvPr/>
            </p:nvSpPr>
            <p:spPr>
              <a:xfrm>
                <a:off x="4814853" y="293226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1" name="立方体 310">
                <a:extLst>
                  <a:ext uri="{FF2B5EF4-FFF2-40B4-BE49-F238E27FC236}">
                    <a16:creationId xmlns:a16="http://schemas.microsoft.com/office/drawing/2014/main" id="{862F48B3-3B62-07B2-6F9D-029836FB6B11}"/>
                  </a:ext>
                </a:extLst>
              </p:cNvPr>
              <p:cNvSpPr/>
              <p:nvPr/>
            </p:nvSpPr>
            <p:spPr>
              <a:xfrm>
                <a:off x="4969450" y="2932262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2" name="立方体 311">
                <a:extLst>
                  <a:ext uri="{FF2B5EF4-FFF2-40B4-BE49-F238E27FC236}">
                    <a16:creationId xmlns:a16="http://schemas.microsoft.com/office/drawing/2014/main" id="{927A7B53-54BA-23BB-E281-394D8B5904E8}"/>
                  </a:ext>
                </a:extLst>
              </p:cNvPr>
              <p:cNvSpPr/>
              <p:nvPr/>
            </p:nvSpPr>
            <p:spPr>
              <a:xfrm>
                <a:off x="5126926" y="3080895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3" name="立方体 312">
                <a:extLst>
                  <a:ext uri="{FF2B5EF4-FFF2-40B4-BE49-F238E27FC236}">
                    <a16:creationId xmlns:a16="http://schemas.microsoft.com/office/drawing/2014/main" id="{0ED2B7DE-78C7-BCA5-2811-3A9AB7B795AF}"/>
                  </a:ext>
                </a:extLst>
              </p:cNvPr>
              <p:cNvSpPr/>
              <p:nvPr/>
            </p:nvSpPr>
            <p:spPr>
              <a:xfrm>
                <a:off x="5281523" y="3080895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4" name="立方体 313">
                <a:extLst>
                  <a:ext uri="{FF2B5EF4-FFF2-40B4-BE49-F238E27FC236}">
                    <a16:creationId xmlns:a16="http://schemas.microsoft.com/office/drawing/2014/main" id="{DEDF3D60-211B-1E19-4E06-D7E9E6F83796}"/>
                  </a:ext>
                </a:extLst>
              </p:cNvPr>
              <p:cNvSpPr/>
              <p:nvPr/>
            </p:nvSpPr>
            <p:spPr>
              <a:xfrm>
                <a:off x="5126926" y="2934275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5" name="立方体 314">
                <a:extLst>
                  <a:ext uri="{FF2B5EF4-FFF2-40B4-BE49-F238E27FC236}">
                    <a16:creationId xmlns:a16="http://schemas.microsoft.com/office/drawing/2014/main" id="{0A9750AE-8999-2F2A-DF48-E399A6E25261}"/>
                  </a:ext>
                </a:extLst>
              </p:cNvPr>
              <p:cNvSpPr/>
              <p:nvPr/>
            </p:nvSpPr>
            <p:spPr>
              <a:xfrm>
                <a:off x="5281523" y="293427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6" name="立方体 315">
                <a:extLst>
                  <a:ext uri="{FF2B5EF4-FFF2-40B4-BE49-F238E27FC236}">
                    <a16:creationId xmlns:a16="http://schemas.microsoft.com/office/drawing/2014/main" id="{0E2B42F3-9FE9-1512-7C55-AC5054854985}"/>
                  </a:ext>
                </a:extLst>
              </p:cNvPr>
              <p:cNvSpPr/>
              <p:nvPr/>
            </p:nvSpPr>
            <p:spPr>
              <a:xfrm>
                <a:off x="4814853" y="2774951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7" name="立方体 316">
                <a:extLst>
                  <a:ext uri="{FF2B5EF4-FFF2-40B4-BE49-F238E27FC236}">
                    <a16:creationId xmlns:a16="http://schemas.microsoft.com/office/drawing/2014/main" id="{C8A3CE59-2585-CC2D-BD3D-80C5773AAA61}"/>
                  </a:ext>
                </a:extLst>
              </p:cNvPr>
              <p:cNvSpPr/>
              <p:nvPr/>
            </p:nvSpPr>
            <p:spPr>
              <a:xfrm>
                <a:off x="4969450" y="2774951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8" name="立方体 317">
                <a:extLst>
                  <a:ext uri="{FF2B5EF4-FFF2-40B4-BE49-F238E27FC236}">
                    <a16:creationId xmlns:a16="http://schemas.microsoft.com/office/drawing/2014/main" id="{AAF4B8A2-9786-1CA5-AA14-150D3B2220BC}"/>
                  </a:ext>
                </a:extLst>
              </p:cNvPr>
              <p:cNvSpPr/>
              <p:nvPr/>
            </p:nvSpPr>
            <p:spPr>
              <a:xfrm>
                <a:off x="4814853" y="2628331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9" name="立方体 318">
                <a:extLst>
                  <a:ext uri="{FF2B5EF4-FFF2-40B4-BE49-F238E27FC236}">
                    <a16:creationId xmlns:a16="http://schemas.microsoft.com/office/drawing/2014/main" id="{D456F00C-D145-148D-19EB-D88157B6A6D2}"/>
                  </a:ext>
                </a:extLst>
              </p:cNvPr>
              <p:cNvSpPr/>
              <p:nvPr/>
            </p:nvSpPr>
            <p:spPr>
              <a:xfrm>
                <a:off x="4969450" y="2628330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0" name="立方体 319">
                <a:extLst>
                  <a:ext uri="{FF2B5EF4-FFF2-40B4-BE49-F238E27FC236}">
                    <a16:creationId xmlns:a16="http://schemas.microsoft.com/office/drawing/2014/main" id="{CE806BCE-86E0-1A0F-DD16-240AC469AF09}"/>
                  </a:ext>
                </a:extLst>
              </p:cNvPr>
              <p:cNvSpPr/>
              <p:nvPr/>
            </p:nvSpPr>
            <p:spPr>
              <a:xfrm>
                <a:off x="5126926" y="277394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1" name="立方体 320">
                <a:extLst>
                  <a:ext uri="{FF2B5EF4-FFF2-40B4-BE49-F238E27FC236}">
                    <a16:creationId xmlns:a16="http://schemas.microsoft.com/office/drawing/2014/main" id="{C48C7CD4-495B-65C5-30EA-BC7F54F2CEDE}"/>
                  </a:ext>
                </a:extLst>
              </p:cNvPr>
              <p:cNvSpPr/>
              <p:nvPr/>
            </p:nvSpPr>
            <p:spPr>
              <a:xfrm>
                <a:off x="5281523" y="277394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2" name="立方体 321">
                <a:extLst>
                  <a:ext uri="{FF2B5EF4-FFF2-40B4-BE49-F238E27FC236}">
                    <a16:creationId xmlns:a16="http://schemas.microsoft.com/office/drawing/2014/main" id="{EE113C49-D614-39D0-5970-70FD5CF21712}"/>
                  </a:ext>
                </a:extLst>
              </p:cNvPr>
              <p:cNvSpPr/>
              <p:nvPr/>
            </p:nvSpPr>
            <p:spPr>
              <a:xfrm>
                <a:off x="5126926" y="262732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3" name="立方体 322">
                <a:extLst>
                  <a:ext uri="{FF2B5EF4-FFF2-40B4-BE49-F238E27FC236}">
                    <a16:creationId xmlns:a16="http://schemas.microsoft.com/office/drawing/2014/main" id="{F085BA9A-D6A7-13F7-3CED-DB6EDDB508B8}"/>
                  </a:ext>
                </a:extLst>
              </p:cNvPr>
              <p:cNvSpPr/>
              <p:nvPr/>
            </p:nvSpPr>
            <p:spPr>
              <a:xfrm>
                <a:off x="5281523" y="262732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41" name="组合 340">
              <a:extLst>
                <a:ext uri="{FF2B5EF4-FFF2-40B4-BE49-F238E27FC236}">
                  <a16:creationId xmlns:a16="http://schemas.microsoft.com/office/drawing/2014/main" id="{937E2CFD-4128-A991-59F0-79C3B57289CB}"/>
                </a:ext>
              </a:extLst>
            </p:cNvPr>
            <p:cNvGrpSpPr/>
            <p:nvPr/>
          </p:nvGrpSpPr>
          <p:grpSpPr>
            <a:xfrm>
              <a:off x="5625395" y="2632136"/>
              <a:ext cx="668971" cy="655873"/>
              <a:chOff x="4814853" y="2627323"/>
              <a:chExt cx="668971" cy="65587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2" name="立方体 341">
                <a:extLst>
                  <a:ext uri="{FF2B5EF4-FFF2-40B4-BE49-F238E27FC236}">
                    <a16:creationId xmlns:a16="http://schemas.microsoft.com/office/drawing/2014/main" id="{BCD9C77F-CFB0-4915-534B-AA4E433FF06E}"/>
                  </a:ext>
                </a:extLst>
              </p:cNvPr>
              <p:cNvSpPr/>
              <p:nvPr/>
            </p:nvSpPr>
            <p:spPr>
              <a:xfrm>
                <a:off x="4814853" y="307888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3" name="立方体 342">
                <a:extLst>
                  <a:ext uri="{FF2B5EF4-FFF2-40B4-BE49-F238E27FC236}">
                    <a16:creationId xmlns:a16="http://schemas.microsoft.com/office/drawing/2014/main" id="{DDF00831-DEFA-E4AA-EFC8-01E3A464F216}"/>
                  </a:ext>
                </a:extLst>
              </p:cNvPr>
              <p:cNvSpPr/>
              <p:nvPr/>
            </p:nvSpPr>
            <p:spPr>
              <a:xfrm>
                <a:off x="4969450" y="307888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4" name="立方体 343">
                <a:extLst>
                  <a:ext uri="{FF2B5EF4-FFF2-40B4-BE49-F238E27FC236}">
                    <a16:creationId xmlns:a16="http://schemas.microsoft.com/office/drawing/2014/main" id="{F4597388-20E6-F0D5-FC72-5039230C8EE9}"/>
                  </a:ext>
                </a:extLst>
              </p:cNvPr>
              <p:cNvSpPr/>
              <p:nvPr/>
            </p:nvSpPr>
            <p:spPr>
              <a:xfrm>
                <a:off x="4814853" y="293226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5" name="立方体 344">
                <a:extLst>
                  <a:ext uri="{FF2B5EF4-FFF2-40B4-BE49-F238E27FC236}">
                    <a16:creationId xmlns:a16="http://schemas.microsoft.com/office/drawing/2014/main" id="{32E2977A-4491-01BE-FD55-0B453CB81D62}"/>
                  </a:ext>
                </a:extLst>
              </p:cNvPr>
              <p:cNvSpPr/>
              <p:nvPr/>
            </p:nvSpPr>
            <p:spPr>
              <a:xfrm>
                <a:off x="4969450" y="2932262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6" name="立方体 345">
                <a:extLst>
                  <a:ext uri="{FF2B5EF4-FFF2-40B4-BE49-F238E27FC236}">
                    <a16:creationId xmlns:a16="http://schemas.microsoft.com/office/drawing/2014/main" id="{10DF44D6-0222-E98C-4E6B-B2A54CC31452}"/>
                  </a:ext>
                </a:extLst>
              </p:cNvPr>
              <p:cNvSpPr/>
              <p:nvPr/>
            </p:nvSpPr>
            <p:spPr>
              <a:xfrm>
                <a:off x="5126926" y="3080895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7" name="立方体 346">
                <a:extLst>
                  <a:ext uri="{FF2B5EF4-FFF2-40B4-BE49-F238E27FC236}">
                    <a16:creationId xmlns:a16="http://schemas.microsoft.com/office/drawing/2014/main" id="{3BA28089-96DA-A46A-8648-C90506556CF4}"/>
                  </a:ext>
                </a:extLst>
              </p:cNvPr>
              <p:cNvSpPr/>
              <p:nvPr/>
            </p:nvSpPr>
            <p:spPr>
              <a:xfrm>
                <a:off x="5281523" y="3080895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8" name="立方体 347">
                <a:extLst>
                  <a:ext uri="{FF2B5EF4-FFF2-40B4-BE49-F238E27FC236}">
                    <a16:creationId xmlns:a16="http://schemas.microsoft.com/office/drawing/2014/main" id="{BE2A53E9-354C-7569-5EE9-7A32337FEFB8}"/>
                  </a:ext>
                </a:extLst>
              </p:cNvPr>
              <p:cNvSpPr/>
              <p:nvPr/>
            </p:nvSpPr>
            <p:spPr>
              <a:xfrm>
                <a:off x="5126926" y="2934275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9" name="立方体 348">
                <a:extLst>
                  <a:ext uri="{FF2B5EF4-FFF2-40B4-BE49-F238E27FC236}">
                    <a16:creationId xmlns:a16="http://schemas.microsoft.com/office/drawing/2014/main" id="{BC5B8537-4CB0-D3D0-06EF-AC02E513F1B4}"/>
                  </a:ext>
                </a:extLst>
              </p:cNvPr>
              <p:cNvSpPr/>
              <p:nvPr/>
            </p:nvSpPr>
            <p:spPr>
              <a:xfrm>
                <a:off x="5281523" y="293427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0" name="立方体 349">
                <a:extLst>
                  <a:ext uri="{FF2B5EF4-FFF2-40B4-BE49-F238E27FC236}">
                    <a16:creationId xmlns:a16="http://schemas.microsoft.com/office/drawing/2014/main" id="{EEB8AA12-7846-193F-EF85-D2927F6A7BF7}"/>
                  </a:ext>
                </a:extLst>
              </p:cNvPr>
              <p:cNvSpPr/>
              <p:nvPr/>
            </p:nvSpPr>
            <p:spPr>
              <a:xfrm>
                <a:off x="4814853" y="2774951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1" name="立方体 350">
                <a:extLst>
                  <a:ext uri="{FF2B5EF4-FFF2-40B4-BE49-F238E27FC236}">
                    <a16:creationId xmlns:a16="http://schemas.microsoft.com/office/drawing/2014/main" id="{62945993-44B8-35DD-981F-350E7487DB81}"/>
                  </a:ext>
                </a:extLst>
              </p:cNvPr>
              <p:cNvSpPr/>
              <p:nvPr/>
            </p:nvSpPr>
            <p:spPr>
              <a:xfrm>
                <a:off x="4969450" y="2774951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2" name="立方体 351">
                <a:extLst>
                  <a:ext uri="{FF2B5EF4-FFF2-40B4-BE49-F238E27FC236}">
                    <a16:creationId xmlns:a16="http://schemas.microsoft.com/office/drawing/2014/main" id="{E56982D5-B454-F7E4-7FF7-17BC6B1CA189}"/>
                  </a:ext>
                </a:extLst>
              </p:cNvPr>
              <p:cNvSpPr/>
              <p:nvPr/>
            </p:nvSpPr>
            <p:spPr>
              <a:xfrm>
                <a:off x="4814853" y="2628331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3" name="立方体 352">
                <a:extLst>
                  <a:ext uri="{FF2B5EF4-FFF2-40B4-BE49-F238E27FC236}">
                    <a16:creationId xmlns:a16="http://schemas.microsoft.com/office/drawing/2014/main" id="{D63658A8-425E-6CEE-8BB2-0AA5ADC2DB71}"/>
                  </a:ext>
                </a:extLst>
              </p:cNvPr>
              <p:cNvSpPr/>
              <p:nvPr/>
            </p:nvSpPr>
            <p:spPr>
              <a:xfrm>
                <a:off x="4969450" y="2628330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4" name="立方体 353">
                <a:extLst>
                  <a:ext uri="{FF2B5EF4-FFF2-40B4-BE49-F238E27FC236}">
                    <a16:creationId xmlns:a16="http://schemas.microsoft.com/office/drawing/2014/main" id="{496A4F13-2C9A-FCD6-9E57-86C5471081AA}"/>
                  </a:ext>
                </a:extLst>
              </p:cNvPr>
              <p:cNvSpPr/>
              <p:nvPr/>
            </p:nvSpPr>
            <p:spPr>
              <a:xfrm>
                <a:off x="5126926" y="277394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5" name="立方体 354">
                <a:extLst>
                  <a:ext uri="{FF2B5EF4-FFF2-40B4-BE49-F238E27FC236}">
                    <a16:creationId xmlns:a16="http://schemas.microsoft.com/office/drawing/2014/main" id="{46454640-C4AC-0FAB-8A68-67602C37B302}"/>
                  </a:ext>
                </a:extLst>
              </p:cNvPr>
              <p:cNvSpPr/>
              <p:nvPr/>
            </p:nvSpPr>
            <p:spPr>
              <a:xfrm>
                <a:off x="5281523" y="277394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6" name="立方体 355">
                <a:extLst>
                  <a:ext uri="{FF2B5EF4-FFF2-40B4-BE49-F238E27FC236}">
                    <a16:creationId xmlns:a16="http://schemas.microsoft.com/office/drawing/2014/main" id="{0769E1E3-053A-7433-FE5E-E23247F50AC5}"/>
                  </a:ext>
                </a:extLst>
              </p:cNvPr>
              <p:cNvSpPr/>
              <p:nvPr/>
            </p:nvSpPr>
            <p:spPr>
              <a:xfrm>
                <a:off x="5126926" y="262732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7" name="立方体 356">
                <a:extLst>
                  <a:ext uri="{FF2B5EF4-FFF2-40B4-BE49-F238E27FC236}">
                    <a16:creationId xmlns:a16="http://schemas.microsoft.com/office/drawing/2014/main" id="{0DE9F007-902E-5388-E400-03AC9E881614}"/>
                  </a:ext>
                </a:extLst>
              </p:cNvPr>
              <p:cNvSpPr/>
              <p:nvPr/>
            </p:nvSpPr>
            <p:spPr>
              <a:xfrm>
                <a:off x="5281523" y="262732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58" name="组合 357">
              <a:extLst>
                <a:ext uri="{FF2B5EF4-FFF2-40B4-BE49-F238E27FC236}">
                  <a16:creationId xmlns:a16="http://schemas.microsoft.com/office/drawing/2014/main" id="{129A222E-7355-86D1-24A6-628FB07FD110}"/>
                </a:ext>
              </a:extLst>
            </p:cNvPr>
            <p:cNvGrpSpPr/>
            <p:nvPr/>
          </p:nvGrpSpPr>
          <p:grpSpPr>
            <a:xfrm>
              <a:off x="4814853" y="3412306"/>
              <a:ext cx="668971" cy="655873"/>
              <a:chOff x="4814853" y="2627323"/>
              <a:chExt cx="668971" cy="65587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9" name="立方体 358">
                <a:extLst>
                  <a:ext uri="{FF2B5EF4-FFF2-40B4-BE49-F238E27FC236}">
                    <a16:creationId xmlns:a16="http://schemas.microsoft.com/office/drawing/2014/main" id="{4B26C1B5-EB5B-EA87-63AF-09364EA1A1BD}"/>
                  </a:ext>
                </a:extLst>
              </p:cNvPr>
              <p:cNvSpPr/>
              <p:nvPr/>
            </p:nvSpPr>
            <p:spPr>
              <a:xfrm>
                <a:off x="4814853" y="307888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0" name="立方体 359">
                <a:extLst>
                  <a:ext uri="{FF2B5EF4-FFF2-40B4-BE49-F238E27FC236}">
                    <a16:creationId xmlns:a16="http://schemas.microsoft.com/office/drawing/2014/main" id="{00DBE7C6-9352-7E5F-E0AF-C81181E7B61B}"/>
                  </a:ext>
                </a:extLst>
              </p:cNvPr>
              <p:cNvSpPr/>
              <p:nvPr/>
            </p:nvSpPr>
            <p:spPr>
              <a:xfrm>
                <a:off x="4969450" y="307888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1" name="立方体 360">
                <a:extLst>
                  <a:ext uri="{FF2B5EF4-FFF2-40B4-BE49-F238E27FC236}">
                    <a16:creationId xmlns:a16="http://schemas.microsoft.com/office/drawing/2014/main" id="{C7F97C4E-F17E-3989-1A60-B807C781026A}"/>
                  </a:ext>
                </a:extLst>
              </p:cNvPr>
              <p:cNvSpPr/>
              <p:nvPr/>
            </p:nvSpPr>
            <p:spPr>
              <a:xfrm>
                <a:off x="4814853" y="293226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2" name="立方体 361">
                <a:extLst>
                  <a:ext uri="{FF2B5EF4-FFF2-40B4-BE49-F238E27FC236}">
                    <a16:creationId xmlns:a16="http://schemas.microsoft.com/office/drawing/2014/main" id="{BE6BE2C7-89B8-5156-8525-3F06060320AC}"/>
                  </a:ext>
                </a:extLst>
              </p:cNvPr>
              <p:cNvSpPr/>
              <p:nvPr/>
            </p:nvSpPr>
            <p:spPr>
              <a:xfrm>
                <a:off x="4969450" y="2932262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3" name="立方体 362">
                <a:extLst>
                  <a:ext uri="{FF2B5EF4-FFF2-40B4-BE49-F238E27FC236}">
                    <a16:creationId xmlns:a16="http://schemas.microsoft.com/office/drawing/2014/main" id="{6437FA26-5E02-9B7A-B394-FB484C3AEFC2}"/>
                  </a:ext>
                </a:extLst>
              </p:cNvPr>
              <p:cNvSpPr/>
              <p:nvPr/>
            </p:nvSpPr>
            <p:spPr>
              <a:xfrm>
                <a:off x="5126926" y="3080895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4" name="立方体 363">
                <a:extLst>
                  <a:ext uri="{FF2B5EF4-FFF2-40B4-BE49-F238E27FC236}">
                    <a16:creationId xmlns:a16="http://schemas.microsoft.com/office/drawing/2014/main" id="{04B4DC57-2C04-E910-8AE2-02E56A6390B8}"/>
                  </a:ext>
                </a:extLst>
              </p:cNvPr>
              <p:cNvSpPr/>
              <p:nvPr/>
            </p:nvSpPr>
            <p:spPr>
              <a:xfrm>
                <a:off x="5281523" y="3080895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5" name="立方体 364">
                <a:extLst>
                  <a:ext uri="{FF2B5EF4-FFF2-40B4-BE49-F238E27FC236}">
                    <a16:creationId xmlns:a16="http://schemas.microsoft.com/office/drawing/2014/main" id="{B2FC91F1-8CC5-874A-4BDC-87A094C2763E}"/>
                  </a:ext>
                </a:extLst>
              </p:cNvPr>
              <p:cNvSpPr/>
              <p:nvPr/>
            </p:nvSpPr>
            <p:spPr>
              <a:xfrm>
                <a:off x="5126926" y="2934275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6" name="立方体 365">
                <a:extLst>
                  <a:ext uri="{FF2B5EF4-FFF2-40B4-BE49-F238E27FC236}">
                    <a16:creationId xmlns:a16="http://schemas.microsoft.com/office/drawing/2014/main" id="{F6BC22D9-1D01-2D63-DF57-374D04E3FF20}"/>
                  </a:ext>
                </a:extLst>
              </p:cNvPr>
              <p:cNvSpPr/>
              <p:nvPr/>
            </p:nvSpPr>
            <p:spPr>
              <a:xfrm>
                <a:off x="5281523" y="293427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7" name="立方体 366">
                <a:extLst>
                  <a:ext uri="{FF2B5EF4-FFF2-40B4-BE49-F238E27FC236}">
                    <a16:creationId xmlns:a16="http://schemas.microsoft.com/office/drawing/2014/main" id="{304C6894-10FF-4781-69CF-A5D80C0D075C}"/>
                  </a:ext>
                </a:extLst>
              </p:cNvPr>
              <p:cNvSpPr/>
              <p:nvPr/>
            </p:nvSpPr>
            <p:spPr>
              <a:xfrm>
                <a:off x="4814853" y="2774951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8" name="立方体 367">
                <a:extLst>
                  <a:ext uri="{FF2B5EF4-FFF2-40B4-BE49-F238E27FC236}">
                    <a16:creationId xmlns:a16="http://schemas.microsoft.com/office/drawing/2014/main" id="{80D93469-3A66-6A06-A3F9-5E00C71DB86E}"/>
                  </a:ext>
                </a:extLst>
              </p:cNvPr>
              <p:cNvSpPr/>
              <p:nvPr/>
            </p:nvSpPr>
            <p:spPr>
              <a:xfrm>
                <a:off x="4969450" y="2774951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9" name="立方体 368">
                <a:extLst>
                  <a:ext uri="{FF2B5EF4-FFF2-40B4-BE49-F238E27FC236}">
                    <a16:creationId xmlns:a16="http://schemas.microsoft.com/office/drawing/2014/main" id="{BD1969C9-1B9F-18FA-DAC1-DA9C742D6561}"/>
                  </a:ext>
                </a:extLst>
              </p:cNvPr>
              <p:cNvSpPr/>
              <p:nvPr/>
            </p:nvSpPr>
            <p:spPr>
              <a:xfrm>
                <a:off x="4814853" y="2628331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0" name="立方体 369">
                <a:extLst>
                  <a:ext uri="{FF2B5EF4-FFF2-40B4-BE49-F238E27FC236}">
                    <a16:creationId xmlns:a16="http://schemas.microsoft.com/office/drawing/2014/main" id="{3939D2A8-3198-F199-7F9A-1CF20423B779}"/>
                  </a:ext>
                </a:extLst>
              </p:cNvPr>
              <p:cNvSpPr/>
              <p:nvPr/>
            </p:nvSpPr>
            <p:spPr>
              <a:xfrm>
                <a:off x="4969450" y="2628330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1" name="立方体 370">
                <a:extLst>
                  <a:ext uri="{FF2B5EF4-FFF2-40B4-BE49-F238E27FC236}">
                    <a16:creationId xmlns:a16="http://schemas.microsoft.com/office/drawing/2014/main" id="{2F4A1410-9720-CEAF-ED8E-49C2DC424E08}"/>
                  </a:ext>
                </a:extLst>
              </p:cNvPr>
              <p:cNvSpPr/>
              <p:nvPr/>
            </p:nvSpPr>
            <p:spPr>
              <a:xfrm>
                <a:off x="5126926" y="277394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2" name="立方体 371">
                <a:extLst>
                  <a:ext uri="{FF2B5EF4-FFF2-40B4-BE49-F238E27FC236}">
                    <a16:creationId xmlns:a16="http://schemas.microsoft.com/office/drawing/2014/main" id="{C253BDEE-0DF6-853E-4B7F-87F49FDC04EC}"/>
                  </a:ext>
                </a:extLst>
              </p:cNvPr>
              <p:cNvSpPr/>
              <p:nvPr/>
            </p:nvSpPr>
            <p:spPr>
              <a:xfrm>
                <a:off x="5281523" y="277394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3" name="立方体 372">
                <a:extLst>
                  <a:ext uri="{FF2B5EF4-FFF2-40B4-BE49-F238E27FC236}">
                    <a16:creationId xmlns:a16="http://schemas.microsoft.com/office/drawing/2014/main" id="{B7B56B70-84FA-FEA2-73B9-AC2369A039DE}"/>
                  </a:ext>
                </a:extLst>
              </p:cNvPr>
              <p:cNvSpPr/>
              <p:nvPr/>
            </p:nvSpPr>
            <p:spPr>
              <a:xfrm>
                <a:off x="5126926" y="262732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4" name="立方体 373">
                <a:extLst>
                  <a:ext uri="{FF2B5EF4-FFF2-40B4-BE49-F238E27FC236}">
                    <a16:creationId xmlns:a16="http://schemas.microsoft.com/office/drawing/2014/main" id="{678E3721-75C7-1C28-26BF-72B358755DB3}"/>
                  </a:ext>
                </a:extLst>
              </p:cNvPr>
              <p:cNvSpPr/>
              <p:nvPr/>
            </p:nvSpPr>
            <p:spPr>
              <a:xfrm>
                <a:off x="5281523" y="262732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75" name="组合 374">
              <a:extLst>
                <a:ext uri="{FF2B5EF4-FFF2-40B4-BE49-F238E27FC236}">
                  <a16:creationId xmlns:a16="http://schemas.microsoft.com/office/drawing/2014/main" id="{7886193B-5D65-A7F8-CB94-D62A65B336D1}"/>
                </a:ext>
              </a:extLst>
            </p:cNvPr>
            <p:cNvGrpSpPr/>
            <p:nvPr/>
          </p:nvGrpSpPr>
          <p:grpSpPr>
            <a:xfrm>
              <a:off x="5625395" y="3417119"/>
              <a:ext cx="668971" cy="655873"/>
              <a:chOff x="4814853" y="2627323"/>
              <a:chExt cx="668971" cy="65587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6" name="立方体 375">
                <a:extLst>
                  <a:ext uri="{FF2B5EF4-FFF2-40B4-BE49-F238E27FC236}">
                    <a16:creationId xmlns:a16="http://schemas.microsoft.com/office/drawing/2014/main" id="{F6A45160-391D-E583-F4C0-7B2A162D8A67}"/>
                  </a:ext>
                </a:extLst>
              </p:cNvPr>
              <p:cNvSpPr/>
              <p:nvPr/>
            </p:nvSpPr>
            <p:spPr>
              <a:xfrm>
                <a:off x="4814853" y="307888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7" name="立方体 376">
                <a:extLst>
                  <a:ext uri="{FF2B5EF4-FFF2-40B4-BE49-F238E27FC236}">
                    <a16:creationId xmlns:a16="http://schemas.microsoft.com/office/drawing/2014/main" id="{4D07B37F-161C-A115-2F56-FEE264798CA1}"/>
                  </a:ext>
                </a:extLst>
              </p:cNvPr>
              <p:cNvSpPr/>
              <p:nvPr/>
            </p:nvSpPr>
            <p:spPr>
              <a:xfrm>
                <a:off x="4969450" y="307888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8" name="立方体 377">
                <a:extLst>
                  <a:ext uri="{FF2B5EF4-FFF2-40B4-BE49-F238E27FC236}">
                    <a16:creationId xmlns:a16="http://schemas.microsoft.com/office/drawing/2014/main" id="{13A7BB5F-CF9B-A9DB-9D1C-41CA6FFF5EFD}"/>
                  </a:ext>
                </a:extLst>
              </p:cNvPr>
              <p:cNvSpPr/>
              <p:nvPr/>
            </p:nvSpPr>
            <p:spPr>
              <a:xfrm>
                <a:off x="4814853" y="293226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9" name="立方体 378">
                <a:extLst>
                  <a:ext uri="{FF2B5EF4-FFF2-40B4-BE49-F238E27FC236}">
                    <a16:creationId xmlns:a16="http://schemas.microsoft.com/office/drawing/2014/main" id="{D60E7BE1-A15B-B11B-616C-C2FB37B8E446}"/>
                  </a:ext>
                </a:extLst>
              </p:cNvPr>
              <p:cNvSpPr/>
              <p:nvPr/>
            </p:nvSpPr>
            <p:spPr>
              <a:xfrm>
                <a:off x="4969450" y="2932262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0" name="立方体 379">
                <a:extLst>
                  <a:ext uri="{FF2B5EF4-FFF2-40B4-BE49-F238E27FC236}">
                    <a16:creationId xmlns:a16="http://schemas.microsoft.com/office/drawing/2014/main" id="{9D52BA78-9673-AF62-C14D-AA0E0E7489FA}"/>
                  </a:ext>
                </a:extLst>
              </p:cNvPr>
              <p:cNvSpPr/>
              <p:nvPr/>
            </p:nvSpPr>
            <p:spPr>
              <a:xfrm>
                <a:off x="5126926" y="3080895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1" name="立方体 380">
                <a:extLst>
                  <a:ext uri="{FF2B5EF4-FFF2-40B4-BE49-F238E27FC236}">
                    <a16:creationId xmlns:a16="http://schemas.microsoft.com/office/drawing/2014/main" id="{0058D85B-0DE9-2628-6424-8DD6A790EA62}"/>
                  </a:ext>
                </a:extLst>
              </p:cNvPr>
              <p:cNvSpPr/>
              <p:nvPr/>
            </p:nvSpPr>
            <p:spPr>
              <a:xfrm>
                <a:off x="5281523" y="3080895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2" name="立方体 381">
                <a:extLst>
                  <a:ext uri="{FF2B5EF4-FFF2-40B4-BE49-F238E27FC236}">
                    <a16:creationId xmlns:a16="http://schemas.microsoft.com/office/drawing/2014/main" id="{6E8CBA0E-EE14-1DA6-25EA-B3B5CA40253B}"/>
                  </a:ext>
                </a:extLst>
              </p:cNvPr>
              <p:cNvSpPr/>
              <p:nvPr/>
            </p:nvSpPr>
            <p:spPr>
              <a:xfrm>
                <a:off x="5126926" y="2934275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3" name="立方体 382">
                <a:extLst>
                  <a:ext uri="{FF2B5EF4-FFF2-40B4-BE49-F238E27FC236}">
                    <a16:creationId xmlns:a16="http://schemas.microsoft.com/office/drawing/2014/main" id="{3720E97B-6D15-CE0B-B364-DC45850A8191}"/>
                  </a:ext>
                </a:extLst>
              </p:cNvPr>
              <p:cNvSpPr/>
              <p:nvPr/>
            </p:nvSpPr>
            <p:spPr>
              <a:xfrm>
                <a:off x="5281523" y="293427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4" name="立方体 383">
                <a:extLst>
                  <a:ext uri="{FF2B5EF4-FFF2-40B4-BE49-F238E27FC236}">
                    <a16:creationId xmlns:a16="http://schemas.microsoft.com/office/drawing/2014/main" id="{06F0364C-085A-A2BF-3D4E-E25BC7658EB3}"/>
                  </a:ext>
                </a:extLst>
              </p:cNvPr>
              <p:cNvSpPr/>
              <p:nvPr/>
            </p:nvSpPr>
            <p:spPr>
              <a:xfrm>
                <a:off x="4814853" y="2774951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5" name="立方体 384">
                <a:extLst>
                  <a:ext uri="{FF2B5EF4-FFF2-40B4-BE49-F238E27FC236}">
                    <a16:creationId xmlns:a16="http://schemas.microsoft.com/office/drawing/2014/main" id="{7352C641-A375-B223-EEE4-FFF14CC18840}"/>
                  </a:ext>
                </a:extLst>
              </p:cNvPr>
              <p:cNvSpPr/>
              <p:nvPr/>
            </p:nvSpPr>
            <p:spPr>
              <a:xfrm>
                <a:off x="4969450" y="2774951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6" name="立方体 385">
                <a:extLst>
                  <a:ext uri="{FF2B5EF4-FFF2-40B4-BE49-F238E27FC236}">
                    <a16:creationId xmlns:a16="http://schemas.microsoft.com/office/drawing/2014/main" id="{ADE8E4F6-372E-4DE7-ACBF-4A30FF5A3912}"/>
                  </a:ext>
                </a:extLst>
              </p:cNvPr>
              <p:cNvSpPr/>
              <p:nvPr/>
            </p:nvSpPr>
            <p:spPr>
              <a:xfrm>
                <a:off x="4814853" y="2628331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7" name="立方体 386">
                <a:extLst>
                  <a:ext uri="{FF2B5EF4-FFF2-40B4-BE49-F238E27FC236}">
                    <a16:creationId xmlns:a16="http://schemas.microsoft.com/office/drawing/2014/main" id="{802062BD-B7DB-8F1A-FFB3-5F55E54C200F}"/>
                  </a:ext>
                </a:extLst>
              </p:cNvPr>
              <p:cNvSpPr/>
              <p:nvPr/>
            </p:nvSpPr>
            <p:spPr>
              <a:xfrm>
                <a:off x="4969450" y="2628330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8" name="立方体 387">
                <a:extLst>
                  <a:ext uri="{FF2B5EF4-FFF2-40B4-BE49-F238E27FC236}">
                    <a16:creationId xmlns:a16="http://schemas.microsoft.com/office/drawing/2014/main" id="{71D0B2C1-57A4-7BD9-9B83-09EF53A09D62}"/>
                  </a:ext>
                </a:extLst>
              </p:cNvPr>
              <p:cNvSpPr/>
              <p:nvPr/>
            </p:nvSpPr>
            <p:spPr>
              <a:xfrm>
                <a:off x="5126926" y="277394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9" name="立方体 388">
                <a:extLst>
                  <a:ext uri="{FF2B5EF4-FFF2-40B4-BE49-F238E27FC236}">
                    <a16:creationId xmlns:a16="http://schemas.microsoft.com/office/drawing/2014/main" id="{7131264F-2EFA-39BB-3854-41054FC643ED}"/>
                  </a:ext>
                </a:extLst>
              </p:cNvPr>
              <p:cNvSpPr/>
              <p:nvPr/>
            </p:nvSpPr>
            <p:spPr>
              <a:xfrm>
                <a:off x="5281523" y="277394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0" name="立方体 389">
                <a:extLst>
                  <a:ext uri="{FF2B5EF4-FFF2-40B4-BE49-F238E27FC236}">
                    <a16:creationId xmlns:a16="http://schemas.microsoft.com/office/drawing/2014/main" id="{8847993B-B300-2A1E-3FAB-5229361FD486}"/>
                  </a:ext>
                </a:extLst>
              </p:cNvPr>
              <p:cNvSpPr/>
              <p:nvPr/>
            </p:nvSpPr>
            <p:spPr>
              <a:xfrm>
                <a:off x="5126926" y="262732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1" name="立方体 390">
                <a:extLst>
                  <a:ext uri="{FF2B5EF4-FFF2-40B4-BE49-F238E27FC236}">
                    <a16:creationId xmlns:a16="http://schemas.microsoft.com/office/drawing/2014/main" id="{864DAC10-AFE2-75F3-18D5-7A0A9E1AE16A}"/>
                  </a:ext>
                </a:extLst>
              </p:cNvPr>
              <p:cNvSpPr/>
              <p:nvPr/>
            </p:nvSpPr>
            <p:spPr>
              <a:xfrm>
                <a:off x="5281523" y="262732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87B6874C-41E1-700F-9634-FE6B4ECE4F6B}"/>
              </a:ext>
            </a:extLst>
          </p:cNvPr>
          <p:cNvGrpSpPr/>
          <p:nvPr/>
        </p:nvGrpSpPr>
        <p:grpSpPr>
          <a:xfrm>
            <a:off x="6037046" y="2867785"/>
            <a:ext cx="1094866" cy="995006"/>
            <a:chOff x="6902607" y="2597153"/>
            <a:chExt cx="1094866" cy="995006"/>
          </a:xfrm>
        </p:grpSpPr>
        <p:grpSp>
          <p:nvGrpSpPr>
            <p:cNvPr id="443" name="组合 442">
              <a:extLst>
                <a:ext uri="{FF2B5EF4-FFF2-40B4-BE49-F238E27FC236}">
                  <a16:creationId xmlns:a16="http://schemas.microsoft.com/office/drawing/2014/main" id="{06F9B252-75A2-D35A-4486-BDAEBB35963D}"/>
                </a:ext>
              </a:extLst>
            </p:cNvPr>
            <p:cNvGrpSpPr/>
            <p:nvPr/>
          </p:nvGrpSpPr>
          <p:grpSpPr>
            <a:xfrm>
              <a:off x="7328502" y="2597153"/>
              <a:ext cx="668971" cy="655873"/>
              <a:chOff x="4814853" y="2627323"/>
              <a:chExt cx="668971" cy="65587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44" name="立方体 443">
                <a:extLst>
                  <a:ext uri="{FF2B5EF4-FFF2-40B4-BE49-F238E27FC236}">
                    <a16:creationId xmlns:a16="http://schemas.microsoft.com/office/drawing/2014/main" id="{F2DA40E1-B603-9A3E-9CD7-F8D13B9A09CF}"/>
                  </a:ext>
                </a:extLst>
              </p:cNvPr>
              <p:cNvSpPr/>
              <p:nvPr/>
            </p:nvSpPr>
            <p:spPr>
              <a:xfrm>
                <a:off x="4814853" y="307888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5" name="立方体 444">
                <a:extLst>
                  <a:ext uri="{FF2B5EF4-FFF2-40B4-BE49-F238E27FC236}">
                    <a16:creationId xmlns:a16="http://schemas.microsoft.com/office/drawing/2014/main" id="{9052F9CE-A88D-4BDA-6B68-717CD6E7064E}"/>
                  </a:ext>
                </a:extLst>
              </p:cNvPr>
              <p:cNvSpPr/>
              <p:nvPr/>
            </p:nvSpPr>
            <p:spPr>
              <a:xfrm>
                <a:off x="4969450" y="307888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6" name="立方体 445">
                <a:extLst>
                  <a:ext uri="{FF2B5EF4-FFF2-40B4-BE49-F238E27FC236}">
                    <a16:creationId xmlns:a16="http://schemas.microsoft.com/office/drawing/2014/main" id="{C265DF44-4DFC-7FAE-CF2A-71EEBC30BAF8}"/>
                  </a:ext>
                </a:extLst>
              </p:cNvPr>
              <p:cNvSpPr/>
              <p:nvPr/>
            </p:nvSpPr>
            <p:spPr>
              <a:xfrm>
                <a:off x="4814853" y="293226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7" name="立方体 446">
                <a:extLst>
                  <a:ext uri="{FF2B5EF4-FFF2-40B4-BE49-F238E27FC236}">
                    <a16:creationId xmlns:a16="http://schemas.microsoft.com/office/drawing/2014/main" id="{ACF7249F-8A1E-1932-BF1C-062D6765CEC5}"/>
                  </a:ext>
                </a:extLst>
              </p:cNvPr>
              <p:cNvSpPr/>
              <p:nvPr/>
            </p:nvSpPr>
            <p:spPr>
              <a:xfrm>
                <a:off x="4969450" y="2932262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8" name="立方体 447">
                <a:extLst>
                  <a:ext uri="{FF2B5EF4-FFF2-40B4-BE49-F238E27FC236}">
                    <a16:creationId xmlns:a16="http://schemas.microsoft.com/office/drawing/2014/main" id="{01C7EA08-5AB6-2685-2189-241305C88648}"/>
                  </a:ext>
                </a:extLst>
              </p:cNvPr>
              <p:cNvSpPr/>
              <p:nvPr/>
            </p:nvSpPr>
            <p:spPr>
              <a:xfrm>
                <a:off x="5126926" y="3080895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9" name="立方体 448">
                <a:extLst>
                  <a:ext uri="{FF2B5EF4-FFF2-40B4-BE49-F238E27FC236}">
                    <a16:creationId xmlns:a16="http://schemas.microsoft.com/office/drawing/2014/main" id="{94C482A3-E1E4-1E7B-F93A-D5531A3B1953}"/>
                  </a:ext>
                </a:extLst>
              </p:cNvPr>
              <p:cNvSpPr/>
              <p:nvPr/>
            </p:nvSpPr>
            <p:spPr>
              <a:xfrm>
                <a:off x="5281523" y="3080895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0" name="立方体 449">
                <a:extLst>
                  <a:ext uri="{FF2B5EF4-FFF2-40B4-BE49-F238E27FC236}">
                    <a16:creationId xmlns:a16="http://schemas.microsoft.com/office/drawing/2014/main" id="{9FC0CD08-6197-E46B-9570-12D425DF027B}"/>
                  </a:ext>
                </a:extLst>
              </p:cNvPr>
              <p:cNvSpPr/>
              <p:nvPr/>
            </p:nvSpPr>
            <p:spPr>
              <a:xfrm>
                <a:off x="5126926" y="2934275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1" name="立方体 450">
                <a:extLst>
                  <a:ext uri="{FF2B5EF4-FFF2-40B4-BE49-F238E27FC236}">
                    <a16:creationId xmlns:a16="http://schemas.microsoft.com/office/drawing/2014/main" id="{475E6EF5-4D06-D2C2-2F94-32A7FF1F4AE9}"/>
                  </a:ext>
                </a:extLst>
              </p:cNvPr>
              <p:cNvSpPr/>
              <p:nvPr/>
            </p:nvSpPr>
            <p:spPr>
              <a:xfrm>
                <a:off x="5281523" y="293427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2" name="立方体 451">
                <a:extLst>
                  <a:ext uri="{FF2B5EF4-FFF2-40B4-BE49-F238E27FC236}">
                    <a16:creationId xmlns:a16="http://schemas.microsoft.com/office/drawing/2014/main" id="{1E9BFB4E-DD19-9119-92CD-06E0EABF3B85}"/>
                  </a:ext>
                </a:extLst>
              </p:cNvPr>
              <p:cNvSpPr/>
              <p:nvPr/>
            </p:nvSpPr>
            <p:spPr>
              <a:xfrm>
                <a:off x="4814853" y="2774951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3" name="立方体 452">
                <a:extLst>
                  <a:ext uri="{FF2B5EF4-FFF2-40B4-BE49-F238E27FC236}">
                    <a16:creationId xmlns:a16="http://schemas.microsoft.com/office/drawing/2014/main" id="{23E920FD-A519-499E-0D0C-CCCD8E65E648}"/>
                  </a:ext>
                </a:extLst>
              </p:cNvPr>
              <p:cNvSpPr/>
              <p:nvPr/>
            </p:nvSpPr>
            <p:spPr>
              <a:xfrm>
                <a:off x="4969450" y="2774951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4" name="立方体 453">
                <a:extLst>
                  <a:ext uri="{FF2B5EF4-FFF2-40B4-BE49-F238E27FC236}">
                    <a16:creationId xmlns:a16="http://schemas.microsoft.com/office/drawing/2014/main" id="{044418EB-C464-2062-D0E7-7C2A01A65190}"/>
                  </a:ext>
                </a:extLst>
              </p:cNvPr>
              <p:cNvSpPr/>
              <p:nvPr/>
            </p:nvSpPr>
            <p:spPr>
              <a:xfrm>
                <a:off x="4814853" y="2628331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5" name="立方体 454">
                <a:extLst>
                  <a:ext uri="{FF2B5EF4-FFF2-40B4-BE49-F238E27FC236}">
                    <a16:creationId xmlns:a16="http://schemas.microsoft.com/office/drawing/2014/main" id="{62411723-7D9F-B9C3-04C7-915976739C76}"/>
                  </a:ext>
                </a:extLst>
              </p:cNvPr>
              <p:cNvSpPr/>
              <p:nvPr/>
            </p:nvSpPr>
            <p:spPr>
              <a:xfrm>
                <a:off x="4969450" y="2628330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6" name="立方体 455">
                <a:extLst>
                  <a:ext uri="{FF2B5EF4-FFF2-40B4-BE49-F238E27FC236}">
                    <a16:creationId xmlns:a16="http://schemas.microsoft.com/office/drawing/2014/main" id="{E6617D4E-8F0D-1C72-39D3-5177FAA93A4C}"/>
                  </a:ext>
                </a:extLst>
              </p:cNvPr>
              <p:cNvSpPr/>
              <p:nvPr/>
            </p:nvSpPr>
            <p:spPr>
              <a:xfrm>
                <a:off x="5126926" y="277394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7" name="立方体 456">
                <a:extLst>
                  <a:ext uri="{FF2B5EF4-FFF2-40B4-BE49-F238E27FC236}">
                    <a16:creationId xmlns:a16="http://schemas.microsoft.com/office/drawing/2014/main" id="{0269EC70-9874-8BF6-2136-09F7BA290916}"/>
                  </a:ext>
                </a:extLst>
              </p:cNvPr>
              <p:cNvSpPr/>
              <p:nvPr/>
            </p:nvSpPr>
            <p:spPr>
              <a:xfrm>
                <a:off x="5281523" y="277394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8" name="立方体 457">
                <a:extLst>
                  <a:ext uri="{FF2B5EF4-FFF2-40B4-BE49-F238E27FC236}">
                    <a16:creationId xmlns:a16="http://schemas.microsoft.com/office/drawing/2014/main" id="{CE029B0C-921F-2822-477C-F6B0B40E3BBE}"/>
                  </a:ext>
                </a:extLst>
              </p:cNvPr>
              <p:cNvSpPr/>
              <p:nvPr/>
            </p:nvSpPr>
            <p:spPr>
              <a:xfrm>
                <a:off x="5126926" y="262732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9" name="立方体 458">
                <a:extLst>
                  <a:ext uri="{FF2B5EF4-FFF2-40B4-BE49-F238E27FC236}">
                    <a16:creationId xmlns:a16="http://schemas.microsoft.com/office/drawing/2014/main" id="{D6ADB2D7-7498-0469-3E7C-77084F1B4E60}"/>
                  </a:ext>
                </a:extLst>
              </p:cNvPr>
              <p:cNvSpPr/>
              <p:nvPr/>
            </p:nvSpPr>
            <p:spPr>
              <a:xfrm>
                <a:off x="5281523" y="262732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26" name="组合 425">
              <a:extLst>
                <a:ext uri="{FF2B5EF4-FFF2-40B4-BE49-F238E27FC236}">
                  <a16:creationId xmlns:a16="http://schemas.microsoft.com/office/drawing/2014/main" id="{252BDDDC-C0D4-225C-9C69-3EB08CE2A927}"/>
                </a:ext>
              </a:extLst>
            </p:cNvPr>
            <p:cNvGrpSpPr/>
            <p:nvPr/>
          </p:nvGrpSpPr>
          <p:grpSpPr>
            <a:xfrm>
              <a:off x="7201442" y="2705159"/>
              <a:ext cx="668971" cy="655873"/>
              <a:chOff x="4814853" y="2627323"/>
              <a:chExt cx="668971" cy="65587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27" name="立方体 426">
                <a:extLst>
                  <a:ext uri="{FF2B5EF4-FFF2-40B4-BE49-F238E27FC236}">
                    <a16:creationId xmlns:a16="http://schemas.microsoft.com/office/drawing/2014/main" id="{8AA28EA8-A04F-3E0D-99C6-D628A035B256}"/>
                  </a:ext>
                </a:extLst>
              </p:cNvPr>
              <p:cNvSpPr/>
              <p:nvPr/>
            </p:nvSpPr>
            <p:spPr>
              <a:xfrm>
                <a:off x="4814853" y="307888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8" name="立方体 427">
                <a:extLst>
                  <a:ext uri="{FF2B5EF4-FFF2-40B4-BE49-F238E27FC236}">
                    <a16:creationId xmlns:a16="http://schemas.microsoft.com/office/drawing/2014/main" id="{D436DD61-7778-54AC-AE32-A6EDB75A872B}"/>
                  </a:ext>
                </a:extLst>
              </p:cNvPr>
              <p:cNvSpPr/>
              <p:nvPr/>
            </p:nvSpPr>
            <p:spPr>
              <a:xfrm>
                <a:off x="4969450" y="307888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9" name="立方体 428">
                <a:extLst>
                  <a:ext uri="{FF2B5EF4-FFF2-40B4-BE49-F238E27FC236}">
                    <a16:creationId xmlns:a16="http://schemas.microsoft.com/office/drawing/2014/main" id="{3BD69870-8AF2-01A2-3610-F25B746CA835}"/>
                  </a:ext>
                </a:extLst>
              </p:cNvPr>
              <p:cNvSpPr/>
              <p:nvPr/>
            </p:nvSpPr>
            <p:spPr>
              <a:xfrm>
                <a:off x="4814853" y="293226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0" name="立方体 429">
                <a:extLst>
                  <a:ext uri="{FF2B5EF4-FFF2-40B4-BE49-F238E27FC236}">
                    <a16:creationId xmlns:a16="http://schemas.microsoft.com/office/drawing/2014/main" id="{3D4D0E83-3774-E287-755E-688E9033A904}"/>
                  </a:ext>
                </a:extLst>
              </p:cNvPr>
              <p:cNvSpPr/>
              <p:nvPr/>
            </p:nvSpPr>
            <p:spPr>
              <a:xfrm>
                <a:off x="4969450" y="2932262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1" name="立方体 430">
                <a:extLst>
                  <a:ext uri="{FF2B5EF4-FFF2-40B4-BE49-F238E27FC236}">
                    <a16:creationId xmlns:a16="http://schemas.microsoft.com/office/drawing/2014/main" id="{C82118A7-E613-4749-33B9-08F693051E62}"/>
                  </a:ext>
                </a:extLst>
              </p:cNvPr>
              <p:cNvSpPr/>
              <p:nvPr/>
            </p:nvSpPr>
            <p:spPr>
              <a:xfrm>
                <a:off x="5126926" y="3080895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2" name="立方体 431">
                <a:extLst>
                  <a:ext uri="{FF2B5EF4-FFF2-40B4-BE49-F238E27FC236}">
                    <a16:creationId xmlns:a16="http://schemas.microsoft.com/office/drawing/2014/main" id="{88A0EC71-3E20-8F48-B3DA-A54BC8C7098A}"/>
                  </a:ext>
                </a:extLst>
              </p:cNvPr>
              <p:cNvSpPr/>
              <p:nvPr/>
            </p:nvSpPr>
            <p:spPr>
              <a:xfrm>
                <a:off x="5281523" y="3080895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3" name="立方体 432">
                <a:extLst>
                  <a:ext uri="{FF2B5EF4-FFF2-40B4-BE49-F238E27FC236}">
                    <a16:creationId xmlns:a16="http://schemas.microsoft.com/office/drawing/2014/main" id="{90DFE980-B32C-B1E3-98D4-053DBAC081B7}"/>
                  </a:ext>
                </a:extLst>
              </p:cNvPr>
              <p:cNvSpPr/>
              <p:nvPr/>
            </p:nvSpPr>
            <p:spPr>
              <a:xfrm>
                <a:off x="5126926" y="2934275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4" name="立方体 433">
                <a:extLst>
                  <a:ext uri="{FF2B5EF4-FFF2-40B4-BE49-F238E27FC236}">
                    <a16:creationId xmlns:a16="http://schemas.microsoft.com/office/drawing/2014/main" id="{B5FF0306-5002-9F67-113D-A0277E5A6F0A}"/>
                  </a:ext>
                </a:extLst>
              </p:cNvPr>
              <p:cNvSpPr/>
              <p:nvPr/>
            </p:nvSpPr>
            <p:spPr>
              <a:xfrm>
                <a:off x="5281523" y="293427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5" name="立方体 434">
                <a:extLst>
                  <a:ext uri="{FF2B5EF4-FFF2-40B4-BE49-F238E27FC236}">
                    <a16:creationId xmlns:a16="http://schemas.microsoft.com/office/drawing/2014/main" id="{026FF3BE-AF19-0F3C-5BAF-CD8CCE6E6353}"/>
                  </a:ext>
                </a:extLst>
              </p:cNvPr>
              <p:cNvSpPr/>
              <p:nvPr/>
            </p:nvSpPr>
            <p:spPr>
              <a:xfrm>
                <a:off x="4814853" y="2774951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6" name="立方体 435">
                <a:extLst>
                  <a:ext uri="{FF2B5EF4-FFF2-40B4-BE49-F238E27FC236}">
                    <a16:creationId xmlns:a16="http://schemas.microsoft.com/office/drawing/2014/main" id="{46310C43-1F2B-70F0-CFC4-3A5D2489FB39}"/>
                  </a:ext>
                </a:extLst>
              </p:cNvPr>
              <p:cNvSpPr/>
              <p:nvPr/>
            </p:nvSpPr>
            <p:spPr>
              <a:xfrm>
                <a:off x="4969450" y="2774951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7" name="立方体 436">
                <a:extLst>
                  <a:ext uri="{FF2B5EF4-FFF2-40B4-BE49-F238E27FC236}">
                    <a16:creationId xmlns:a16="http://schemas.microsoft.com/office/drawing/2014/main" id="{CBFB334A-D2AE-10B9-0CC6-83909123EFED}"/>
                  </a:ext>
                </a:extLst>
              </p:cNvPr>
              <p:cNvSpPr/>
              <p:nvPr/>
            </p:nvSpPr>
            <p:spPr>
              <a:xfrm>
                <a:off x="4814853" y="2628331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8" name="立方体 437">
                <a:extLst>
                  <a:ext uri="{FF2B5EF4-FFF2-40B4-BE49-F238E27FC236}">
                    <a16:creationId xmlns:a16="http://schemas.microsoft.com/office/drawing/2014/main" id="{2444EF93-42ED-9120-D992-4FA9BB078217}"/>
                  </a:ext>
                </a:extLst>
              </p:cNvPr>
              <p:cNvSpPr/>
              <p:nvPr/>
            </p:nvSpPr>
            <p:spPr>
              <a:xfrm>
                <a:off x="4969450" y="2628330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9" name="立方体 438">
                <a:extLst>
                  <a:ext uri="{FF2B5EF4-FFF2-40B4-BE49-F238E27FC236}">
                    <a16:creationId xmlns:a16="http://schemas.microsoft.com/office/drawing/2014/main" id="{5D388F2F-C3A6-2CD1-B34F-3D041BA1D496}"/>
                  </a:ext>
                </a:extLst>
              </p:cNvPr>
              <p:cNvSpPr/>
              <p:nvPr/>
            </p:nvSpPr>
            <p:spPr>
              <a:xfrm>
                <a:off x="5126926" y="277394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0" name="立方体 439">
                <a:extLst>
                  <a:ext uri="{FF2B5EF4-FFF2-40B4-BE49-F238E27FC236}">
                    <a16:creationId xmlns:a16="http://schemas.microsoft.com/office/drawing/2014/main" id="{DD08426C-85AE-C36B-C537-4BC557480D1F}"/>
                  </a:ext>
                </a:extLst>
              </p:cNvPr>
              <p:cNvSpPr/>
              <p:nvPr/>
            </p:nvSpPr>
            <p:spPr>
              <a:xfrm>
                <a:off x="5281523" y="277394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1" name="立方体 440">
                <a:extLst>
                  <a:ext uri="{FF2B5EF4-FFF2-40B4-BE49-F238E27FC236}">
                    <a16:creationId xmlns:a16="http://schemas.microsoft.com/office/drawing/2014/main" id="{D6BA0A66-79A4-1C5D-E142-EE09ADCC18B2}"/>
                  </a:ext>
                </a:extLst>
              </p:cNvPr>
              <p:cNvSpPr/>
              <p:nvPr/>
            </p:nvSpPr>
            <p:spPr>
              <a:xfrm>
                <a:off x="5126926" y="262732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2" name="立方体 441">
                <a:extLst>
                  <a:ext uri="{FF2B5EF4-FFF2-40B4-BE49-F238E27FC236}">
                    <a16:creationId xmlns:a16="http://schemas.microsoft.com/office/drawing/2014/main" id="{16135FC5-4C23-D23B-6E5F-CA6E82973B8D}"/>
                  </a:ext>
                </a:extLst>
              </p:cNvPr>
              <p:cNvSpPr/>
              <p:nvPr/>
            </p:nvSpPr>
            <p:spPr>
              <a:xfrm>
                <a:off x="5281523" y="262732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09" name="组合 408">
              <a:extLst>
                <a:ext uri="{FF2B5EF4-FFF2-40B4-BE49-F238E27FC236}">
                  <a16:creationId xmlns:a16="http://schemas.microsoft.com/office/drawing/2014/main" id="{906BF366-725C-9151-CE79-347BEC8A2602}"/>
                </a:ext>
              </a:extLst>
            </p:cNvPr>
            <p:cNvGrpSpPr/>
            <p:nvPr/>
          </p:nvGrpSpPr>
          <p:grpSpPr>
            <a:xfrm>
              <a:off x="7044769" y="2826978"/>
              <a:ext cx="668971" cy="655873"/>
              <a:chOff x="4814853" y="2627323"/>
              <a:chExt cx="668971" cy="65587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0" name="立方体 409">
                <a:extLst>
                  <a:ext uri="{FF2B5EF4-FFF2-40B4-BE49-F238E27FC236}">
                    <a16:creationId xmlns:a16="http://schemas.microsoft.com/office/drawing/2014/main" id="{9F5A9F75-3E1D-127A-1326-F9FEF6F6A101}"/>
                  </a:ext>
                </a:extLst>
              </p:cNvPr>
              <p:cNvSpPr/>
              <p:nvPr/>
            </p:nvSpPr>
            <p:spPr>
              <a:xfrm>
                <a:off x="4814853" y="307888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1" name="立方体 410">
                <a:extLst>
                  <a:ext uri="{FF2B5EF4-FFF2-40B4-BE49-F238E27FC236}">
                    <a16:creationId xmlns:a16="http://schemas.microsoft.com/office/drawing/2014/main" id="{CB74732E-CA45-7D45-A533-66323677D384}"/>
                  </a:ext>
                </a:extLst>
              </p:cNvPr>
              <p:cNvSpPr/>
              <p:nvPr/>
            </p:nvSpPr>
            <p:spPr>
              <a:xfrm>
                <a:off x="4969450" y="307888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2" name="立方体 411">
                <a:extLst>
                  <a:ext uri="{FF2B5EF4-FFF2-40B4-BE49-F238E27FC236}">
                    <a16:creationId xmlns:a16="http://schemas.microsoft.com/office/drawing/2014/main" id="{E269DDA3-3CF1-2F49-E79A-4EC312EDC478}"/>
                  </a:ext>
                </a:extLst>
              </p:cNvPr>
              <p:cNvSpPr/>
              <p:nvPr/>
            </p:nvSpPr>
            <p:spPr>
              <a:xfrm>
                <a:off x="4814853" y="293226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3" name="立方体 412">
                <a:extLst>
                  <a:ext uri="{FF2B5EF4-FFF2-40B4-BE49-F238E27FC236}">
                    <a16:creationId xmlns:a16="http://schemas.microsoft.com/office/drawing/2014/main" id="{7340FFA6-6845-1CB3-233A-3F9E266D0D33}"/>
                  </a:ext>
                </a:extLst>
              </p:cNvPr>
              <p:cNvSpPr/>
              <p:nvPr/>
            </p:nvSpPr>
            <p:spPr>
              <a:xfrm>
                <a:off x="4969450" y="2932262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4" name="立方体 413">
                <a:extLst>
                  <a:ext uri="{FF2B5EF4-FFF2-40B4-BE49-F238E27FC236}">
                    <a16:creationId xmlns:a16="http://schemas.microsoft.com/office/drawing/2014/main" id="{0E16F33E-A6C8-D7E4-26A3-3E1767C7FE30}"/>
                  </a:ext>
                </a:extLst>
              </p:cNvPr>
              <p:cNvSpPr/>
              <p:nvPr/>
            </p:nvSpPr>
            <p:spPr>
              <a:xfrm>
                <a:off x="5126926" y="3080895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5" name="立方体 414">
                <a:extLst>
                  <a:ext uri="{FF2B5EF4-FFF2-40B4-BE49-F238E27FC236}">
                    <a16:creationId xmlns:a16="http://schemas.microsoft.com/office/drawing/2014/main" id="{9320CC45-46B2-9653-73AC-AD859B7420FF}"/>
                  </a:ext>
                </a:extLst>
              </p:cNvPr>
              <p:cNvSpPr/>
              <p:nvPr/>
            </p:nvSpPr>
            <p:spPr>
              <a:xfrm>
                <a:off x="5281523" y="3080895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6" name="立方体 415">
                <a:extLst>
                  <a:ext uri="{FF2B5EF4-FFF2-40B4-BE49-F238E27FC236}">
                    <a16:creationId xmlns:a16="http://schemas.microsoft.com/office/drawing/2014/main" id="{DA8E1612-D527-CCC4-B896-C979F8228390}"/>
                  </a:ext>
                </a:extLst>
              </p:cNvPr>
              <p:cNvSpPr/>
              <p:nvPr/>
            </p:nvSpPr>
            <p:spPr>
              <a:xfrm>
                <a:off x="5126926" y="2934275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7" name="立方体 416">
                <a:extLst>
                  <a:ext uri="{FF2B5EF4-FFF2-40B4-BE49-F238E27FC236}">
                    <a16:creationId xmlns:a16="http://schemas.microsoft.com/office/drawing/2014/main" id="{D729F140-74B2-D82C-3582-BA332F2D87A8}"/>
                  </a:ext>
                </a:extLst>
              </p:cNvPr>
              <p:cNvSpPr/>
              <p:nvPr/>
            </p:nvSpPr>
            <p:spPr>
              <a:xfrm>
                <a:off x="5281523" y="293427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8" name="立方体 417">
                <a:extLst>
                  <a:ext uri="{FF2B5EF4-FFF2-40B4-BE49-F238E27FC236}">
                    <a16:creationId xmlns:a16="http://schemas.microsoft.com/office/drawing/2014/main" id="{4118CCF2-2803-1D0A-362F-42052A858C24}"/>
                  </a:ext>
                </a:extLst>
              </p:cNvPr>
              <p:cNvSpPr/>
              <p:nvPr/>
            </p:nvSpPr>
            <p:spPr>
              <a:xfrm>
                <a:off x="4814853" y="2774951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9" name="立方体 418">
                <a:extLst>
                  <a:ext uri="{FF2B5EF4-FFF2-40B4-BE49-F238E27FC236}">
                    <a16:creationId xmlns:a16="http://schemas.microsoft.com/office/drawing/2014/main" id="{30DA4315-748A-C357-10A3-CF65F7C20A4E}"/>
                  </a:ext>
                </a:extLst>
              </p:cNvPr>
              <p:cNvSpPr/>
              <p:nvPr/>
            </p:nvSpPr>
            <p:spPr>
              <a:xfrm>
                <a:off x="4969450" y="2774951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0" name="立方体 419">
                <a:extLst>
                  <a:ext uri="{FF2B5EF4-FFF2-40B4-BE49-F238E27FC236}">
                    <a16:creationId xmlns:a16="http://schemas.microsoft.com/office/drawing/2014/main" id="{49E332E8-8E2B-8D19-B69D-EEB6792EB43F}"/>
                  </a:ext>
                </a:extLst>
              </p:cNvPr>
              <p:cNvSpPr/>
              <p:nvPr/>
            </p:nvSpPr>
            <p:spPr>
              <a:xfrm>
                <a:off x="4814853" y="2628331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1" name="立方体 420">
                <a:extLst>
                  <a:ext uri="{FF2B5EF4-FFF2-40B4-BE49-F238E27FC236}">
                    <a16:creationId xmlns:a16="http://schemas.microsoft.com/office/drawing/2014/main" id="{82E2C425-77FD-A7BA-89C9-0A1729E0F380}"/>
                  </a:ext>
                </a:extLst>
              </p:cNvPr>
              <p:cNvSpPr/>
              <p:nvPr/>
            </p:nvSpPr>
            <p:spPr>
              <a:xfrm>
                <a:off x="4969450" y="2628330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2" name="立方体 421">
                <a:extLst>
                  <a:ext uri="{FF2B5EF4-FFF2-40B4-BE49-F238E27FC236}">
                    <a16:creationId xmlns:a16="http://schemas.microsoft.com/office/drawing/2014/main" id="{E618EE90-026D-A16D-A204-7680FDCCF8AA}"/>
                  </a:ext>
                </a:extLst>
              </p:cNvPr>
              <p:cNvSpPr/>
              <p:nvPr/>
            </p:nvSpPr>
            <p:spPr>
              <a:xfrm>
                <a:off x="5126926" y="277394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3" name="立方体 422">
                <a:extLst>
                  <a:ext uri="{FF2B5EF4-FFF2-40B4-BE49-F238E27FC236}">
                    <a16:creationId xmlns:a16="http://schemas.microsoft.com/office/drawing/2014/main" id="{242F1CD5-6F73-4584-C944-85E02DE87790}"/>
                  </a:ext>
                </a:extLst>
              </p:cNvPr>
              <p:cNvSpPr/>
              <p:nvPr/>
            </p:nvSpPr>
            <p:spPr>
              <a:xfrm>
                <a:off x="5281523" y="277394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4" name="立方体 423">
                <a:extLst>
                  <a:ext uri="{FF2B5EF4-FFF2-40B4-BE49-F238E27FC236}">
                    <a16:creationId xmlns:a16="http://schemas.microsoft.com/office/drawing/2014/main" id="{84EE4A02-DAC5-17E6-3376-82AE12E38CBA}"/>
                  </a:ext>
                </a:extLst>
              </p:cNvPr>
              <p:cNvSpPr/>
              <p:nvPr/>
            </p:nvSpPr>
            <p:spPr>
              <a:xfrm>
                <a:off x="5126926" y="262732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5" name="立方体 424">
                <a:extLst>
                  <a:ext uri="{FF2B5EF4-FFF2-40B4-BE49-F238E27FC236}">
                    <a16:creationId xmlns:a16="http://schemas.microsoft.com/office/drawing/2014/main" id="{B3EB6658-32F9-6271-CE5C-9B6A691837BC}"/>
                  </a:ext>
                </a:extLst>
              </p:cNvPr>
              <p:cNvSpPr/>
              <p:nvPr/>
            </p:nvSpPr>
            <p:spPr>
              <a:xfrm>
                <a:off x="5281523" y="262732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92" name="组合 391">
              <a:extLst>
                <a:ext uri="{FF2B5EF4-FFF2-40B4-BE49-F238E27FC236}">
                  <a16:creationId xmlns:a16="http://schemas.microsoft.com/office/drawing/2014/main" id="{708D667F-C34A-A841-EF27-AE6A8D1E3C80}"/>
                </a:ext>
              </a:extLst>
            </p:cNvPr>
            <p:cNvGrpSpPr/>
            <p:nvPr/>
          </p:nvGrpSpPr>
          <p:grpSpPr>
            <a:xfrm>
              <a:off x="6902607" y="2936286"/>
              <a:ext cx="668971" cy="655873"/>
              <a:chOff x="4814853" y="2627323"/>
              <a:chExt cx="668971" cy="65587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3" name="立方体 392">
                <a:extLst>
                  <a:ext uri="{FF2B5EF4-FFF2-40B4-BE49-F238E27FC236}">
                    <a16:creationId xmlns:a16="http://schemas.microsoft.com/office/drawing/2014/main" id="{9ABE8E59-7FA1-8CCA-A7AE-95D64C1C69F3}"/>
                  </a:ext>
                </a:extLst>
              </p:cNvPr>
              <p:cNvSpPr/>
              <p:nvPr/>
            </p:nvSpPr>
            <p:spPr>
              <a:xfrm>
                <a:off x="4814853" y="307888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4" name="立方体 393">
                <a:extLst>
                  <a:ext uri="{FF2B5EF4-FFF2-40B4-BE49-F238E27FC236}">
                    <a16:creationId xmlns:a16="http://schemas.microsoft.com/office/drawing/2014/main" id="{3AAC0F53-F8A4-04D0-C8BD-7BBC8FFE3655}"/>
                  </a:ext>
                </a:extLst>
              </p:cNvPr>
              <p:cNvSpPr/>
              <p:nvPr/>
            </p:nvSpPr>
            <p:spPr>
              <a:xfrm>
                <a:off x="4969450" y="307888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5" name="立方体 394">
                <a:extLst>
                  <a:ext uri="{FF2B5EF4-FFF2-40B4-BE49-F238E27FC236}">
                    <a16:creationId xmlns:a16="http://schemas.microsoft.com/office/drawing/2014/main" id="{D124670E-6FC9-6D0E-EAFE-03A36246FC28}"/>
                  </a:ext>
                </a:extLst>
              </p:cNvPr>
              <p:cNvSpPr/>
              <p:nvPr/>
            </p:nvSpPr>
            <p:spPr>
              <a:xfrm>
                <a:off x="4814853" y="293226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6" name="立方体 395">
                <a:extLst>
                  <a:ext uri="{FF2B5EF4-FFF2-40B4-BE49-F238E27FC236}">
                    <a16:creationId xmlns:a16="http://schemas.microsoft.com/office/drawing/2014/main" id="{F7C6CA24-27B6-99F8-027E-3AC95115186D}"/>
                  </a:ext>
                </a:extLst>
              </p:cNvPr>
              <p:cNvSpPr/>
              <p:nvPr/>
            </p:nvSpPr>
            <p:spPr>
              <a:xfrm>
                <a:off x="4969450" y="2932262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7" name="立方体 396">
                <a:extLst>
                  <a:ext uri="{FF2B5EF4-FFF2-40B4-BE49-F238E27FC236}">
                    <a16:creationId xmlns:a16="http://schemas.microsoft.com/office/drawing/2014/main" id="{031D5016-C813-93B6-70EA-EEB4C838E5FE}"/>
                  </a:ext>
                </a:extLst>
              </p:cNvPr>
              <p:cNvSpPr/>
              <p:nvPr/>
            </p:nvSpPr>
            <p:spPr>
              <a:xfrm>
                <a:off x="5126926" y="3080895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8" name="立方体 397">
                <a:extLst>
                  <a:ext uri="{FF2B5EF4-FFF2-40B4-BE49-F238E27FC236}">
                    <a16:creationId xmlns:a16="http://schemas.microsoft.com/office/drawing/2014/main" id="{2B39DBCB-D15D-243E-4B9C-AD947CFA8C03}"/>
                  </a:ext>
                </a:extLst>
              </p:cNvPr>
              <p:cNvSpPr/>
              <p:nvPr/>
            </p:nvSpPr>
            <p:spPr>
              <a:xfrm>
                <a:off x="5281523" y="3080895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9" name="立方体 398">
                <a:extLst>
                  <a:ext uri="{FF2B5EF4-FFF2-40B4-BE49-F238E27FC236}">
                    <a16:creationId xmlns:a16="http://schemas.microsoft.com/office/drawing/2014/main" id="{549E3530-8194-F933-E3F5-027770798A1E}"/>
                  </a:ext>
                </a:extLst>
              </p:cNvPr>
              <p:cNvSpPr/>
              <p:nvPr/>
            </p:nvSpPr>
            <p:spPr>
              <a:xfrm>
                <a:off x="5126926" y="2934275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0" name="立方体 399">
                <a:extLst>
                  <a:ext uri="{FF2B5EF4-FFF2-40B4-BE49-F238E27FC236}">
                    <a16:creationId xmlns:a16="http://schemas.microsoft.com/office/drawing/2014/main" id="{5BA56F36-5F56-E078-B676-B2C985D62A0F}"/>
                  </a:ext>
                </a:extLst>
              </p:cNvPr>
              <p:cNvSpPr/>
              <p:nvPr/>
            </p:nvSpPr>
            <p:spPr>
              <a:xfrm>
                <a:off x="5281523" y="293427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1" name="立方体 400">
                <a:extLst>
                  <a:ext uri="{FF2B5EF4-FFF2-40B4-BE49-F238E27FC236}">
                    <a16:creationId xmlns:a16="http://schemas.microsoft.com/office/drawing/2014/main" id="{23F734C5-1C7F-71C9-9034-228F4C932DF2}"/>
                  </a:ext>
                </a:extLst>
              </p:cNvPr>
              <p:cNvSpPr/>
              <p:nvPr/>
            </p:nvSpPr>
            <p:spPr>
              <a:xfrm>
                <a:off x="4814853" y="2774951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2" name="立方体 401">
                <a:extLst>
                  <a:ext uri="{FF2B5EF4-FFF2-40B4-BE49-F238E27FC236}">
                    <a16:creationId xmlns:a16="http://schemas.microsoft.com/office/drawing/2014/main" id="{322CDA7B-81C0-17D3-6378-A95E68D25471}"/>
                  </a:ext>
                </a:extLst>
              </p:cNvPr>
              <p:cNvSpPr/>
              <p:nvPr/>
            </p:nvSpPr>
            <p:spPr>
              <a:xfrm>
                <a:off x="4969450" y="2774951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3" name="立方体 402">
                <a:extLst>
                  <a:ext uri="{FF2B5EF4-FFF2-40B4-BE49-F238E27FC236}">
                    <a16:creationId xmlns:a16="http://schemas.microsoft.com/office/drawing/2014/main" id="{57EF45A1-2361-8ADB-7D5B-8573293F7DCE}"/>
                  </a:ext>
                </a:extLst>
              </p:cNvPr>
              <p:cNvSpPr/>
              <p:nvPr/>
            </p:nvSpPr>
            <p:spPr>
              <a:xfrm>
                <a:off x="4814853" y="2628331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4" name="立方体 403">
                <a:extLst>
                  <a:ext uri="{FF2B5EF4-FFF2-40B4-BE49-F238E27FC236}">
                    <a16:creationId xmlns:a16="http://schemas.microsoft.com/office/drawing/2014/main" id="{8D211150-0C19-1340-CCEA-66B9DCD1519B}"/>
                  </a:ext>
                </a:extLst>
              </p:cNvPr>
              <p:cNvSpPr/>
              <p:nvPr/>
            </p:nvSpPr>
            <p:spPr>
              <a:xfrm>
                <a:off x="4969450" y="2628330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5" name="立方体 404">
                <a:extLst>
                  <a:ext uri="{FF2B5EF4-FFF2-40B4-BE49-F238E27FC236}">
                    <a16:creationId xmlns:a16="http://schemas.microsoft.com/office/drawing/2014/main" id="{3636FE3E-A169-6F6F-7D77-A86F342F6E6F}"/>
                  </a:ext>
                </a:extLst>
              </p:cNvPr>
              <p:cNvSpPr/>
              <p:nvPr/>
            </p:nvSpPr>
            <p:spPr>
              <a:xfrm>
                <a:off x="5126926" y="277394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6" name="立方体 405">
                <a:extLst>
                  <a:ext uri="{FF2B5EF4-FFF2-40B4-BE49-F238E27FC236}">
                    <a16:creationId xmlns:a16="http://schemas.microsoft.com/office/drawing/2014/main" id="{12E57216-6EEC-4312-36ED-59740EB35B93}"/>
                  </a:ext>
                </a:extLst>
              </p:cNvPr>
              <p:cNvSpPr/>
              <p:nvPr/>
            </p:nvSpPr>
            <p:spPr>
              <a:xfrm>
                <a:off x="5281523" y="277394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7" name="立方体 406">
                <a:extLst>
                  <a:ext uri="{FF2B5EF4-FFF2-40B4-BE49-F238E27FC236}">
                    <a16:creationId xmlns:a16="http://schemas.microsoft.com/office/drawing/2014/main" id="{33938476-A93A-E1C7-ACB7-7415697C4598}"/>
                  </a:ext>
                </a:extLst>
              </p:cNvPr>
              <p:cNvSpPr/>
              <p:nvPr/>
            </p:nvSpPr>
            <p:spPr>
              <a:xfrm>
                <a:off x="5126926" y="2627324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8" name="立方体 407">
                <a:extLst>
                  <a:ext uri="{FF2B5EF4-FFF2-40B4-BE49-F238E27FC236}">
                    <a16:creationId xmlns:a16="http://schemas.microsoft.com/office/drawing/2014/main" id="{232B8A7F-4FE7-6516-2BAC-09738CDC7CE8}"/>
                  </a:ext>
                </a:extLst>
              </p:cNvPr>
              <p:cNvSpPr/>
              <p:nvPr/>
            </p:nvSpPr>
            <p:spPr>
              <a:xfrm>
                <a:off x="5281523" y="262732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550" name="组合 549">
            <a:extLst>
              <a:ext uri="{FF2B5EF4-FFF2-40B4-BE49-F238E27FC236}">
                <a16:creationId xmlns:a16="http://schemas.microsoft.com/office/drawing/2014/main" id="{A02EA782-1465-287C-DDB0-3AF28AF50F98}"/>
              </a:ext>
            </a:extLst>
          </p:cNvPr>
          <p:cNvGrpSpPr/>
          <p:nvPr/>
        </p:nvGrpSpPr>
        <p:grpSpPr>
          <a:xfrm>
            <a:off x="7737362" y="3046894"/>
            <a:ext cx="693261" cy="704918"/>
            <a:chOff x="7685965" y="3155861"/>
            <a:chExt cx="693261" cy="7049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4" name="立方体 533">
              <a:extLst>
                <a:ext uri="{FF2B5EF4-FFF2-40B4-BE49-F238E27FC236}">
                  <a16:creationId xmlns:a16="http://schemas.microsoft.com/office/drawing/2014/main" id="{1F59F747-6CE1-FFEF-F504-45F60A8E6872}"/>
                </a:ext>
              </a:extLst>
            </p:cNvPr>
            <p:cNvSpPr/>
            <p:nvPr/>
          </p:nvSpPr>
          <p:spPr>
            <a:xfrm>
              <a:off x="7685965" y="3602031"/>
              <a:ext cx="258748" cy="258748"/>
            </a:xfrm>
            <a:prstGeom prst="cube">
              <a:avLst>
                <a:gd name="adj" fmla="val 4163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5" name="立方体 534">
              <a:extLst>
                <a:ext uri="{FF2B5EF4-FFF2-40B4-BE49-F238E27FC236}">
                  <a16:creationId xmlns:a16="http://schemas.microsoft.com/office/drawing/2014/main" id="{112B2023-8906-5C1C-1610-C65456A1EE99}"/>
                </a:ext>
              </a:extLst>
            </p:cNvPr>
            <p:cNvSpPr/>
            <p:nvPr/>
          </p:nvSpPr>
          <p:spPr>
            <a:xfrm>
              <a:off x="7829628" y="3602031"/>
              <a:ext cx="258748" cy="258748"/>
            </a:xfrm>
            <a:prstGeom prst="cube">
              <a:avLst>
                <a:gd name="adj" fmla="val 4163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6" name="立方体 535">
              <a:extLst>
                <a:ext uri="{FF2B5EF4-FFF2-40B4-BE49-F238E27FC236}">
                  <a16:creationId xmlns:a16="http://schemas.microsoft.com/office/drawing/2014/main" id="{74D46293-3E73-A700-50D8-9253B9154EE1}"/>
                </a:ext>
              </a:extLst>
            </p:cNvPr>
            <p:cNvSpPr/>
            <p:nvPr/>
          </p:nvSpPr>
          <p:spPr>
            <a:xfrm>
              <a:off x="7685965" y="3453038"/>
              <a:ext cx="258748" cy="258748"/>
            </a:xfrm>
            <a:prstGeom prst="cube">
              <a:avLst>
                <a:gd name="adj" fmla="val 4163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7" name="立方体 536">
              <a:extLst>
                <a:ext uri="{FF2B5EF4-FFF2-40B4-BE49-F238E27FC236}">
                  <a16:creationId xmlns:a16="http://schemas.microsoft.com/office/drawing/2014/main" id="{F167BD3F-3597-6D19-5F1E-21514528D986}"/>
                </a:ext>
              </a:extLst>
            </p:cNvPr>
            <p:cNvSpPr/>
            <p:nvPr/>
          </p:nvSpPr>
          <p:spPr>
            <a:xfrm>
              <a:off x="7829628" y="3453038"/>
              <a:ext cx="258748" cy="258748"/>
            </a:xfrm>
            <a:prstGeom prst="cube">
              <a:avLst>
                <a:gd name="adj" fmla="val 4163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8" name="立方体 537">
              <a:extLst>
                <a:ext uri="{FF2B5EF4-FFF2-40B4-BE49-F238E27FC236}">
                  <a16:creationId xmlns:a16="http://schemas.microsoft.com/office/drawing/2014/main" id="{0462F7CC-381F-3228-2F33-052D0631E411}"/>
                </a:ext>
              </a:extLst>
            </p:cNvPr>
            <p:cNvSpPr/>
            <p:nvPr/>
          </p:nvSpPr>
          <p:spPr>
            <a:xfrm>
              <a:off x="7976815" y="3602031"/>
              <a:ext cx="258748" cy="258748"/>
            </a:xfrm>
            <a:prstGeom prst="cube">
              <a:avLst>
                <a:gd name="adj" fmla="val 4163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9" name="立方体 538">
              <a:extLst>
                <a:ext uri="{FF2B5EF4-FFF2-40B4-BE49-F238E27FC236}">
                  <a16:creationId xmlns:a16="http://schemas.microsoft.com/office/drawing/2014/main" id="{2BAD3F39-EC72-AF83-5C11-7CF7824B9A8E}"/>
                </a:ext>
              </a:extLst>
            </p:cNvPr>
            <p:cNvSpPr/>
            <p:nvPr/>
          </p:nvSpPr>
          <p:spPr>
            <a:xfrm>
              <a:off x="8120478" y="3602031"/>
              <a:ext cx="258748" cy="258748"/>
            </a:xfrm>
            <a:prstGeom prst="cube">
              <a:avLst>
                <a:gd name="adj" fmla="val 4163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0" name="立方体 539">
              <a:extLst>
                <a:ext uri="{FF2B5EF4-FFF2-40B4-BE49-F238E27FC236}">
                  <a16:creationId xmlns:a16="http://schemas.microsoft.com/office/drawing/2014/main" id="{13D2E643-5BE1-7390-22F5-A349E18B8A01}"/>
                </a:ext>
              </a:extLst>
            </p:cNvPr>
            <p:cNvSpPr/>
            <p:nvPr/>
          </p:nvSpPr>
          <p:spPr>
            <a:xfrm>
              <a:off x="7976815" y="3453038"/>
              <a:ext cx="258748" cy="258748"/>
            </a:xfrm>
            <a:prstGeom prst="cube">
              <a:avLst>
                <a:gd name="adj" fmla="val 4163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1" name="立方体 540">
              <a:extLst>
                <a:ext uri="{FF2B5EF4-FFF2-40B4-BE49-F238E27FC236}">
                  <a16:creationId xmlns:a16="http://schemas.microsoft.com/office/drawing/2014/main" id="{00ADB23D-1C74-322B-BB7A-083256CA7ED0}"/>
                </a:ext>
              </a:extLst>
            </p:cNvPr>
            <p:cNvSpPr/>
            <p:nvPr/>
          </p:nvSpPr>
          <p:spPr>
            <a:xfrm>
              <a:off x="8120478" y="3453038"/>
              <a:ext cx="258748" cy="258748"/>
            </a:xfrm>
            <a:prstGeom prst="cube">
              <a:avLst>
                <a:gd name="adj" fmla="val 4163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2" name="立方体 541">
              <a:extLst>
                <a:ext uri="{FF2B5EF4-FFF2-40B4-BE49-F238E27FC236}">
                  <a16:creationId xmlns:a16="http://schemas.microsoft.com/office/drawing/2014/main" id="{1868027C-61BB-CF16-0C90-E7D39EA72DD5}"/>
                </a:ext>
              </a:extLst>
            </p:cNvPr>
            <p:cNvSpPr/>
            <p:nvPr/>
          </p:nvSpPr>
          <p:spPr>
            <a:xfrm>
              <a:off x="7685965" y="3304854"/>
              <a:ext cx="258748" cy="258748"/>
            </a:xfrm>
            <a:prstGeom prst="cube">
              <a:avLst>
                <a:gd name="adj" fmla="val 4163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3" name="立方体 542">
              <a:extLst>
                <a:ext uri="{FF2B5EF4-FFF2-40B4-BE49-F238E27FC236}">
                  <a16:creationId xmlns:a16="http://schemas.microsoft.com/office/drawing/2014/main" id="{09BC3E7D-3386-FC1E-55E2-859F6E228C2F}"/>
                </a:ext>
              </a:extLst>
            </p:cNvPr>
            <p:cNvSpPr/>
            <p:nvPr/>
          </p:nvSpPr>
          <p:spPr>
            <a:xfrm>
              <a:off x="7829628" y="3304854"/>
              <a:ext cx="258748" cy="258748"/>
            </a:xfrm>
            <a:prstGeom prst="cube">
              <a:avLst>
                <a:gd name="adj" fmla="val 4163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4" name="立方体 543">
              <a:extLst>
                <a:ext uri="{FF2B5EF4-FFF2-40B4-BE49-F238E27FC236}">
                  <a16:creationId xmlns:a16="http://schemas.microsoft.com/office/drawing/2014/main" id="{CEDEAB08-5FD6-852D-115F-674114B00AEC}"/>
                </a:ext>
              </a:extLst>
            </p:cNvPr>
            <p:cNvSpPr/>
            <p:nvPr/>
          </p:nvSpPr>
          <p:spPr>
            <a:xfrm>
              <a:off x="7685965" y="3155861"/>
              <a:ext cx="258748" cy="258748"/>
            </a:xfrm>
            <a:prstGeom prst="cube">
              <a:avLst>
                <a:gd name="adj" fmla="val 4163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5" name="立方体 544">
              <a:extLst>
                <a:ext uri="{FF2B5EF4-FFF2-40B4-BE49-F238E27FC236}">
                  <a16:creationId xmlns:a16="http://schemas.microsoft.com/office/drawing/2014/main" id="{01806611-3A91-8F2A-14A1-24B87620E60A}"/>
                </a:ext>
              </a:extLst>
            </p:cNvPr>
            <p:cNvSpPr/>
            <p:nvPr/>
          </p:nvSpPr>
          <p:spPr>
            <a:xfrm>
              <a:off x="7829628" y="3155861"/>
              <a:ext cx="258748" cy="258748"/>
            </a:xfrm>
            <a:prstGeom prst="cube">
              <a:avLst>
                <a:gd name="adj" fmla="val 4163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6" name="立方体 545">
              <a:extLst>
                <a:ext uri="{FF2B5EF4-FFF2-40B4-BE49-F238E27FC236}">
                  <a16:creationId xmlns:a16="http://schemas.microsoft.com/office/drawing/2014/main" id="{EFAB6F4E-CED6-838B-46A9-F4C17794EE4A}"/>
                </a:ext>
              </a:extLst>
            </p:cNvPr>
            <p:cNvSpPr/>
            <p:nvPr/>
          </p:nvSpPr>
          <p:spPr>
            <a:xfrm>
              <a:off x="7976815" y="3304854"/>
              <a:ext cx="258748" cy="258748"/>
            </a:xfrm>
            <a:prstGeom prst="cube">
              <a:avLst>
                <a:gd name="adj" fmla="val 4163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7" name="立方体 546">
              <a:extLst>
                <a:ext uri="{FF2B5EF4-FFF2-40B4-BE49-F238E27FC236}">
                  <a16:creationId xmlns:a16="http://schemas.microsoft.com/office/drawing/2014/main" id="{0D26562F-82DD-D4C1-98E4-8CB1280DC31D}"/>
                </a:ext>
              </a:extLst>
            </p:cNvPr>
            <p:cNvSpPr/>
            <p:nvPr/>
          </p:nvSpPr>
          <p:spPr>
            <a:xfrm>
              <a:off x="8120478" y="3304854"/>
              <a:ext cx="258748" cy="258748"/>
            </a:xfrm>
            <a:prstGeom prst="cube">
              <a:avLst>
                <a:gd name="adj" fmla="val 4163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8" name="立方体 547">
              <a:extLst>
                <a:ext uri="{FF2B5EF4-FFF2-40B4-BE49-F238E27FC236}">
                  <a16:creationId xmlns:a16="http://schemas.microsoft.com/office/drawing/2014/main" id="{BD946F0D-B0D3-8E66-CD17-28E17F042978}"/>
                </a:ext>
              </a:extLst>
            </p:cNvPr>
            <p:cNvSpPr/>
            <p:nvPr/>
          </p:nvSpPr>
          <p:spPr>
            <a:xfrm>
              <a:off x="7976815" y="3155861"/>
              <a:ext cx="258748" cy="258748"/>
            </a:xfrm>
            <a:prstGeom prst="cube">
              <a:avLst>
                <a:gd name="adj" fmla="val 4163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9" name="立方体 548">
              <a:extLst>
                <a:ext uri="{FF2B5EF4-FFF2-40B4-BE49-F238E27FC236}">
                  <a16:creationId xmlns:a16="http://schemas.microsoft.com/office/drawing/2014/main" id="{3B9F76B9-40DA-6E4D-BBE4-A9E2866C00E3}"/>
                </a:ext>
              </a:extLst>
            </p:cNvPr>
            <p:cNvSpPr/>
            <p:nvPr/>
          </p:nvSpPr>
          <p:spPr>
            <a:xfrm>
              <a:off x="8120478" y="3155861"/>
              <a:ext cx="258748" cy="258748"/>
            </a:xfrm>
            <a:prstGeom prst="cube">
              <a:avLst>
                <a:gd name="adj" fmla="val 4163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1" name="文本框 550">
            <a:extLst>
              <a:ext uri="{FF2B5EF4-FFF2-40B4-BE49-F238E27FC236}">
                <a16:creationId xmlns:a16="http://schemas.microsoft.com/office/drawing/2014/main" id="{00AE9840-3D37-F8EA-D3EA-C98CB5691477}"/>
              </a:ext>
            </a:extLst>
          </p:cNvPr>
          <p:cNvSpPr txBox="1"/>
          <p:nvPr/>
        </p:nvSpPr>
        <p:spPr>
          <a:xfrm>
            <a:off x="133973" y="3216707"/>
            <a:ext cx="35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0260CA6F-9A75-1267-861C-B648A63BD3F3}"/>
              </a:ext>
            </a:extLst>
          </p:cNvPr>
          <p:cNvSpPr txBox="1"/>
          <p:nvPr/>
        </p:nvSpPr>
        <p:spPr>
          <a:xfrm>
            <a:off x="912793" y="4008460"/>
            <a:ext cx="35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" name="文本框 552">
            <a:extLst>
              <a:ext uri="{FF2B5EF4-FFF2-40B4-BE49-F238E27FC236}">
                <a16:creationId xmlns:a16="http://schemas.microsoft.com/office/drawing/2014/main" id="{1A81F814-995A-DC7B-4463-26C790518BB1}"/>
              </a:ext>
            </a:extLst>
          </p:cNvPr>
          <p:cNvSpPr txBox="1"/>
          <p:nvPr/>
        </p:nvSpPr>
        <p:spPr>
          <a:xfrm>
            <a:off x="215146" y="2472092"/>
            <a:ext cx="35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4" name="文本框 553">
            <a:extLst>
              <a:ext uri="{FF2B5EF4-FFF2-40B4-BE49-F238E27FC236}">
                <a16:creationId xmlns:a16="http://schemas.microsoft.com/office/drawing/2014/main" id="{34FA8046-3D42-7F90-9DB1-1C540C9F0738}"/>
              </a:ext>
            </a:extLst>
          </p:cNvPr>
          <p:cNvSpPr txBox="1"/>
          <p:nvPr/>
        </p:nvSpPr>
        <p:spPr>
          <a:xfrm>
            <a:off x="1893127" y="3207511"/>
            <a:ext cx="35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5" name="文本框 554">
            <a:extLst>
              <a:ext uri="{FF2B5EF4-FFF2-40B4-BE49-F238E27FC236}">
                <a16:creationId xmlns:a16="http://schemas.microsoft.com/office/drawing/2014/main" id="{1C07D76F-ECA3-303B-145D-F653BDF78CD2}"/>
              </a:ext>
            </a:extLst>
          </p:cNvPr>
          <p:cNvSpPr txBox="1"/>
          <p:nvPr/>
        </p:nvSpPr>
        <p:spPr>
          <a:xfrm>
            <a:off x="2671947" y="3999264"/>
            <a:ext cx="35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6" name="文本框 555">
            <a:extLst>
              <a:ext uri="{FF2B5EF4-FFF2-40B4-BE49-F238E27FC236}">
                <a16:creationId xmlns:a16="http://schemas.microsoft.com/office/drawing/2014/main" id="{F58854A3-7D8C-A9B1-E424-2B6159D360A3}"/>
              </a:ext>
            </a:extLst>
          </p:cNvPr>
          <p:cNvSpPr txBox="1"/>
          <p:nvPr/>
        </p:nvSpPr>
        <p:spPr>
          <a:xfrm>
            <a:off x="1974300" y="2462896"/>
            <a:ext cx="35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7" name="文本框 556">
            <a:extLst>
              <a:ext uri="{FF2B5EF4-FFF2-40B4-BE49-F238E27FC236}">
                <a16:creationId xmlns:a16="http://schemas.microsoft.com/office/drawing/2014/main" id="{DCB28EED-51C1-82DC-61BC-64BFD8A89D40}"/>
              </a:ext>
            </a:extLst>
          </p:cNvPr>
          <p:cNvSpPr txBox="1"/>
          <p:nvPr/>
        </p:nvSpPr>
        <p:spPr>
          <a:xfrm>
            <a:off x="3738299" y="2399939"/>
            <a:ext cx="35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8" name="文本框 557">
            <a:extLst>
              <a:ext uri="{FF2B5EF4-FFF2-40B4-BE49-F238E27FC236}">
                <a16:creationId xmlns:a16="http://schemas.microsoft.com/office/drawing/2014/main" id="{F195EE44-F42D-7545-60EE-C0D24BD0C995}"/>
              </a:ext>
            </a:extLst>
          </p:cNvPr>
          <p:cNvSpPr txBox="1"/>
          <p:nvPr/>
        </p:nvSpPr>
        <p:spPr>
          <a:xfrm>
            <a:off x="3483746" y="3562014"/>
            <a:ext cx="5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H/2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9" name="文本框 558">
            <a:extLst>
              <a:ext uri="{FF2B5EF4-FFF2-40B4-BE49-F238E27FC236}">
                <a16:creationId xmlns:a16="http://schemas.microsoft.com/office/drawing/2014/main" id="{DF640B5C-0816-DE07-052C-F1920A489D73}"/>
              </a:ext>
            </a:extLst>
          </p:cNvPr>
          <p:cNvSpPr txBox="1"/>
          <p:nvPr/>
        </p:nvSpPr>
        <p:spPr>
          <a:xfrm>
            <a:off x="4015744" y="4059305"/>
            <a:ext cx="55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W/2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0" name="文本框 559">
            <a:extLst>
              <a:ext uri="{FF2B5EF4-FFF2-40B4-BE49-F238E27FC236}">
                <a16:creationId xmlns:a16="http://schemas.microsoft.com/office/drawing/2014/main" id="{BE8F35C3-2515-F19F-9E0D-7ECBB66A2BE1}"/>
              </a:ext>
            </a:extLst>
          </p:cNvPr>
          <p:cNvSpPr txBox="1"/>
          <p:nvPr/>
        </p:nvSpPr>
        <p:spPr>
          <a:xfrm>
            <a:off x="5522759" y="3363488"/>
            <a:ext cx="5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H/2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1" name="文本框 560">
            <a:extLst>
              <a:ext uri="{FF2B5EF4-FFF2-40B4-BE49-F238E27FC236}">
                <a16:creationId xmlns:a16="http://schemas.microsoft.com/office/drawing/2014/main" id="{DE869EF2-4056-7C63-3A2F-9E5497FE07B3}"/>
              </a:ext>
            </a:extLst>
          </p:cNvPr>
          <p:cNvSpPr txBox="1"/>
          <p:nvPr/>
        </p:nvSpPr>
        <p:spPr>
          <a:xfrm>
            <a:off x="6054757" y="3860779"/>
            <a:ext cx="55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W/2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" name="文本框 561">
            <a:extLst>
              <a:ext uri="{FF2B5EF4-FFF2-40B4-BE49-F238E27FC236}">
                <a16:creationId xmlns:a16="http://schemas.microsoft.com/office/drawing/2014/main" id="{1178074E-6035-887D-8B10-D5412E34502F}"/>
              </a:ext>
            </a:extLst>
          </p:cNvPr>
          <p:cNvSpPr txBox="1"/>
          <p:nvPr/>
        </p:nvSpPr>
        <p:spPr>
          <a:xfrm>
            <a:off x="5834832" y="2769313"/>
            <a:ext cx="48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4C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" name="文本框 562">
            <a:extLst>
              <a:ext uri="{FF2B5EF4-FFF2-40B4-BE49-F238E27FC236}">
                <a16:creationId xmlns:a16="http://schemas.microsoft.com/office/drawing/2014/main" id="{864FB3CC-CB85-52DE-7517-C484085184E3}"/>
              </a:ext>
            </a:extLst>
          </p:cNvPr>
          <p:cNvSpPr txBox="1"/>
          <p:nvPr/>
        </p:nvSpPr>
        <p:spPr>
          <a:xfrm>
            <a:off x="7216644" y="3227104"/>
            <a:ext cx="5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H/2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4" name="文本框 563">
            <a:extLst>
              <a:ext uri="{FF2B5EF4-FFF2-40B4-BE49-F238E27FC236}">
                <a16:creationId xmlns:a16="http://schemas.microsoft.com/office/drawing/2014/main" id="{47D86DF0-50E3-EAF4-EC32-D410D840A947}"/>
              </a:ext>
            </a:extLst>
          </p:cNvPr>
          <p:cNvSpPr txBox="1"/>
          <p:nvPr/>
        </p:nvSpPr>
        <p:spPr>
          <a:xfrm>
            <a:off x="7748642" y="3724395"/>
            <a:ext cx="55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W/2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5" name="文本框 564">
            <a:extLst>
              <a:ext uri="{FF2B5EF4-FFF2-40B4-BE49-F238E27FC236}">
                <a16:creationId xmlns:a16="http://schemas.microsoft.com/office/drawing/2014/main" id="{0265CF63-4CE1-DE2A-77F8-8226A07E467C}"/>
              </a:ext>
            </a:extLst>
          </p:cNvPr>
          <p:cNvSpPr txBox="1"/>
          <p:nvPr/>
        </p:nvSpPr>
        <p:spPr>
          <a:xfrm>
            <a:off x="7481531" y="2743799"/>
            <a:ext cx="48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2C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12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22EA5-17D8-0595-8091-7C12A164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Swin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A6E8C-8B1B-A5C6-B097-EACC0A4AD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Shifted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</a:t>
            </a:r>
          </a:p>
          <a:p>
            <a:pPr lvl="1"/>
            <a:r>
              <a:rPr lang="en" altLang="zh-CN" sz="1800" dirty="0">
                <a:latin typeface="Arial" panose="020B0604020202020204" pitchFamily="34" charset="0"/>
              </a:rPr>
              <a:t>I</a:t>
            </a:r>
            <a:r>
              <a:rPr lang="en" altLang="zh-CN" sz="1800" b="0" i="0" dirty="0">
                <a:effectLst/>
                <a:latin typeface="Arial" panose="020B0604020202020204" pitchFamily="34" charset="0"/>
              </a:rPr>
              <a:t>ntroduce cross-window connections while maintaining the efficient computation of non-overlapping windows</a:t>
            </a:r>
            <a:r>
              <a:rPr kumimoji="1" lang="zh-CN" altLang="en-US" sz="1800" dirty="0"/>
              <a:t> </a:t>
            </a:r>
          </a:p>
        </p:txBody>
      </p:sp>
      <p:pic>
        <p:nvPicPr>
          <p:cNvPr id="4" name="图片 3" descr="图示, 示意图&#10;&#10;描述已自动生成">
            <a:extLst>
              <a:ext uri="{FF2B5EF4-FFF2-40B4-BE49-F238E27FC236}">
                <a16:creationId xmlns:a16="http://schemas.microsoft.com/office/drawing/2014/main" id="{B5F21C8C-9D02-7F27-C08F-E44C01772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50" r="1482" b="7491"/>
          <a:stretch/>
        </p:blipFill>
        <p:spPr>
          <a:xfrm>
            <a:off x="712469" y="2810753"/>
            <a:ext cx="2179321" cy="2346960"/>
          </a:xfrm>
          <a:prstGeom prst="rect">
            <a:avLst/>
          </a:prstGeom>
        </p:spPr>
      </p:pic>
      <p:pic>
        <p:nvPicPr>
          <p:cNvPr id="6" name="图片 5" descr="窗户边的门&#10;&#10;中度可信度描述已自动生成">
            <a:extLst>
              <a:ext uri="{FF2B5EF4-FFF2-40B4-BE49-F238E27FC236}">
                <a16:creationId xmlns:a16="http://schemas.microsoft.com/office/drawing/2014/main" id="{5080B712-44C7-D2EE-7BD8-A6DE3DE06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820" y="2910840"/>
            <a:ext cx="5567680" cy="214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64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13229-AFD5-719A-3962-4D1DF21D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Swin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C07C3-E66E-613A-C6A7-79A0A4DFF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Shifted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changed.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different.</a:t>
            </a:r>
            <a:r>
              <a:rPr kumimoji="1" lang="zh-CN" altLang="en-US" dirty="0"/>
              <a:t> </a:t>
            </a:r>
          </a:p>
        </p:txBody>
      </p:sp>
      <p:pic>
        <p:nvPicPr>
          <p:cNvPr id="4" name="图片 3" descr="窗户边的门&#10;&#10;中度可信度描述已自动生成">
            <a:extLst>
              <a:ext uri="{FF2B5EF4-FFF2-40B4-BE49-F238E27FC236}">
                <a16:creationId xmlns:a16="http://schemas.microsoft.com/office/drawing/2014/main" id="{9F143A1A-EE76-43CF-430F-1C00A7C3C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60" y="2964180"/>
            <a:ext cx="5567680" cy="214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5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5A5A8-8D68-DA57-E509-8C397772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Swin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08334-42AA-C81C-4BEA-7A633DBE9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Shift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Masked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MSA</a:t>
            </a:r>
            <a:endParaRPr kumimoji="1" lang="zh-CN" altLang="en-US" dirty="0"/>
          </a:p>
        </p:txBody>
      </p:sp>
      <p:pic>
        <p:nvPicPr>
          <p:cNvPr id="5" name="图片 4" descr="电脑屏幕的照片上有字&#10;&#10;中度可信度描述已自动生成">
            <a:extLst>
              <a:ext uri="{FF2B5EF4-FFF2-40B4-BE49-F238E27FC236}">
                <a16:creationId xmlns:a16="http://schemas.microsoft.com/office/drawing/2014/main" id="{63CBE235-70E8-AFE5-407C-DF95A0E5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55" y="1972030"/>
            <a:ext cx="4739005" cy="1306794"/>
          </a:xfrm>
          <a:prstGeom prst="rect">
            <a:avLst/>
          </a:prstGeom>
        </p:spPr>
      </p:pic>
      <p:sp>
        <p:nvSpPr>
          <p:cNvPr id="2102" name="矩形 2101">
            <a:extLst>
              <a:ext uri="{FF2B5EF4-FFF2-40B4-BE49-F238E27FC236}">
                <a16:creationId xmlns:a16="http://schemas.microsoft.com/office/drawing/2014/main" id="{F7B1DF79-B0DD-3138-A198-C9CF62BC25EF}"/>
              </a:ext>
            </a:extLst>
          </p:cNvPr>
          <p:cNvSpPr/>
          <p:nvPr/>
        </p:nvSpPr>
        <p:spPr>
          <a:xfrm>
            <a:off x="3294434" y="2585220"/>
            <a:ext cx="440987" cy="44098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179" name="组合 2178">
            <a:extLst>
              <a:ext uri="{FF2B5EF4-FFF2-40B4-BE49-F238E27FC236}">
                <a16:creationId xmlns:a16="http://schemas.microsoft.com/office/drawing/2014/main" id="{FC6D2492-08F8-D513-22A5-A85B72AE4F70}"/>
              </a:ext>
            </a:extLst>
          </p:cNvPr>
          <p:cNvGrpSpPr/>
          <p:nvPr/>
        </p:nvGrpSpPr>
        <p:grpSpPr>
          <a:xfrm>
            <a:off x="1480093" y="3993881"/>
            <a:ext cx="5616547" cy="1346075"/>
            <a:chOff x="559208" y="3605458"/>
            <a:chExt cx="5616547" cy="1346075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771F231-44FF-F398-0C50-E475F551C11F}"/>
                </a:ext>
              </a:extLst>
            </p:cNvPr>
            <p:cNvGrpSpPr/>
            <p:nvPr/>
          </p:nvGrpSpPr>
          <p:grpSpPr>
            <a:xfrm>
              <a:off x="2069199" y="3938053"/>
              <a:ext cx="1168928" cy="891475"/>
              <a:chOff x="1916991" y="3263271"/>
              <a:chExt cx="1168928" cy="8914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8AAAF3F-7672-6D2C-A178-3F2BC6AC21D6}"/>
                  </a:ext>
                </a:extLst>
              </p:cNvPr>
              <p:cNvSpPr/>
              <p:nvPr/>
            </p:nvSpPr>
            <p:spPr>
              <a:xfrm>
                <a:off x="1916991" y="3263271"/>
                <a:ext cx="1168928" cy="10250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A5B2B45-CF6B-9FB8-B24C-82C8F882C649}"/>
                  </a:ext>
                </a:extLst>
              </p:cNvPr>
              <p:cNvSpPr/>
              <p:nvPr/>
            </p:nvSpPr>
            <p:spPr>
              <a:xfrm>
                <a:off x="1916991" y="3362465"/>
                <a:ext cx="1168928" cy="10250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09A2D78-51ED-E2A7-8BA4-625EDF615F85}"/>
                  </a:ext>
                </a:extLst>
              </p:cNvPr>
              <p:cNvSpPr/>
              <p:nvPr/>
            </p:nvSpPr>
            <p:spPr>
              <a:xfrm>
                <a:off x="1916991" y="3465572"/>
                <a:ext cx="1168928" cy="10250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7A1505A-0558-E386-2209-F41BA625EE7D}"/>
                  </a:ext>
                </a:extLst>
              </p:cNvPr>
              <p:cNvSpPr/>
              <p:nvPr/>
            </p:nvSpPr>
            <p:spPr>
              <a:xfrm>
                <a:off x="1916991" y="3564766"/>
                <a:ext cx="1168928" cy="10250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A32E953-0E31-E2BD-6575-E230266022D8}"/>
                  </a:ext>
                </a:extLst>
              </p:cNvPr>
              <p:cNvSpPr/>
              <p:nvPr/>
            </p:nvSpPr>
            <p:spPr>
              <a:xfrm>
                <a:off x="1916991" y="3667872"/>
                <a:ext cx="1168928" cy="10250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130856F-0607-EC61-A8ED-9DEAA77353A1}"/>
                  </a:ext>
                </a:extLst>
              </p:cNvPr>
              <p:cNvSpPr/>
              <p:nvPr/>
            </p:nvSpPr>
            <p:spPr>
              <a:xfrm>
                <a:off x="1916991" y="3767066"/>
                <a:ext cx="1168928" cy="10250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744ECED-22FE-B0DD-30B1-03350E722444}"/>
                  </a:ext>
                </a:extLst>
              </p:cNvPr>
              <p:cNvSpPr/>
              <p:nvPr/>
            </p:nvSpPr>
            <p:spPr>
              <a:xfrm>
                <a:off x="1916991" y="3870173"/>
                <a:ext cx="1168928" cy="10250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1E7C1C4-984F-E1F1-80AD-AF061CFD8D11}"/>
                  </a:ext>
                </a:extLst>
              </p:cNvPr>
              <p:cNvSpPr/>
              <p:nvPr/>
            </p:nvSpPr>
            <p:spPr>
              <a:xfrm>
                <a:off x="1916991" y="3969367"/>
                <a:ext cx="1168928" cy="10250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D802506-EAF5-7A5E-28EF-B9459D95687A}"/>
                  </a:ext>
                </a:extLst>
              </p:cNvPr>
              <p:cNvSpPr/>
              <p:nvPr/>
            </p:nvSpPr>
            <p:spPr>
              <a:xfrm>
                <a:off x="1916991" y="4052243"/>
                <a:ext cx="1168928" cy="10250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61BD04E-C534-8949-B3AA-249B9ACEA064}"/>
                </a:ext>
              </a:extLst>
            </p:cNvPr>
            <p:cNvGrpSpPr/>
            <p:nvPr/>
          </p:nvGrpSpPr>
          <p:grpSpPr>
            <a:xfrm rot="16200000">
              <a:off x="3601487" y="3921331"/>
              <a:ext cx="1168928" cy="891475"/>
              <a:chOff x="1916991" y="3263271"/>
              <a:chExt cx="1168928" cy="8914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9AE5405-6F66-151A-0A1E-A8CA3472EF83}"/>
                  </a:ext>
                </a:extLst>
              </p:cNvPr>
              <p:cNvSpPr/>
              <p:nvPr/>
            </p:nvSpPr>
            <p:spPr>
              <a:xfrm>
                <a:off x="1916991" y="3263271"/>
                <a:ext cx="1168928" cy="10250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A516E9E-3AC1-8D9C-18D7-B83A3ED6EB32}"/>
                  </a:ext>
                </a:extLst>
              </p:cNvPr>
              <p:cNvSpPr/>
              <p:nvPr/>
            </p:nvSpPr>
            <p:spPr>
              <a:xfrm>
                <a:off x="1916991" y="3362465"/>
                <a:ext cx="1168928" cy="10250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4808A33-6AB3-EB82-D8A9-589B81C12B37}"/>
                  </a:ext>
                </a:extLst>
              </p:cNvPr>
              <p:cNvSpPr/>
              <p:nvPr/>
            </p:nvSpPr>
            <p:spPr>
              <a:xfrm>
                <a:off x="1916991" y="3465572"/>
                <a:ext cx="1168928" cy="10250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263FC1B-1E4B-8656-2AFF-1F8E34A68721}"/>
                  </a:ext>
                </a:extLst>
              </p:cNvPr>
              <p:cNvSpPr/>
              <p:nvPr/>
            </p:nvSpPr>
            <p:spPr>
              <a:xfrm>
                <a:off x="1916991" y="3564766"/>
                <a:ext cx="1168928" cy="10250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2A1F3E9-BD01-0CDD-56EF-B494A8415A32}"/>
                  </a:ext>
                </a:extLst>
              </p:cNvPr>
              <p:cNvSpPr/>
              <p:nvPr/>
            </p:nvSpPr>
            <p:spPr>
              <a:xfrm>
                <a:off x="1916991" y="3667872"/>
                <a:ext cx="1168928" cy="10250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37B379D-55AA-53C8-525C-AB8CDDBA51B7}"/>
                  </a:ext>
                </a:extLst>
              </p:cNvPr>
              <p:cNvSpPr/>
              <p:nvPr/>
            </p:nvSpPr>
            <p:spPr>
              <a:xfrm>
                <a:off x="1916991" y="3767066"/>
                <a:ext cx="1168928" cy="10250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23C25E3-AFC6-0668-FF0F-88E8E8FE2902}"/>
                  </a:ext>
                </a:extLst>
              </p:cNvPr>
              <p:cNvSpPr/>
              <p:nvPr/>
            </p:nvSpPr>
            <p:spPr>
              <a:xfrm>
                <a:off x="1916991" y="3870173"/>
                <a:ext cx="1168928" cy="10250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6CFDB37-9615-E087-EA52-3C316108DB1E}"/>
                  </a:ext>
                </a:extLst>
              </p:cNvPr>
              <p:cNvSpPr/>
              <p:nvPr/>
            </p:nvSpPr>
            <p:spPr>
              <a:xfrm>
                <a:off x="1916991" y="3969367"/>
                <a:ext cx="1168928" cy="10250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346E027-017B-2135-3174-FD9239DA0E6E}"/>
                  </a:ext>
                </a:extLst>
              </p:cNvPr>
              <p:cNvSpPr/>
              <p:nvPr/>
            </p:nvSpPr>
            <p:spPr>
              <a:xfrm>
                <a:off x="1916991" y="4052243"/>
                <a:ext cx="1168928" cy="10250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87EC4CF-E16D-6087-ABED-AA878F06161C}"/>
                </a:ext>
              </a:extLst>
            </p:cNvPr>
            <p:cNvGrpSpPr/>
            <p:nvPr/>
          </p:nvGrpSpPr>
          <p:grpSpPr>
            <a:xfrm>
              <a:off x="5268555" y="3942615"/>
              <a:ext cx="907200" cy="885217"/>
              <a:chOff x="4928719" y="3640340"/>
              <a:chExt cx="907200" cy="88521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9C6144F-9008-CC88-3CBC-5A3BC452F7D4}"/>
                  </a:ext>
                </a:extLst>
              </p:cNvPr>
              <p:cNvSpPr/>
              <p:nvPr/>
            </p:nvSpPr>
            <p:spPr>
              <a:xfrm>
                <a:off x="5029519" y="3640340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3F33D4E-3EE9-8551-D7A7-17283A8418D0}"/>
                  </a:ext>
                </a:extLst>
              </p:cNvPr>
              <p:cNvSpPr/>
              <p:nvPr/>
            </p:nvSpPr>
            <p:spPr>
              <a:xfrm>
                <a:off x="4928719" y="3641734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4CEC657-0A89-C56B-6664-6A2E59F7CF2C}"/>
                  </a:ext>
                </a:extLst>
              </p:cNvPr>
              <p:cNvSpPr/>
              <p:nvPr/>
            </p:nvSpPr>
            <p:spPr>
              <a:xfrm>
                <a:off x="5231119" y="3640340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111F86-E5E0-4191-11D4-CDA6D2660336}"/>
                  </a:ext>
                </a:extLst>
              </p:cNvPr>
              <p:cNvSpPr/>
              <p:nvPr/>
            </p:nvSpPr>
            <p:spPr>
              <a:xfrm>
                <a:off x="5130319" y="3641734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0FC2DC8-3BF0-07B7-79CA-B3FA864E4E46}"/>
                  </a:ext>
                </a:extLst>
              </p:cNvPr>
              <p:cNvSpPr/>
              <p:nvPr/>
            </p:nvSpPr>
            <p:spPr>
              <a:xfrm>
                <a:off x="5432719" y="3640340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3B2B068-E7FC-FCB4-35D0-57A0DE17C653}"/>
                  </a:ext>
                </a:extLst>
              </p:cNvPr>
              <p:cNvSpPr/>
              <p:nvPr/>
            </p:nvSpPr>
            <p:spPr>
              <a:xfrm>
                <a:off x="5331919" y="3641734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2A07E1F-9F5F-2581-DA8B-FF150A0D9427}"/>
                  </a:ext>
                </a:extLst>
              </p:cNvPr>
              <p:cNvSpPr/>
              <p:nvPr/>
            </p:nvSpPr>
            <p:spPr>
              <a:xfrm>
                <a:off x="5634319" y="3640340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347BC3-4FD3-4E35-9363-23720ED0556E}"/>
                  </a:ext>
                </a:extLst>
              </p:cNvPr>
              <p:cNvSpPr/>
              <p:nvPr/>
            </p:nvSpPr>
            <p:spPr>
              <a:xfrm>
                <a:off x="5533519" y="3641734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791F26F-F45E-D5D2-F49D-106C6219C980}"/>
                  </a:ext>
                </a:extLst>
              </p:cNvPr>
              <p:cNvSpPr/>
              <p:nvPr/>
            </p:nvSpPr>
            <p:spPr>
              <a:xfrm>
                <a:off x="5735119" y="3641734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1A090FE-5D5B-A3FC-2495-D8174EC42BDE}"/>
                  </a:ext>
                </a:extLst>
              </p:cNvPr>
              <p:cNvSpPr/>
              <p:nvPr/>
            </p:nvSpPr>
            <p:spPr>
              <a:xfrm>
                <a:off x="5029519" y="3739746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9173D45-8CDC-2141-EA18-26113E46A07E}"/>
                  </a:ext>
                </a:extLst>
              </p:cNvPr>
              <p:cNvSpPr/>
              <p:nvPr/>
            </p:nvSpPr>
            <p:spPr>
              <a:xfrm>
                <a:off x="4928719" y="3741140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83B41623-EC20-F79A-2AF7-A70588B0FF07}"/>
                  </a:ext>
                </a:extLst>
              </p:cNvPr>
              <p:cNvSpPr/>
              <p:nvPr/>
            </p:nvSpPr>
            <p:spPr>
              <a:xfrm>
                <a:off x="5231119" y="3739746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D52E19A-9921-0158-D2F5-508299178106}"/>
                  </a:ext>
                </a:extLst>
              </p:cNvPr>
              <p:cNvSpPr/>
              <p:nvPr/>
            </p:nvSpPr>
            <p:spPr>
              <a:xfrm>
                <a:off x="5130319" y="3741140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2E4B9AE7-B33D-1ECC-36CF-6288900E9A2A}"/>
                  </a:ext>
                </a:extLst>
              </p:cNvPr>
              <p:cNvSpPr/>
              <p:nvPr/>
            </p:nvSpPr>
            <p:spPr>
              <a:xfrm>
                <a:off x="5432719" y="3739746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B844368-F922-21F3-15A8-9E5E27647C62}"/>
                  </a:ext>
                </a:extLst>
              </p:cNvPr>
              <p:cNvSpPr/>
              <p:nvPr/>
            </p:nvSpPr>
            <p:spPr>
              <a:xfrm>
                <a:off x="5331919" y="3741140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F503B51-48FF-1ECB-F0DB-30ECB34F8BF5}"/>
                  </a:ext>
                </a:extLst>
              </p:cNvPr>
              <p:cNvSpPr/>
              <p:nvPr/>
            </p:nvSpPr>
            <p:spPr>
              <a:xfrm>
                <a:off x="5634319" y="3739746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C64F639-9A6C-71D1-5FE8-909AF771C682}"/>
                  </a:ext>
                </a:extLst>
              </p:cNvPr>
              <p:cNvSpPr/>
              <p:nvPr/>
            </p:nvSpPr>
            <p:spPr>
              <a:xfrm>
                <a:off x="5533519" y="3741140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816737EA-FD07-2D15-789E-5A39613733DE}"/>
                  </a:ext>
                </a:extLst>
              </p:cNvPr>
              <p:cNvSpPr/>
              <p:nvPr/>
            </p:nvSpPr>
            <p:spPr>
              <a:xfrm>
                <a:off x="5735119" y="3741140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7668A93-8FDF-6041-C90D-E8BEDDA0B93C}"/>
                  </a:ext>
                </a:extLst>
              </p:cNvPr>
              <p:cNvSpPr/>
              <p:nvPr/>
            </p:nvSpPr>
            <p:spPr>
              <a:xfrm>
                <a:off x="5029519" y="3837758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819FCE8-87E9-D837-B37D-5364489681A9}"/>
                  </a:ext>
                </a:extLst>
              </p:cNvPr>
              <p:cNvSpPr/>
              <p:nvPr/>
            </p:nvSpPr>
            <p:spPr>
              <a:xfrm>
                <a:off x="4928719" y="3839152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E75F18A2-E27A-6F17-610A-16267CADD4FB}"/>
                  </a:ext>
                </a:extLst>
              </p:cNvPr>
              <p:cNvSpPr/>
              <p:nvPr/>
            </p:nvSpPr>
            <p:spPr>
              <a:xfrm>
                <a:off x="5231119" y="3837758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F28A6BBD-18B2-F5BD-ED1B-43E022F459D9}"/>
                  </a:ext>
                </a:extLst>
              </p:cNvPr>
              <p:cNvSpPr/>
              <p:nvPr/>
            </p:nvSpPr>
            <p:spPr>
              <a:xfrm>
                <a:off x="5130319" y="3839152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FEA0A485-7338-C819-D38E-A22F289C0F16}"/>
                  </a:ext>
                </a:extLst>
              </p:cNvPr>
              <p:cNvSpPr/>
              <p:nvPr/>
            </p:nvSpPr>
            <p:spPr>
              <a:xfrm>
                <a:off x="5432719" y="3837758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785074F-7DE5-CDEF-7F08-96696D075E8F}"/>
                  </a:ext>
                </a:extLst>
              </p:cNvPr>
              <p:cNvSpPr/>
              <p:nvPr/>
            </p:nvSpPr>
            <p:spPr>
              <a:xfrm>
                <a:off x="5331919" y="3839152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A4AEC7E5-7820-756D-4BD8-C72D86FED995}"/>
                  </a:ext>
                </a:extLst>
              </p:cNvPr>
              <p:cNvSpPr/>
              <p:nvPr/>
            </p:nvSpPr>
            <p:spPr>
              <a:xfrm>
                <a:off x="5634319" y="3837758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186C0D6-0F39-1216-5DDA-409C55C285B9}"/>
                  </a:ext>
                </a:extLst>
              </p:cNvPr>
              <p:cNvSpPr/>
              <p:nvPr/>
            </p:nvSpPr>
            <p:spPr>
              <a:xfrm>
                <a:off x="5533519" y="3839152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40C2683-D1D6-8724-84A6-587BD82A4663}"/>
                  </a:ext>
                </a:extLst>
              </p:cNvPr>
              <p:cNvSpPr/>
              <p:nvPr/>
            </p:nvSpPr>
            <p:spPr>
              <a:xfrm>
                <a:off x="5735119" y="3839152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80F92034-DDD4-8940-CBF9-869FFF8FF21A}"/>
                  </a:ext>
                </a:extLst>
              </p:cNvPr>
              <p:cNvSpPr/>
              <p:nvPr/>
            </p:nvSpPr>
            <p:spPr>
              <a:xfrm>
                <a:off x="5029519" y="3934697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48" name="矩形 2047">
                <a:extLst>
                  <a:ext uri="{FF2B5EF4-FFF2-40B4-BE49-F238E27FC236}">
                    <a16:creationId xmlns:a16="http://schemas.microsoft.com/office/drawing/2014/main" id="{E224BA8D-CBBC-5E07-9BE0-751EEA65493B}"/>
                  </a:ext>
                </a:extLst>
              </p:cNvPr>
              <p:cNvSpPr/>
              <p:nvPr/>
            </p:nvSpPr>
            <p:spPr>
              <a:xfrm>
                <a:off x="4928719" y="3936091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49" name="矩形 2048">
                <a:extLst>
                  <a:ext uri="{FF2B5EF4-FFF2-40B4-BE49-F238E27FC236}">
                    <a16:creationId xmlns:a16="http://schemas.microsoft.com/office/drawing/2014/main" id="{ED4ED5E6-F118-CC9F-7026-F86673A7E5C9}"/>
                  </a:ext>
                </a:extLst>
              </p:cNvPr>
              <p:cNvSpPr/>
              <p:nvPr/>
            </p:nvSpPr>
            <p:spPr>
              <a:xfrm>
                <a:off x="5231119" y="3934697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51" name="矩形 2050">
                <a:extLst>
                  <a:ext uri="{FF2B5EF4-FFF2-40B4-BE49-F238E27FC236}">
                    <a16:creationId xmlns:a16="http://schemas.microsoft.com/office/drawing/2014/main" id="{B0477A53-F7E5-6276-DF81-2F86C7773191}"/>
                  </a:ext>
                </a:extLst>
              </p:cNvPr>
              <p:cNvSpPr/>
              <p:nvPr/>
            </p:nvSpPr>
            <p:spPr>
              <a:xfrm>
                <a:off x="5130319" y="3936091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52" name="矩形 2051">
                <a:extLst>
                  <a:ext uri="{FF2B5EF4-FFF2-40B4-BE49-F238E27FC236}">
                    <a16:creationId xmlns:a16="http://schemas.microsoft.com/office/drawing/2014/main" id="{CD955F4F-98A8-FAD0-EEE3-29F71DEE56DD}"/>
                  </a:ext>
                </a:extLst>
              </p:cNvPr>
              <p:cNvSpPr/>
              <p:nvPr/>
            </p:nvSpPr>
            <p:spPr>
              <a:xfrm>
                <a:off x="5432719" y="3934697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53" name="矩形 2052">
                <a:extLst>
                  <a:ext uri="{FF2B5EF4-FFF2-40B4-BE49-F238E27FC236}">
                    <a16:creationId xmlns:a16="http://schemas.microsoft.com/office/drawing/2014/main" id="{7DA17D05-2BDD-88D6-9B63-B703E70C8065}"/>
                  </a:ext>
                </a:extLst>
              </p:cNvPr>
              <p:cNvSpPr/>
              <p:nvPr/>
            </p:nvSpPr>
            <p:spPr>
              <a:xfrm>
                <a:off x="5331919" y="3936091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54" name="矩形 2053">
                <a:extLst>
                  <a:ext uri="{FF2B5EF4-FFF2-40B4-BE49-F238E27FC236}">
                    <a16:creationId xmlns:a16="http://schemas.microsoft.com/office/drawing/2014/main" id="{41164078-7F27-9AC9-5789-C84E6E274C11}"/>
                  </a:ext>
                </a:extLst>
              </p:cNvPr>
              <p:cNvSpPr/>
              <p:nvPr/>
            </p:nvSpPr>
            <p:spPr>
              <a:xfrm>
                <a:off x="5634319" y="3934697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55" name="矩形 2054">
                <a:extLst>
                  <a:ext uri="{FF2B5EF4-FFF2-40B4-BE49-F238E27FC236}">
                    <a16:creationId xmlns:a16="http://schemas.microsoft.com/office/drawing/2014/main" id="{7242139C-C937-9AFC-18FD-2CB81D98B1BD}"/>
                  </a:ext>
                </a:extLst>
              </p:cNvPr>
              <p:cNvSpPr/>
              <p:nvPr/>
            </p:nvSpPr>
            <p:spPr>
              <a:xfrm>
                <a:off x="5533519" y="3936091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56" name="矩形 2055">
                <a:extLst>
                  <a:ext uri="{FF2B5EF4-FFF2-40B4-BE49-F238E27FC236}">
                    <a16:creationId xmlns:a16="http://schemas.microsoft.com/office/drawing/2014/main" id="{65AB6149-A443-9345-2729-F87650EC4DAF}"/>
                  </a:ext>
                </a:extLst>
              </p:cNvPr>
              <p:cNvSpPr/>
              <p:nvPr/>
            </p:nvSpPr>
            <p:spPr>
              <a:xfrm>
                <a:off x="5735119" y="3936091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57" name="矩形 2056">
                <a:extLst>
                  <a:ext uri="{FF2B5EF4-FFF2-40B4-BE49-F238E27FC236}">
                    <a16:creationId xmlns:a16="http://schemas.microsoft.com/office/drawing/2014/main" id="{FBF28E67-702C-0CD1-CF0F-41F44B3CB2FA}"/>
                  </a:ext>
                </a:extLst>
              </p:cNvPr>
              <p:cNvSpPr/>
              <p:nvPr/>
            </p:nvSpPr>
            <p:spPr>
              <a:xfrm>
                <a:off x="5029519" y="4034103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58" name="矩形 2057">
                <a:extLst>
                  <a:ext uri="{FF2B5EF4-FFF2-40B4-BE49-F238E27FC236}">
                    <a16:creationId xmlns:a16="http://schemas.microsoft.com/office/drawing/2014/main" id="{8D76840A-230A-E215-7025-673867352D1E}"/>
                  </a:ext>
                </a:extLst>
              </p:cNvPr>
              <p:cNvSpPr/>
              <p:nvPr/>
            </p:nvSpPr>
            <p:spPr>
              <a:xfrm>
                <a:off x="4928719" y="4035497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59" name="矩形 2058">
                <a:extLst>
                  <a:ext uri="{FF2B5EF4-FFF2-40B4-BE49-F238E27FC236}">
                    <a16:creationId xmlns:a16="http://schemas.microsoft.com/office/drawing/2014/main" id="{FA14AE62-85DC-45C9-AB52-72F817F61D4D}"/>
                  </a:ext>
                </a:extLst>
              </p:cNvPr>
              <p:cNvSpPr/>
              <p:nvPr/>
            </p:nvSpPr>
            <p:spPr>
              <a:xfrm>
                <a:off x="5231119" y="4034103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60" name="矩形 2059">
                <a:extLst>
                  <a:ext uri="{FF2B5EF4-FFF2-40B4-BE49-F238E27FC236}">
                    <a16:creationId xmlns:a16="http://schemas.microsoft.com/office/drawing/2014/main" id="{6A92C93A-DE0A-9FB1-5ECF-14FCC6C81B62}"/>
                  </a:ext>
                </a:extLst>
              </p:cNvPr>
              <p:cNvSpPr/>
              <p:nvPr/>
            </p:nvSpPr>
            <p:spPr>
              <a:xfrm>
                <a:off x="5130319" y="4035497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61" name="矩形 2060">
                <a:extLst>
                  <a:ext uri="{FF2B5EF4-FFF2-40B4-BE49-F238E27FC236}">
                    <a16:creationId xmlns:a16="http://schemas.microsoft.com/office/drawing/2014/main" id="{EDD4CB08-EA51-2F59-4D15-2B2A17FA93EE}"/>
                  </a:ext>
                </a:extLst>
              </p:cNvPr>
              <p:cNvSpPr/>
              <p:nvPr/>
            </p:nvSpPr>
            <p:spPr>
              <a:xfrm>
                <a:off x="5432719" y="4034103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62" name="矩形 2061">
                <a:extLst>
                  <a:ext uri="{FF2B5EF4-FFF2-40B4-BE49-F238E27FC236}">
                    <a16:creationId xmlns:a16="http://schemas.microsoft.com/office/drawing/2014/main" id="{08803CA4-C29C-C20C-176D-E8809447C7C9}"/>
                  </a:ext>
                </a:extLst>
              </p:cNvPr>
              <p:cNvSpPr/>
              <p:nvPr/>
            </p:nvSpPr>
            <p:spPr>
              <a:xfrm>
                <a:off x="5331919" y="4035497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63" name="矩形 2062">
                <a:extLst>
                  <a:ext uri="{FF2B5EF4-FFF2-40B4-BE49-F238E27FC236}">
                    <a16:creationId xmlns:a16="http://schemas.microsoft.com/office/drawing/2014/main" id="{A009EFA0-26FE-3A9F-5B74-08A486398925}"/>
                  </a:ext>
                </a:extLst>
              </p:cNvPr>
              <p:cNvSpPr/>
              <p:nvPr/>
            </p:nvSpPr>
            <p:spPr>
              <a:xfrm>
                <a:off x="5634319" y="4034103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64" name="矩形 2063">
                <a:extLst>
                  <a:ext uri="{FF2B5EF4-FFF2-40B4-BE49-F238E27FC236}">
                    <a16:creationId xmlns:a16="http://schemas.microsoft.com/office/drawing/2014/main" id="{742B9340-6975-5B2F-18BD-08BE407758B3}"/>
                  </a:ext>
                </a:extLst>
              </p:cNvPr>
              <p:cNvSpPr/>
              <p:nvPr/>
            </p:nvSpPr>
            <p:spPr>
              <a:xfrm>
                <a:off x="5533519" y="4035497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65" name="矩形 2064">
                <a:extLst>
                  <a:ext uri="{FF2B5EF4-FFF2-40B4-BE49-F238E27FC236}">
                    <a16:creationId xmlns:a16="http://schemas.microsoft.com/office/drawing/2014/main" id="{4B6254CA-05EF-65CD-0D02-968B0C7E4AB4}"/>
                  </a:ext>
                </a:extLst>
              </p:cNvPr>
              <p:cNvSpPr/>
              <p:nvPr/>
            </p:nvSpPr>
            <p:spPr>
              <a:xfrm>
                <a:off x="5735119" y="4035497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66" name="矩形 2065">
                <a:extLst>
                  <a:ext uri="{FF2B5EF4-FFF2-40B4-BE49-F238E27FC236}">
                    <a16:creationId xmlns:a16="http://schemas.microsoft.com/office/drawing/2014/main" id="{04019EEE-3D75-75EE-FD73-39080BEFBBD8}"/>
                  </a:ext>
                </a:extLst>
              </p:cNvPr>
              <p:cNvSpPr/>
              <p:nvPr/>
            </p:nvSpPr>
            <p:spPr>
              <a:xfrm>
                <a:off x="5029519" y="4132115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67" name="矩形 2066">
                <a:extLst>
                  <a:ext uri="{FF2B5EF4-FFF2-40B4-BE49-F238E27FC236}">
                    <a16:creationId xmlns:a16="http://schemas.microsoft.com/office/drawing/2014/main" id="{3245B307-EDB3-4926-46D0-BC4A9F66A6C0}"/>
                  </a:ext>
                </a:extLst>
              </p:cNvPr>
              <p:cNvSpPr/>
              <p:nvPr/>
            </p:nvSpPr>
            <p:spPr>
              <a:xfrm>
                <a:off x="4928719" y="4133509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68" name="矩形 2067">
                <a:extLst>
                  <a:ext uri="{FF2B5EF4-FFF2-40B4-BE49-F238E27FC236}">
                    <a16:creationId xmlns:a16="http://schemas.microsoft.com/office/drawing/2014/main" id="{82DA54A6-E404-7195-5860-9CC2A73F3118}"/>
                  </a:ext>
                </a:extLst>
              </p:cNvPr>
              <p:cNvSpPr/>
              <p:nvPr/>
            </p:nvSpPr>
            <p:spPr>
              <a:xfrm>
                <a:off x="5231119" y="4132115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69" name="矩形 2068">
                <a:extLst>
                  <a:ext uri="{FF2B5EF4-FFF2-40B4-BE49-F238E27FC236}">
                    <a16:creationId xmlns:a16="http://schemas.microsoft.com/office/drawing/2014/main" id="{85DD1F6E-E320-AB0E-DBAC-F90D50C5B150}"/>
                  </a:ext>
                </a:extLst>
              </p:cNvPr>
              <p:cNvSpPr/>
              <p:nvPr/>
            </p:nvSpPr>
            <p:spPr>
              <a:xfrm>
                <a:off x="5130319" y="4133509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70" name="矩形 2069">
                <a:extLst>
                  <a:ext uri="{FF2B5EF4-FFF2-40B4-BE49-F238E27FC236}">
                    <a16:creationId xmlns:a16="http://schemas.microsoft.com/office/drawing/2014/main" id="{449D0730-3B0F-B972-5ADB-787167AB854D}"/>
                  </a:ext>
                </a:extLst>
              </p:cNvPr>
              <p:cNvSpPr/>
              <p:nvPr/>
            </p:nvSpPr>
            <p:spPr>
              <a:xfrm>
                <a:off x="5432719" y="4132115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71" name="矩形 2070">
                <a:extLst>
                  <a:ext uri="{FF2B5EF4-FFF2-40B4-BE49-F238E27FC236}">
                    <a16:creationId xmlns:a16="http://schemas.microsoft.com/office/drawing/2014/main" id="{66511A39-32C2-2325-EB40-FDCEBCE637CE}"/>
                  </a:ext>
                </a:extLst>
              </p:cNvPr>
              <p:cNvSpPr/>
              <p:nvPr/>
            </p:nvSpPr>
            <p:spPr>
              <a:xfrm>
                <a:off x="5331919" y="4133509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72" name="矩形 2071">
                <a:extLst>
                  <a:ext uri="{FF2B5EF4-FFF2-40B4-BE49-F238E27FC236}">
                    <a16:creationId xmlns:a16="http://schemas.microsoft.com/office/drawing/2014/main" id="{4D5E1B25-EEA7-6A62-E276-9535166CC5CE}"/>
                  </a:ext>
                </a:extLst>
              </p:cNvPr>
              <p:cNvSpPr/>
              <p:nvPr/>
            </p:nvSpPr>
            <p:spPr>
              <a:xfrm>
                <a:off x="5634319" y="4132115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73" name="矩形 2072">
                <a:extLst>
                  <a:ext uri="{FF2B5EF4-FFF2-40B4-BE49-F238E27FC236}">
                    <a16:creationId xmlns:a16="http://schemas.microsoft.com/office/drawing/2014/main" id="{C0B63DAE-3701-92B2-B74F-911B227FD506}"/>
                  </a:ext>
                </a:extLst>
              </p:cNvPr>
              <p:cNvSpPr/>
              <p:nvPr/>
            </p:nvSpPr>
            <p:spPr>
              <a:xfrm>
                <a:off x="5533519" y="4133509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74" name="矩形 2073">
                <a:extLst>
                  <a:ext uri="{FF2B5EF4-FFF2-40B4-BE49-F238E27FC236}">
                    <a16:creationId xmlns:a16="http://schemas.microsoft.com/office/drawing/2014/main" id="{4C64BFA6-C19A-0BAF-0308-8537BA7C1958}"/>
                  </a:ext>
                </a:extLst>
              </p:cNvPr>
              <p:cNvSpPr/>
              <p:nvPr/>
            </p:nvSpPr>
            <p:spPr>
              <a:xfrm>
                <a:off x="5735119" y="4133509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75" name="矩形 2074">
                <a:extLst>
                  <a:ext uri="{FF2B5EF4-FFF2-40B4-BE49-F238E27FC236}">
                    <a16:creationId xmlns:a16="http://schemas.microsoft.com/office/drawing/2014/main" id="{3ED8D5D5-974B-B7F1-91A4-D5AAB48397C9}"/>
                  </a:ext>
                </a:extLst>
              </p:cNvPr>
              <p:cNvSpPr/>
              <p:nvPr/>
            </p:nvSpPr>
            <p:spPr>
              <a:xfrm>
                <a:off x="5029519" y="4225945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76" name="矩形 2075">
                <a:extLst>
                  <a:ext uri="{FF2B5EF4-FFF2-40B4-BE49-F238E27FC236}">
                    <a16:creationId xmlns:a16="http://schemas.microsoft.com/office/drawing/2014/main" id="{CEB155D7-2FA2-4456-8383-5DCC94C5BE8E}"/>
                  </a:ext>
                </a:extLst>
              </p:cNvPr>
              <p:cNvSpPr/>
              <p:nvPr/>
            </p:nvSpPr>
            <p:spPr>
              <a:xfrm>
                <a:off x="4928719" y="4227339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77" name="矩形 2076">
                <a:extLst>
                  <a:ext uri="{FF2B5EF4-FFF2-40B4-BE49-F238E27FC236}">
                    <a16:creationId xmlns:a16="http://schemas.microsoft.com/office/drawing/2014/main" id="{42FF8F98-3948-C9B3-3CC2-F5C86384821C}"/>
                  </a:ext>
                </a:extLst>
              </p:cNvPr>
              <p:cNvSpPr/>
              <p:nvPr/>
            </p:nvSpPr>
            <p:spPr>
              <a:xfrm>
                <a:off x="5231119" y="4225945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78" name="矩形 2077">
                <a:extLst>
                  <a:ext uri="{FF2B5EF4-FFF2-40B4-BE49-F238E27FC236}">
                    <a16:creationId xmlns:a16="http://schemas.microsoft.com/office/drawing/2014/main" id="{C6501297-46FC-D91C-9C24-12F11467713F}"/>
                  </a:ext>
                </a:extLst>
              </p:cNvPr>
              <p:cNvSpPr/>
              <p:nvPr/>
            </p:nvSpPr>
            <p:spPr>
              <a:xfrm>
                <a:off x="5130319" y="4227339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79" name="矩形 2078">
                <a:extLst>
                  <a:ext uri="{FF2B5EF4-FFF2-40B4-BE49-F238E27FC236}">
                    <a16:creationId xmlns:a16="http://schemas.microsoft.com/office/drawing/2014/main" id="{AACFE215-0E6A-4447-DEC7-1080A2F69F0A}"/>
                  </a:ext>
                </a:extLst>
              </p:cNvPr>
              <p:cNvSpPr/>
              <p:nvPr/>
            </p:nvSpPr>
            <p:spPr>
              <a:xfrm>
                <a:off x="5432719" y="4225945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80" name="矩形 2079">
                <a:extLst>
                  <a:ext uri="{FF2B5EF4-FFF2-40B4-BE49-F238E27FC236}">
                    <a16:creationId xmlns:a16="http://schemas.microsoft.com/office/drawing/2014/main" id="{0A9A39B2-E305-1C4E-1B7C-381FA81B8E3A}"/>
                  </a:ext>
                </a:extLst>
              </p:cNvPr>
              <p:cNvSpPr/>
              <p:nvPr/>
            </p:nvSpPr>
            <p:spPr>
              <a:xfrm>
                <a:off x="5331919" y="4227339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81" name="矩形 2080">
                <a:extLst>
                  <a:ext uri="{FF2B5EF4-FFF2-40B4-BE49-F238E27FC236}">
                    <a16:creationId xmlns:a16="http://schemas.microsoft.com/office/drawing/2014/main" id="{453085AC-7198-029D-452E-FD9E1E03CD0D}"/>
                  </a:ext>
                </a:extLst>
              </p:cNvPr>
              <p:cNvSpPr/>
              <p:nvPr/>
            </p:nvSpPr>
            <p:spPr>
              <a:xfrm>
                <a:off x="5634319" y="4225945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82" name="矩形 2081">
                <a:extLst>
                  <a:ext uri="{FF2B5EF4-FFF2-40B4-BE49-F238E27FC236}">
                    <a16:creationId xmlns:a16="http://schemas.microsoft.com/office/drawing/2014/main" id="{26824D65-CA87-62A7-6D51-C2A88BEF213A}"/>
                  </a:ext>
                </a:extLst>
              </p:cNvPr>
              <p:cNvSpPr/>
              <p:nvPr/>
            </p:nvSpPr>
            <p:spPr>
              <a:xfrm>
                <a:off x="5533519" y="4227339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83" name="矩形 2082">
                <a:extLst>
                  <a:ext uri="{FF2B5EF4-FFF2-40B4-BE49-F238E27FC236}">
                    <a16:creationId xmlns:a16="http://schemas.microsoft.com/office/drawing/2014/main" id="{C5A091BD-D2ED-717F-ADE7-581FA110B482}"/>
                  </a:ext>
                </a:extLst>
              </p:cNvPr>
              <p:cNvSpPr/>
              <p:nvPr/>
            </p:nvSpPr>
            <p:spPr>
              <a:xfrm>
                <a:off x="5735119" y="4227339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84" name="矩形 2083">
                <a:extLst>
                  <a:ext uri="{FF2B5EF4-FFF2-40B4-BE49-F238E27FC236}">
                    <a16:creationId xmlns:a16="http://schemas.microsoft.com/office/drawing/2014/main" id="{9E290229-9B23-E185-1A71-B661AF558C3E}"/>
                  </a:ext>
                </a:extLst>
              </p:cNvPr>
              <p:cNvSpPr/>
              <p:nvPr/>
            </p:nvSpPr>
            <p:spPr>
              <a:xfrm>
                <a:off x="5029519" y="4325351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85" name="矩形 2084">
                <a:extLst>
                  <a:ext uri="{FF2B5EF4-FFF2-40B4-BE49-F238E27FC236}">
                    <a16:creationId xmlns:a16="http://schemas.microsoft.com/office/drawing/2014/main" id="{6D0E3A08-6A96-D309-5960-7F555E89F6B0}"/>
                  </a:ext>
                </a:extLst>
              </p:cNvPr>
              <p:cNvSpPr/>
              <p:nvPr/>
            </p:nvSpPr>
            <p:spPr>
              <a:xfrm>
                <a:off x="4928719" y="4326745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86" name="矩形 2085">
                <a:extLst>
                  <a:ext uri="{FF2B5EF4-FFF2-40B4-BE49-F238E27FC236}">
                    <a16:creationId xmlns:a16="http://schemas.microsoft.com/office/drawing/2014/main" id="{1F164915-1752-C242-044F-B7AC3410A772}"/>
                  </a:ext>
                </a:extLst>
              </p:cNvPr>
              <p:cNvSpPr/>
              <p:nvPr/>
            </p:nvSpPr>
            <p:spPr>
              <a:xfrm>
                <a:off x="5231119" y="4325351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87" name="矩形 2086">
                <a:extLst>
                  <a:ext uri="{FF2B5EF4-FFF2-40B4-BE49-F238E27FC236}">
                    <a16:creationId xmlns:a16="http://schemas.microsoft.com/office/drawing/2014/main" id="{9F9F7A41-7EE0-66EC-B85D-03F26B152978}"/>
                  </a:ext>
                </a:extLst>
              </p:cNvPr>
              <p:cNvSpPr/>
              <p:nvPr/>
            </p:nvSpPr>
            <p:spPr>
              <a:xfrm>
                <a:off x="5130319" y="4326745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88" name="矩形 2087">
                <a:extLst>
                  <a:ext uri="{FF2B5EF4-FFF2-40B4-BE49-F238E27FC236}">
                    <a16:creationId xmlns:a16="http://schemas.microsoft.com/office/drawing/2014/main" id="{F6160DFA-21A0-12F9-D84F-08BA7ABB45B4}"/>
                  </a:ext>
                </a:extLst>
              </p:cNvPr>
              <p:cNvSpPr/>
              <p:nvPr/>
            </p:nvSpPr>
            <p:spPr>
              <a:xfrm>
                <a:off x="5432719" y="4325351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89" name="矩形 2088">
                <a:extLst>
                  <a:ext uri="{FF2B5EF4-FFF2-40B4-BE49-F238E27FC236}">
                    <a16:creationId xmlns:a16="http://schemas.microsoft.com/office/drawing/2014/main" id="{6FF146DD-3D2A-9316-4C12-15DC873A32D7}"/>
                  </a:ext>
                </a:extLst>
              </p:cNvPr>
              <p:cNvSpPr/>
              <p:nvPr/>
            </p:nvSpPr>
            <p:spPr>
              <a:xfrm>
                <a:off x="5331919" y="4326745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90" name="矩形 2089">
                <a:extLst>
                  <a:ext uri="{FF2B5EF4-FFF2-40B4-BE49-F238E27FC236}">
                    <a16:creationId xmlns:a16="http://schemas.microsoft.com/office/drawing/2014/main" id="{E16A4918-743A-5A04-8765-705D1C6CE1E5}"/>
                  </a:ext>
                </a:extLst>
              </p:cNvPr>
              <p:cNvSpPr/>
              <p:nvPr/>
            </p:nvSpPr>
            <p:spPr>
              <a:xfrm>
                <a:off x="5634319" y="4325351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91" name="矩形 2090">
                <a:extLst>
                  <a:ext uri="{FF2B5EF4-FFF2-40B4-BE49-F238E27FC236}">
                    <a16:creationId xmlns:a16="http://schemas.microsoft.com/office/drawing/2014/main" id="{44E2E988-85BB-0677-3514-E5DFD52768AC}"/>
                  </a:ext>
                </a:extLst>
              </p:cNvPr>
              <p:cNvSpPr/>
              <p:nvPr/>
            </p:nvSpPr>
            <p:spPr>
              <a:xfrm>
                <a:off x="5533519" y="4326745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92" name="矩形 2091">
                <a:extLst>
                  <a:ext uri="{FF2B5EF4-FFF2-40B4-BE49-F238E27FC236}">
                    <a16:creationId xmlns:a16="http://schemas.microsoft.com/office/drawing/2014/main" id="{804F5206-B5E4-B017-36B2-4D943B953ED5}"/>
                  </a:ext>
                </a:extLst>
              </p:cNvPr>
              <p:cNvSpPr/>
              <p:nvPr/>
            </p:nvSpPr>
            <p:spPr>
              <a:xfrm>
                <a:off x="5735119" y="4326745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93" name="矩形 2092">
                <a:extLst>
                  <a:ext uri="{FF2B5EF4-FFF2-40B4-BE49-F238E27FC236}">
                    <a16:creationId xmlns:a16="http://schemas.microsoft.com/office/drawing/2014/main" id="{44981BAF-8D0E-A8B9-114A-80CF87797302}"/>
                  </a:ext>
                </a:extLst>
              </p:cNvPr>
              <p:cNvSpPr/>
              <p:nvPr/>
            </p:nvSpPr>
            <p:spPr>
              <a:xfrm>
                <a:off x="5029519" y="4423363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94" name="矩形 2093">
                <a:extLst>
                  <a:ext uri="{FF2B5EF4-FFF2-40B4-BE49-F238E27FC236}">
                    <a16:creationId xmlns:a16="http://schemas.microsoft.com/office/drawing/2014/main" id="{CF1D9F4E-EB5B-11B4-B0FC-233851180735}"/>
                  </a:ext>
                </a:extLst>
              </p:cNvPr>
              <p:cNvSpPr/>
              <p:nvPr/>
            </p:nvSpPr>
            <p:spPr>
              <a:xfrm>
                <a:off x="4928719" y="4424757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95" name="矩形 2094">
                <a:extLst>
                  <a:ext uri="{FF2B5EF4-FFF2-40B4-BE49-F238E27FC236}">
                    <a16:creationId xmlns:a16="http://schemas.microsoft.com/office/drawing/2014/main" id="{8B21ABD2-3197-AA54-3211-758E5F92CC15}"/>
                  </a:ext>
                </a:extLst>
              </p:cNvPr>
              <p:cNvSpPr/>
              <p:nvPr/>
            </p:nvSpPr>
            <p:spPr>
              <a:xfrm>
                <a:off x="5231119" y="4423363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96" name="矩形 2095">
                <a:extLst>
                  <a:ext uri="{FF2B5EF4-FFF2-40B4-BE49-F238E27FC236}">
                    <a16:creationId xmlns:a16="http://schemas.microsoft.com/office/drawing/2014/main" id="{511A645F-9413-918F-27C0-0E0FC452BB21}"/>
                  </a:ext>
                </a:extLst>
              </p:cNvPr>
              <p:cNvSpPr/>
              <p:nvPr/>
            </p:nvSpPr>
            <p:spPr>
              <a:xfrm>
                <a:off x="5130319" y="4424757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97" name="矩形 2096">
                <a:extLst>
                  <a:ext uri="{FF2B5EF4-FFF2-40B4-BE49-F238E27FC236}">
                    <a16:creationId xmlns:a16="http://schemas.microsoft.com/office/drawing/2014/main" id="{506695A1-D22C-5FBD-9F90-9BDA1B07CA65}"/>
                  </a:ext>
                </a:extLst>
              </p:cNvPr>
              <p:cNvSpPr/>
              <p:nvPr/>
            </p:nvSpPr>
            <p:spPr>
              <a:xfrm>
                <a:off x="5432719" y="4423363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98" name="矩形 2097">
                <a:extLst>
                  <a:ext uri="{FF2B5EF4-FFF2-40B4-BE49-F238E27FC236}">
                    <a16:creationId xmlns:a16="http://schemas.microsoft.com/office/drawing/2014/main" id="{53548B31-117A-D0EE-5108-77D67244FB41}"/>
                  </a:ext>
                </a:extLst>
              </p:cNvPr>
              <p:cNvSpPr/>
              <p:nvPr/>
            </p:nvSpPr>
            <p:spPr>
              <a:xfrm>
                <a:off x="5331919" y="4424757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99" name="矩形 2098">
                <a:extLst>
                  <a:ext uri="{FF2B5EF4-FFF2-40B4-BE49-F238E27FC236}">
                    <a16:creationId xmlns:a16="http://schemas.microsoft.com/office/drawing/2014/main" id="{0A18F0ED-FDD5-B3E5-A1C4-2CBB607E61A5}"/>
                  </a:ext>
                </a:extLst>
              </p:cNvPr>
              <p:cNvSpPr/>
              <p:nvPr/>
            </p:nvSpPr>
            <p:spPr>
              <a:xfrm>
                <a:off x="5634319" y="4423363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00" name="矩形 2099">
                <a:extLst>
                  <a:ext uri="{FF2B5EF4-FFF2-40B4-BE49-F238E27FC236}">
                    <a16:creationId xmlns:a16="http://schemas.microsoft.com/office/drawing/2014/main" id="{36ACA936-4EFA-DE05-8A1C-B412EFA9B9A1}"/>
                  </a:ext>
                </a:extLst>
              </p:cNvPr>
              <p:cNvSpPr/>
              <p:nvPr/>
            </p:nvSpPr>
            <p:spPr>
              <a:xfrm>
                <a:off x="5533519" y="4424757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01" name="矩形 2100">
                <a:extLst>
                  <a:ext uri="{FF2B5EF4-FFF2-40B4-BE49-F238E27FC236}">
                    <a16:creationId xmlns:a16="http://schemas.microsoft.com/office/drawing/2014/main" id="{8BBC0742-47E4-B812-5C6C-49297F067B9F}"/>
                  </a:ext>
                </a:extLst>
              </p:cNvPr>
              <p:cNvSpPr/>
              <p:nvPr/>
            </p:nvSpPr>
            <p:spPr>
              <a:xfrm>
                <a:off x="5735119" y="4424757"/>
                <a:ext cx="100800" cy="1008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104" name="直线箭头连接符 2103">
              <a:extLst>
                <a:ext uri="{FF2B5EF4-FFF2-40B4-BE49-F238E27FC236}">
                  <a16:creationId xmlns:a16="http://schemas.microsoft.com/office/drawing/2014/main" id="{0CF87ECD-F458-AA49-E5E7-257CC57D49C9}"/>
                </a:ext>
              </a:extLst>
            </p:cNvPr>
            <p:cNvCxnSpPr/>
            <p:nvPr/>
          </p:nvCxnSpPr>
          <p:spPr>
            <a:xfrm>
              <a:off x="1504545" y="4362780"/>
              <a:ext cx="2334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1" name="组合 2170">
              <a:extLst>
                <a:ext uri="{FF2B5EF4-FFF2-40B4-BE49-F238E27FC236}">
                  <a16:creationId xmlns:a16="http://schemas.microsoft.com/office/drawing/2014/main" id="{39667EFD-6714-D883-5D9A-67D63A77F23A}"/>
                </a:ext>
              </a:extLst>
            </p:cNvPr>
            <p:cNvGrpSpPr/>
            <p:nvPr/>
          </p:nvGrpSpPr>
          <p:grpSpPr>
            <a:xfrm>
              <a:off x="891951" y="4108154"/>
              <a:ext cx="514374" cy="509252"/>
              <a:chOff x="208656" y="3698482"/>
              <a:chExt cx="514374" cy="50925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41" name="立方体 2140">
                <a:extLst>
                  <a:ext uri="{FF2B5EF4-FFF2-40B4-BE49-F238E27FC236}">
                    <a16:creationId xmlns:a16="http://schemas.microsoft.com/office/drawing/2014/main" id="{8DF45949-E591-C4E3-2082-EEFB07C74E08}"/>
                  </a:ext>
                </a:extLst>
              </p:cNvPr>
              <p:cNvSpPr/>
              <p:nvPr/>
            </p:nvSpPr>
            <p:spPr>
              <a:xfrm>
                <a:off x="208656" y="4003421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42" name="立方体 2141">
                <a:extLst>
                  <a:ext uri="{FF2B5EF4-FFF2-40B4-BE49-F238E27FC236}">
                    <a16:creationId xmlns:a16="http://schemas.microsoft.com/office/drawing/2014/main" id="{76AD5FC7-BDD8-96F2-118C-37945819DEE0}"/>
                  </a:ext>
                </a:extLst>
              </p:cNvPr>
              <p:cNvSpPr/>
              <p:nvPr/>
            </p:nvSpPr>
            <p:spPr>
              <a:xfrm>
                <a:off x="363253" y="4003420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45" name="立方体 2144">
                <a:extLst>
                  <a:ext uri="{FF2B5EF4-FFF2-40B4-BE49-F238E27FC236}">
                    <a16:creationId xmlns:a16="http://schemas.microsoft.com/office/drawing/2014/main" id="{D257538A-869F-DE2D-3121-E74567D52FA8}"/>
                  </a:ext>
                </a:extLst>
              </p:cNvPr>
              <p:cNvSpPr/>
              <p:nvPr/>
            </p:nvSpPr>
            <p:spPr>
              <a:xfrm>
                <a:off x="520729" y="4005433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47" name="立方体 2146">
                <a:extLst>
                  <a:ext uri="{FF2B5EF4-FFF2-40B4-BE49-F238E27FC236}">
                    <a16:creationId xmlns:a16="http://schemas.microsoft.com/office/drawing/2014/main" id="{03A0C312-E17C-41A5-5C1E-97000BE8374C}"/>
                  </a:ext>
                </a:extLst>
              </p:cNvPr>
              <p:cNvSpPr/>
              <p:nvPr/>
            </p:nvSpPr>
            <p:spPr>
              <a:xfrm>
                <a:off x="208656" y="3846109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48" name="立方体 2147">
                <a:extLst>
                  <a:ext uri="{FF2B5EF4-FFF2-40B4-BE49-F238E27FC236}">
                    <a16:creationId xmlns:a16="http://schemas.microsoft.com/office/drawing/2014/main" id="{2CD7A665-E0E3-0E3F-AAF2-10F9C6D7ACD9}"/>
                  </a:ext>
                </a:extLst>
              </p:cNvPr>
              <p:cNvSpPr/>
              <p:nvPr/>
            </p:nvSpPr>
            <p:spPr>
              <a:xfrm>
                <a:off x="363253" y="3846109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49" name="立方体 2148">
                <a:extLst>
                  <a:ext uri="{FF2B5EF4-FFF2-40B4-BE49-F238E27FC236}">
                    <a16:creationId xmlns:a16="http://schemas.microsoft.com/office/drawing/2014/main" id="{AD433717-1FA5-242E-5942-042827CAA2BC}"/>
                  </a:ext>
                </a:extLst>
              </p:cNvPr>
              <p:cNvSpPr/>
              <p:nvPr/>
            </p:nvSpPr>
            <p:spPr>
              <a:xfrm>
                <a:off x="208656" y="3699489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50" name="立方体 2149">
                <a:extLst>
                  <a:ext uri="{FF2B5EF4-FFF2-40B4-BE49-F238E27FC236}">
                    <a16:creationId xmlns:a16="http://schemas.microsoft.com/office/drawing/2014/main" id="{B40F06C1-D87C-052B-4DC7-89103BDFD6CA}"/>
                  </a:ext>
                </a:extLst>
              </p:cNvPr>
              <p:cNvSpPr/>
              <p:nvPr/>
            </p:nvSpPr>
            <p:spPr>
              <a:xfrm>
                <a:off x="363253" y="3699488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51" name="立方体 2150">
                <a:extLst>
                  <a:ext uri="{FF2B5EF4-FFF2-40B4-BE49-F238E27FC236}">
                    <a16:creationId xmlns:a16="http://schemas.microsoft.com/office/drawing/2014/main" id="{BE1E0A65-CFD9-8A03-0077-0C43EC561F2E}"/>
                  </a:ext>
                </a:extLst>
              </p:cNvPr>
              <p:cNvSpPr/>
              <p:nvPr/>
            </p:nvSpPr>
            <p:spPr>
              <a:xfrm>
                <a:off x="520729" y="3845102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53" name="立方体 2152">
                <a:extLst>
                  <a:ext uri="{FF2B5EF4-FFF2-40B4-BE49-F238E27FC236}">
                    <a16:creationId xmlns:a16="http://schemas.microsoft.com/office/drawing/2014/main" id="{63E982FF-79AB-AE4A-2AC5-33E7D4D47ECB}"/>
                  </a:ext>
                </a:extLst>
              </p:cNvPr>
              <p:cNvSpPr/>
              <p:nvPr/>
            </p:nvSpPr>
            <p:spPr>
              <a:xfrm>
                <a:off x="520729" y="3698482"/>
                <a:ext cx="202301" cy="202301"/>
              </a:xfrm>
              <a:prstGeom prst="cub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172" name="文本框 2171">
              <a:extLst>
                <a:ext uri="{FF2B5EF4-FFF2-40B4-BE49-F238E27FC236}">
                  <a16:creationId xmlns:a16="http://schemas.microsoft.com/office/drawing/2014/main" id="{A1DBEA67-C62E-0B92-C54F-3E457512C8D9}"/>
                </a:ext>
              </a:extLst>
            </p:cNvPr>
            <p:cNvSpPr txBox="1"/>
            <p:nvPr/>
          </p:nvSpPr>
          <p:spPr>
            <a:xfrm>
              <a:off x="559208" y="4228427"/>
              <a:ext cx="350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3" name="文本框 2172">
              <a:extLst>
                <a:ext uri="{FF2B5EF4-FFF2-40B4-BE49-F238E27FC236}">
                  <a16:creationId xmlns:a16="http://schemas.microsoft.com/office/drawing/2014/main" id="{507CF5E7-9FA6-E799-909D-9490850BF613}"/>
                </a:ext>
              </a:extLst>
            </p:cNvPr>
            <p:cNvSpPr txBox="1"/>
            <p:nvPr/>
          </p:nvSpPr>
          <p:spPr>
            <a:xfrm>
              <a:off x="946043" y="4578620"/>
              <a:ext cx="350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4" name="文本框 2173">
              <a:extLst>
                <a:ext uri="{FF2B5EF4-FFF2-40B4-BE49-F238E27FC236}">
                  <a16:creationId xmlns:a16="http://schemas.microsoft.com/office/drawing/2014/main" id="{41C798FB-5CF3-E021-D1E7-442308A785DF}"/>
                </a:ext>
              </a:extLst>
            </p:cNvPr>
            <p:cNvSpPr txBox="1"/>
            <p:nvPr/>
          </p:nvSpPr>
          <p:spPr>
            <a:xfrm>
              <a:off x="638926" y="3822864"/>
              <a:ext cx="350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5" name="文本框 2174">
              <a:extLst>
                <a:ext uri="{FF2B5EF4-FFF2-40B4-BE49-F238E27FC236}">
                  <a16:creationId xmlns:a16="http://schemas.microsoft.com/office/drawing/2014/main" id="{1A02499F-F343-8C2E-6135-7316707A4461}"/>
                </a:ext>
              </a:extLst>
            </p:cNvPr>
            <p:cNvSpPr txBox="1"/>
            <p:nvPr/>
          </p:nvSpPr>
          <p:spPr>
            <a:xfrm>
              <a:off x="1603224" y="4171258"/>
              <a:ext cx="576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hw</a:t>
              </a:r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6" name="文本框 2175">
              <a:extLst>
                <a:ext uri="{FF2B5EF4-FFF2-40B4-BE49-F238E27FC236}">
                  <a16:creationId xmlns:a16="http://schemas.microsoft.com/office/drawing/2014/main" id="{2B2E8E5F-4781-8495-AF6C-8B11BE822B6B}"/>
                </a:ext>
              </a:extLst>
            </p:cNvPr>
            <p:cNvSpPr txBox="1"/>
            <p:nvPr/>
          </p:nvSpPr>
          <p:spPr>
            <a:xfrm>
              <a:off x="2477950" y="3605458"/>
              <a:ext cx="350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7" name="文本框 2176">
                  <a:extLst>
                    <a:ext uri="{FF2B5EF4-FFF2-40B4-BE49-F238E27FC236}">
                      <a16:creationId xmlns:a16="http://schemas.microsoft.com/office/drawing/2014/main" id="{679B63B1-DE15-7B32-FD4A-497E3B3DE0A2}"/>
                    </a:ext>
                  </a:extLst>
                </p:cNvPr>
                <p:cNvSpPr txBox="1"/>
                <p:nvPr/>
              </p:nvSpPr>
              <p:spPr>
                <a:xfrm>
                  <a:off x="3358376" y="4190433"/>
                  <a:ext cx="3502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</m:oMath>
                    </m:oMathPara>
                  </a14:m>
                  <a:endPara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77" name="文本框 2176">
                  <a:extLst>
                    <a:ext uri="{FF2B5EF4-FFF2-40B4-BE49-F238E27FC236}">
                      <a16:creationId xmlns:a16="http://schemas.microsoft.com/office/drawing/2014/main" id="{679B63B1-DE15-7B32-FD4A-497E3B3DE0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8376" y="4190433"/>
                  <a:ext cx="3502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8" name="文本框 2177">
                  <a:extLst>
                    <a:ext uri="{FF2B5EF4-FFF2-40B4-BE49-F238E27FC236}">
                      <a16:creationId xmlns:a16="http://schemas.microsoft.com/office/drawing/2014/main" id="{BFA60926-275A-BCEA-7063-7CDA460B470C}"/>
                    </a:ext>
                  </a:extLst>
                </p:cNvPr>
                <p:cNvSpPr txBox="1"/>
                <p:nvPr/>
              </p:nvSpPr>
              <p:spPr>
                <a:xfrm>
                  <a:off x="4812595" y="4190433"/>
                  <a:ext cx="3502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78" name="文本框 2177">
                  <a:extLst>
                    <a:ext uri="{FF2B5EF4-FFF2-40B4-BE49-F238E27FC236}">
                      <a16:creationId xmlns:a16="http://schemas.microsoft.com/office/drawing/2014/main" id="{BFA60926-275A-BCEA-7063-7CDA460B47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595" y="4190433"/>
                  <a:ext cx="35021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264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5A5A8-8D68-DA57-E509-8C397772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Swin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08334-42AA-C81C-4BEA-7A633DBE9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Shift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Masked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MSA</a:t>
            </a:r>
            <a:endParaRPr kumimoji="1" lang="zh-CN" altLang="en-US" dirty="0"/>
          </a:p>
        </p:txBody>
      </p:sp>
      <p:pic>
        <p:nvPicPr>
          <p:cNvPr id="5" name="图片 4" descr="电脑屏幕的照片上有字&#10;&#10;中度可信度描述已自动生成">
            <a:extLst>
              <a:ext uri="{FF2B5EF4-FFF2-40B4-BE49-F238E27FC236}">
                <a16:creationId xmlns:a16="http://schemas.microsoft.com/office/drawing/2014/main" id="{63CBE235-70E8-AFE5-407C-DF95A0E5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55" y="1972030"/>
            <a:ext cx="4739005" cy="130679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81D0854-DEBF-AC09-D498-09BF1DADD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547" y="3627195"/>
            <a:ext cx="5036820" cy="264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164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34078-7D0A-2AE7-B5E3-7F92C04B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BFC28-DEBD-8C53-8859-3476C0C13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[1]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Vaswani A, </a:t>
            </a:r>
            <a:r>
              <a:rPr lang="en" altLang="zh-CN" sz="12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Shazeer</a:t>
            </a:r>
            <a:r>
              <a:rPr lang="en" altLang="zh-CN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N, Parmar N, et al. Attention is all you need[J]. Advances in neural information processing systems, 2017, 30.</a:t>
            </a:r>
          </a:p>
          <a:p>
            <a:pPr marL="0" indent="0">
              <a:buNone/>
            </a:pPr>
            <a:r>
              <a:rPr kumimoji="1" lang="en-US" altLang="zh-CN" sz="1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</a:t>
            </a:r>
            <a:r>
              <a:rPr kumimoji="1" lang="zh-CN" altLang="en-US" sz="1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12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Dosovitskiy</a:t>
            </a:r>
            <a:r>
              <a:rPr lang="en" altLang="zh-CN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A, Beyer L, Kolesnikov A, et al. An image is worth 16x16 words: Transformers for image recognition at scale[J]. </a:t>
            </a:r>
            <a:r>
              <a:rPr lang="en" altLang="zh-CN" sz="12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" altLang="zh-CN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preprint arXiv:2010.11929, 2</a:t>
            </a:r>
            <a:r>
              <a:rPr lang="en-US" altLang="zh-CN" sz="1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020.</a:t>
            </a:r>
          </a:p>
          <a:p>
            <a:pPr marL="0" indent="0">
              <a:buNone/>
            </a:pPr>
            <a:r>
              <a:rPr kumimoji="1" lang="en-US" altLang="zh-CN" sz="1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zh-CN" altLang="en-US" sz="1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Liu Z, Lin Y, Cao Y, et al. </a:t>
            </a:r>
            <a:r>
              <a:rPr lang="en" altLang="zh-CN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Swin</a:t>
            </a:r>
            <a:r>
              <a:rPr lang="en" altLang="zh-CN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transformer: Hierarchical vision transformer using shifted windows[C]//Proceedings of the IEEE/CVF International Conference on Computer Vision. 2021: 10012-10022.</a:t>
            </a:r>
            <a:endParaRPr lang="en-US" altLang="zh-CN" sz="1200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CN" sz="1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  <a:r>
              <a:rPr kumimoji="1" lang="zh-CN" altLang="en-US" sz="1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 T Y, </a:t>
            </a:r>
            <a:r>
              <a:rPr lang="en" altLang="zh-CN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Dollár</a:t>
            </a:r>
            <a:r>
              <a:rPr lang="en" altLang="zh-CN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P, </a:t>
            </a:r>
            <a:r>
              <a:rPr lang="en" altLang="zh-CN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Girshick</a:t>
            </a:r>
            <a:r>
              <a:rPr lang="en" altLang="zh-CN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R, et al. Feature pyramid networks for object detection[C]//Proceedings of the IEEE conference on computer vision and pattern recognition. 2017: 2117-2125.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89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83788B-9F96-C58A-F264-46664C1BB2E2}"/>
              </a:ext>
            </a:extLst>
          </p:cNvPr>
          <p:cNvSpPr txBox="1">
            <a:spLocks/>
          </p:cNvSpPr>
          <p:nvPr/>
        </p:nvSpPr>
        <p:spPr>
          <a:xfrm>
            <a:off x="685800" y="1440381"/>
            <a:ext cx="7772400" cy="373493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Cavolini" panose="03000502040302020204" pitchFamily="66" charset="0"/>
              </a:defRPr>
            </a:lvl1pPr>
          </a:lstStyle>
          <a:p>
            <a:pPr algn="ctr"/>
            <a:r>
              <a:rPr kumimoji="1" lang="en-US" altLang="zh-CN" sz="6400" i="1" dirty="0">
                <a:solidFill>
                  <a:srgbClr val="8E2536"/>
                </a:solidFill>
                <a:latin typeface="Cavolini" panose="03000502040302020204" pitchFamily="66" charset="0"/>
              </a:rPr>
              <a:t>Thank</a:t>
            </a:r>
            <a:r>
              <a:rPr kumimoji="1" lang="zh-CN" altLang="en-US" sz="6400" i="1" dirty="0">
                <a:solidFill>
                  <a:srgbClr val="8E2536"/>
                </a:solidFill>
                <a:latin typeface="Cavolini" panose="03000502040302020204" pitchFamily="66" charset="0"/>
              </a:rPr>
              <a:t> </a:t>
            </a:r>
            <a:r>
              <a:rPr kumimoji="1" lang="en-US" altLang="zh-CN" sz="6400" i="1" dirty="0">
                <a:solidFill>
                  <a:srgbClr val="8E2536"/>
                </a:solidFill>
                <a:latin typeface="Cavolini" panose="03000502040302020204" pitchFamily="66" charset="0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3322947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DC993-591C-D9E9-9D56-E9DBFD53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803D48-B747-E3B6-47FA-72C141A90D38}"/>
              </a:ext>
            </a:extLst>
          </p:cNvPr>
          <p:cNvSpPr/>
          <p:nvPr/>
        </p:nvSpPr>
        <p:spPr>
          <a:xfrm>
            <a:off x="1270450" y="2613727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B6C47D-B0E3-9E86-FE2F-FEBE0EF1E885}"/>
              </a:ext>
            </a:extLst>
          </p:cNvPr>
          <p:cNvSpPr/>
          <p:nvPr/>
        </p:nvSpPr>
        <p:spPr>
          <a:xfrm>
            <a:off x="1472751" y="2613726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3EAB18-3399-871C-9702-1043BD13960F}"/>
              </a:ext>
            </a:extLst>
          </p:cNvPr>
          <p:cNvSpPr/>
          <p:nvPr/>
        </p:nvSpPr>
        <p:spPr>
          <a:xfrm>
            <a:off x="1270450" y="2816028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3B7F9B-BC99-B567-9A04-D41FC6531AEA}"/>
              </a:ext>
            </a:extLst>
          </p:cNvPr>
          <p:cNvSpPr/>
          <p:nvPr/>
        </p:nvSpPr>
        <p:spPr>
          <a:xfrm>
            <a:off x="1472751" y="2816027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8F2E5B-7D88-DD19-F6D5-BA45A020D7B4}"/>
              </a:ext>
            </a:extLst>
          </p:cNvPr>
          <p:cNvSpPr/>
          <p:nvPr/>
        </p:nvSpPr>
        <p:spPr>
          <a:xfrm>
            <a:off x="1675052" y="2613726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2AAABD-2D26-BE70-2423-15D38ED17336}"/>
              </a:ext>
            </a:extLst>
          </p:cNvPr>
          <p:cNvSpPr/>
          <p:nvPr/>
        </p:nvSpPr>
        <p:spPr>
          <a:xfrm>
            <a:off x="1877353" y="2613725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678F23-C4CC-0BFC-6A43-87F36229C1D4}"/>
              </a:ext>
            </a:extLst>
          </p:cNvPr>
          <p:cNvSpPr/>
          <p:nvPr/>
        </p:nvSpPr>
        <p:spPr>
          <a:xfrm>
            <a:off x="1675052" y="2816027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BA6A90-DFC0-AAD3-31A9-792C5E3BB576}"/>
              </a:ext>
            </a:extLst>
          </p:cNvPr>
          <p:cNvSpPr/>
          <p:nvPr/>
        </p:nvSpPr>
        <p:spPr>
          <a:xfrm>
            <a:off x="1877353" y="2816026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A44A42-D68D-A2E5-F104-12A9378B759E}"/>
              </a:ext>
            </a:extLst>
          </p:cNvPr>
          <p:cNvSpPr/>
          <p:nvPr/>
        </p:nvSpPr>
        <p:spPr>
          <a:xfrm>
            <a:off x="1270450" y="3018328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776CD1-4F9C-90FA-336D-1F80BC20B708}"/>
              </a:ext>
            </a:extLst>
          </p:cNvPr>
          <p:cNvSpPr/>
          <p:nvPr/>
        </p:nvSpPr>
        <p:spPr>
          <a:xfrm>
            <a:off x="1472751" y="3018327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F6EE32-EDA3-5546-45A6-5A7131D4A904}"/>
              </a:ext>
            </a:extLst>
          </p:cNvPr>
          <p:cNvSpPr/>
          <p:nvPr/>
        </p:nvSpPr>
        <p:spPr>
          <a:xfrm>
            <a:off x="1270450" y="3220629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EEA664-01DE-1472-0EE6-87C0B62D0012}"/>
              </a:ext>
            </a:extLst>
          </p:cNvPr>
          <p:cNvSpPr/>
          <p:nvPr/>
        </p:nvSpPr>
        <p:spPr>
          <a:xfrm>
            <a:off x="1472751" y="3220628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C524C46-6B05-EAD6-1896-FCC79A8ECDA2}"/>
              </a:ext>
            </a:extLst>
          </p:cNvPr>
          <p:cNvSpPr/>
          <p:nvPr/>
        </p:nvSpPr>
        <p:spPr>
          <a:xfrm>
            <a:off x="1675052" y="3018327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D6AF2F4-A292-92F1-29F4-B2587ECBE096}"/>
              </a:ext>
            </a:extLst>
          </p:cNvPr>
          <p:cNvSpPr/>
          <p:nvPr/>
        </p:nvSpPr>
        <p:spPr>
          <a:xfrm>
            <a:off x="1877353" y="3018326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D91A195-FB00-51B4-D2F0-0EB768AE50A3}"/>
              </a:ext>
            </a:extLst>
          </p:cNvPr>
          <p:cNvSpPr/>
          <p:nvPr/>
        </p:nvSpPr>
        <p:spPr>
          <a:xfrm>
            <a:off x="1675052" y="3220628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8BD8862-7F57-2F84-D4AF-DFD4583C8D75}"/>
              </a:ext>
            </a:extLst>
          </p:cNvPr>
          <p:cNvSpPr/>
          <p:nvPr/>
        </p:nvSpPr>
        <p:spPr>
          <a:xfrm>
            <a:off x="1877353" y="3220627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FBD81BD-6893-9FF2-D8E1-752977B1283B}"/>
              </a:ext>
            </a:extLst>
          </p:cNvPr>
          <p:cNvSpPr/>
          <p:nvPr/>
        </p:nvSpPr>
        <p:spPr>
          <a:xfrm>
            <a:off x="2079654" y="2613724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777A1BB-D2D2-9BA2-1F60-6CEEE6FFC5A8}"/>
              </a:ext>
            </a:extLst>
          </p:cNvPr>
          <p:cNvSpPr/>
          <p:nvPr/>
        </p:nvSpPr>
        <p:spPr>
          <a:xfrm>
            <a:off x="2281955" y="2613723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3CFC9F1-8E04-6378-0B3D-D2565D3C6905}"/>
              </a:ext>
            </a:extLst>
          </p:cNvPr>
          <p:cNvSpPr/>
          <p:nvPr/>
        </p:nvSpPr>
        <p:spPr>
          <a:xfrm>
            <a:off x="2079654" y="2816025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8C76717-74C0-842A-8914-E11E2B011E6E}"/>
              </a:ext>
            </a:extLst>
          </p:cNvPr>
          <p:cNvSpPr/>
          <p:nvPr/>
        </p:nvSpPr>
        <p:spPr>
          <a:xfrm>
            <a:off x="2281955" y="2816024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1E7189C-3730-8C43-BB7E-17990BC96D92}"/>
              </a:ext>
            </a:extLst>
          </p:cNvPr>
          <p:cNvSpPr/>
          <p:nvPr/>
        </p:nvSpPr>
        <p:spPr>
          <a:xfrm>
            <a:off x="2484256" y="2613723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30F99D0-D3FF-B624-8354-F7AC36476648}"/>
              </a:ext>
            </a:extLst>
          </p:cNvPr>
          <p:cNvSpPr/>
          <p:nvPr/>
        </p:nvSpPr>
        <p:spPr>
          <a:xfrm>
            <a:off x="2686557" y="2613722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D8E9CEE-BEFF-4B78-2E7C-914CEF62D574}"/>
              </a:ext>
            </a:extLst>
          </p:cNvPr>
          <p:cNvSpPr/>
          <p:nvPr/>
        </p:nvSpPr>
        <p:spPr>
          <a:xfrm>
            <a:off x="2484256" y="2816024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9DF3614-6834-18C9-32B3-97CF282C9650}"/>
              </a:ext>
            </a:extLst>
          </p:cNvPr>
          <p:cNvSpPr/>
          <p:nvPr/>
        </p:nvSpPr>
        <p:spPr>
          <a:xfrm>
            <a:off x="2686557" y="2816023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341300C-E861-C834-E768-D3C49EF4C0A6}"/>
              </a:ext>
            </a:extLst>
          </p:cNvPr>
          <p:cNvSpPr/>
          <p:nvPr/>
        </p:nvSpPr>
        <p:spPr>
          <a:xfrm>
            <a:off x="2079654" y="3018325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429EEAA-C690-0D51-EF76-B0A53F72B9F0}"/>
              </a:ext>
            </a:extLst>
          </p:cNvPr>
          <p:cNvSpPr/>
          <p:nvPr/>
        </p:nvSpPr>
        <p:spPr>
          <a:xfrm>
            <a:off x="2281955" y="3018324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281D3CC-4EF2-B7E8-8A80-F000748A6FFD}"/>
              </a:ext>
            </a:extLst>
          </p:cNvPr>
          <p:cNvSpPr/>
          <p:nvPr/>
        </p:nvSpPr>
        <p:spPr>
          <a:xfrm>
            <a:off x="2079654" y="3220626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32B5F14-E497-4FF6-707B-C619681C1E66}"/>
              </a:ext>
            </a:extLst>
          </p:cNvPr>
          <p:cNvSpPr/>
          <p:nvPr/>
        </p:nvSpPr>
        <p:spPr>
          <a:xfrm>
            <a:off x="2281955" y="3220625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07663E7-EF93-2B8E-08CE-F089FF2CCF0D}"/>
              </a:ext>
            </a:extLst>
          </p:cNvPr>
          <p:cNvSpPr/>
          <p:nvPr/>
        </p:nvSpPr>
        <p:spPr>
          <a:xfrm>
            <a:off x="2484256" y="3018324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23BED69-F19A-D538-6B04-8109D6264366}"/>
              </a:ext>
            </a:extLst>
          </p:cNvPr>
          <p:cNvSpPr/>
          <p:nvPr/>
        </p:nvSpPr>
        <p:spPr>
          <a:xfrm>
            <a:off x="2686557" y="3018323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6982FA3-BA81-7F08-DF9A-63E609FD1862}"/>
              </a:ext>
            </a:extLst>
          </p:cNvPr>
          <p:cNvSpPr/>
          <p:nvPr/>
        </p:nvSpPr>
        <p:spPr>
          <a:xfrm>
            <a:off x="2484256" y="3220625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9145AF8-0FB5-4B70-4685-01738B57EA40}"/>
              </a:ext>
            </a:extLst>
          </p:cNvPr>
          <p:cNvSpPr/>
          <p:nvPr/>
        </p:nvSpPr>
        <p:spPr>
          <a:xfrm>
            <a:off x="2686557" y="3220624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42483F-7611-FEDF-2F55-E9BA83C6AD57}"/>
              </a:ext>
            </a:extLst>
          </p:cNvPr>
          <p:cNvSpPr/>
          <p:nvPr/>
        </p:nvSpPr>
        <p:spPr>
          <a:xfrm>
            <a:off x="1270450" y="3402698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89D5710-A118-4B27-7CFD-C1C69456509A}"/>
              </a:ext>
            </a:extLst>
          </p:cNvPr>
          <p:cNvSpPr/>
          <p:nvPr/>
        </p:nvSpPr>
        <p:spPr>
          <a:xfrm>
            <a:off x="1472751" y="3402697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AF9ADD-FB0A-686B-E967-274CC2C7E005}"/>
              </a:ext>
            </a:extLst>
          </p:cNvPr>
          <p:cNvSpPr/>
          <p:nvPr/>
        </p:nvSpPr>
        <p:spPr>
          <a:xfrm>
            <a:off x="1270450" y="3604999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001DED-9BD0-1F29-0FEF-DEEC101A6AE8}"/>
              </a:ext>
            </a:extLst>
          </p:cNvPr>
          <p:cNvSpPr/>
          <p:nvPr/>
        </p:nvSpPr>
        <p:spPr>
          <a:xfrm>
            <a:off x="1472751" y="3604998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615FE18-A298-1EAE-3EDA-03805A2B83F6}"/>
              </a:ext>
            </a:extLst>
          </p:cNvPr>
          <p:cNvSpPr/>
          <p:nvPr/>
        </p:nvSpPr>
        <p:spPr>
          <a:xfrm>
            <a:off x="1675052" y="3402697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D02432A-AD7A-3384-7C58-E254F83C2251}"/>
              </a:ext>
            </a:extLst>
          </p:cNvPr>
          <p:cNvSpPr/>
          <p:nvPr/>
        </p:nvSpPr>
        <p:spPr>
          <a:xfrm>
            <a:off x="1877353" y="3402696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88CAC64-A6A5-C1F2-96D5-14EE2D7475B3}"/>
              </a:ext>
            </a:extLst>
          </p:cNvPr>
          <p:cNvSpPr/>
          <p:nvPr/>
        </p:nvSpPr>
        <p:spPr>
          <a:xfrm>
            <a:off x="1675052" y="3604998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3924040-E54C-A1E0-B542-3A2D49D27EDA}"/>
              </a:ext>
            </a:extLst>
          </p:cNvPr>
          <p:cNvSpPr/>
          <p:nvPr/>
        </p:nvSpPr>
        <p:spPr>
          <a:xfrm>
            <a:off x="1877353" y="3604997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1614810-7AED-9A32-1282-07897B596563}"/>
              </a:ext>
            </a:extLst>
          </p:cNvPr>
          <p:cNvSpPr/>
          <p:nvPr/>
        </p:nvSpPr>
        <p:spPr>
          <a:xfrm>
            <a:off x="1270450" y="3807299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97CEE0-3AFA-B0F7-5CD7-C2063D659B6D}"/>
              </a:ext>
            </a:extLst>
          </p:cNvPr>
          <p:cNvSpPr/>
          <p:nvPr/>
        </p:nvSpPr>
        <p:spPr>
          <a:xfrm>
            <a:off x="1472751" y="3807298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A5514C8-BFC9-830A-B507-FD8EB69CF180}"/>
              </a:ext>
            </a:extLst>
          </p:cNvPr>
          <p:cNvSpPr/>
          <p:nvPr/>
        </p:nvSpPr>
        <p:spPr>
          <a:xfrm>
            <a:off x="1270450" y="4009600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7BC4DF9-1EEE-9533-3AF5-00750051D510}"/>
              </a:ext>
            </a:extLst>
          </p:cNvPr>
          <p:cNvSpPr/>
          <p:nvPr/>
        </p:nvSpPr>
        <p:spPr>
          <a:xfrm>
            <a:off x="1472751" y="4009599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9C14226-E562-87C9-B2D3-2888F76523E0}"/>
              </a:ext>
            </a:extLst>
          </p:cNvPr>
          <p:cNvSpPr/>
          <p:nvPr/>
        </p:nvSpPr>
        <p:spPr>
          <a:xfrm>
            <a:off x="1675052" y="3807298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005EB4-65C4-804A-E890-1D9304BED92D}"/>
              </a:ext>
            </a:extLst>
          </p:cNvPr>
          <p:cNvSpPr/>
          <p:nvPr/>
        </p:nvSpPr>
        <p:spPr>
          <a:xfrm>
            <a:off x="1877353" y="3807297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ACBE0D8-D2FA-7F99-E8A9-CE759CD070A3}"/>
              </a:ext>
            </a:extLst>
          </p:cNvPr>
          <p:cNvSpPr/>
          <p:nvPr/>
        </p:nvSpPr>
        <p:spPr>
          <a:xfrm>
            <a:off x="1675052" y="4009599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18FB4B7-1D2D-A39F-BE06-170E83BD7EE5}"/>
              </a:ext>
            </a:extLst>
          </p:cNvPr>
          <p:cNvSpPr/>
          <p:nvPr/>
        </p:nvSpPr>
        <p:spPr>
          <a:xfrm>
            <a:off x="1877353" y="4009598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BA921A-E026-BA6E-8CE6-C012DB154229}"/>
              </a:ext>
            </a:extLst>
          </p:cNvPr>
          <p:cNvSpPr/>
          <p:nvPr/>
        </p:nvSpPr>
        <p:spPr>
          <a:xfrm>
            <a:off x="2079654" y="3402696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36BBF2D-B52B-F266-7880-F626FF76831A}"/>
              </a:ext>
            </a:extLst>
          </p:cNvPr>
          <p:cNvSpPr/>
          <p:nvPr/>
        </p:nvSpPr>
        <p:spPr>
          <a:xfrm>
            <a:off x="2281955" y="3402695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8CFC67E-5A37-432C-1629-6DE0958D5B23}"/>
              </a:ext>
            </a:extLst>
          </p:cNvPr>
          <p:cNvSpPr/>
          <p:nvPr/>
        </p:nvSpPr>
        <p:spPr>
          <a:xfrm>
            <a:off x="2079654" y="3604997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BE1E117-7CA5-F315-9E22-D1D57F8F4F93}"/>
              </a:ext>
            </a:extLst>
          </p:cNvPr>
          <p:cNvSpPr/>
          <p:nvPr/>
        </p:nvSpPr>
        <p:spPr>
          <a:xfrm>
            <a:off x="2281955" y="3604996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C610A40-8D36-A883-6335-48CE9795B615}"/>
              </a:ext>
            </a:extLst>
          </p:cNvPr>
          <p:cNvSpPr/>
          <p:nvPr/>
        </p:nvSpPr>
        <p:spPr>
          <a:xfrm>
            <a:off x="2484256" y="3402695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DEB083D-6CB4-D07C-7461-20E0304B250E}"/>
              </a:ext>
            </a:extLst>
          </p:cNvPr>
          <p:cNvSpPr/>
          <p:nvPr/>
        </p:nvSpPr>
        <p:spPr>
          <a:xfrm>
            <a:off x="2686557" y="3402694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A5BF7ED-EBE8-B6EA-8AAE-CE8855D04D37}"/>
              </a:ext>
            </a:extLst>
          </p:cNvPr>
          <p:cNvSpPr/>
          <p:nvPr/>
        </p:nvSpPr>
        <p:spPr>
          <a:xfrm>
            <a:off x="2484256" y="3604996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D54FBD4-9116-446F-C67F-86ED25CF765C}"/>
              </a:ext>
            </a:extLst>
          </p:cNvPr>
          <p:cNvSpPr/>
          <p:nvPr/>
        </p:nvSpPr>
        <p:spPr>
          <a:xfrm>
            <a:off x="2686557" y="3604995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14B7622-2237-AFA3-5601-900A7F4CF338}"/>
              </a:ext>
            </a:extLst>
          </p:cNvPr>
          <p:cNvSpPr/>
          <p:nvPr/>
        </p:nvSpPr>
        <p:spPr>
          <a:xfrm>
            <a:off x="2079654" y="3807297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4D60182-E31C-9254-676B-1E0C3F7B8A22}"/>
              </a:ext>
            </a:extLst>
          </p:cNvPr>
          <p:cNvSpPr/>
          <p:nvPr/>
        </p:nvSpPr>
        <p:spPr>
          <a:xfrm>
            <a:off x="2281955" y="3807296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8114B8D-7B61-A617-A30F-86180C23A763}"/>
              </a:ext>
            </a:extLst>
          </p:cNvPr>
          <p:cNvSpPr/>
          <p:nvPr/>
        </p:nvSpPr>
        <p:spPr>
          <a:xfrm>
            <a:off x="2079654" y="4009598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A1B436A-E8CC-2EB6-4F24-86F2F98299C3}"/>
              </a:ext>
            </a:extLst>
          </p:cNvPr>
          <p:cNvSpPr/>
          <p:nvPr/>
        </p:nvSpPr>
        <p:spPr>
          <a:xfrm>
            <a:off x="2281955" y="4009597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AD68D7A-4D02-06E6-9B27-C285FF1BEC9F}"/>
              </a:ext>
            </a:extLst>
          </p:cNvPr>
          <p:cNvSpPr/>
          <p:nvPr/>
        </p:nvSpPr>
        <p:spPr>
          <a:xfrm>
            <a:off x="2484256" y="3807296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2C20903-78D7-1BEF-A87F-013F4398216B}"/>
              </a:ext>
            </a:extLst>
          </p:cNvPr>
          <p:cNvSpPr/>
          <p:nvPr/>
        </p:nvSpPr>
        <p:spPr>
          <a:xfrm>
            <a:off x="2686557" y="3807295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E55C861-0878-27B9-735E-D97AD65C1473}"/>
              </a:ext>
            </a:extLst>
          </p:cNvPr>
          <p:cNvSpPr/>
          <p:nvPr/>
        </p:nvSpPr>
        <p:spPr>
          <a:xfrm>
            <a:off x="2484256" y="4009597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74FF008-10C8-F374-C939-C0D209AFAFE7}"/>
              </a:ext>
            </a:extLst>
          </p:cNvPr>
          <p:cNvSpPr/>
          <p:nvPr/>
        </p:nvSpPr>
        <p:spPr>
          <a:xfrm>
            <a:off x="2686557" y="4009596"/>
            <a:ext cx="202301" cy="202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立方体 67">
            <a:extLst>
              <a:ext uri="{FF2B5EF4-FFF2-40B4-BE49-F238E27FC236}">
                <a16:creationId xmlns:a16="http://schemas.microsoft.com/office/drawing/2014/main" id="{40AF745D-63C5-D4C7-9EBD-96BF597FBDCD}"/>
              </a:ext>
            </a:extLst>
          </p:cNvPr>
          <p:cNvSpPr/>
          <p:nvPr/>
        </p:nvSpPr>
        <p:spPr>
          <a:xfrm>
            <a:off x="7644018" y="4578969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立方体 68">
            <a:extLst>
              <a:ext uri="{FF2B5EF4-FFF2-40B4-BE49-F238E27FC236}">
                <a16:creationId xmlns:a16="http://schemas.microsoft.com/office/drawing/2014/main" id="{50952465-E7BA-89C7-3C2F-4E80EE16D04C}"/>
              </a:ext>
            </a:extLst>
          </p:cNvPr>
          <p:cNvSpPr/>
          <p:nvPr/>
        </p:nvSpPr>
        <p:spPr>
          <a:xfrm>
            <a:off x="8234297" y="4462544"/>
            <a:ext cx="375173" cy="375173"/>
          </a:xfrm>
          <a:prstGeom prst="cube">
            <a:avLst>
              <a:gd name="adj" fmla="val 6002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立方体 69">
            <a:extLst>
              <a:ext uri="{FF2B5EF4-FFF2-40B4-BE49-F238E27FC236}">
                <a16:creationId xmlns:a16="http://schemas.microsoft.com/office/drawing/2014/main" id="{8EC8DA34-D255-13D7-7D62-E7C057043855}"/>
              </a:ext>
            </a:extLst>
          </p:cNvPr>
          <p:cNvSpPr/>
          <p:nvPr/>
        </p:nvSpPr>
        <p:spPr>
          <a:xfrm>
            <a:off x="3413365" y="321850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立方体 70">
            <a:extLst>
              <a:ext uri="{FF2B5EF4-FFF2-40B4-BE49-F238E27FC236}">
                <a16:creationId xmlns:a16="http://schemas.microsoft.com/office/drawing/2014/main" id="{74C3234F-8EE0-E120-821A-7F70F4CA0502}"/>
              </a:ext>
            </a:extLst>
          </p:cNvPr>
          <p:cNvSpPr/>
          <p:nvPr/>
        </p:nvSpPr>
        <p:spPr>
          <a:xfrm>
            <a:off x="3557028" y="321850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立方体 71">
            <a:extLst>
              <a:ext uri="{FF2B5EF4-FFF2-40B4-BE49-F238E27FC236}">
                <a16:creationId xmlns:a16="http://schemas.microsoft.com/office/drawing/2014/main" id="{2BA98E82-7F1C-EC26-9C75-3D6949C4FD4D}"/>
              </a:ext>
            </a:extLst>
          </p:cNvPr>
          <p:cNvSpPr/>
          <p:nvPr/>
        </p:nvSpPr>
        <p:spPr>
          <a:xfrm>
            <a:off x="3413365" y="306951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立方体 72">
            <a:extLst>
              <a:ext uri="{FF2B5EF4-FFF2-40B4-BE49-F238E27FC236}">
                <a16:creationId xmlns:a16="http://schemas.microsoft.com/office/drawing/2014/main" id="{2A316DB1-EF25-E61B-A1D9-3CB6E4880FBE}"/>
              </a:ext>
            </a:extLst>
          </p:cNvPr>
          <p:cNvSpPr/>
          <p:nvPr/>
        </p:nvSpPr>
        <p:spPr>
          <a:xfrm>
            <a:off x="3557028" y="306951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立方体 73">
            <a:extLst>
              <a:ext uri="{FF2B5EF4-FFF2-40B4-BE49-F238E27FC236}">
                <a16:creationId xmlns:a16="http://schemas.microsoft.com/office/drawing/2014/main" id="{2BAB4910-8AA3-87D0-0138-6E024411455C}"/>
              </a:ext>
            </a:extLst>
          </p:cNvPr>
          <p:cNvSpPr/>
          <p:nvPr/>
        </p:nvSpPr>
        <p:spPr>
          <a:xfrm>
            <a:off x="3704215" y="321850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立方体 74">
            <a:extLst>
              <a:ext uri="{FF2B5EF4-FFF2-40B4-BE49-F238E27FC236}">
                <a16:creationId xmlns:a16="http://schemas.microsoft.com/office/drawing/2014/main" id="{91A2C4F0-92FC-54D4-E9A5-70B9C6E810DC}"/>
              </a:ext>
            </a:extLst>
          </p:cNvPr>
          <p:cNvSpPr/>
          <p:nvPr/>
        </p:nvSpPr>
        <p:spPr>
          <a:xfrm>
            <a:off x="3847878" y="321850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立方体 75">
            <a:extLst>
              <a:ext uri="{FF2B5EF4-FFF2-40B4-BE49-F238E27FC236}">
                <a16:creationId xmlns:a16="http://schemas.microsoft.com/office/drawing/2014/main" id="{3349A004-8B60-9DF9-0184-0144061B0F93}"/>
              </a:ext>
            </a:extLst>
          </p:cNvPr>
          <p:cNvSpPr/>
          <p:nvPr/>
        </p:nvSpPr>
        <p:spPr>
          <a:xfrm>
            <a:off x="3704215" y="306951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立方体 76">
            <a:extLst>
              <a:ext uri="{FF2B5EF4-FFF2-40B4-BE49-F238E27FC236}">
                <a16:creationId xmlns:a16="http://schemas.microsoft.com/office/drawing/2014/main" id="{22E0FAFF-83E3-6B61-35F6-6D9300B021C5}"/>
              </a:ext>
            </a:extLst>
          </p:cNvPr>
          <p:cNvSpPr/>
          <p:nvPr/>
        </p:nvSpPr>
        <p:spPr>
          <a:xfrm>
            <a:off x="3847878" y="306951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立方体 77">
            <a:extLst>
              <a:ext uri="{FF2B5EF4-FFF2-40B4-BE49-F238E27FC236}">
                <a16:creationId xmlns:a16="http://schemas.microsoft.com/office/drawing/2014/main" id="{F80C1D9E-835B-9AD0-94BA-A24EF5AF8DDA}"/>
              </a:ext>
            </a:extLst>
          </p:cNvPr>
          <p:cNvSpPr/>
          <p:nvPr/>
        </p:nvSpPr>
        <p:spPr>
          <a:xfrm>
            <a:off x="3413365" y="2921331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立方体 78">
            <a:extLst>
              <a:ext uri="{FF2B5EF4-FFF2-40B4-BE49-F238E27FC236}">
                <a16:creationId xmlns:a16="http://schemas.microsoft.com/office/drawing/2014/main" id="{7C6C9796-2094-7C80-C5FB-FE200CD8CA6F}"/>
              </a:ext>
            </a:extLst>
          </p:cNvPr>
          <p:cNvSpPr/>
          <p:nvPr/>
        </p:nvSpPr>
        <p:spPr>
          <a:xfrm>
            <a:off x="3557028" y="2921331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立方体 79">
            <a:extLst>
              <a:ext uri="{FF2B5EF4-FFF2-40B4-BE49-F238E27FC236}">
                <a16:creationId xmlns:a16="http://schemas.microsoft.com/office/drawing/2014/main" id="{8E3B259D-B7F4-049C-0AD1-B74E183627E6}"/>
              </a:ext>
            </a:extLst>
          </p:cNvPr>
          <p:cNvSpPr/>
          <p:nvPr/>
        </p:nvSpPr>
        <p:spPr>
          <a:xfrm>
            <a:off x="3413365" y="277233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立方体 80">
            <a:extLst>
              <a:ext uri="{FF2B5EF4-FFF2-40B4-BE49-F238E27FC236}">
                <a16:creationId xmlns:a16="http://schemas.microsoft.com/office/drawing/2014/main" id="{CE3AE7C3-3C84-6BD8-9625-946FA919C61A}"/>
              </a:ext>
            </a:extLst>
          </p:cNvPr>
          <p:cNvSpPr/>
          <p:nvPr/>
        </p:nvSpPr>
        <p:spPr>
          <a:xfrm>
            <a:off x="3557028" y="277233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立方体 81">
            <a:extLst>
              <a:ext uri="{FF2B5EF4-FFF2-40B4-BE49-F238E27FC236}">
                <a16:creationId xmlns:a16="http://schemas.microsoft.com/office/drawing/2014/main" id="{0DD33331-B46B-E764-8CD4-170640B139ED}"/>
              </a:ext>
            </a:extLst>
          </p:cNvPr>
          <p:cNvSpPr/>
          <p:nvPr/>
        </p:nvSpPr>
        <p:spPr>
          <a:xfrm>
            <a:off x="3704215" y="2921331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立方体 82">
            <a:extLst>
              <a:ext uri="{FF2B5EF4-FFF2-40B4-BE49-F238E27FC236}">
                <a16:creationId xmlns:a16="http://schemas.microsoft.com/office/drawing/2014/main" id="{FD4D7633-76A1-5D4B-4A49-84C5C283ACAB}"/>
              </a:ext>
            </a:extLst>
          </p:cNvPr>
          <p:cNvSpPr/>
          <p:nvPr/>
        </p:nvSpPr>
        <p:spPr>
          <a:xfrm>
            <a:off x="3847878" y="2921331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立方体 83">
            <a:extLst>
              <a:ext uri="{FF2B5EF4-FFF2-40B4-BE49-F238E27FC236}">
                <a16:creationId xmlns:a16="http://schemas.microsoft.com/office/drawing/2014/main" id="{A5A89393-415B-4F04-3219-A080A5DF8D7A}"/>
              </a:ext>
            </a:extLst>
          </p:cNvPr>
          <p:cNvSpPr/>
          <p:nvPr/>
        </p:nvSpPr>
        <p:spPr>
          <a:xfrm>
            <a:off x="3704215" y="277233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立方体 84">
            <a:extLst>
              <a:ext uri="{FF2B5EF4-FFF2-40B4-BE49-F238E27FC236}">
                <a16:creationId xmlns:a16="http://schemas.microsoft.com/office/drawing/2014/main" id="{3F5E14ED-DCB1-CD8A-9380-D70C719D5C4D}"/>
              </a:ext>
            </a:extLst>
          </p:cNvPr>
          <p:cNvSpPr/>
          <p:nvPr/>
        </p:nvSpPr>
        <p:spPr>
          <a:xfrm>
            <a:off x="3847878" y="277233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立方体 85">
            <a:extLst>
              <a:ext uri="{FF2B5EF4-FFF2-40B4-BE49-F238E27FC236}">
                <a16:creationId xmlns:a16="http://schemas.microsoft.com/office/drawing/2014/main" id="{0936FD45-7183-A0DC-E981-278BA90B47E5}"/>
              </a:ext>
            </a:extLst>
          </p:cNvPr>
          <p:cNvSpPr/>
          <p:nvPr/>
        </p:nvSpPr>
        <p:spPr>
          <a:xfrm>
            <a:off x="3995065" y="321850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立方体 86">
            <a:extLst>
              <a:ext uri="{FF2B5EF4-FFF2-40B4-BE49-F238E27FC236}">
                <a16:creationId xmlns:a16="http://schemas.microsoft.com/office/drawing/2014/main" id="{92789C7A-C6B8-B589-4592-4A8064104AC2}"/>
              </a:ext>
            </a:extLst>
          </p:cNvPr>
          <p:cNvSpPr/>
          <p:nvPr/>
        </p:nvSpPr>
        <p:spPr>
          <a:xfrm>
            <a:off x="4138728" y="321850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立方体 87">
            <a:extLst>
              <a:ext uri="{FF2B5EF4-FFF2-40B4-BE49-F238E27FC236}">
                <a16:creationId xmlns:a16="http://schemas.microsoft.com/office/drawing/2014/main" id="{1BD448ED-1D5C-FAAC-CA50-9B953F26FA1D}"/>
              </a:ext>
            </a:extLst>
          </p:cNvPr>
          <p:cNvSpPr/>
          <p:nvPr/>
        </p:nvSpPr>
        <p:spPr>
          <a:xfrm>
            <a:off x="3995065" y="306951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立方体 88">
            <a:extLst>
              <a:ext uri="{FF2B5EF4-FFF2-40B4-BE49-F238E27FC236}">
                <a16:creationId xmlns:a16="http://schemas.microsoft.com/office/drawing/2014/main" id="{4412F72F-1DF5-E7C9-929C-BB17A4FDC93E}"/>
              </a:ext>
            </a:extLst>
          </p:cNvPr>
          <p:cNvSpPr/>
          <p:nvPr/>
        </p:nvSpPr>
        <p:spPr>
          <a:xfrm>
            <a:off x="4138728" y="306951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立方体 89">
            <a:extLst>
              <a:ext uri="{FF2B5EF4-FFF2-40B4-BE49-F238E27FC236}">
                <a16:creationId xmlns:a16="http://schemas.microsoft.com/office/drawing/2014/main" id="{3AD84D6F-C01E-B4EA-496C-DCF7C212E9F0}"/>
              </a:ext>
            </a:extLst>
          </p:cNvPr>
          <p:cNvSpPr/>
          <p:nvPr/>
        </p:nvSpPr>
        <p:spPr>
          <a:xfrm>
            <a:off x="4285915" y="321850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立方体 90">
            <a:extLst>
              <a:ext uri="{FF2B5EF4-FFF2-40B4-BE49-F238E27FC236}">
                <a16:creationId xmlns:a16="http://schemas.microsoft.com/office/drawing/2014/main" id="{693D3AFC-1380-6EEA-059D-F19C5660FEFF}"/>
              </a:ext>
            </a:extLst>
          </p:cNvPr>
          <p:cNvSpPr/>
          <p:nvPr/>
        </p:nvSpPr>
        <p:spPr>
          <a:xfrm>
            <a:off x="4429578" y="321850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立方体 91">
            <a:extLst>
              <a:ext uri="{FF2B5EF4-FFF2-40B4-BE49-F238E27FC236}">
                <a16:creationId xmlns:a16="http://schemas.microsoft.com/office/drawing/2014/main" id="{761CED94-19AC-57BE-8B60-EDD4FB31D315}"/>
              </a:ext>
            </a:extLst>
          </p:cNvPr>
          <p:cNvSpPr/>
          <p:nvPr/>
        </p:nvSpPr>
        <p:spPr>
          <a:xfrm>
            <a:off x="4285915" y="306951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立方体 92">
            <a:extLst>
              <a:ext uri="{FF2B5EF4-FFF2-40B4-BE49-F238E27FC236}">
                <a16:creationId xmlns:a16="http://schemas.microsoft.com/office/drawing/2014/main" id="{C9867FCD-65FB-ACBD-FB88-0DBE13DC1A76}"/>
              </a:ext>
            </a:extLst>
          </p:cNvPr>
          <p:cNvSpPr/>
          <p:nvPr/>
        </p:nvSpPr>
        <p:spPr>
          <a:xfrm>
            <a:off x="4429578" y="306951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立方体 93">
            <a:extLst>
              <a:ext uri="{FF2B5EF4-FFF2-40B4-BE49-F238E27FC236}">
                <a16:creationId xmlns:a16="http://schemas.microsoft.com/office/drawing/2014/main" id="{59BFCDBA-4030-0F75-F666-133166E6D267}"/>
              </a:ext>
            </a:extLst>
          </p:cNvPr>
          <p:cNvSpPr/>
          <p:nvPr/>
        </p:nvSpPr>
        <p:spPr>
          <a:xfrm>
            <a:off x="3995065" y="2921331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立方体 94">
            <a:extLst>
              <a:ext uri="{FF2B5EF4-FFF2-40B4-BE49-F238E27FC236}">
                <a16:creationId xmlns:a16="http://schemas.microsoft.com/office/drawing/2014/main" id="{A14A784B-34CA-B3C8-5566-62604A67F697}"/>
              </a:ext>
            </a:extLst>
          </p:cNvPr>
          <p:cNvSpPr/>
          <p:nvPr/>
        </p:nvSpPr>
        <p:spPr>
          <a:xfrm>
            <a:off x="4138728" y="2921331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立方体 95">
            <a:extLst>
              <a:ext uri="{FF2B5EF4-FFF2-40B4-BE49-F238E27FC236}">
                <a16:creationId xmlns:a16="http://schemas.microsoft.com/office/drawing/2014/main" id="{73DA4FEE-70B4-0B9C-49BC-E02001924255}"/>
              </a:ext>
            </a:extLst>
          </p:cNvPr>
          <p:cNvSpPr/>
          <p:nvPr/>
        </p:nvSpPr>
        <p:spPr>
          <a:xfrm>
            <a:off x="3995065" y="277233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立方体 96">
            <a:extLst>
              <a:ext uri="{FF2B5EF4-FFF2-40B4-BE49-F238E27FC236}">
                <a16:creationId xmlns:a16="http://schemas.microsoft.com/office/drawing/2014/main" id="{D93FD0C6-80EA-829B-6C4D-4130B4BAF609}"/>
              </a:ext>
            </a:extLst>
          </p:cNvPr>
          <p:cNvSpPr/>
          <p:nvPr/>
        </p:nvSpPr>
        <p:spPr>
          <a:xfrm>
            <a:off x="4138728" y="277233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立方体 97">
            <a:extLst>
              <a:ext uri="{FF2B5EF4-FFF2-40B4-BE49-F238E27FC236}">
                <a16:creationId xmlns:a16="http://schemas.microsoft.com/office/drawing/2014/main" id="{55638026-7E0A-7679-C825-0857C7EBF95D}"/>
              </a:ext>
            </a:extLst>
          </p:cNvPr>
          <p:cNvSpPr/>
          <p:nvPr/>
        </p:nvSpPr>
        <p:spPr>
          <a:xfrm>
            <a:off x="4285915" y="2921331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立方体 98">
            <a:extLst>
              <a:ext uri="{FF2B5EF4-FFF2-40B4-BE49-F238E27FC236}">
                <a16:creationId xmlns:a16="http://schemas.microsoft.com/office/drawing/2014/main" id="{2749E6A8-1888-796F-DE03-30998056C54E}"/>
              </a:ext>
            </a:extLst>
          </p:cNvPr>
          <p:cNvSpPr/>
          <p:nvPr/>
        </p:nvSpPr>
        <p:spPr>
          <a:xfrm>
            <a:off x="4429578" y="2921331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立方体 99">
            <a:extLst>
              <a:ext uri="{FF2B5EF4-FFF2-40B4-BE49-F238E27FC236}">
                <a16:creationId xmlns:a16="http://schemas.microsoft.com/office/drawing/2014/main" id="{2E8565BA-18A1-CCFC-C21A-D3DB4690433B}"/>
              </a:ext>
            </a:extLst>
          </p:cNvPr>
          <p:cNvSpPr/>
          <p:nvPr/>
        </p:nvSpPr>
        <p:spPr>
          <a:xfrm>
            <a:off x="4285915" y="277233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立方体 100">
            <a:extLst>
              <a:ext uri="{FF2B5EF4-FFF2-40B4-BE49-F238E27FC236}">
                <a16:creationId xmlns:a16="http://schemas.microsoft.com/office/drawing/2014/main" id="{C27AEC0E-4ED3-C302-6EF2-CB2B14FA025B}"/>
              </a:ext>
            </a:extLst>
          </p:cNvPr>
          <p:cNvSpPr/>
          <p:nvPr/>
        </p:nvSpPr>
        <p:spPr>
          <a:xfrm>
            <a:off x="4429578" y="277233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立方体 101">
            <a:extLst>
              <a:ext uri="{FF2B5EF4-FFF2-40B4-BE49-F238E27FC236}">
                <a16:creationId xmlns:a16="http://schemas.microsoft.com/office/drawing/2014/main" id="{83F7B96A-6164-A949-DB07-B9A4AF804E8D}"/>
              </a:ext>
            </a:extLst>
          </p:cNvPr>
          <p:cNvSpPr/>
          <p:nvPr/>
        </p:nvSpPr>
        <p:spPr>
          <a:xfrm>
            <a:off x="3413365" y="262334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立方体 102">
            <a:extLst>
              <a:ext uri="{FF2B5EF4-FFF2-40B4-BE49-F238E27FC236}">
                <a16:creationId xmlns:a16="http://schemas.microsoft.com/office/drawing/2014/main" id="{9511CB92-C38D-046A-36F7-1B12B63DAA07}"/>
              </a:ext>
            </a:extLst>
          </p:cNvPr>
          <p:cNvSpPr/>
          <p:nvPr/>
        </p:nvSpPr>
        <p:spPr>
          <a:xfrm>
            <a:off x="3557028" y="262334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立方体 103">
            <a:extLst>
              <a:ext uri="{FF2B5EF4-FFF2-40B4-BE49-F238E27FC236}">
                <a16:creationId xmlns:a16="http://schemas.microsoft.com/office/drawing/2014/main" id="{0AFC23EA-75DA-BAD3-BC37-0B2BCE6CD94D}"/>
              </a:ext>
            </a:extLst>
          </p:cNvPr>
          <p:cNvSpPr/>
          <p:nvPr/>
        </p:nvSpPr>
        <p:spPr>
          <a:xfrm>
            <a:off x="3413365" y="2474352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立方体 104">
            <a:extLst>
              <a:ext uri="{FF2B5EF4-FFF2-40B4-BE49-F238E27FC236}">
                <a16:creationId xmlns:a16="http://schemas.microsoft.com/office/drawing/2014/main" id="{90383750-D12C-7FFD-9B4A-EC5E1DC4F077}"/>
              </a:ext>
            </a:extLst>
          </p:cNvPr>
          <p:cNvSpPr/>
          <p:nvPr/>
        </p:nvSpPr>
        <p:spPr>
          <a:xfrm>
            <a:off x="3557028" y="2474352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立方体 105">
            <a:extLst>
              <a:ext uri="{FF2B5EF4-FFF2-40B4-BE49-F238E27FC236}">
                <a16:creationId xmlns:a16="http://schemas.microsoft.com/office/drawing/2014/main" id="{7280764F-3E5D-70AB-67AD-3DBD38069773}"/>
              </a:ext>
            </a:extLst>
          </p:cNvPr>
          <p:cNvSpPr/>
          <p:nvPr/>
        </p:nvSpPr>
        <p:spPr>
          <a:xfrm>
            <a:off x="3704215" y="262334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立方体 106">
            <a:extLst>
              <a:ext uri="{FF2B5EF4-FFF2-40B4-BE49-F238E27FC236}">
                <a16:creationId xmlns:a16="http://schemas.microsoft.com/office/drawing/2014/main" id="{02FC257B-26B2-D29F-1D65-87D7AF3900C2}"/>
              </a:ext>
            </a:extLst>
          </p:cNvPr>
          <p:cNvSpPr/>
          <p:nvPr/>
        </p:nvSpPr>
        <p:spPr>
          <a:xfrm>
            <a:off x="3847878" y="262334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立方体 107">
            <a:extLst>
              <a:ext uri="{FF2B5EF4-FFF2-40B4-BE49-F238E27FC236}">
                <a16:creationId xmlns:a16="http://schemas.microsoft.com/office/drawing/2014/main" id="{31671913-C164-4723-A0B1-376F01279EDA}"/>
              </a:ext>
            </a:extLst>
          </p:cNvPr>
          <p:cNvSpPr/>
          <p:nvPr/>
        </p:nvSpPr>
        <p:spPr>
          <a:xfrm>
            <a:off x="3704215" y="2474352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立方体 108">
            <a:extLst>
              <a:ext uri="{FF2B5EF4-FFF2-40B4-BE49-F238E27FC236}">
                <a16:creationId xmlns:a16="http://schemas.microsoft.com/office/drawing/2014/main" id="{0953FDFD-139E-3A19-7101-EC2FDAFDCC83}"/>
              </a:ext>
            </a:extLst>
          </p:cNvPr>
          <p:cNvSpPr/>
          <p:nvPr/>
        </p:nvSpPr>
        <p:spPr>
          <a:xfrm>
            <a:off x="3847878" y="2474352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立方体 109">
            <a:extLst>
              <a:ext uri="{FF2B5EF4-FFF2-40B4-BE49-F238E27FC236}">
                <a16:creationId xmlns:a16="http://schemas.microsoft.com/office/drawing/2014/main" id="{4DC0E705-562E-06FE-14AB-69B9DD0E03FF}"/>
              </a:ext>
            </a:extLst>
          </p:cNvPr>
          <p:cNvSpPr/>
          <p:nvPr/>
        </p:nvSpPr>
        <p:spPr>
          <a:xfrm>
            <a:off x="3413365" y="232616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立方体 110">
            <a:extLst>
              <a:ext uri="{FF2B5EF4-FFF2-40B4-BE49-F238E27FC236}">
                <a16:creationId xmlns:a16="http://schemas.microsoft.com/office/drawing/2014/main" id="{5F6965B3-F2F1-4734-6B55-1B267E22D19B}"/>
              </a:ext>
            </a:extLst>
          </p:cNvPr>
          <p:cNvSpPr/>
          <p:nvPr/>
        </p:nvSpPr>
        <p:spPr>
          <a:xfrm>
            <a:off x="3557028" y="232616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立方体 111">
            <a:extLst>
              <a:ext uri="{FF2B5EF4-FFF2-40B4-BE49-F238E27FC236}">
                <a16:creationId xmlns:a16="http://schemas.microsoft.com/office/drawing/2014/main" id="{EF97BED3-48FD-B2A2-43B8-4098868C59B9}"/>
              </a:ext>
            </a:extLst>
          </p:cNvPr>
          <p:cNvSpPr/>
          <p:nvPr/>
        </p:nvSpPr>
        <p:spPr>
          <a:xfrm>
            <a:off x="3413365" y="217717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立方体 112">
            <a:extLst>
              <a:ext uri="{FF2B5EF4-FFF2-40B4-BE49-F238E27FC236}">
                <a16:creationId xmlns:a16="http://schemas.microsoft.com/office/drawing/2014/main" id="{150FA993-B10C-0FE1-8F24-97FB8B2FED56}"/>
              </a:ext>
            </a:extLst>
          </p:cNvPr>
          <p:cNvSpPr/>
          <p:nvPr/>
        </p:nvSpPr>
        <p:spPr>
          <a:xfrm>
            <a:off x="3557028" y="217717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立方体 113">
            <a:extLst>
              <a:ext uri="{FF2B5EF4-FFF2-40B4-BE49-F238E27FC236}">
                <a16:creationId xmlns:a16="http://schemas.microsoft.com/office/drawing/2014/main" id="{D3FB4D8B-3219-A6A8-EB36-A534B11969BF}"/>
              </a:ext>
            </a:extLst>
          </p:cNvPr>
          <p:cNvSpPr/>
          <p:nvPr/>
        </p:nvSpPr>
        <p:spPr>
          <a:xfrm>
            <a:off x="3704215" y="232616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立方体 114">
            <a:extLst>
              <a:ext uri="{FF2B5EF4-FFF2-40B4-BE49-F238E27FC236}">
                <a16:creationId xmlns:a16="http://schemas.microsoft.com/office/drawing/2014/main" id="{E114DC6C-C848-992E-AEDE-34FEEBD6302C}"/>
              </a:ext>
            </a:extLst>
          </p:cNvPr>
          <p:cNvSpPr/>
          <p:nvPr/>
        </p:nvSpPr>
        <p:spPr>
          <a:xfrm>
            <a:off x="3847878" y="232616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立方体 115">
            <a:extLst>
              <a:ext uri="{FF2B5EF4-FFF2-40B4-BE49-F238E27FC236}">
                <a16:creationId xmlns:a16="http://schemas.microsoft.com/office/drawing/2014/main" id="{3E174F9F-2F47-042F-B1FB-9D7E1995BDBB}"/>
              </a:ext>
            </a:extLst>
          </p:cNvPr>
          <p:cNvSpPr/>
          <p:nvPr/>
        </p:nvSpPr>
        <p:spPr>
          <a:xfrm>
            <a:off x="3704215" y="217717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立方体 116">
            <a:extLst>
              <a:ext uri="{FF2B5EF4-FFF2-40B4-BE49-F238E27FC236}">
                <a16:creationId xmlns:a16="http://schemas.microsoft.com/office/drawing/2014/main" id="{88A237C6-ECC5-F69D-4098-1244EE45BE18}"/>
              </a:ext>
            </a:extLst>
          </p:cNvPr>
          <p:cNvSpPr/>
          <p:nvPr/>
        </p:nvSpPr>
        <p:spPr>
          <a:xfrm>
            <a:off x="3847878" y="217717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立方体 117">
            <a:extLst>
              <a:ext uri="{FF2B5EF4-FFF2-40B4-BE49-F238E27FC236}">
                <a16:creationId xmlns:a16="http://schemas.microsoft.com/office/drawing/2014/main" id="{4B219BB0-6314-5C98-1E6D-39CB488A393D}"/>
              </a:ext>
            </a:extLst>
          </p:cNvPr>
          <p:cNvSpPr/>
          <p:nvPr/>
        </p:nvSpPr>
        <p:spPr>
          <a:xfrm>
            <a:off x="3995065" y="262334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立方体 118">
            <a:extLst>
              <a:ext uri="{FF2B5EF4-FFF2-40B4-BE49-F238E27FC236}">
                <a16:creationId xmlns:a16="http://schemas.microsoft.com/office/drawing/2014/main" id="{8C19DA16-8473-EA2B-53BB-DF60743153B3}"/>
              </a:ext>
            </a:extLst>
          </p:cNvPr>
          <p:cNvSpPr/>
          <p:nvPr/>
        </p:nvSpPr>
        <p:spPr>
          <a:xfrm>
            <a:off x="4138728" y="262334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立方体 119">
            <a:extLst>
              <a:ext uri="{FF2B5EF4-FFF2-40B4-BE49-F238E27FC236}">
                <a16:creationId xmlns:a16="http://schemas.microsoft.com/office/drawing/2014/main" id="{8F33885C-ED4B-D094-3684-A27872044107}"/>
              </a:ext>
            </a:extLst>
          </p:cNvPr>
          <p:cNvSpPr/>
          <p:nvPr/>
        </p:nvSpPr>
        <p:spPr>
          <a:xfrm>
            <a:off x="3995065" y="2474352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立方体 120">
            <a:extLst>
              <a:ext uri="{FF2B5EF4-FFF2-40B4-BE49-F238E27FC236}">
                <a16:creationId xmlns:a16="http://schemas.microsoft.com/office/drawing/2014/main" id="{679E3D78-86A0-EFA9-823E-573F7EE1875D}"/>
              </a:ext>
            </a:extLst>
          </p:cNvPr>
          <p:cNvSpPr/>
          <p:nvPr/>
        </p:nvSpPr>
        <p:spPr>
          <a:xfrm>
            <a:off x="4138728" y="2474352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立方体 121">
            <a:extLst>
              <a:ext uri="{FF2B5EF4-FFF2-40B4-BE49-F238E27FC236}">
                <a16:creationId xmlns:a16="http://schemas.microsoft.com/office/drawing/2014/main" id="{AF0D2B9A-80E0-115E-D148-C8058BB8DD02}"/>
              </a:ext>
            </a:extLst>
          </p:cNvPr>
          <p:cNvSpPr/>
          <p:nvPr/>
        </p:nvSpPr>
        <p:spPr>
          <a:xfrm>
            <a:off x="4285915" y="262334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立方体 122">
            <a:extLst>
              <a:ext uri="{FF2B5EF4-FFF2-40B4-BE49-F238E27FC236}">
                <a16:creationId xmlns:a16="http://schemas.microsoft.com/office/drawing/2014/main" id="{E0652FFD-E60D-87A3-A012-E9D80CC4F83F}"/>
              </a:ext>
            </a:extLst>
          </p:cNvPr>
          <p:cNvSpPr/>
          <p:nvPr/>
        </p:nvSpPr>
        <p:spPr>
          <a:xfrm>
            <a:off x="4429578" y="262334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立方体 123">
            <a:extLst>
              <a:ext uri="{FF2B5EF4-FFF2-40B4-BE49-F238E27FC236}">
                <a16:creationId xmlns:a16="http://schemas.microsoft.com/office/drawing/2014/main" id="{968E0782-1652-5575-6E6D-EF61E2DBA3FC}"/>
              </a:ext>
            </a:extLst>
          </p:cNvPr>
          <p:cNvSpPr/>
          <p:nvPr/>
        </p:nvSpPr>
        <p:spPr>
          <a:xfrm>
            <a:off x="4285915" y="2474352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立方体 124">
            <a:extLst>
              <a:ext uri="{FF2B5EF4-FFF2-40B4-BE49-F238E27FC236}">
                <a16:creationId xmlns:a16="http://schemas.microsoft.com/office/drawing/2014/main" id="{FDC9774D-F9CC-6532-F7F4-492198ED3B78}"/>
              </a:ext>
            </a:extLst>
          </p:cNvPr>
          <p:cNvSpPr/>
          <p:nvPr/>
        </p:nvSpPr>
        <p:spPr>
          <a:xfrm>
            <a:off x="4429578" y="2474352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立方体 125">
            <a:extLst>
              <a:ext uri="{FF2B5EF4-FFF2-40B4-BE49-F238E27FC236}">
                <a16:creationId xmlns:a16="http://schemas.microsoft.com/office/drawing/2014/main" id="{FC02F788-6AD6-41BE-4B65-3EE06F94F8E1}"/>
              </a:ext>
            </a:extLst>
          </p:cNvPr>
          <p:cNvSpPr/>
          <p:nvPr/>
        </p:nvSpPr>
        <p:spPr>
          <a:xfrm>
            <a:off x="3995065" y="232616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立方体 126">
            <a:extLst>
              <a:ext uri="{FF2B5EF4-FFF2-40B4-BE49-F238E27FC236}">
                <a16:creationId xmlns:a16="http://schemas.microsoft.com/office/drawing/2014/main" id="{E873B140-0E11-D0AE-B16E-EEE95A9D8FB2}"/>
              </a:ext>
            </a:extLst>
          </p:cNvPr>
          <p:cNvSpPr/>
          <p:nvPr/>
        </p:nvSpPr>
        <p:spPr>
          <a:xfrm>
            <a:off x="4138728" y="232616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立方体 127">
            <a:extLst>
              <a:ext uri="{FF2B5EF4-FFF2-40B4-BE49-F238E27FC236}">
                <a16:creationId xmlns:a16="http://schemas.microsoft.com/office/drawing/2014/main" id="{DC98E41A-DE59-7D64-2842-A1635BF8E756}"/>
              </a:ext>
            </a:extLst>
          </p:cNvPr>
          <p:cNvSpPr/>
          <p:nvPr/>
        </p:nvSpPr>
        <p:spPr>
          <a:xfrm>
            <a:off x="3995065" y="217717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立方体 128">
            <a:extLst>
              <a:ext uri="{FF2B5EF4-FFF2-40B4-BE49-F238E27FC236}">
                <a16:creationId xmlns:a16="http://schemas.microsoft.com/office/drawing/2014/main" id="{3EEBB055-2C95-4A45-0190-7AAE27ED9D11}"/>
              </a:ext>
            </a:extLst>
          </p:cNvPr>
          <p:cNvSpPr/>
          <p:nvPr/>
        </p:nvSpPr>
        <p:spPr>
          <a:xfrm>
            <a:off x="4138728" y="217717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立方体 129">
            <a:extLst>
              <a:ext uri="{FF2B5EF4-FFF2-40B4-BE49-F238E27FC236}">
                <a16:creationId xmlns:a16="http://schemas.microsoft.com/office/drawing/2014/main" id="{82C3F7A2-4794-3977-822F-48E4F954B839}"/>
              </a:ext>
            </a:extLst>
          </p:cNvPr>
          <p:cNvSpPr/>
          <p:nvPr/>
        </p:nvSpPr>
        <p:spPr>
          <a:xfrm>
            <a:off x="4285915" y="232616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立方体 130">
            <a:extLst>
              <a:ext uri="{FF2B5EF4-FFF2-40B4-BE49-F238E27FC236}">
                <a16:creationId xmlns:a16="http://schemas.microsoft.com/office/drawing/2014/main" id="{B3615858-B64B-FBC9-743B-B0BEB52899AC}"/>
              </a:ext>
            </a:extLst>
          </p:cNvPr>
          <p:cNvSpPr/>
          <p:nvPr/>
        </p:nvSpPr>
        <p:spPr>
          <a:xfrm>
            <a:off x="4429578" y="232616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立方体 131">
            <a:extLst>
              <a:ext uri="{FF2B5EF4-FFF2-40B4-BE49-F238E27FC236}">
                <a16:creationId xmlns:a16="http://schemas.microsoft.com/office/drawing/2014/main" id="{47C46574-F38F-423F-004D-00D0D75A3375}"/>
              </a:ext>
            </a:extLst>
          </p:cNvPr>
          <p:cNvSpPr/>
          <p:nvPr/>
        </p:nvSpPr>
        <p:spPr>
          <a:xfrm>
            <a:off x="4285915" y="217717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3" name="立方体 132">
            <a:extLst>
              <a:ext uri="{FF2B5EF4-FFF2-40B4-BE49-F238E27FC236}">
                <a16:creationId xmlns:a16="http://schemas.microsoft.com/office/drawing/2014/main" id="{9ED81A3A-BB19-2DC5-3F9F-920A339BF302}"/>
              </a:ext>
            </a:extLst>
          </p:cNvPr>
          <p:cNvSpPr/>
          <p:nvPr/>
        </p:nvSpPr>
        <p:spPr>
          <a:xfrm>
            <a:off x="4429578" y="217717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立方体 133">
            <a:extLst>
              <a:ext uri="{FF2B5EF4-FFF2-40B4-BE49-F238E27FC236}">
                <a16:creationId xmlns:a16="http://schemas.microsoft.com/office/drawing/2014/main" id="{5CC6DBBA-99A2-0D38-D200-258C60704836}"/>
              </a:ext>
            </a:extLst>
          </p:cNvPr>
          <p:cNvSpPr/>
          <p:nvPr/>
        </p:nvSpPr>
        <p:spPr>
          <a:xfrm>
            <a:off x="5109557" y="321850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立方体 134">
            <a:extLst>
              <a:ext uri="{FF2B5EF4-FFF2-40B4-BE49-F238E27FC236}">
                <a16:creationId xmlns:a16="http://schemas.microsoft.com/office/drawing/2014/main" id="{46F56BB1-5223-2CFF-F77C-7BFCFB5F6E78}"/>
              </a:ext>
            </a:extLst>
          </p:cNvPr>
          <p:cNvSpPr/>
          <p:nvPr/>
        </p:nvSpPr>
        <p:spPr>
          <a:xfrm>
            <a:off x="5253220" y="321850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立方体 135">
            <a:extLst>
              <a:ext uri="{FF2B5EF4-FFF2-40B4-BE49-F238E27FC236}">
                <a16:creationId xmlns:a16="http://schemas.microsoft.com/office/drawing/2014/main" id="{35251403-79CE-EA39-63DF-FCCBE2243AE5}"/>
              </a:ext>
            </a:extLst>
          </p:cNvPr>
          <p:cNvSpPr/>
          <p:nvPr/>
        </p:nvSpPr>
        <p:spPr>
          <a:xfrm>
            <a:off x="5109557" y="306951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立方体 136">
            <a:extLst>
              <a:ext uri="{FF2B5EF4-FFF2-40B4-BE49-F238E27FC236}">
                <a16:creationId xmlns:a16="http://schemas.microsoft.com/office/drawing/2014/main" id="{3377CA87-63C1-3AAC-E117-CD3891644B3D}"/>
              </a:ext>
            </a:extLst>
          </p:cNvPr>
          <p:cNvSpPr/>
          <p:nvPr/>
        </p:nvSpPr>
        <p:spPr>
          <a:xfrm>
            <a:off x="5253220" y="306951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立方体 137">
            <a:extLst>
              <a:ext uri="{FF2B5EF4-FFF2-40B4-BE49-F238E27FC236}">
                <a16:creationId xmlns:a16="http://schemas.microsoft.com/office/drawing/2014/main" id="{2EBBF600-4B31-B74D-2007-08DCA67FED15}"/>
              </a:ext>
            </a:extLst>
          </p:cNvPr>
          <p:cNvSpPr/>
          <p:nvPr/>
        </p:nvSpPr>
        <p:spPr>
          <a:xfrm>
            <a:off x="5400407" y="321850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立方体 138">
            <a:extLst>
              <a:ext uri="{FF2B5EF4-FFF2-40B4-BE49-F238E27FC236}">
                <a16:creationId xmlns:a16="http://schemas.microsoft.com/office/drawing/2014/main" id="{3248D5DE-EDF9-2778-FE90-A77D3D10513F}"/>
              </a:ext>
            </a:extLst>
          </p:cNvPr>
          <p:cNvSpPr/>
          <p:nvPr/>
        </p:nvSpPr>
        <p:spPr>
          <a:xfrm>
            <a:off x="5544070" y="321850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立方体 139">
            <a:extLst>
              <a:ext uri="{FF2B5EF4-FFF2-40B4-BE49-F238E27FC236}">
                <a16:creationId xmlns:a16="http://schemas.microsoft.com/office/drawing/2014/main" id="{E9BB382B-76AC-8300-779E-77C72546365C}"/>
              </a:ext>
            </a:extLst>
          </p:cNvPr>
          <p:cNvSpPr/>
          <p:nvPr/>
        </p:nvSpPr>
        <p:spPr>
          <a:xfrm>
            <a:off x="5400407" y="306951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立方体 140">
            <a:extLst>
              <a:ext uri="{FF2B5EF4-FFF2-40B4-BE49-F238E27FC236}">
                <a16:creationId xmlns:a16="http://schemas.microsoft.com/office/drawing/2014/main" id="{B9561998-00AC-C5DC-E6F2-0159EF85B6BF}"/>
              </a:ext>
            </a:extLst>
          </p:cNvPr>
          <p:cNvSpPr/>
          <p:nvPr/>
        </p:nvSpPr>
        <p:spPr>
          <a:xfrm>
            <a:off x="5544070" y="306951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立方体 141">
            <a:extLst>
              <a:ext uri="{FF2B5EF4-FFF2-40B4-BE49-F238E27FC236}">
                <a16:creationId xmlns:a16="http://schemas.microsoft.com/office/drawing/2014/main" id="{0DD1C194-42D5-57FC-C59C-B01F7997D7ED}"/>
              </a:ext>
            </a:extLst>
          </p:cNvPr>
          <p:cNvSpPr/>
          <p:nvPr/>
        </p:nvSpPr>
        <p:spPr>
          <a:xfrm>
            <a:off x="5109557" y="2921331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立方体 142">
            <a:extLst>
              <a:ext uri="{FF2B5EF4-FFF2-40B4-BE49-F238E27FC236}">
                <a16:creationId xmlns:a16="http://schemas.microsoft.com/office/drawing/2014/main" id="{DE9C0CAD-CE37-759D-2950-1F03ED577792}"/>
              </a:ext>
            </a:extLst>
          </p:cNvPr>
          <p:cNvSpPr/>
          <p:nvPr/>
        </p:nvSpPr>
        <p:spPr>
          <a:xfrm>
            <a:off x="5253220" y="2921331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立方体 143">
            <a:extLst>
              <a:ext uri="{FF2B5EF4-FFF2-40B4-BE49-F238E27FC236}">
                <a16:creationId xmlns:a16="http://schemas.microsoft.com/office/drawing/2014/main" id="{FA9B279A-2F55-9BBF-E759-6A2FE8A1F308}"/>
              </a:ext>
            </a:extLst>
          </p:cNvPr>
          <p:cNvSpPr/>
          <p:nvPr/>
        </p:nvSpPr>
        <p:spPr>
          <a:xfrm>
            <a:off x="5109557" y="277233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立方体 144">
            <a:extLst>
              <a:ext uri="{FF2B5EF4-FFF2-40B4-BE49-F238E27FC236}">
                <a16:creationId xmlns:a16="http://schemas.microsoft.com/office/drawing/2014/main" id="{172CC019-EFDB-810B-951E-40C453D0B712}"/>
              </a:ext>
            </a:extLst>
          </p:cNvPr>
          <p:cNvSpPr/>
          <p:nvPr/>
        </p:nvSpPr>
        <p:spPr>
          <a:xfrm>
            <a:off x="5253220" y="277233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" name="立方体 145">
            <a:extLst>
              <a:ext uri="{FF2B5EF4-FFF2-40B4-BE49-F238E27FC236}">
                <a16:creationId xmlns:a16="http://schemas.microsoft.com/office/drawing/2014/main" id="{69D92B25-BAF5-CE19-5E00-08D744772B0A}"/>
              </a:ext>
            </a:extLst>
          </p:cNvPr>
          <p:cNvSpPr/>
          <p:nvPr/>
        </p:nvSpPr>
        <p:spPr>
          <a:xfrm>
            <a:off x="5400407" y="2921331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立方体 146">
            <a:extLst>
              <a:ext uri="{FF2B5EF4-FFF2-40B4-BE49-F238E27FC236}">
                <a16:creationId xmlns:a16="http://schemas.microsoft.com/office/drawing/2014/main" id="{9ABD9D9A-1A7B-592B-8442-838CC3DDECA6}"/>
              </a:ext>
            </a:extLst>
          </p:cNvPr>
          <p:cNvSpPr/>
          <p:nvPr/>
        </p:nvSpPr>
        <p:spPr>
          <a:xfrm>
            <a:off x="5544070" y="2921331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立方体 147">
            <a:extLst>
              <a:ext uri="{FF2B5EF4-FFF2-40B4-BE49-F238E27FC236}">
                <a16:creationId xmlns:a16="http://schemas.microsoft.com/office/drawing/2014/main" id="{F3DB10D7-5523-6E05-119E-4C7161701F52}"/>
              </a:ext>
            </a:extLst>
          </p:cNvPr>
          <p:cNvSpPr/>
          <p:nvPr/>
        </p:nvSpPr>
        <p:spPr>
          <a:xfrm>
            <a:off x="5400407" y="277233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立方体 148">
            <a:extLst>
              <a:ext uri="{FF2B5EF4-FFF2-40B4-BE49-F238E27FC236}">
                <a16:creationId xmlns:a16="http://schemas.microsoft.com/office/drawing/2014/main" id="{75A48FB4-71FD-1F36-7995-9AF131DAAAE7}"/>
              </a:ext>
            </a:extLst>
          </p:cNvPr>
          <p:cNvSpPr/>
          <p:nvPr/>
        </p:nvSpPr>
        <p:spPr>
          <a:xfrm>
            <a:off x="5544070" y="277233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立方体 149">
            <a:extLst>
              <a:ext uri="{FF2B5EF4-FFF2-40B4-BE49-F238E27FC236}">
                <a16:creationId xmlns:a16="http://schemas.microsoft.com/office/drawing/2014/main" id="{6D5A52C2-FAB6-FBC0-E7A8-6AC62C8E2FC0}"/>
              </a:ext>
            </a:extLst>
          </p:cNvPr>
          <p:cNvSpPr/>
          <p:nvPr/>
        </p:nvSpPr>
        <p:spPr>
          <a:xfrm>
            <a:off x="5691257" y="321850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立方体 150">
            <a:extLst>
              <a:ext uri="{FF2B5EF4-FFF2-40B4-BE49-F238E27FC236}">
                <a16:creationId xmlns:a16="http://schemas.microsoft.com/office/drawing/2014/main" id="{DE555696-58F0-E8B7-6982-B70E26F7366B}"/>
              </a:ext>
            </a:extLst>
          </p:cNvPr>
          <p:cNvSpPr/>
          <p:nvPr/>
        </p:nvSpPr>
        <p:spPr>
          <a:xfrm>
            <a:off x="5834920" y="321850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2" name="立方体 151">
            <a:extLst>
              <a:ext uri="{FF2B5EF4-FFF2-40B4-BE49-F238E27FC236}">
                <a16:creationId xmlns:a16="http://schemas.microsoft.com/office/drawing/2014/main" id="{E10239EF-D9D5-CEAC-19BA-62666E964E74}"/>
              </a:ext>
            </a:extLst>
          </p:cNvPr>
          <p:cNvSpPr/>
          <p:nvPr/>
        </p:nvSpPr>
        <p:spPr>
          <a:xfrm>
            <a:off x="5691257" y="306951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3" name="立方体 152">
            <a:extLst>
              <a:ext uri="{FF2B5EF4-FFF2-40B4-BE49-F238E27FC236}">
                <a16:creationId xmlns:a16="http://schemas.microsoft.com/office/drawing/2014/main" id="{8A204AA7-265E-56DC-B4DA-76D201E64FE4}"/>
              </a:ext>
            </a:extLst>
          </p:cNvPr>
          <p:cNvSpPr/>
          <p:nvPr/>
        </p:nvSpPr>
        <p:spPr>
          <a:xfrm>
            <a:off x="5834920" y="306951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立方体 153">
            <a:extLst>
              <a:ext uri="{FF2B5EF4-FFF2-40B4-BE49-F238E27FC236}">
                <a16:creationId xmlns:a16="http://schemas.microsoft.com/office/drawing/2014/main" id="{CE65FC16-8591-8D49-023F-E696CC9AD571}"/>
              </a:ext>
            </a:extLst>
          </p:cNvPr>
          <p:cNvSpPr/>
          <p:nvPr/>
        </p:nvSpPr>
        <p:spPr>
          <a:xfrm>
            <a:off x="5982107" y="321850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立方体 154">
            <a:extLst>
              <a:ext uri="{FF2B5EF4-FFF2-40B4-BE49-F238E27FC236}">
                <a16:creationId xmlns:a16="http://schemas.microsoft.com/office/drawing/2014/main" id="{D95C69B6-76D3-05B3-8C7C-3940A2549145}"/>
              </a:ext>
            </a:extLst>
          </p:cNvPr>
          <p:cNvSpPr/>
          <p:nvPr/>
        </p:nvSpPr>
        <p:spPr>
          <a:xfrm>
            <a:off x="6125770" y="321850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立方体 155">
            <a:extLst>
              <a:ext uri="{FF2B5EF4-FFF2-40B4-BE49-F238E27FC236}">
                <a16:creationId xmlns:a16="http://schemas.microsoft.com/office/drawing/2014/main" id="{24A9317A-0997-1984-379E-4FBEF40385B1}"/>
              </a:ext>
            </a:extLst>
          </p:cNvPr>
          <p:cNvSpPr/>
          <p:nvPr/>
        </p:nvSpPr>
        <p:spPr>
          <a:xfrm>
            <a:off x="5982107" y="306951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立方体 156">
            <a:extLst>
              <a:ext uri="{FF2B5EF4-FFF2-40B4-BE49-F238E27FC236}">
                <a16:creationId xmlns:a16="http://schemas.microsoft.com/office/drawing/2014/main" id="{3679457E-1637-1297-D3E6-E41383AC520F}"/>
              </a:ext>
            </a:extLst>
          </p:cNvPr>
          <p:cNvSpPr/>
          <p:nvPr/>
        </p:nvSpPr>
        <p:spPr>
          <a:xfrm>
            <a:off x="6125770" y="306951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立方体 157">
            <a:extLst>
              <a:ext uri="{FF2B5EF4-FFF2-40B4-BE49-F238E27FC236}">
                <a16:creationId xmlns:a16="http://schemas.microsoft.com/office/drawing/2014/main" id="{B8D545C7-2EF7-295C-DAC1-CC5D721CD480}"/>
              </a:ext>
            </a:extLst>
          </p:cNvPr>
          <p:cNvSpPr/>
          <p:nvPr/>
        </p:nvSpPr>
        <p:spPr>
          <a:xfrm>
            <a:off x="5691257" y="2921331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立方体 158">
            <a:extLst>
              <a:ext uri="{FF2B5EF4-FFF2-40B4-BE49-F238E27FC236}">
                <a16:creationId xmlns:a16="http://schemas.microsoft.com/office/drawing/2014/main" id="{3B172DDB-7AD7-A068-0EC7-268EC36CDEC7}"/>
              </a:ext>
            </a:extLst>
          </p:cNvPr>
          <p:cNvSpPr/>
          <p:nvPr/>
        </p:nvSpPr>
        <p:spPr>
          <a:xfrm>
            <a:off x="5834920" y="2921331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立方体 159">
            <a:extLst>
              <a:ext uri="{FF2B5EF4-FFF2-40B4-BE49-F238E27FC236}">
                <a16:creationId xmlns:a16="http://schemas.microsoft.com/office/drawing/2014/main" id="{A6322E27-2A43-A276-9EAC-21C775A0BD44}"/>
              </a:ext>
            </a:extLst>
          </p:cNvPr>
          <p:cNvSpPr/>
          <p:nvPr/>
        </p:nvSpPr>
        <p:spPr>
          <a:xfrm>
            <a:off x="5691257" y="277233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立方体 160">
            <a:extLst>
              <a:ext uri="{FF2B5EF4-FFF2-40B4-BE49-F238E27FC236}">
                <a16:creationId xmlns:a16="http://schemas.microsoft.com/office/drawing/2014/main" id="{4D420B02-ECC1-9547-DEFF-9E52577C57D3}"/>
              </a:ext>
            </a:extLst>
          </p:cNvPr>
          <p:cNvSpPr/>
          <p:nvPr/>
        </p:nvSpPr>
        <p:spPr>
          <a:xfrm>
            <a:off x="5834920" y="277233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立方体 161">
            <a:extLst>
              <a:ext uri="{FF2B5EF4-FFF2-40B4-BE49-F238E27FC236}">
                <a16:creationId xmlns:a16="http://schemas.microsoft.com/office/drawing/2014/main" id="{BC77A522-08D9-FCC2-ED74-FBA66783A38A}"/>
              </a:ext>
            </a:extLst>
          </p:cNvPr>
          <p:cNvSpPr/>
          <p:nvPr/>
        </p:nvSpPr>
        <p:spPr>
          <a:xfrm>
            <a:off x="5982107" y="2921331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立方体 162">
            <a:extLst>
              <a:ext uri="{FF2B5EF4-FFF2-40B4-BE49-F238E27FC236}">
                <a16:creationId xmlns:a16="http://schemas.microsoft.com/office/drawing/2014/main" id="{710F48BC-A608-7808-3CE6-A1283D761C2B}"/>
              </a:ext>
            </a:extLst>
          </p:cNvPr>
          <p:cNvSpPr/>
          <p:nvPr/>
        </p:nvSpPr>
        <p:spPr>
          <a:xfrm>
            <a:off x="6125770" y="2921331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立方体 163">
            <a:extLst>
              <a:ext uri="{FF2B5EF4-FFF2-40B4-BE49-F238E27FC236}">
                <a16:creationId xmlns:a16="http://schemas.microsoft.com/office/drawing/2014/main" id="{7647E117-F665-B42E-E7CD-017372021690}"/>
              </a:ext>
            </a:extLst>
          </p:cNvPr>
          <p:cNvSpPr/>
          <p:nvPr/>
        </p:nvSpPr>
        <p:spPr>
          <a:xfrm>
            <a:off x="5982107" y="277233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立方体 164">
            <a:extLst>
              <a:ext uri="{FF2B5EF4-FFF2-40B4-BE49-F238E27FC236}">
                <a16:creationId xmlns:a16="http://schemas.microsoft.com/office/drawing/2014/main" id="{7454682D-DF69-CB49-8100-9B75D716A6FB}"/>
              </a:ext>
            </a:extLst>
          </p:cNvPr>
          <p:cNvSpPr/>
          <p:nvPr/>
        </p:nvSpPr>
        <p:spPr>
          <a:xfrm>
            <a:off x="6125770" y="277233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立方体 165">
            <a:extLst>
              <a:ext uri="{FF2B5EF4-FFF2-40B4-BE49-F238E27FC236}">
                <a16:creationId xmlns:a16="http://schemas.microsoft.com/office/drawing/2014/main" id="{0677F143-9E9D-A113-C207-C357459A3747}"/>
              </a:ext>
            </a:extLst>
          </p:cNvPr>
          <p:cNvSpPr/>
          <p:nvPr/>
        </p:nvSpPr>
        <p:spPr>
          <a:xfrm>
            <a:off x="5109557" y="262334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立方体 166">
            <a:extLst>
              <a:ext uri="{FF2B5EF4-FFF2-40B4-BE49-F238E27FC236}">
                <a16:creationId xmlns:a16="http://schemas.microsoft.com/office/drawing/2014/main" id="{394ED4CD-5452-A5BC-4E54-067F5208CB5A}"/>
              </a:ext>
            </a:extLst>
          </p:cNvPr>
          <p:cNvSpPr/>
          <p:nvPr/>
        </p:nvSpPr>
        <p:spPr>
          <a:xfrm>
            <a:off x="5253220" y="262334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立方体 167">
            <a:extLst>
              <a:ext uri="{FF2B5EF4-FFF2-40B4-BE49-F238E27FC236}">
                <a16:creationId xmlns:a16="http://schemas.microsoft.com/office/drawing/2014/main" id="{E6EC98FA-0F72-DDE0-CA80-282599110748}"/>
              </a:ext>
            </a:extLst>
          </p:cNvPr>
          <p:cNvSpPr/>
          <p:nvPr/>
        </p:nvSpPr>
        <p:spPr>
          <a:xfrm>
            <a:off x="5109557" y="2474352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9" name="立方体 168">
            <a:extLst>
              <a:ext uri="{FF2B5EF4-FFF2-40B4-BE49-F238E27FC236}">
                <a16:creationId xmlns:a16="http://schemas.microsoft.com/office/drawing/2014/main" id="{28B91F6D-243B-C494-4B5E-8228F10B517E}"/>
              </a:ext>
            </a:extLst>
          </p:cNvPr>
          <p:cNvSpPr/>
          <p:nvPr/>
        </p:nvSpPr>
        <p:spPr>
          <a:xfrm>
            <a:off x="5253220" y="2474352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立方体 169">
            <a:extLst>
              <a:ext uri="{FF2B5EF4-FFF2-40B4-BE49-F238E27FC236}">
                <a16:creationId xmlns:a16="http://schemas.microsoft.com/office/drawing/2014/main" id="{F632696D-3DA6-CA27-020C-50ED381DC947}"/>
              </a:ext>
            </a:extLst>
          </p:cNvPr>
          <p:cNvSpPr/>
          <p:nvPr/>
        </p:nvSpPr>
        <p:spPr>
          <a:xfrm>
            <a:off x="5400407" y="262334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1" name="立方体 170">
            <a:extLst>
              <a:ext uri="{FF2B5EF4-FFF2-40B4-BE49-F238E27FC236}">
                <a16:creationId xmlns:a16="http://schemas.microsoft.com/office/drawing/2014/main" id="{260F15BC-A316-CB92-4506-D9DF7E772A56}"/>
              </a:ext>
            </a:extLst>
          </p:cNvPr>
          <p:cNvSpPr/>
          <p:nvPr/>
        </p:nvSpPr>
        <p:spPr>
          <a:xfrm>
            <a:off x="5544070" y="262334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立方体 171">
            <a:extLst>
              <a:ext uri="{FF2B5EF4-FFF2-40B4-BE49-F238E27FC236}">
                <a16:creationId xmlns:a16="http://schemas.microsoft.com/office/drawing/2014/main" id="{536FD319-807F-DB7E-753B-AB323A347C8E}"/>
              </a:ext>
            </a:extLst>
          </p:cNvPr>
          <p:cNvSpPr/>
          <p:nvPr/>
        </p:nvSpPr>
        <p:spPr>
          <a:xfrm>
            <a:off x="5400407" y="2474352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立方体 172">
            <a:extLst>
              <a:ext uri="{FF2B5EF4-FFF2-40B4-BE49-F238E27FC236}">
                <a16:creationId xmlns:a16="http://schemas.microsoft.com/office/drawing/2014/main" id="{9120DCC9-4A28-A3DE-3C2A-61B8EE31115E}"/>
              </a:ext>
            </a:extLst>
          </p:cNvPr>
          <p:cNvSpPr/>
          <p:nvPr/>
        </p:nvSpPr>
        <p:spPr>
          <a:xfrm>
            <a:off x="5544070" y="2474352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4" name="立方体 173">
            <a:extLst>
              <a:ext uri="{FF2B5EF4-FFF2-40B4-BE49-F238E27FC236}">
                <a16:creationId xmlns:a16="http://schemas.microsoft.com/office/drawing/2014/main" id="{08169891-D0F3-F8E6-7B94-C8074391A7B4}"/>
              </a:ext>
            </a:extLst>
          </p:cNvPr>
          <p:cNvSpPr/>
          <p:nvPr/>
        </p:nvSpPr>
        <p:spPr>
          <a:xfrm>
            <a:off x="5109557" y="232616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5" name="立方体 174">
            <a:extLst>
              <a:ext uri="{FF2B5EF4-FFF2-40B4-BE49-F238E27FC236}">
                <a16:creationId xmlns:a16="http://schemas.microsoft.com/office/drawing/2014/main" id="{934519B6-76BC-9235-1CC5-3CD9E61B87F7}"/>
              </a:ext>
            </a:extLst>
          </p:cNvPr>
          <p:cNvSpPr/>
          <p:nvPr/>
        </p:nvSpPr>
        <p:spPr>
          <a:xfrm>
            <a:off x="5253220" y="232616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立方体 175">
            <a:extLst>
              <a:ext uri="{FF2B5EF4-FFF2-40B4-BE49-F238E27FC236}">
                <a16:creationId xmlns:a16="http://schemas.microsoft.com/office/drawing/2014/main" id="{BE355464-0D93-B9B8-34EC-7D92AE8E867D}"/>
              </a:ext>
            </a:extLst>
          </p:cNvPr>
          <p:cNvSpPr/>
          <p:nvPr/>
        </p:nvSpPr>
        <p:spPr>
          <a:xfrm>
            <a:off x="5109557" y="217717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7" name="立方体 176">
            <a:extLst>
              <a:ext uri="{FF2B5EF4-FFF2-40B4-BE49-F238E27FC236}">
                <a16:creationId xmlns:a16="http://schemas.microsoft.com/office/drawing/2014/main" id="{38AE1843-7C6A-7ECE-907F-C7EEA10F7BC0}"/>
              </a:ext>
            </a:extLst>
          </p:cNvPr>
          <p:cNvSpPr/>
          <p:nvPr/>
        </p:nvSpPr>
        <p:spPr>
          <a:xfrm>
            <a:off x="5253220" y="217717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立方体 177">
            <a:extLst>
              <a:ext uri="{FF2B5EF4-FFF2-40B4-BE49-F238E27FC236}">
                <a16:creationId xmlns:a16="http://schemas.microsoft.com/office/drawing/2014/main" id="{2F4BF7F7-9CA5-A30E-9D47-45C6EA3489B1}"/>
              </a:ext>
            </a:extLst>
          </p:cNvPr>
          <p:cNvSpPr/>
          <p:nvPr/>
        </p:nvSpPr>
        <p:spPr>
          <a:xfrm>
            <a:off x="5400407" y="232616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立方体 178">
            <a:extLst>
              <a:ext uri="{FF2B5EF4-FFF2-40B4-BE49-F238E27FC236}">
                <a16:creationId xmlns:a16="http://schemas.microsoft.com/office/drawing/2014/main" id="{4B4B1EED-7F7A-A685-16CF-3CF412BE0B0B}"/>
              </a:ext>
            </a:extLst>
          </p:cNvPr>
          <p:cNvSpPr/>
          <p:nvPr/>
        </p:nvSpPr>
        <p:spPr>
          <a:xfrm>
            <a:off x="5544070" y="232616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立方体 179">
            <a:extLst>
              <a:ext uri="{FF2B5EF4-FFF2-40B4-BE49-F238E27FC236}">
                <a16:creationId xmlns:a16="http://schemas.microsoft.com/office/drawing/2014/main" id="{AAA2277A-D070-30CE-1BD7-58050F408910}"/>
              </a:ext>
            </a:extLst>
          </p:cNvPr>
          <p:cNvSpPr/>
          <p:nvPr/>
        </p:nvSpPr>
        <p:spPr>
          <a:xfrm>
            <a:off x="5400407" y="217717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立方体 180">
            <a:extLst>
              <a:ext uri="{FF2B5EF4-FFF2-40B4-BE49-F238E27FC236}">
                <a16:creationId xmlns:a16="http://schemas.microsoft.com/office/drawing/2014/main" id="{52FBA291-4E93-6A26-BA03-286432E7CB00}"/>
              </a:ext>
            </a:extLst>
          </p:cNvPr>
          <p:cNvSpPr/>
          <p:nvPr/>
        </p:nvSpPr>
        <p:spPr>
          <a:xfrm>
            <a:off x="5544070" y="217717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立方体 181">
            <a:extLst>
              <a:ext uri="{FF2B5EF4-FFF2-40B4-BE49-F238E27FC236}">
                <a16:creationId xmlns:a16="http://schemas.microsoft.com/office/drawing/2014/main" id="{5578061E-841D-2614-4940-4BFA49548F48}"/>
              </a:ext>
            </a:extLst>
          </p:cNvPr>
          <p:cNvSpPr/>
          <p:nvPr/>
        </p:nvSpPr>
        <p:spPr>
          <a:xfrm>
            <a:off x="5691257" y="262334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3" name="立方体 182">
            <a:extLst>
              <a:ext uri="{FF2B5EF4-FFF2-40B4-BE49-F238E27FC236}">
                <a16:creationId xmlns:a16="http://schemas.microsoft.com/office/drawing/2014/main" id="{B58667C5-D8D5-7836-5F9C-1D478935C555}"/>
              </a:ext>
            </a:extLst>
          </p:cNvPr>
          <p:cNvSpPr/>
          <p:nvPr/>
        </p:nvSpPr>
        <p:spPr>
          <a:xfrm>
            <a:off x="5834920" y="262334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4" name="立方体 183">
            <a:extLst>
              <a:ext uri="{FF2B5EF4-FFF2-40B4-BE49-F238E27FC236}">
                <a16:creationId xmlns:a16="http://schemas.microsoft.com/office/drawing/2014/main" id="{4162CB5C-5B08-54C6-B029-A7B5AFB174ED}"/>
              </a:ext>
            </a:extLst>
          </p:cNvPr>
          <p:cNvSpPr/>
          <p:nvPr/>
        </p:nvSpPr>
        <p:spPr>
          <a:xfrm>
            <a:off x="5691257" y="2474352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5" name="立方体 184">
            <a:extLst>
              <a:ext uri="{FF2B5EF4-FFF2-40B4-BE49-F238E27FC236}">
                <a16:creationId xmlns:a16="http://schemas.microsoft.com/office/drawing/2014/main" id="{683B5253-9A76-D10B-1733-DF01B7CAD22A}"/>
              </a:ext>
            </a:extLst>
          </p:cNvPr>
          <p:cNvSpPr/>
          <p:nvPr/>
        </p:nvSpPr>
        <p:spPr>
          <a:xfrm>
            <a:off x="5834920" y="2474352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6" name="立方体 185">
            <a:extLst>
              <a:ext uri="{FF2B5EF4-FFF2-40B4-BE49-F238E27FC236}">
                <a16:creationId xmlns:a16="http://schemas.microsoft.com/office/drawing/2014/main" id="{234E68C7-F76D-108D-AB53-AC4D7DE2A89D}"/>
              </a:ext>
            </a:extLst>
          </p:cNvPr>
          <p:cNvSpPr/>
          <p:nvPr/>
        </p:nvSpPr>
        <p:spPr>
          <a:xfrm>
            <a:off x="5982107" y="262334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7" name="立方体 186">
            <a:extLst>
              <a:ext uri="{FF2B5EF4-FFF2-40B4-BE49-F238E27FC236}">
                <a16:creationId xmlns:a16="http://schemas.microsoft.com/office/drawing/2014/main" id="{9CCB60DF-1014-9CB0-F112-EE56993ACA34}"/>
              </a:ext>
            </a:extLst>
          </p:cNvPr>
          <p:cNvSpPr/>
          <p:nvPr/>
        </p:nvSpPr>
        <p:spPr>
          <a:xfrm>
            <a:off x="6125770" y="262334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8" name="立方体 187">
            <a:extLst>
              <a:ext uri="{FF2B5EF4-FFF2-40B4-BE49-F238E27FC236}">
                <a16:creationId xmlns:a16="http://schemas.microsoft.com/office/drawing/2014/main" id="{3420C848-3F3F-DF94-4930-7ACA7CFA81A5}"/>
              </a:ext>
            </a:extLst>
          </p:cNvPr>
          <p:cNvSpPr/>
          <p:nvPr/>
        </p:nvSpPr>
        <p:spPr>
          <a:xfrm>
            <a:off x="5982107" y="2474352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9" name="立方体 188">
            <a:extLst>
              <a:ext uri="{FF2B5EF4-FFF2-40B4-BE49-F238E27FC236}">
                <a16:creationId xmlns:a16="http://schemas.microsoft.com/office/drawing/2014/main" id="{1E4C27F3-A912-D8EA-D423-090E1D235333}"/>
              </a:ext>
            </a:extLst>
          </p:cNvPr>
          <p:cNvSpPr/>
          <p:nvPr/>
        </p:nvSpPr>
        <p:spPr>
          <a:xfrm>
            <a:off x="6125770" y="2474352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立方体 189">
            <a:extLst>
              <a:ext uri="{FF2B5EF4-FFF2-40B4-BE49-F238E27FC236}">
                <a16:creationId xmlns:a16="http://schemas.microsoft.com/office/drawing/2014/main" id="{58911959-2276-2710-A777-3D1CD5BB7B8F}"/>
              </a:ext>
            </a:extLst>
          </p:cNvPr>
          <p:cNvSpPr/>
          <p:nvPr/>
        </p:nvSpPr>
        <p:spPr>
          <a:xfrm>
            <a:off x="5691257" y="232616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立方体 190">
            <a:extLst>
              <a:ext uri="{FF2B5EF4-FFF2-40B4-BE49-F238E27FC236}">
                <a16:creationId xmlns:a16="http://schemas.microsoft.com/office/drawing/2014/main" id="{2AE74340-20D5-26ED-0D54-E4134DD296BA}"/>
              </a:ext>
            </a:extLst>
          </p:cNvPr>
          <p:cNvSpPr/>
          <p:nvPr/>
        </p:nvSpPr>
        <p:spPr>
          <a:xfrm>
            <a:off x="5834920" y="232616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立方体 191">
            <a:extLst>
              <a:ext uri="{FF2B5EF4-FFF2-40B4-BE49-F238E27FC236}">
                <a16:creationId xmlns:a16="http://schemas.microsoft.com/office/drawing/2014/main" id="{29D9A8F2-F2CF-6761-5836-ED1415028B15}"/>
              </a:ext>
            </a:extLst>
          </p:cNvPr>
          <p:cNvSpPr/>
          <p:nvPr/>
        </p:nvSpPr>
        <p:spPr>
          <a:xfrm>
            <a:off x="5691257" y="217717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立方体 192">
            <a:extLst>
              <a:ext uri="{FF2B5EF4-FFF2-40B4-BE49-F238E27FC236}">
                <a16:creationId xmlns:a16="http://schemas.microsoft.com/office/drawing/2014/main" id="{1C773335-2E2A-29C3-9C85-A1BC3FE1B5D8}"/>
              </a:ext>
            </a:extLst>
          </p:cNvPr>
          <p:cNvSpPr/>
          <p:nvPr/>
        </p:nvSpPr>
        <p:spPr>
          <a:xfrm>
            <a:off x="5834920" y="217717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立方体 193">
            <a:extLst>
              <a:ext uri="{FF2B5EF4-FFF2-40B4-BE49-F238E27FC236}">
                <a16:creationId xmlns:a16="http://schemas.microsoft.com/office/drawing/2014/main" id="{69EA5DAE-0DBC-F937-179F-B4D502464433}"/>
              </a:ext>
            </a:extLst>
          </p:cNvPr>
          <p:cNvSpPr/>
          <p:nvPr/>
        </p:nvSpPr>
        <p:spPr>
          <a:xfrm>
            <a:off x="5982107" y="232616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立方体 194">
            <a:extLst>
              <a:ext uri="{FF2B5EF4-FFF2-40B4-BE49-F238E27FC236}">
                <a16:creationId xmlns:a16="http://schemas.microsoft.com/office/drawing/2014/main" id="{E7BC5E72-6A47-3938-E0E3-EB4F201EE7D7}"/>
              </a:ext>
            </a:extLst>
          </p:cNvPr>
          <p:cNvSpPr/>
          <p:nvPr/>
        </p:nvSpPr>
        <p:spPr>
          <a:xfrm>
            <a:off x="6125770" y="2326168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立方体 195">
            <a:extLst>
              <a:ext uri="{FF2B5EF4-FFF2-40B4-BE49-F238E27FC236}">
                <a16:creationId xmlns:a16="http://schemas.microsoft.com/office/drawing/2014/main" id="{2454517D-C24E-BEAF-2DC9-87BDA4B522D4}"/>
              </a:ext>
            </a:extLst>
          </p:cNvPr>
          <p:cNvSpPr/>
          <p:nvPr/>
        </p:nvSpPr>
        <p:spPr>
          <a:xfrm>
            <a:off x="5982107" y="217717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7" name="立方体 196">
            <a:extLst>
              <a:ext uri="{FF2B5EF4-FFF2-40B4-BE49-F238E27FC236}">
                <a16:creationId xmlns:a16="http://schemas.microsoft.com/office/drawing/2014/main" id="{17A4AEF4-ED8C-26E1-D549-9DA3CFD26AD2}"/>
              </a:ext>
            </a:extLst>
          </p:cNvPr>
          <p:cNvSpPr/>
          <p:nvPr/>
        </p:nvSpPr>
        <p:spPr>
          <a:xfrm>
            <a:off x="6125770" y="2177175"/>
            <a:ext cx="258748" cy="258748"/>
          </a:xfrm>
          <a:prstGeom prst="cube">
            <a:avLst>
              <a:gd name="adj" fmla="val 416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691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F553C-5AC8-BDB5-F430-80DA99F4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97" y="638601"/>
            <a:ext cx="8256405" cy="440278"/>
          </a:xfrm>
        </p:spPr>
        <p:txBody>
          <a:bodyPr/>
          <a:lstStyle/>
          <a:p>
            <a:r>
              <a:rPr kumimoji="1" lang="en-US" altLang="zh-CN" dirty="0"/>
              <a:t>Excellent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Detection</a:t>
            </a:r>
            <a:endParaRPr kumimoji="1" lang="zh-CN" altLang="en-US" dirty="0"/>
          </a:p>
        </p:txBody>
      </p:sp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39EA8C3A-6B61-7C0E-C316-6A72586F7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8" y="2174060"/>
            <a:ext cx="4302651" cy="2509880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D2930F6-65A5-5708-2D6B-6C8A2717A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22672"/>
              </p:ext>
            </p:extLst>
          </p:nvPr>
        </p:nvGraphicFramePr>
        <p:xfrm>
          <a:off x="4662168" y="1517685"/>
          <a:ext cx="4481832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609">
                  <a:extLst>
                    <a:ext uri="{9D8B030D-6E8A-4147-A177-3AD203B41FA5}">
                      <a16:colId xmlns:a16="http://schemas.microsoft.com/office/drawing/2014/main" val="4278337681"/>
                    </a:ext>
                  </a:extLst>
                </a:gridCol>
                <a:gridCol w="1984328">
                  <a:extLst>
                    <a:ext uri="{9D8B030D-6E8A-4147-A177-3AD203B41FA5}">
                      <a16:colId xmlns:a16="http://schemas.microsoft.com/office/drawing/2014/main" val="3018518921"/>
                    </a:ext>
                  </a:extLst>
                </a:gridCol>
                <a:gridCol w="908058">
                  <a:extLst>
                    <a:ext uri="{9D8B030D-6E8A-4147-A177-3AD203B41FA5}">
                      <a16:colId xmlns:a16="http://schemas.microsoft.com/office/drawing/2014/main" val="2061316843"/>
                    </a:ext>
                  </a:extLst>
                </a:gridCol>
                <a:gridCol w="765837">
                  <a:extLst>
                    <a:ext uri="{9D8B030D-6E8A-4147-A177-3AD203B41FA5}">
                      <a16:colId xmlns:a16="http://schemas.microsoft.com/office/drawing/2014/main" val="2985559930"/>
                    </a:ext>
                  </a:extLst>
                </a:gridCol>
              </a:tblGrid>
              <a:tr h="287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Rank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Box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AP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454049"/>
                  </a:ext>
                </a:extLst>
              </a:tr>
              <a:tr h="287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FD-SwinV2-G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64.2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2022</a:t>
                      </a:r>
                      <a:endParaRPr lang="zh-CN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266620"/>
                  </a:ext>
                </a:extLst>
              </a:tr>
              <a:tr h="287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BEiT-3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63.7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2022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617340"/>
                  </a:ext>
                </a:extLst>
              </a:tr>
              <a:tr h="287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DINO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63.3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2022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790716"/>
                  </a:ext>
                </a:extLst>
              </a:tr>
              <a:tr h="287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SwinV2-G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63.1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2021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614653"/>
                  </a:ext>
                </a:extLst>
              </a:tr>
              <a:tr h="287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Florence-</a:t>
                      </a:r>
                      <a:r>
                        <a:rPr lang="en-US" altLang="zh-CN" sz="1400" dirty="0" err="1"/>
                        <a:t>CoSwin</a:t>
                      </a:r>
                      <a:r>
                        <a:rPr lang="en-US" altLang="zh-CN" sz="1400" dirty="0"/>
                        <a:t>-H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62.4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2021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239233"/>
                  </a:ext>
                </a:extLst>
              </a:tr>
              <a:tr h="287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GLIPv2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62.4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2022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854547"/>
                  </a:ext>
                </a:extLst>
              </a:tr>
              <a:tr h="287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GLIP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61.5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2022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070652"/>
                  </a:ext>
                </a:extLst>
              </a:tr>
              <a:tr h="287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Soft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Teacher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+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 err="1"/>
                        <a:t>Swin</a:t>
                      </a:r>
                      <a:r>
                        <a:rPr lang="en-US" altLang="zh-CN" sz="1400" dirty="0"/>
                        <a:t>-L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61.3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2021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075129"/>
                  </a:ext>
                </a:extLst>
              </a:tr>
              <a:tr h="287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DyHead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60.6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2021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426671"/>
                  </a:ext>
                </a:extLst>
              </a:tr>
              <a:tr h="2878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ViT</a:t>
                      </a:r>
                      <a:r>
                        <a:rPr lang="en-US" altLang="zh-CN" sz="1400" dirty="0"/>
                        <a:t>-Adapter-L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60.1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2022</a:t>
                      </a:r>
                      <a:endParaRPr lang="zh-CN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433693"/>
                  </a:ext>
                </a:extLst>
              </a:tr>
            </a:tbl>
          </a:graphicData>
        </a:graphic>
      </p:graphicFrame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A6E3BCC1-DC03-B8BE-77E2-4874BB17F0D5}"/>
              </a:ext>
            </a:extLst>
          </p:cNvPr>
          <p:cNvCxnSpPr>
            <a:cxnSpLocks/>
          </p:cNvCxnSpPr>
          <p:nvPr/>
        </p:nvCxnSpPr>
        <p:spPr>
          <a:xfrm>
            <a:off x="3431023" y="2241494"/>
            <a:ext cx="0" cy="189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9353DBF-B210-A5AA-BA74-386A441CEA8C}"/>
              </a:ext>
            </a:extLst>
          </p:cNvPr>
          <p:cNvSpPr txBox="1"/>
          <p:nvPr/>
        </p:nvSpPr>
        <p:spPr>
          <a:xfrm>
            <a:off x="671638" y="5008050"/>
            <a:ext cx="313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Leaderboard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COCO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test-dev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F99FF7-EBA5-1E43-DD81-20B205E34C06}"/>
              </a:ext>
            </a:extLst>
          </p:cNvPr>
          <p:cNvSpPr txBox="1"/>
          <p:nvPr/>
        </p:nvSpPr>
        <p:spPr>
          <a:xfrm>
            <a:off x="5333228" y="5008050"/>
            <a:ext cx="330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COCO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test-dev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307118-030D-A59F-EE6B-E20B79977AEB}"/>
              </a:ext>
            </a:extLst>
          </p:cNvPr>
          <p:cNvSpPr txBox="1"/>
          <p:nvPr/>
        </p:nvSpPr>
        <p:spPr>
          <a:xfrm>
            <a:off x="0" y="6376524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https://paperswithcode.com/sota/object-detection-on-coco</a:t>
            </a:r>
            <a:endParaRPr kumimoji="1"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19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3986A-AAA6-3273-519F-DDC09DA7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Transformer</a:t>
            </a:r>
            <a:r>
              <a:rPr kumimoji="1" lang="en-US" altLang="zh-CN" baseline="30000" dirty="0"/>
              <a:t>[1]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ViT</a:t>
            </a:r>
            <a:r>
              <a:rPr kumimoji="1" lang="en-US" altLang="zh-CN" baseline="30000" dirty="0"/>
              <a:t>[2]</a:t>
            </a:r>
            <a:endParaRPr kumimoji="1" lang="zh-CN" altLang="en-US" baseline="30000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E5FCD9F2-F3A9-BE1A-8ACC-32666911C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7" y="1801147"/>
            <a:ext cx="2603472" cy="3717621"/>
          </a:xfrm>
          <a:prstGeom prst="rect">
            <a:avLst/>
          </a:prstGeom>
        </p:spPr>
      </p:pic>
      <p:pic>
        <p:nvPicPr>
          <p:cNvPr id="7" name="图片 6" descr="图示&#10;&#10;低可信度描述已自动生成">
            <a:extLst>
              <a:ext uri="{FF2B5EF4-FFF2-40B4-BE49-F238E27FC236}">
                <a16:creationId xmlns:a16="http://schemas.microsoft.com/office/drawing/2014/main" id="{726157AE-9F40-AEB5-A5F3-5444982D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231660"/>
            <a:ext cx="6019800" cy="3187700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17D24D-7972-6520-C4CB-8666125FB7ED}"/>
              </a:ext>
            </a:extLst>
          </p:cNvPr>
          <p:cNvCxnSpPr/>
          <p:nvPr/>
        </p:nvCxnSpPr>
        <p:spPr>
          <a:xfrm>
            <a:off x="3034513" y="1586039"/>
            <a:ext cx="0" cy="425641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5A95888-0085-198A-B2C8-3E713BD597C6}"/>
              </a:ext>
            </a:extLst>
          </p:cNvPr>
          <p:cNvSpPr txBox="1"/>
          <p:nvPr/>
        </p:nvSpPr>
        <p:spPr>
          <a:xfrm>
            <a:off x="696368" y="5578314"/>
            <a:ext cx="184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Transformer</a:t>
            </a:r>
            <a:r>
              <a:rPr kumimoji="1" lang="en-US" altLang="zh-CN" baseline="30000" dirty="0"/>
              <a:t>[1]</a:t>
            </a:r>
            <a:endParaRPr kumimoji="1" lang="zh-CN" altLang="en-US" baseline="30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2D2F80-9B76-642D-5BF1-FCAF267AB3A6}"/>
              </a:ext>
            </a:extLst>
          </p:cNvPr>
          <p:cNvSpPr txBox="1"/>
          <p:nvPr/>
        </p:nvSpPr>
        <p:spPr>
          <a:xfrm>
            <a:off x="4499176" y="5578314"/>
            <a:ext cx="279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Vision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Transformer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ViT</a:t>
            </a:r>
            <a:r>
              <a:rPr kumimoji="1" lang="en-US" altLang="zh-CN" dirty="0"/>
              <a:t>)</a:t>
            </a:r>
            <a:r>
              <a:rPr kumimoji="1" lang="en-US" altLang="zh-CN" baseline="30000" dirty="0"/>
              <a:t>[2]</a:t>
            </a:r>
            <a:endParaRPr kumimoji="1" lang="zh-CN" altLang="en-US" baseline="30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593215-CB30-2A74-83AD-3307B7D0FAA8}"/>
              </a:ext>
            </a:extLst>
          </p:cNvPr>
          <p:cNvSpPr/>
          <p:nvPr/>
        </p:nvSpPr>
        <p:spPr>
          <a:xfrm>
            <a:off x="4341380" y="2298137"/>
            <a:ext cx="1630541" cy="218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35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E02AA-CF96-4521-3023-29777A9E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Transformer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ViT</a:t>
            </a:r>
            <a:r>
              <a:rPr kumimoji="1" lang="en-US" altLang="zh-CN" baseline="30000" dirty="0"/>
              <a:t>[2]</a:t>
            </a:r>
            <a:endParaRPr kumimoji="1" lang="zh-CN" altLang="en-US" baseline="30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A7492-B43E-4A0D-DA29-4DABC551C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6038"/>
            <a:ext cx="3360719" cy="4351338"/>
          </a:xfrm>
        </p:spPr>
        <p:txBody>
          <a:bodyPr/>
          <a:lstStyle/>
          <a:p>
            <a:r>
              <a:rPr kumimoji="1" lang="en-US" altLang="zh-CN" sz="2400" dirty="0"/>
              <a:t>Single-Scale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Features</a:t>
            </a:r>
          </a:p>
          <a:p>
            <a:r>
              <a:rPr kumimoji="1" lang="en-US" altLang="zh-CN" sz="2400" dirty="0"/>
              <a:t>Low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Resolution</a:t>
            </a:r>
            <a:endParaRPr kumimoji="1" lang="en-US" altLang="zh-CN" dirty="0"/>
          </a:p>
          <a:p>
            <a:r>
              <a:rPr kumimoji="1" lang="en-US" altLang="zh-CN" sz="2400" dirty="0"/>
              <a:t>Quadratic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Complexity</a:t>
            </a:r>
            <a:r>
              <a:rPr kumimoji="1" lang="zh-CN" altLang="en-US" sz="2400" dirty="0"/>
              <a:t>  </a:t>
            </a:r>
          </a:p>
        </p:txBody>
      </p:sp>
      <p:pic>
        <p:nvPicPr>
          <p:cNvPr id="4" name="图片 3" descr="图示&#10;&#10;低可信度描述已自动生成">
            <a:extLst>
              <a:ext uri="{FF2B5EF4-FFF2-40B4-BE49-F238E27FC236}">
                <a16:creationId xmlns:a16="http://schemas.microsoft.com/office/drawing/2014/main" id="{7AFF9E3F-D1E7-FAE6-5278-8FFC7D034A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649"/>
          <a:stretch/>
        </p:blipFill>
        <p:spPr>
          <a:xfrm>
            <a:off x="4340536" y="2120393"/>
            <a:ext cx="4174814" cy="3187700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B133D5B-3B61-DAEC-5D41-F3237D42AB9B}"/>
              </a:ext>
            </a:extLst>
          </p:cNvPr>
          <p:cNvCxnSpPr/>
          <p:nvPr/>
        </p:nvCxnSpPr>
        <p:spPr>
          <a:xfrm>
            <a:off x="4021737" y="1586038"/>
            <a:ext cx="0" cy="425641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47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F7539-21A3-0A41-A1E5-156EE915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Multi-Scale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CNN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A428F-A09F-13FC-B5BC-BF2C7B9C4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1526"/>
            <a:ext cx="7886700" cy="440278"/>
          </a:xfrm>
        </p:spPr>
        <p:txBody>
          <a:bodyPr/>
          <a:lstStyle/>
          <a:p>
            <a:r>
              <a:rPr kumimoji="1" lang="en-US" altLang="zh-CN" dirty="0"/>
              <a:t>Feature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Pyramid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Networks</a:t>
            </a:r>
            <a:r>
              <a:rPr kumimoji="1" lang="zh-CN" altLang="en-US" dirty="0"/>
              <a:t> </a:t>
            </a:r>
            <a:r>
              <a:rPr kumimoji="1" lang="en-US" altLang="zh-CN" dirty="0"/>
              <a:t>(FPN)</a:t>
            </a:r>
            <a:r>
              <a:rPr kumimoji="1" lang="en-US" altLang="zh-CN" baseline="30000" dirty="0"/>
              <a:t>[4]</a:t>
            </a:r>
            <a:endParaRPr kumimoji="1" lang="zh-CN" altLang="en-US" baseline="30000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66EE0B5D-3F10-010F-EAEB-2E1AAC65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918" y="1997424"/>
            <a:ext cx="3112231" cy="1246796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0AC0A06-801E-AE40-FDAE-3DE1973BDF43}"/>
              </a:ext>
            </a:extLst>
          </p:cNvPr>
          <p:cNvSpPr txBox="1">
            <a:spLocks/>
          </p:cNvSpPr>
          <p:nvPr/>
        </p:nvSpPr>
        <p:spPr>
          <a:xfrm>
            <a:off x="628650" y="3414519"/>
            <a:ext cx="7886700" cy="440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E2536"/>
              </a:buClr>
              <a:buSzPct val="5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F5597"/>
              </a:buClr>
              <a:buSzPct val="50000"/>
              <a:buFont typeface="Wingdings" pitchFamily="2" charset="2"/>
              <a:buChar char="u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U-Net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C98336-52A7-D4DC-23C0-BAA241E88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261" y="3653940"/>
            <a:ext cx="3813760" cy="254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62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A7DBB-3EA9-6470-4FBA-2B6622BA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Swin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22D67-F6E7-7A69-D543-4621D277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Backbone</a:t>
            </a:r>
            <a:endParaRPr kumimoji="1" lang="zh-CN" altLang="en-US" dirty="0"/>
          </a:p>
        </p:txBody>
      </p:sp>
      <p:pic>
        <p:nvPicPr>
          <p:cNvPr id="5" name="图片 4" descr="图示, 示意图&#10;&#10;描述已自动生成">
            <a:extLst>
              <a:ext uri="{FF2B5EF4-FFF2-40B4-BE49-F238E27FC236}">
                <a16:creationId xmlns:a16="http://schemas.microsoft.com/office/drawing/2014/main" id="{DB3AE3D1-D506-49C9-E9B7-0D88C75C9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3" y="3429000"/>
            <a:ext cx="8763674" cy="2537022"/>
          </a:xfrm>
          <a:prstGeom prst="rect">
            <a:avLst/>
          </a:prstGeom>
        </p:spPr>
      </p:pic>
      <p:pic>
        <p:nvPicPr>
          <p:cNvPr id="6" name="内容占位符 4" descr="图示&#10;&#10;描述已自动生成">
            <a:extLst>
              <a:ext uri="{FF2B5EF4-FFF2-40B4-BE49-F238E27FC236}">
                <a16:creationId xmlns:a16="http://schemas.microsoft.com/office/drawing/2014/main" id="{12D68BF4-CDEF-A281-01E9-9E3355545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128" y="1405025"/>
            <a:ext cx="3598969" cy="20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9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73707-8A34-CA79-6A2B-40AE7E19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Swin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Transformer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10F9B58B-A56B-2DF8-B932-012E111C2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51525"/>
                <a:ext cx="7886700" cy="1687083"/>
              </a:xfrm>
            </p:spPr>
            <p:txBody>
              <a:bodyPr/>
              <a:lstStyle/>
              <a:p>
                <a:r>
                  <a:rPr lang="en-US" altLang="zh-CN" dirty="0"/>
                  <a:t>Window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Self-Attention</a:t>
                </a:r>
              </a:p>
              <a:p>
                <a:pPr lvl="1"/>
                <a:r>
                  <a:rPr lang="en-US" altLang="zh-CN" dirty="0"/>
                  <a:t>Computational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Complexity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MSA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𝑀𝑆𝐴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h𝑤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10F9B58B-A56B-2DF8-B932-012E111C2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51525"/>
                <a:ext cx="7886700" cy="1687083"/>
              </a:xfrm>
              <a:blipFill>
                <a:blip r:embed="rId2"/>
                <a:stretch>
                  <a:fillRect l="-161" t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组合 60">
            <a:extLst>
              <a:ext uri="{FF2B5EF4-FFF2-40B4-BE49-F238E27FC236}">
                <a16:creationId xmlns:a16="http://schemas.microsoft.com/office/drawing/2014/main" id="{1BA1957E-4DD3-16ED-6FD3-923480E58C2C}"/>
              </a:ext>
            </a:extLst>
          </p:cNvPr>
          <p:cNvGrpSpPr/>
          <p:nvPr/>
        </p:nvGrpSpPr>
        <p:grpSpPr>
          <a:xfrm>
            <a:off x="1553842" y="3070973"/>
            <a:ext cx="6036315" cy="2551116"/>
            <a:chOff x="855985" y="2651873"/>
            <a:chExt cx="6036315" cy="2551116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84D5238-9ACB-A757-C222-C7AF49357BF1}"/>
                </a:ext>
              </a:extLst>
            </p:cNvPr>
            <p:cNvSpPr txBox="1"/>
            <p:nvPr/>
          </p:nvSpPr>
          <p:spPr>
            <a:xfrm>
              <a:off x="1423643" y="3295706"/>
              <a:ext cx="350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136B5B95-3B6F-F4F8-2FA2-CF5A972FEDC6}"/>
                </a:ext>
              </a:extLst>
            </p:cNvPr>
            <p:cNvCxnSpPr>
              <a:cxnSpLocks/>
              <a:stCxn id="130" idx="3"/>
              <a:endCxn id="136" idx="1"/>
            </p:cNvCxnSpPr>
            <p:nvPr/>
          </p:nvCxnSpPr>
          <p:spPr>
            <a:xfrm flipV="1">
              <a:off x="1848847" y="3772650"/>
              <a:ext cx="569206" cy="4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左大括号 127">
              <a:extLst>
                <a:ext uri="{FF2B5EF4-FFF2-40B4-BE49-F238E27FC236}">
                  <a16:creationId xmlns:a16="http://schemas.microsoft.com/office/drawing/2014/main" id="{3329984D-7362-1158-0EE1-D50CABEC7066}"/>
                </a:ext>
              </a:extLst>
            </p:cNvPr>
            <p:cNvSpPr/>
            <p:nvPr/>
          </p:nvSpPr>
          <p:spPr>
            <a:xfrm rot="16200000">
              <a:off x="2008153" y="4260836"/>
              <a:ext cx="178609" cy="108113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57E23EA-2F20-D2B0-D2C4-12B1B9E421D6}"/>
                </a:ext>
              </a:extLst>
            </p:cNvPr>
            <p:cNvSpPr txBox="1"/>
            <p:nvPr/>
          </p:nvSpPr>
          <p:spPr>
            <a:xfrm>
              <a:off x="1556893" y="4830165"/>
              <a:ext cx="1081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3hwC</a:t>
              </a:r>
              <a:r>
                <a:rPr kumimoji="1" lang="en-US" altLang="zh-CN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A34261AC-F20B-C893-B36A-02AD23A52DC6}"/>
                </a:ext>
              </a:extLst>
            </p:cNvPr>
            <p:cNvSpPr/>
            <p:nvPr/>
          </p:nvSpPr>
          <p:spPr>
            <a:xfrm>
              <a:off x="1348649" y="3631421"/>
              <a:ext cx="500198" cy="29171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6662C181-34DC-FDF6-32C0-C6DAFED58216}"/>
                </a:ext>
              </a:extLst>
            </p:cNvPr>
            <p:cNvSpPr txBox="1"/>
            <p:nvPr/>
          </p:nvSpPr>
          <p:spPr>
            <a:xfrm>
              <a:off x="855985" y="3585320"/>
              <a:ext cx="500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hw</a:t>
              </a:r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68C2F0C9-0D3F-B34A-E45F-02498FAAAAC6}"/>
                </a:ext>
              </a:extLst>
            </p:cNvPr>
            <p:cNvSpPr txBox="1"/>
            <p:nvPr/>
          </p:nvSpPr>
          <p:spPr>
            <a:xfrm>
              <a:off x="2493047" y="2651873"/>
              <a:ext cx="350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F1575D6B-BD66-1378-D231-93DEE7783E1B}"/>
                </a:ext>
              </a:extLst>
            </p:cNvPr>
            <p:cNvSpPr/>
            <p:nvPr/>
          </p:nvSpPr>
          <p:spPr>
            <a:xfrm>
              <a:off x="2418053" y="2987588"/>
              <a:ext cx="500198" cy="29171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kumimoji="1"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B9457506-A6A4-F3E0-08F1-6B5285967073}"/>
                </a:ext>
              </a:extLst>
            </p:cNvPr>
            <p:cNvSpPr txBox="1"/>
            <p:nvPr/>
          </p:nvSpPr>
          <p:spPr>
            <a:xfrm>
              <a:off x="2850706" y="2825607"/>
              <a:ext cx="500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hw</a:t>
              </a:r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BF744DEA-0419-BFE4-0F8F-583E96E39BE0}"/>
                </a:ext>
              </a:extLst>
            </p:cNvPr>
            <p:cNvSpPr/>
            <p:nvPr/>
          </p:nvSpPr>
          <p:spPr>
            <a:xfrm>
              <a:off x="2418053" y="3626791"/>
              <a:ext cx="500198" cy="29171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kumimoji="1"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42AD26E-1961-12C3-3246-BB487D222C5F}"/>
                </a:ext>
              </a:extLst>
            </p:cNvPr>
            <p:cNvSpPr/>
            <p:nvPr/>
          </p:nvSpPr>
          <p:spPr>
            <a:xfrm>
              <a:off x="2418053" y="4238618"/>
              <a:ext cx="500198" cy="29171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kumimoji="1"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10BB44D8-288D-48C1-0C48-897313C63A79}"/>
                </a:ext>
              </a:extLst>
            </p:cNvPr>
            <p:cNvSpPr/>
            <p:nvPr/>
          </p:nvSpPr>
          <p:spPr>
            <a:xfrm>
              <a:off x="3752853" y="3341505"/>
              <a:ext cx="287758" cy="29171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1"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833854B-895C-50E6-A8CF-452747402405}"/>
                </a:ext>
              </a:extLst>
            </p:cNvPr>
            <p:cNvSpPr txBox="1"/>
            <p:nvPr/>
          </p:nvSpPr>
          <p:spPr>
            <a:xfrm>
              <a:off x="3345945" y="3302697"/>
              <a:ext cx="500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hw</a:t>
              </a:r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91A5C90F-E855-F019-5C1C-5A7673644B1B}"/>
                </a:ext>
              </a:extLst>
            </p:cNvPr>
            <p:cNvSpPr txBox="1"/>
            <p:nvPr/>
          </p:nvSpPr>
          <p:spPr>
            <a:xfrm>
              <a:off x="3646633" y="3037657"/>
              <a:ext cx="500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hw</a:t>
              </a:r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左大括号 140">
              <a:extLst>
                <a:ext uri="{FF2B5EF4-FFF2-40B4-BE49-F238E27FC236}">
                  <a16:creationId xmlns:a16="http://schemas.microsoft.com/office/drawing/2014/main" id="{BEDD1754-8DF5-D382-1BB8-766816215E95}"/>
                </a:ext>
              </a:extLst>
            </p:cNvPr>
            <p:cNvSpPr/>
            <p:nvPr/>
          </p:nvSpPr>
          <p:spPr>
            <a:xfrm rot="16200000">
              <a:off x="3294517" y="3473189"/>
              <a:ext cx="178609" cy="108113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037AA360-BD53-9728-7F22-954FA5CC7861}"/>
                </a:ext>
              </a:extLst>
            </p:cNvPr>
            <p:cNvSpPr txBox="1"/>
            <p:nvPr/>
          </p:nvSpPr>
          <p:spPr>
            <a:xfrm>
              <a:off x="2843257" y="4042518"/>
              <a:ext cx="1081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hw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kumimoji="1" lang="en-US" altLang="zh-CN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1" lang="zh-CN" alt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3" name="肘形连接符 142">
              <a:extLst>
                <a:ext uri="{FF2B5EF4-FFF2-40B4-BE49-F238E27FC236}">
                  <a16:creationId xmlns:a16="http://schemas.microsoft.com/office/drawing/2014/main" id="{B8D9D985-0F9F-938B-EA5D-C79CD2E7169B}"/>
                </a:ext>
              </a:extLst>
            </p:cNvPr>
            <p:cNvCxnSpPr>
              <a:cxnSpLocks/>
              <a:endCxn id="150" idx="1"/>
            </p:cNvCxnSpPr>
            <p:nvPr/>
          </p:nvCxnSpPr>
          <p:spPr>
            <a:xfrm flipV="1">
              <a:off x="2918251" y="3768780"/>
              <a:ext cx="1725733" cy="621995"/>
            </a:xfrm>
            <a:prstGeom prst="bentConnector3">
              <a:avLst>
                <a:gd name="adj1" fmla="val 8267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肘形连接符 143">
              <a:extLst>
                <a:ext uri="{FF2B5EF4-FFF2-40B4-BE49-F238E27FC236}">
                  <a16:creationId xmlns:a16="http://schemas.microsoft.com/office/drawing/2014/main" id="{339D7136-A7FD-A5C8-7E3F-1516289B4FAC}"/>
                </a:ext>
              </a:extLst>
            </p:cNvPr>
            <p:cNvCxnSpPr>
              <a:cxnSpLocks/>
              <a:endCxn id="139" idx="1"/>
            </p:cNvCxnSpPr>
            <p:nvPr/>
          </p:nvCxnSpPr>
          <p:spPr>
            <a:xfrm flipV="1">
              <a:off x="2929413" y="3487363"/>
              <a:ext cx="416532" cy="304006"/>
            </a:xfrm>
            <a:prstGeom prst="bentConnector3">
              <a:avLst>
                <a:gd name="adj1" fmla="val 481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肘形连接符 144">
              <a:extLst>
                <a:ext uri="{FF2B5EF4-FFF2-40B4-BE49-F238E27FC236}">
                  <a16:creationId xmlns:a16="http://schemas.microsoft.com/office/drawing/2014/main" id="{73A269DC-69FA-64C8-141D-F36E85E53556}"/>
                </a:ext>
              </a:extLst>
            </p:cNvPr>
            <p:cNvCxnSpPr>
              <a:cxnSpLocks/>
              <a:endCxn id="139" idx="1"/>
            </p:cNvCxnSpPr>
            <p:nvPr/>
          </p:nvCxnSpPr>
          <p:spPr>
            <a:xfrm>
              <a:off x="2917484" y="3143059"/>
              <a:ext cx="428461" cy="34430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肘形连接符 146">
              <a:extLst>
                <a:ext uri="{FF2B5EF4-FFF2-40B4-BE49-F238E27FC236}">
                  <a16:creationId xmlns:a16="http://schemas.microsoft.com/office/drawing/2014/main" id="{83FB430A-9D95-1EB8-8AE3-5C739D4A8053}"/>
                </a:ext>
              </a:extLst>
            </p:cNvPr>
            <p:cNvCxnSpPr>
              <a:cxnSpLocks/>
              <a:endCxn id="137" idx="1"/>
            </p:cNvCxnSpPr>
            <p:nvPr/>
          </p:nvCxnSpPr>
          <p:spPr>
            <a:xfrm rot="16200000" flipH="1">
              <a:off x="1897750" y="3864174"/>
              <a:ext cx="601978" cy="43862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肘形连接符 147">
              <a:extLst>
                <a:ext uri="{FF2B5EF4-FFF2-40B4-BE49-F238E27FC236}">
                  <a16:creationId xmlns:a16="http://schemas.microsoft.com/office/drawing/2014/main" id="{007418FF-0376-56BD-A05A-62C3E8F8DE7C}"/>
                </a:ext>
              </a:extLst>
            </p:cNvPr>
            <p:cNvCxnSpPr>
              <a:cxnSpLocks/>
              <a:endCxn id="133" idx="1"/>
            </p:cNvCxnSpPr>
            <p:nvPr/>
          </p:nvCxnSpPr>
          <p:spPr>
            <a:xfrm rot="5400000" flipH="1" flipV="1">
              <a:off x="1869779" y="3243095"/>
              <a:ext cx="657922" cy="43862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肘形连接符 148">
              <a:extLst>
                <a:ext uri="{FF2B5EF4-FFF2-40B4-BE49-F238E27FC236}">
                  <a16:creationId xmlns:a16="http://schemas.microsoft.com/office/drawing/2014/main" id="{14474AA3-AE1E-0099-CA31-1AD68B7D9E5C}"/>
                </a:ext>
              </a:extLst>
            </p:cNvPr>
            <p:cNvCxnSpPr>
              <a:cxnSpLocks/>
              <a:stCxn id="138" idx="3"/>
              <a:endCxn id="150" idx="1"/>
            </p:cNvCxnSpPr>
            <p:nvPr/>
          </p:nvCxnSpPr>
          <p:spPr>
            <a:xfrm>
              <a:off x="4040611" y="3487364"/>
              <a:ext cx="603373" cy="28141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E10B3034-C1BC-099F-D05B-B82393238BB4}"/>
                </a:ext>
              </a:extLst>
            </p:cNvPr>
            <p:cNvSpPr/>
            <p:nvPr/>
          </p:nvSpPr>
          <p:spPr>
            <a:xfrm>
              <a:off x="4643984" y="3622921"/>
              <a:ext cx="500198" cy="29171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221D525F-7338-D79E-7569-F8248C78637B}"/>
                </a:ext>
              </a:extLst>
            </p:cNvPr>
            <p:cNvSpPr txBox="1"/>
            <p:nvPr/>
          </p:nvSpPr>
          <p:spPr>
            <a:xfrm>
              <a:off x="5072592" y="3438255"/>
              <a:ext cx="500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hw</a:t>
              </a:r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C76E3C06-62DC-40F2-6B2A-1D4D6329E4EE}"/>
                </a:ext>
              </a:extLst>
            </p:cNvPr>
            <p:cNvSpPr txBox="1"/>
            <p:nvPr/>
          </p:nvSpPr>
          <p:spPr>
            <a:xfrm>
              <a:off x="4718978" y="3302697"/>
              <a:ext cx="350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左大括号 152">
              <a:extLst>
                <a:ext uri="{FF2B5EF4-FFF2-40B4-BE49-F238E27FC236}">
                  <a16:creationId xmlns:a16="http://schemas.microsoft.com/office/drawing/2014/main" id="{7C26D994-B6EC-8DBF-7EBA-2E5390FB5332}"/>
                </a:ext>
              </a:extLst>
            </p:cNvPr>
            <p:cNvSpPr/>
            <p:nvPr/>
          </p:nvSpPr>
          <p:spPr>
            <a:xfrm rot="16200000">
              <a:off x="3744413" y="3716090"/>
              <a:ext cx="178609" cy="217760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484D89CD-795B-93D1-89C5-80C380A8A4C8}"/>
                </a:ext>
              </a:extLst>
            </p:cNvPr>
            <p:cNvSpPr txBox="1"/>
            <p:nvPr/>
          </p:nvSpPr>
          <p:spPr>
            <a:xfrm>
              <a:off x="2744916" y="4833657"/>
              <a:ext cx="2177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hw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kumimoji="1" lang="en-US" altLang="zh-CN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1" lang="zh-CN" alt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A8EEF2EE-E152-16C5-F0D1-053A74366C8E}"/>
                </a:ext>
              </a:extLst>
            </p:cNvPr>
            <p:cNvSpPr/>
            <p:nvPr/>
          </p:nvSpPr>
          <p:spPr>
            <a:xfrm>
              <a:off x="5950324" y="3622921"/>
              <a:ext cx="500198" cy="29171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</a:t>
              </a:r>
              <a:endParaRPr kumimoji="1" lang="zh-CN" alt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084702C1-D575-8A31-D95B-7A390A27E532}"/>
                </a:ext>
              </a:extLst>
            </p:cNvPr>
            <p:cNvSpPr txBox="1"/>
            <p:nvPr/>
          </p:nvSpPr>
          <p:spPr>
            <a:xfrm>
              <a:off x="6392103" y="3569275"/>
              <a:ext cx="500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hw</a:t>
              </a:r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A2B0705A-63FC-FD3E-FF95-D7F952340B33}"/>
                </a:ext>
              </a:extLst>
            </p:cNvPr>
            <p:cNvSpPr txBox="1"/>
            <p:nvPr/>
          </p:nvSpPr>
          <p:spPr>
            <a:xfrm>
              <a:off x="5996109" y="3302697"/>
              <a:ext cx="350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0" name="直线箭头连接符 159">
              <a:extLst>
                <a:ext uri="{FF2B5EF4-FFF2-40B4-BE49-F238E27FC236}">
                  <a16:creationId xmlns:a16="http://schemas.microsoft.com/office/drawing/2014/main" id="{72D38331-4CB1-44EC-9DBD-29CDDA41F02B}"/>
                </a:ext>
              </a:extLst>
            </p:cNvPr>
            <p:cNvCxnSpPr>
              <a:cxnSpLocks/>
              <a:stCxn id="150" idx="3"/>
              <a:endCxn id="157" idx="1"/>
            </p:cNvCxnSpPr>
            <p:nvPr/>
          </p:nvCxnSpPr>
          <p:spPr>
            <a:xfrm>
              <a:off x="5144182" y="3768780"/>
              <a:ext cx="8061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左大括号 160">
              <a:extLst>
                <a:ext uri="{FF2B5EF4-FFF2-40B4-BE49-F238E27FC236}">
                  <a16:creationId xmlns:a16="http://schemas.microsoft.com/office/drawing/2014/main" id="{E29BBCFA-6FFE-F650-0ED1-A7A8AF386D51}"/>
                </a:ext>
              </a:extLst>
            </p:cNvPr>
            <p:cNvSpPr/>
            <p:nvPr/>
          </p:nvSpPr>
          <p:spPr>
            <a:xfrm rot="16200000">
              <a:off x="5511127" y="4214393"/>
              <a:ext cx="178609" cy="11740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65B0457B-14F1-CCAA-B598-1AA578921783}"/>
                </a:ext>
              </a:extLst>
            </p:cNvPr>
            <p:cNvSpPr txBox="1"/>
            <p:nvPr/>
          </p:nvSpPr>
          <p:spPr>
            <a:xfrm>
              <a:off x="5013424" y="4830165"/>
              <a:ext cx="1174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hwC</a:t>
              </a:r>
              <a:r>
                <a:rPr kumimoji="1" lang="en-US" altLang="zh-CN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647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73707-8A34-CA79-6A2B-40AE7E19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Swin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Transformer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10F9B58B-A56B-2DF8-B932-012E111C2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51525"/>
                <a:ext cx="7886700" cy="4354915"/>
              </a:xfrm>
            </p:spPr>
            <p:txBody>
              <a:bodyPr/>
              <a:lstStyle/>
              <a:p>
                <a:r>
                  <a:rPr lang="en-US" altLang="zh-CN" dirty="0"/>
                  <a:t>Window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Self-Attention</a:t>
                </a:r>
              </a:p>
              <a:p>
                <a:pPr lvl="1"/>
                <a:r>
                  <a:rPr lang="en-US" altLang="zh-CN" dirty="0"/>
                  <a:t>Computational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Complexity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MSA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𝑀𝑆𝐴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h𝑤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1"/>
                <a:r>
                  <a:rPr lang="en-US" altLang="zh-CN" dirty="0"/>
                  <a:t>Self-Attention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window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(size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Computational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Complexity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window</a:t>
                </a: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𝑤𝑖𝑛𝑑𝑜𝑤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Total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Computational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Complexity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𝑀𝑆𝐴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h𝑤𝐶</m:t>
                    </m:r>
                  </m:oMath>
                </a14:m>
                <a:endParaRPr lang="en-US" altLang="zh-CN" dirty="0"/>
              </a:p>
              <a:p>
                <a:pPr lvl="3"/>
                <a:endParaRPr lang="en-US" altLang="zh-CN" dirty="0"/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10F9B58B-A56B-2DF8-B932-012E111C2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51525"/>
                <a:ext cx="7886700" cy="4354915"/>
              </a:xfrm>
              <a:blipFill>
                <a:blip r:embed="rId2"/>
                <a:stretch>
                  <a:fillRect l="-161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37D9528A-2528-1995-7113-AD0A22B7E646}"/>
              </a:ext>
            </a:extLst>
          </p:cNvPr>
          <p:cNvGrpSpPr/>
          <p:nvPr/>
        </p:nvGrpSpPr>
        <p:grpSpPr>
          <a:xfrm>
            <a:off x="7060625" y="3995193"/>
            <a:ext cx="1129883" cy="1082919"/>
            <a:chOff x="1214827" y="2346081"/>
            <a:chExt cx="1129883" cy="10829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7" name="立方体 226">
              <a:extLst>
                <a:ext uri="{FF2B5EF4-FFF2-40B4-BE49-F238E27FC236}">
                  <a16:creationId xmlns:a16="http://schemas.microsoft.com/office/drawing/2014/main" id="{B41F2746-A7E6-ED49-8DE3-09F14D5D451E}"/>
                </a:ext>
              </a:extLst>
            </p:cNvPr>
            <p:cNvSpPr/>
            <p:nvPr/>
          </p:nvSpPr>
          <p:spPr>
            <a:xfrm>
              <a:off x="1214827" y="3226699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8" name="立方体 227">
              <a:extLst>
                <a:ext uri="{FF2B5EF4-FFF2-40B4-BE49-F238E27FC236}">
                  <a16:creationId xmlns:a16="http://schemas.microsoft.com/office/drawing/2014/main" id="{B3D887CD-439F-45F7-BC04-305BF110767E}"/>
                </a:ext>
              </a:extLst>
            </p:cNvPr>
            <p:cNvSpPr/>
            <p:nvPr/>
          </p:nvSpPr>
          <p:spPr>
            <a:xfrm>
              <a:off x="1369424" y="3226699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9" name="立方体 228">
              <a:extLst>
                <a:ext uri="{FF2B5EF4-FFF2-40B4-BE49-F238E27FC236}">
                  <a16:creationId xmlns:a16="http://schemas.microsoft.com/office/drawing/2014/main" id="{7625B03B-B24D-EC28-91D2-FAFBA5FAC7D3}"/>
                </a:ext>
              </a:extLst>
            </p:cNvPr>
            <p:cNvSpPr/>
            <p:nvPr/>
          </p:nvSpPr>
          <p:spPr>
            <a:xfrm>
              <a:off x="1214827" y="3080079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0" name="立方体 229">
              <a:extLst>
                <a:ext uri="{FF2B5EF4-FFF2-40B4-BE49-F238E27FC236}">
                  <a16:creationId xmlns:a16="http://schemas.microsoft.com/office/drawing/2014/main" id="{09DD3A8E-BA15-40F7-62D7-A4CA0C37FA4A}"/>
                </a:ext>
              </a:extLst>
            </p:cNvPr>
            <p:cNvSpPr/>
            <p:nvPr/>
          </p:nvSpPr>
          <p:spPr>
            <a:xfrm>
              <a:off x="1369424" y="3080078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立方体 230">
              <a:extLst>
                <a:ext uri="{FF2B5EF4-FFF2-40B4-BE49-F238E27FC236}">
                  <a16:creationId xmlns:a16="http://schemas.microsoft.com/office/drawing/2014/main" id="{64B048A0-63D8-AA29-ED33-00BD23029E5A}"/>
                </a:ext>
              </a:extLst>
            </p:cNvPr>
            <p:cNvSpPr/>
            <p:nvPr/>
          </p:nvSpPr>
          <p:spPr>
            <a:xfrm>
              <a:off x="1524021" y="3226699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立方体 231">
              <a:extLst>
                <a:ext uri="{FF2B5EF4-FFF2-40B4-BE49-F238E27FC236}">
                  <a16:creationId xmlns:a16="http://schemas.microsoft.com/office/drawing/2014/main" id="{4C8A9718-16D4-01C5-AE07-991F55FD8DD4}"/>
                </a:ext>
              </a:extLst>
            </p:cNvPr>
            <p:cNvSpPr/>
            <p:nvPr/>
          </p:nvSpPr>
          <p:spPr>
            <a:xfrm>
              <a:off x="1678618" y="3226699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3" name="立方体 232">
              <a:extLst>
                <a:ext uri="{FF2B5EF4-FFF2-40B4-BE49-F238E27FC236}">
                  <a16:creationId xmlns:a16="http://schemas.microsoft.com/office/drawing/2014/main" id="{894003B1-B997-0F93-A7F4-29ED7C7BB8B8}"/>
                </a:ext>
              </a:extLst>
            </p:cNvPr>
            <p:cNvSpPr/>
            <p:nvPr/>
          </p:nvSpPr>
          <p:spPr>
            <a:xfrm>
              <a:off x="1524021" y="3080079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4" name="立方体 233">
              <a:extLst>
                <a:ext uri="{FF2B5EF4-FFF2-40B4-BE49-F238E27FC236}">
                  <a16:creationId xmlns:a16="http://schemas.microsoft.com/office/drawing/2014/main" id="{0BBE9F13-0E2D-4EA0-8BD7-ECB3DE7740C8}"/>
                </a:ext>
              </a:extLst>
            </p:cNvPr>
            <p:cNvSpPr/>
            <p:nvPr/>
          </p:nvSpPr>
          <p:spPr>
            <a:xfrm>
              <a:off x="1678618" y="3080078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5" name="立方体 234">
              <a:extLst>
                <a:ext uri="{FF2B5EF4-FFF2-40B4-BE49-F238E27FC236}">
                  <a16:creationId xmlns:a16="http://schemas.microsoft.com/office/drawing/2014/main" id="{FC8CEB28-95F1-301D-CFE2-5256EA13F00C}"/>
                </a:ext>
              </a:extLst>
            </p:cNvPr>
            <p:cNvSpPr/>
            <p:nvPr/>
          </p:nvSpPr>
          <p:spPr>
            <a:xfrm>
              <a:off x="1833215" y="3226699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6" name="立方体 235">
              <a:extLst>
                <a:ext uri="{FF2B5EF4-FFF2-40B4-BE49-F238E27FC236}">
                  <a16:creationId xmlns:a16="http://schemas.microsoft.com/office/drawing/2014/main" id="{ED37A586-EA66-45FC-6FD0-DC2BD9835F97}"/>
                </a:ext>
              </a:extLst>
            </p:cNvPr>
            <p:cNvSpPr/>
            <p:nvPr/>
          </p:nvSpPr>
          <p:spPr>
            <a:xfrm>
              <a:off x="1987812" y="3226699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7" name="立方体 236">
              <a:extLst>
                <a:ext uri="{FF2B5EF4-FFF2-40B4-BE49-F238E27FC236}">
                  <a16:creationId xmlns:a16="http://schemas.microsoft.com/office/drawing/2014/main" id="{A8E81DC8-192D-34A6-2D52-05C38B605227}"/>
                </a:ext>
              </a:extLst>
            </p:cNvPr>
            <p:cNvSpPr/>
            <p:nvPr/>
          </p:nvSpPr>
          <p:spPr>
            <a:xfrm>
              <a:off x="1833215" y="3080079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8" name="立方体 237">
              <a:extLst>
                <a:ext uri="{FF2B5EF4-FFF2-40B4-BE49-F238E27FC236}">
                  <a16:creationId xmlns:a16="http://schemas.microsoft.com/office/drawing/2014/main" id="{10D33D4F-2580-D325-F60C-2BB47AD1D516}"/>
                </a:ext>
              </a:extLst>
            </p:cNvPr>
            <p:cNvSpPr/>
            <p:nvPr/>
          </p:nvSpPr>
          <p:spPr>
            <a:xfrm>
              <a:off x="1987812" y="3080078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9" name="立方体 238">
              <a:extLst>
                <a:ext uri="{FF2B5EF4-FFF2-40B4-BE49-F238E27FC236}">
                  <a16:creationId xmlns:a16="http://schemas.microsoft.com/office/drawing/2014/main" id="{0AFEC13D-95FA-46D0-5570-DA8CF1EC3115}"/>
                </a:ext>
              </a:extLst>
            </p:cNvPr>
            <p:cNvSpPr/>
            <p:nvPr/>
          </p:nvSpPr>
          <p:spPr>
            <a:xfrm>
              <a:off x="2142409" y="3226699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0" name="立方体 239">
              <a:extLst>
                <a:ext uri="{FF2B5EF4-FFF2-40B4-BE49-F238E27FC236}">
                  <a16:creationId xmlns:a16="http://schemas.microsoft.com/office/drawing/2014/main" id="{AE5D55CB-1189-A825-7932-DC3FA54976F9}"/>
                </a:ext>
              </a:extLst>
            </p:cNvPr>
            <p:cNvSpPr/>
            <p:nvPr/>
          </p:nvSpPr>
          <p:spPr>
            <a:xfrm>
              <a:off x="2142409" y="3080078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1" name="立方体 240">
              <a:extLst>
                <a:ext uri="{FF2B5EF4-FFF2-40B4-BE49-F238E27FC236}">
                  <a16:creationId xmlns:a16="http://schemas.microsoft.com/office/drawing/2014/main" id="{42D6643A-48DF-B789-4A84-5162705312F1}"/>
                </a:ext>
              </a:extLst>
            </p:cNvPr>
            <p:cNvSpPr/>
            <p:nvPr/>
          </p:nvSpPr>
          <p:spPr>
            <a:xfrm>
              <a:off x="1214827" y="2932863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2" name="立方体 241">
              <a:extLst>
                <a:ext uri="{FF2B5EF4-FFF2-40B4-BE49-F238E27FC236}">
                  <a16:creationId xmlns:a16="http://schemas.microsoft.com/office/drawing/2014/main" id="{F17EA118-C6FA-E3ED-E295-87E5CDD06D9E}"/>
                </a:ext>
              </a:extLst>
            </p:cNvPr>
            <p:cNvSpPr/>
            <p:nvPr/>
          </p:nvSpPr>
          <p:spPr>
            <a:xfrm>
              <a:off x="1369424" y="2932863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3" name="立方体 242">
              <a:extLst>
                <a:ext uri="{FF2B5EF4-FFF2-40B4-BE49-F238E27FC236}">
                  <a16:creationId xmlns:a16="http://schemas.microsoft.com/office/drawing/2014/main" id="{D1100187-425D-3822-7270-475156AADDC1}"/>
                </a:ext>
              </a:extLst>
            </p:cNvPr>
            <p:cNvSpPr/>
            <p:nvPr/>
          </p:nvSpPr>
          <p:spPr>
            <a:xfrm>
              <a:off x="1214827" y="2786243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4" name="立方体 243">
              <a:extLst>
                <a:ext uri="{FF2B5EF4-FFF2-40B4-BE49-F238E27FC236}">
                  <a16:creationId xmlns:a16="http://schemas.microsoft.com/office/drawing/2014/main" id="{CC118439-4D17-BE7E-A339-8D528DF8D991}"/>
                </a:ext>
              </a:extLst>
            </p:cNvPr>
            <p:cNvSpPr/>
            <p:nvPr/>
          </p:nvSpPr>
          <p:spPr>
            <a:xfrm>
              <a:off x="1369424" y="2786242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5" name="立方体 244">
              <a:extLst>
                <a:ext uri="{FF2B5EF4-FFF2-40B4-BE49-F238E27FC236}">
                  <a16:creationId xmlns:a16="http://schemas.microsoft.com/office/drawing/2014/main" id="{0CF6106D-309F-A81C-CA07-57CABF8E678C}"/>
                </a:ext>
              </a:extLst>
            </p:cNvPr>
            <p:cNvSpPr/>
            <p:nvPr/>
          </p:nvSpPr>
          <p:spPr>
            <a:xfrm>
              <a:off x="1524021" y="2932863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6" name="立方体 245">
              <a:extLst>
                <a:ext uri="{FF2B5EF4-FFF2-40B4-BE49-F238E27FC236}">
                  <a16:creationId xmlns:a16="http://schemas.microsoft.com/office/drawing/2014/main" id="{DD80F0D1-3CE5-0EFA-EC73-AFD844E3D293}"/>
                </a:ext>
              </a:extLst>
            </p:cNvPr>
            <p:cNvSpPr/>
            <p:nvPr/>
          </p:nvSpPr>
          <p:spPr>
            <a:xfrm>
              <a:off x="1678618" y="2932863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立方体 246">
              <a:extLst>
                <a:ext uri="{FF2B5EF4-FFF2-40B4-BE49-F238E27FC236}">
                  <a16:creationId xmlns:a16="http://schemas.microsoft.com/office/drawing/2014/main" id="{BD5ED5EA-7D2D-1BE5-84E4-7EF9BD1E68FD}"/>
                </a:ext>
              </a:extLst>
            </p:cNvPr>
            <p:cNvSpPr/>
            <p:nvPr/>
          </p:nvSpPr>
          <p:spPr>
            <a:xfrm>
              <a:off x="1524021" y="2786243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立方体 247">
              <a:extLst>
                <a:ext uri="{FF2B5EF4-FFF2-40B4-BE49-F238E27FC236}">
                  <a16:creationId xmlns:a16="http://schemas.microsoft.com/office/drawing/2014/main" id="{FF0D7DFB-C2FA-9FE1-D078-3BCC69C56ABC}"/>
                </a:ext>
              </a:extLst>
            </p:cNvPr>
            <p:cNvSpPr/>
            <p:nvPr/>
          </p:nvSpPr>
          <p:spPr>
            <a:xfrm>
              <a:off x="1678618" y="2786242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9" name="立方体 248">
              <a:extLst>
                <a:ext uri="{FF2B5EF4-FFF2-40B4-BE49-F238E27FC236}">
                  <a16:creationId xmlns:a16="http://schemas.microsoft.com/office/drawing/2014/main" id="{E3EF1E23-3EDD-6BFA-41E7-70FA09A308CA}"/>
                </a:ext>
              </a:extLst>
            </p:cNvPr>
            <p:cNvSpPr/>
            <p:nvPr/>
          </p:nvSpPr>
          <p:spPr>
            <a:xfrm>
              <a:off x="1833215" y="2932863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立方体 249">
              <a:extLst>
                <a:ext uri="{FF2B5EF4-FFF2-40B4-BE49-F238E27FC236}">
                  <a16:creationId xmlns:a16="http://schemas.microsoft.com/office/drawing/2014/main" id="{78EEEDAE-AE7C-F9DF-E8C0-B721F25C874F}"/>
                </a:ext>
              </a:extLst>
            </p:cNvPr>
            <p:cNvSpPr/>
            <p:nvPr/>
          </p:nvSpPr>
          <p:spPr>
            <a:xfrm>
              <a:off x="1987812" y="2932863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立方体 250">
              <a:extLst>
                <a:ext uri="{FF2B5EF4-FFF2-40B4-BE49-F238E27FC236}">
                  <a16:creationId xmlns:a16="http://schemas.microsoft.com/office/drawing/2014/main" id="{8201EF6E-F882-BF47-42B0-6BA222ED07B3}"/>
                </a:ext>
              </a:extLst>
            </p:cNvPr>
            <p:cNvSpPr/>
            <p:nvPr/>
          </p:nvSpPr>
          <p:spPr>
            <a:xfrm>
              <a:off x="1833215" y="2786243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2" name="立方体 251">
              <a:extLst>
                <a:ext uri="{FF2B5EF4-FFF2-40B4-BE49-F238E27FC236}">
                  <a16:creationId xmlns:a16="http://schemas.microsoft.com/office/drawing/2014/main" id="{BF3B70F1-C9E1-E268-A83C-8708D59B0C8A}"/>
                </a:ext>
              </a:extLst>
            </p:cNvPr>
            <p:cNvSpPr/>
            <p:nvPr/>
          </p:nvSpPr>
          <p:spPr>
            <a:xfrm>
              <a:off x="1987812" y="2786242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立方体 252">
              <a:extLst>
                <a:ext uri="{FF2B5EF4-FFF2-40B4-BE49-F238E27FC236}">
                  <a16:creationId xmlns:a16="http://schemas.microsoft.com/office/drawing/2014/main" id="{40825A4C-1F1E-8657-8878-1EAE6EFA494F}"/>
                </a:ext>
              </a:extLst>
            </p:cNvPr>
            <p:cNvSpPr/>
            <p:nvPr/>
          </p:nvSpPr>
          <p:spPr>
            <a:xfrm>
              <a:off x="2142409" y="2932863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4" name="立方体 253">
              <a:extLst>
                <a:ext uri="{FF2B5EF4-FFF2-40B4-BE49-F238E27FC236}">
                  <a16:creationId xmlns:a16="http://schemas.microsoft.com/office/drawing/2014/main" id="{D0614395-109A-ACE6-7E87-7A44CE9DD24D}"/>
                </a:ext>
              </a:extLst>
            </p:cNvPr>
            <p:cNvSpPr/>
            <p:nvPr/>
          </p:nvSpPr>
          <p:spPr>
            <a:xfrm>
              <a:off x="2142409" y="2786242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5" name="立方体 254">
              <a:extLst>
                <a:ext uri="{FF2B5EF4-FFF2-40B4-BE49-F238E27FC236}">
                  <a16:creationId xmlns:a16="http://schemas.microsoft.com/office/drawing/2014/main" id="{4F8FA000-4914-6606-C203-E288A6E3861A}"/>
                </a:ext>
              </a:extLst>
            </p:cNvPr>
            <p:cNvSpPr/>
            <p:nvPr/>
          </p:nvSpPr>
          <p:spPr>
            <a:xfrm>
              <a:off x="1214827" y="2639621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6" name="立方体 255">
              <a:extLst>
                <a:ext uri="{FF2B5EF4-FFF2-40B4-BE49-F238E27FC236}">
                  <a16:creationId xmlns:a16="http://schemas.microsoft.com/office/drawing/2014/main" id="{00D67449-C4EA-19BE-DE63-F1E33045B5BF}"/>
                </a:ext>
              </a:extLst>
            </p:cNvPr>
            <p:cNvSpPr/>
            <p:nvPr/>
          </p:nvSpPr>
          <p:spPr>
            <a:xfrm>
              <a:off x="1369424" y="2639621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立方体 256">
              <a:extLst>
                <a:ext uri="{FF2B5EF4-FFF2-40B4-BE49-F238E27FC236}">
                  <a16:creationId xmlns:a16="http://schemas.microsoft.com/office/drawing/2014/main" id="{E8B3BD26-44CA-4B78-A7B0-F434DFD1762B}"/>
                </a:ext>
              </a:extLst>
            </p:cNvPr>
            <p:cNvSpPr/>
            <p:nvPr/>
          </p:nvSpPr>
          <p:spPr>
            <a:xfrm>
              <a:off x="1214827" y="2493001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立方体 257">
              <a:extLst>
                <a:ext uri="{FF2B5EF4-FFF2-40B4-BE49-F238E27FC236}">
                  <a16:creationId xmlns:a16="http://schemas.microsoft.com/office/drawing/2014/main" id="{8739960E-7D85-7286-D39F-DB2E97EFF138}"/>
                </a:ext>
              </a:extLst>
            </p:cNvPr>
            <p:cNvSpPr/>
            <p:nvPr/>
          </p:nvSpPr>
          <p:spPr>
            <a:xfrm>
              <a:off x="1369424" y="2493000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立方体 258">
              <a:extLst>
                <a:ext uri="{FF2B5EF4-FFF2-40B4-BE49-F238E27FC236}">
                  <a16:creationId xmlns:a16="http://schemas.microsoft.com/office/drawing/2014/main" id="{473F25EF-0E6E-97F4-47FB-AFDF7524DBEB}"/>
                </a:ext>
              </a:extLst>
            </p:cNvPr>
            <p:cNvSpPr/>
            <p:nvPr/>
          </p:nvSpPr>
          <p:spPr>
            <a:xfrm>
              <a:off x="1524021" y="2639621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0" name="立方体 259">
              <a:extLst>
                <a:ext uri="{FF2B5EF4-FFF2-40B4-BE49-F238E27FC236}">
                  <a16:creationId xmlns:a16="http://schemas.microsoft.com/office/drawing/2014/main" id="{A81AF12D-C516-F922-A4AC-BF781559B95A}"/>
                </a:ext>
              </a:extLst>
            </p:cNvPr>
            <p:cNvSpPr/>
            <p:nvPr/>
          </p:nvSpPr>
          <p:spPr>
            <a:xfrm>
              <a:off x="1678618" y="2639621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1" name="立方体 260">
              <a:extLst>
                <a:ext uri="{FF2B5EF4-FFF2-40B4-BE49-F238E27FC236}">
                  <a16:creationId xmlns:a16="http://schemas.microsoft.com/office/drawing/2014/main" id="{06B42012-71F5-8ECA-0C58-C809B8DC71B0}"/>
                </a:ext>
              </a:extLst>
            </p:cNvPr>
            <p:cNvSpPr/>
            <p:nvPr/>
          </p:nvSpPr>
          <p:spPr>
            <a:xfrm>
              <a:off x="1524021" y="2493001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2" name="立方体 261">
              <a:extLst>
                <a:ext uri="{FF2B5EF4-FFF2-40B4-BE49-F238E27FC236}">
                  <a16:creationId xmlns:a16="http://schemas.microsoft.com/office/drawing/2014/main" id="{1F9B0D03-EB26-026B-D5BC-5C2B5689C1BD}"/>
                </a:ext>
              </a:extLst>
            </p:cNvPr>
            <p:cNvSpPr/>
            <p:nvPr/>
          </p:nvSpPr>
          <p:spPr>
            <a:xfrm>
              <a:off x="1678618" y="2493000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3" name="立方体 262">
              <a:extLst>
                <a:ext uri="{FF2B5EF4-FFF2-40B4-BE49-F238E27FC236}">
                  <a16:creationId xmlns:a16="http://schemas.microsoft.com/office/drawing/2014/main" id="{E0E1803C-F41E-930B-C541-80DDB26AFBF4}"/>
                </a:ext>
              </a:extLst>
            </p:cNvPr>
            <p:cNvSpPr/>
            <p:nvPr/>
          </p:nvSpPr>
          <p:spPr>
            <a:xfrm>
              <a:off x="1833215" y="2639621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立方体 263">
              <a:extLst>
                <a:ext uri="{FF2B5EF4-FFF2-40B4-BE49-F238E27FC236}">
                  <a16:creationId xmlns:a16="http://schemas.microsoft.com/office/drawing/2014/main" id="{69A0550C-52EF-2E74-6092-D4FED8D4B236}"/>
                </a:ext>
              </a:extLst>
            </p:cNvPr>
            <p:cNvSpPr/>
            <p:nvPr/>
          </p:nvSpPr>
          <p:spPr>
            <a:xfrm>
              <a:off x="1987812" y="2639621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5" name="立方体 264">
              <a:extLst>
                <a:ext uri="{FF2B5EF4-FFF2-40B4-BE49-F238E27FC236}">
                  <a16:creationId xmlns:a16="http://schemas.microsoft.com/office/drawing/2014/main" id="{3A4E4773-B32E-C7AA-5451-E9CE9F696A00}"/>
                </a:ext>
              </a:extLst>
            </p:cNvPr>
            <p:cNvSpPr/>
            <p:nvPr/>
          </p:nvSpPr>
          <p:spPr>
            <a:xfrm>
              <a:off x="1833215" y="2493001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6" name="立方体 265">
              <a:extLst>
                <a:ext uri="{FF2B5EF4-FFF2-40B4-BE49-F238E27FC236}">
                  <a16:creationId xmlns:a16="http://schemas.microsoft.com/office/drawing/2014/main" id="{005EBD2D-5337-C648-4A4C-F397348097C1}"/>
                </a:ext>
              </a:extLst>
            </p:cNvPr>
            <p:cNvSpPr/>
            <p:nvPr/>
          </p:nvSpPr>
          <p:spPr>
            <a:xfrm>
              <a:off x="1987812" y="2493000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7" name="立方体 266">
              <a:extLst>
                <a:ext uri="{FF2B5EF4-FFF2-40B4-BE49-F238E27FC236}">
                  <a16:creationId xmlns:a16="http://schemas.microsoft.com/office/drawing/2014/main" id="{9B5836AE-DB16-A396-EFA6-7C4C412926FA}"/>
                </a:ext>
              </a:extLst>
            </p:cNvPr>
            <p:cNvSpPr/>
            <p:nvPr/>
          </p:nvSpPr>
          <p:spPr>
            <a:xfrm>
              <a:off x="2142409" y="2639621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8" name="立方体 267">
              <a:extLst>
                <a:ext uri="{FF2B5EF4-FFF2-40B4-BE49-F238E27FC236}">
                  <a16:creationId xmlns:a16="http://schemas.microsoft.com/office/drawing/2014/main" id="{6B475E3A-7A87-8DC6-E610-4D3FBF76F09A}"/>
                </a:ext>
              </a:extLst>
            </p:cNvPr>
            <p:cNvSpPr/>
            <p:nvPr/>
          </p:nvSpPr>
          <p:spPr>
            <a:xfrm>
              <a:off x="2142409" y="2493000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9" name="立方体 268">
              <a:extLst>
                <a:ext uri="{FF2B5EF4-FFF2-40B4-BE49-F238E27FC236}">
                  <a16:creationId xmlns:a16="http://schemas.microsoft.com/office/drawing/2014/main" id="{9E6929BD-A385-DA88-5DAF-01BCF8455C4A}"/>
                </a:ext>
              </a:extLst>
            </p:cNvPr>
            <p:cNvSpPr/>
            <p:nvPr/>
          </p:nvSpPr>
          <p:spPr>
            <a:xfrm>
              <a:off x="1214827" y="2346082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0" name="立方体 269">
              <a:extLst>
                <a:ext uri="{FF2B5EF4-FFF2-40B4-BE49-F238E27FC236}">
                  <a16:creationId xmlns:a16="http://schemas.microsoft.com/office/drawing/2014/main" id="{9966328B-C529-1E36-E7AA-6B97895F2575}"/>
                </a:ext>
              </a:extLst>
            </p:cNvPr>
            <p:cNvSpPr/>
            <p:nvPr/>
          </p:nvSpPr>
          <p:spPr>
            <a:xfrm>
              <a:off x="1369424" y="2346081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1" name="立方体 270">
              <a:extLst>
                <a:ext uri="{FF2B5EF4-FFF2-40B4-BE49-F238E27FC236}">
                  <a16:creationId xmlns:a16="http://schemas.microsoft.com/office/drawing/2014/main" id="{FB722F9F-DE3B-DEB2-C5C7-08967083DEAE}"/>
                </a:ext>
              </a:extLst>
            </p:cNvPr>
            <p:cNvSpPr/>
            <p:nvPr/>
          </p:nvSpPr>
          <p:spPr>
            <a:xfrm>
              <a:off x="1524021" y="2346082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2" name="立方体 271">
              <a:extLst>
                <a:ext uri="{FF2B5EF4-FFF2-40B4-BE49-F238E27FC236}">
                  <a16:creationId xmlns:a16="http://schemas.microsoft.com/office/drawing/2014/main" id="{56A7F827-6FD0-AA84-58A8-B4B55FDA8849}"/>
                </a:ext>
              </a:extLst>
            </p:cNvPr>
            <p:cNvSpPr/>
            <p:nvPr/>
          </p:nvSpPr>
          <p:spPr>
            <a:xfrm>
              <a:off x="1678618" y="2346081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3" name="立方体 272">
              <a:extLst>
                <a:ext uri="{FF2B5EF4-FFF2-40B4-BE49-F238E27FC236}">
                  <a16:creationId xmlns:a16="http://schemas.microsoft.com/office/drawing/2014/main" id="{44BC6653-1188-B845-96FB-90B203D04A10}"/>
                </a:ext>
              </a:extLst>
            </p:cNvPr>
            <p:cNvSpPr/>
            <p:nvPr/>
          </p:nvSpPr>
          <p:spPr>
            <a:xfrm>
              <a:off x="1833215" y="2346082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4" name="立方体 273">
              <a:extLst>
                <a:ext uri="{FF2B5EF4-FFF2-40B4-BE49-F238E27FC236}">
                  <a16:creationId xmlns:a16="http://schemas.microsoft.com/office/drawing/2014/main" id="{40A8E8F2-95F9-A28C-F1C9-8FEEA3B040BB}"/>
                </a:ext>
              </a:extLst>
            </p:cNvPr>
            <p:cNvSpPr/>
            <p:nvPr/>
          </p:nvSpPr>
          <p:spPr>
            <a:xfrm>
              <a:off x="1987812" y="2346081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5" name="立方体 274">
              <a:extLst>
                <a:ext uri="{FF2B5EF4-FFF2-40B4-BE49-F238E27FC236}">
                  <a16:creationId xmlns:a16="http://schemas.microsoft.com/office/drawing/2014/main" id="{9E40CB72-CD16-9973-C8BD-A7830B486788}"/>
                </a:ext>
              </a:extLst>
            </p:cNvPr>
            <p:cNvSpPr/>
            <p:nvPr/>
          </p:nvSpPr>
          <p:spPr>
            <a:xfrm>
              <a:off x="2142409" y="2346081"/>
              <a:ext cx="202301" cy="202301"/>
            </a:xfrm>
            <a:prstGeom prst="cub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6" name="立方体 275">
            <a:extLst>
              <a:ext uri="{FF2B5EF4-FFF2-40B4-BE49-F238E27FC236}">
                <a16:creationId xmlns:a16="http://schemas.microsoft.com/office/drawing/2014/main" id="{20C33679-7426-8020-776D-CEDA18CF101C}"/>
              </a:ext>
            </a:extLst>
          </p:cNvPr>
          <p:cNvSpPr/>
          <p:nvPr/>
        </p:nvSpPr>
        <p:spPr>
          <a:xfrm>
            <a:off x="6363880" y="4464788"/>
            <a:ext cx="202301" cy="202301"/>
          </a:xfrm>
          <a:prstGeom prst="cub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E774826A-D055-FB96-E1BB-17B56C2C2F60}"/>
              </a:ext>
            </a:extLst>
          </p:cNvPr>
          <p:cNvSpPr txBox="1"/>
          <p:nvPr/>
        </p:nvSpPr>
        <p:spPr>
          <a:xfrm>
            <a:off x="6710415" y="4379678"/>
            <a:ext cx="35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370E5EE5-4121-809C-A9ED-C5492C9B5349}"/>
              </a:ext>
            </a:extLst>
          </p:cNvPr>
          <p:cNvSpPr txBox="1"/>
          <p:nvPr/>
        </p:nvSpPr>
        <p:spPr>
          <a:xfrm>
            <a:off x="7417523" y="5092049"/>
            <a:ext cx="35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CD1AE3B9-F8D9-02BD-33C8-6858CAEE1D6D}"/>
              </a:ext>
            </a:extLst>
          </p:cNvPr>
          <p:cNvSpPr txBox="1"/>
          <p:nvPr/>
        </p:nvSpPr>
        <p:spPr>
          <a:xfrm>
            <a:off x="6038273" y="4379678"/>
            <a:ext cx="35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38C990F0-01D6-099E-45DA-479D1B3DCB46}"/>
              </a:ext>
            </a:extLst>
          </p:cNvPr>
          <p:cNvSpPr txBox="1"/>
          <p:nvPr/>
        </p:nvSpPr>
        <p:spPr>
          <a:xfrm>
            <a:off x="6274240" y="4623478"/>
            <a:ext cx="35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CBCEC338-B31D-037C-858A-5A19520D58E1}"/>
              </a:ext>
            </a:extLst>
          </p:cNvPr>
          <p:cNvSpPr txBox="1"/>
          <p:nvPr/>
        </p:nvSpPr>
        <p:spPr>
          <a:xfrm>
            <a:off x="8165140" y="3727013"/>
            <a:ext cx="35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7E4F2850-C7F3-891D-0CB9-4E8D806D1BB5}"/>
              </a:ext>
            </a:extLst>
          </p:cNvPr>
          <p:cNvSpPr txBox="1"/>
          <p:nvPr/>
        </p:nvSpPr>
        <p:spPr>
          <a:xfrm>
            <a:off x="6497969" y="4185470"/>
            <a:ext cx="35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7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A7DBB-3EA9-6470-4FBA-2B6622BA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Swin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22D67-F6E7-7A69-D543-4621D277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Backbone</a:t>
            </a:r>
            <a:endParaRPr kumimoji="1" lang="zh-CN" altLang="en-US" dirty="0"/>
          </a:p>
        </p:txBody>
      </p:sp>
      <p:pic>
        <p:nvPicPr>
          <p:cNvPr id="5" name="图片 4" descr="图示, 示意图&#10;&#10;描述已自动生成">
            <a:extLst>
              <a:ext uri="{FF2B5EF4-FFF2-40B4-BE49-F238E27FC236}">
                <a16:creationId xmlns:a16="http://schemas.microsoft.com/office/drawing/2014/main" id="{DB3AE3D1-D506-49C9-E9B7-0D88C75C9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3" y="3429000"/>
            <a:ext cx="8763674" cy="2537022"/>
          </a:xfrm>
          <a:prstGeom prst="rect">
            <a:avLst/>
          </a:prstGeom>
        </p:spPr>
      </p:pic>
      <p:pic>
        <p:nvPicPr>
          <p:cNvPr id="6" name="内容占位符 4" descr="图示&#10;&#10;描述已自动生成">
            <a:extLst>
              <a:ext uri="{FF2B5EF4-FFF2-40B4-BE49-F238E27FC236}">
                <a16:creationId xmlns:a16="http://schemas.microsoft.com/office/drawing/2014/main" id="{12D68BF4-CDEF-A281-01E9-9E3355545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128" y="1405025"/>
            <a:ext cx="3598969" cy="20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1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1782</TotalTime>
  <Words>498</Words>
  <Application>Microsoft Macintosh PowerPoint</Application>
  <PresentationFormat>全屏显示(4:3)</PresentationFormat>
  <Paragraphs>145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Cavolini</vt:lpstr>
      <vt:lpstr>Times New Roman</vt:lpstr>
      <vt:lpstr>Wingdings</vt:lpstr>
      <vt:lpstr>Office 主题​​</vt:lpstr>
      <vt:lpstr>Swin Transformer  Hierarchical Vision Transformer using Shifted Windows</vt:lpstr>
      <vt:lpstr>Excellent Performance in Object Detection</vt:lpstr>
      <vt:lpstr>Transformer[1] and ViT[2]</vt:lpstr>
      <vt:lpstr>Vision Transformer – ViT[2]</vt:lpstr>
      <vt:lpstr>Multi-Scale Feature in CNN</vt:lpstr>
      <vt:lpstr>Swin Transformer</vt:lpstr>
      <vt:lpstr>Swin Transformer</vt:lpstr>
      <vt:lpstr>Swin Transformer</vt:lpstr>
      <vt:lpstr>Swin Transformer</vt:lpstr>
      <vt:lpstr>Swin Transformer</vt:lpstr>
      <vt:lpstr>Swin Transformer</vt:lpstr>
      <vt:lpstr>Swin Transformer</vt:lpstr>
      <vt:lpstr>Swin Transformer</vt:lpstr>
      <vt:lpstr>Swin Transformer</vt:lpstr>
      <vt:lpstr>Reference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祥桥</dc:creator>
  <cp:lastModifiedBy>孟 祥桥</cp:lastModifiedBy>
  <cp:revision>7</cp:revision>
  <dcterms:created xsi:type="dcterms:W3CDTF">2022-09-22T02:40:44Z</dcterms:created>
  <dcterms:modified xsi:type="dcterms:W3CDTF">2022-10-10T08:07:58Z</dcterms:modified>
</cp:coreProperties>
</file>