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omments/comment1.xml" ContentType="application/vnd.openxmlformats-officedocument.presentationml.comment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6" r:id="rId1"/>
    <p:sldMasterId id="2147483699" r:id="rId2"/>
  </p:sldMasterIdLst>
  <p:notesMasterIdLst>
    <p:notesMasterId r:id="rId18"/>
  </p:notesMasterIdLst>
  <p:sldIdLst>
    <p:sldId id="372" r:id="rId3"/>
    <p:sldId id="376" r:id="rId4"/>
    <p:sldId id="497" r:id="rId5"/>
    <p:sldId id="498" r:id="rId6"/>
    <p:sldId id="499" r:id="rId7"/>
    <p:sldId id="500" r:id="rId8"/>
    <p:sldId id="501" r:id="rId9"/>
    <p:sldId id="495" r:id="rId10"/>
    <p:sldId id="496" r:id="rId11"/>
    <p:sldId id="502" r:id="rId12"/>
    <p:sldId id="503" r:id="rId13"/>
    <p:sldId id="504" r:id="rId14"/>
    <p:sldId id="505" r:id="rId15"/>
    <p:sldId id="494" r:id="rId16"/>
    <p:sldId id="424"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rosoft Office User" initials="MOU" lastIdx="2" clrIdx="0">
    <p:extLst>
      <p:ext uri="{19B8F6BF-5375-455C-9EA6-DF929625EA0E}">
        <p15:presenceInfo xmlns:p15="http://schemas.microsoft.com/office/powerpoint/2012/main" userId="Microsoft Office Us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213"/>
    <p:restoredTop sz="76715"/>
  </p:normalViewPr>
  <p:slideViewPr>
    <p:cSldViewPr snapToGrid="0" snapToObjects="1">
      <p:cViewPr varScale="1">
        <p:scale>
          <a:sx n="118" d="100"/>
          <a:sy n="118" d="100"/>
        </p:scale>
        <p:origin x="1304" y="2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commentAuthors" Target="commentAuthor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2-04-06T18:05:58.438" idx="2">
    <p:pos x="10" y="10"/>
    <p:text/>
    <p:extLst>
      <p:ext uri="{C676402C-5697-4E1C-873F-D02D1690AC5C}">
        <p15:threadingInfo xmlns:p15="http://schemas.microsoft.com/office/powerpoint/2012/main" timeZoneBias="42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0741926-7600-3D43-BFD5-A7893AB8602A}" type="datetimeFigureOut">
              <a:rPr lang="en-US" smtClean="0"/>
              <a:t>3/31/23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C01410C-A9AF-3C4F-ACCD-6A8F1AFCAAB6}" type="slidenum">
              <a:rPr lang="en-US" smtClean="0"/>
              <a:t>‹#›</a:t>
            </a:fld>
            <a:endParaRPr lang="en-US"/>
          </a:p>
        </p:txBody>
      </p:sp>
    </p:spTree>
    <p:extLst>
      <p:ext uri="{BB962C8B-B14F-4D97-AF65-F5344CB8AC3E}">
        <p14:creationId xmlns:p14="http://schemas.microsoft.com/office/powerpoint/2010/main" val="9741771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348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dirty="0">
              <a:latin typeface="Calibri" charset="0"/>
            </a:endParaRPr>
          </a:p>
        </p:txBody>
      </p:sp>
      <p:sp>
        <p:nvSpPr>
          <p:cNvPr id="33796"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838DD4A5-DA74-DD45-AB4C-3F649DEF201D}" type="slidenum">
              <a:rPr lang="en-US">
                <a:latin typeface="Calibri" charset="0"/>
              </a:rPr>
              <a:pPr eaLnBrk="1" hangingPunct="1"/>
              <a:t>1</a:t>
            </a:fld>
            <a:endParaRPr lang="en-US">
              <a:latin typeface="Calibri" charset="0"/>
            </a:endParaRPr>
          </a:p>
        </p:txBody>
      </p:sp>
    </p:spTree>
    <p:extLst>
      <p:ext uri="{BB962C8B-B14F-4D97-AF65-F5344CB8AC3E}">
        <p14:creationId xmlns:p14="http://schemas.microsoft.com/office/powerpoint/2010/main" val="42691294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C01410C-A9AF-3C4F-ACCD-6A8F1AFCAAB6}" type="slidenum">
              <a:rPr lang="en-US" smtClean="0"/>
              <a:t>14</a:t>
            </a:fld>
            <a:endParaRPr lang="en-US"/>
          </a:p>
        </p:txBody>
      </p:sp>
    </p:spTree>
    <p:extLst>
      <p:ext uri="{BB962C8B-B14F-4D97-AF65-F5344CB8AC3E}">
        <p14:creationId xmlns:p14="http://schemas.microsoft.com/office/powerpoint/2010/main" val="22782417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C01410C-A9AF-3C4F-ACCD-6A8F1AFCAAB6}" type="slidenum">
              <a:rPr lang="en-US" smtClean="0"/>
              <a:t>2</a:t>
            </a:fld>
            <a:endParaRPr lang="en-US"/>
          </a:p>
        </p:txBody>
      </p:sp>
    </p:spTree>
    <p:extLst>
      <p:ext uri="{BB962C8B-B14F-4D97-AF65-F5344CB8AC3E}">
        <p14:creationId xmlns:p14="http://schemas.microsoft.com/office/powerpoint/2010/main" val="26794819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2PC has two main failure modes. These are participant failure and coordinator failure. As usual, failures can be caused by systems crashing, or being partitioned from the rest of the application. From the perspective of 2PC, the crashes and partitions are indistinguishable:</a:t>
            </a:r>
          </a:p>
          <a:p>
            <a:endParaRPr lang="en-US" dirty="0"/>
          </a:p>
          <a:p>
            <a:r>
              <a:rPr lang="en-US" dirty="0"/>
              <a:t>Participant failure</a:t>
            </a:r>
          </a:p>
          <a:p>
            <a:pPr marL="171450" indent="-171450">
              <a:buFontTx/>
              <a:buChar char="-"/>
            </a:pPr>
            <a:r>
              <a:rPr lang="en-US" dirty="0"/>
              <a:t>When a participant crashes before the prepare phase completes, the transaction is aborted by the coordinator. This is a straightforward failure scenario. </a:t>
            </a:r>
          </a:p>
          <a:p>
            <a:pPr marL="171450" indent="-171450">
              <a:buFontTx/>
              <a:buChar char="-"/>
            </a:pPr>
            <a:r>
              <a:rPr lang="en-US" dirty="0"/>
              <a:t>It’s also possible for a participant to reply to the prepare message and then fail. In either case, when the participant restarts, it needs to communicate with the coordinator to discover transaction outcomes. The coordinator can use its transaction log to look up the outcomes and inform the recovered participant accordingly. The participant then completes the transaction locally. </a:t>
            </a:r>
          </a:p>
          <a:p>
            <a:pPr marL="171450" indent="-171450">
              <a:buFontTx/>
              <a:buChar char="-"/>
            </a:pPr>
            <a:r>
              <a:rPr lang="en-US" dirty="0"/>
              <a:t>Essentially then, participant failure doesn’t threaten consistency, as the correct transaction outcome is reached.</a:t>
            </a:r>
          </a:p>
          <a:p>
            <a:pPr marL="171450" indent="-171450">
              <a:buFontTx/>
              <a:buChar char="-"/>
            </a:pPr>
            <a:endParaRPr lang="en-US" dirty="0"/>
          </a:p>
          <a:p>
            <a:pPr marL="171450" indent="-171450">
              <a:buFontTx/>
              <a:buChar char="-"/>
            </a:pPr>
            <a:r>
              <a:rPr lang="en-US" dirty="0"/>
              <a:t>Coordinator Failure</a:t>
            </a:r>
          </a:p>
          <a:p>
            <a:pPr marL="171450" indent="-171450">
              <a:buFontTx/>
              <a:buChar char="-"/>
            </a:pPr>
            <a:r>
              <a:rPr lang="en-US" dirty="0"/>
              <a:t>Should the coordinator fail after sending the prepare message, participants have a dilemma. Participants that have voted to commit must block until the coordinator informs them of the transaction outcome. </a:t>
            </a:r>
          </a:p>
          <a:p>
            <a:pPr marL="171450" indent="-171450">
              <a:buFontTx/>
              <a:buChar char="-"/>
            </a:pPr>
            <a:r>
              <a:rPr lang="en-US" dirty="0"/>
              <a:t>If the coordinator crashes before or during sending out the commit messages, participants cannot proceed, as the coordinator has failed and will not send the transaction outcome until it recovers. </a:t>
            </a:r>
          </a:p>
          <a:p>
            <a:pPr marL="171450" indent="-171450">
              <a:buFontTx/>
              <a:buChar char="-"/>
            </a:pPr>
            <a:endParaRPr lang="en-US" dirty="0"/>
          </a:p>
          <a:p>
            <a:endParaRPr lang="en-US" dirty="0"/>
          </a:p>
        </p:txBody>
      </p:sp>
      <p:sp>
        <p:nvSpPr>
          <p:cNvPr id="4" name="Slide Number Placeholder 3"/>
          <p:cNvSpPr>
            <a:spLocks noGrp="1"/>
          </p:cNvSpPr>
          <p:nvPr>
            <p:ph type="sldNum" sz="quarter" idx="5"/>
          </p:nvPr>
        </p:nvSpPr>
        <p:spPr/>
        <p:txBody>
          <a:bodyPr/>
          <a:lstStyle/>
          <a:p>
            <a:fld id="{6C01410C-A9AF-3C4F-ACCD-6A8F1AFCAAB6}" type="slidenum">
              <a:rPr lang="en-US" smtClean="0"/>
              <a:t>6</a:t>
            </a:fld>
            <a:endParaRPr lang="en-US"/>
          </a:p>
        </p:txBody>
      </p:sp>
    </p:spTree>
    <p:extLst>
      <p:ext uri="{BB962C8B-B14F-4D97-AF65-F5344CB8AC3E}">
        <p14:creationId xmlns:p14="http://schemas.microsoft.com/office/powerpoint/2010/main" val="9203818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3PC – Has additional step before</a:t>
            </a:r>
          </a:p>
        </p:txBody>
      </p:sp>
      <p:sp>
        <p:nvSpPr>
          <p:cNvPr id="4" name="Slide Number Placeholder 3"/>
          <p:cNvSpPr>
            <a:spLocks noGrp="1"/>
          </p:cNvSpPr>
          <p:nvPr>
            <p:ph type="sldNum" sz="quarter" idx="5"/>
          </p:nvPr>
        </p:nvSpPr>
        <p:spPr/>
        <p:txBody>
          <a:bodyPr/>
          <a:lstStyle/>
          <a:p>
            <a:fld id="{6C01410C-A9AF-3C4F-ACCD-6A8F1AFCAAB6}" type="slidenum">
              <a:rPr lang="en-US" smtClean="0"/>
              <a:t>7</a:t>
            </a:fld>
            <a:endParaRPr lang="en-US"/>
          </a:p>
        </p:txBody>
      </p:sp>
    </p:spTree>
    <p:extLst>
      <p:ext uri="{BB962C8B-B14F-4D97-AF65-F5344CB8AC3E}">
        <p14:creationId xmlns:p14="http://schemas.microsoft.com/office/powerpoint/2010/main" val="18657789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As an example of the need for consensus, imagine what could happen at the end of an online auction when multiple last second bids are submitted. This is equivalent to multiple clients sending update requests that can be handled by different replicas of the same auction data object. In an eventually consistent system, this could lead to replicas with different bid values and potentially the loss of the highest bid.</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A consensus algorithm makes sure such problems cannot occur. More specifically:</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dirty="0"/>
              <a:t>All replicas must agree on the same winning bid. Safety properties ensure nothing bad happens. In this case, two winning bids would be bad.</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dirty="0"/>
              <a:t>A single winning bid is eventually selected. This is a liveness property. Liveness ensures something good happens and the system makes progress. In this case consensus is eventually reached on a single winning bid. Consensus algorithms that guarantee liveness are known as fault-tolerant consensus algorithms.</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dirty="0"/>
              <a:t>The winning bid is one of the bids that was submitted. This ensures the algorithm can’t simply be hardcoded to agree on a predetermined value.</a:t>
            </a:r>
          </a:p>
          <a:p>
            <a:endParaRPr lang="en-US" dirty="0"/>
          </a:p>
        </p:txBody>
      </p:sp>
      <p:sp>
        <p:nvSpPr>
          <p:cNvPr id="4" name="Slide Number Placeholder 3"/>
          <p:cNvSpPr>
            <a:spLocks noGrp="1"/>
          </p:cNvSpPr>
          <p:nvPr>
            <p:ph type="sldNum" sz="quarter" idx="5"/>
          </p:nvPr>
        </p:nvSpPr>
        <p:spPr/>
        <p:txBody>
          <a:bodyPr/>
          <a:lstStyle/>
          <a:p>
            <a:fld id="{6C01410C-A9AF-3C4F-ACCD-6A8F1AFCAAB6}" type="slidenum">
              <a:rPr lang="en-US" smtClean="0"/>
              <a:t>8</a:t>
            </a:fld>
            <a:endParaRPr lang="en-US"/>
          </a:p>
        </p:txBody>
      </p:sp>
    </p:spTree>
    <p:extLst>
      <p:ext uri="{BB962C8B-B14F-4D97-AF65-F5344CB8AC3E}">
        <p14:creationId xmlns:p14="http://schemas.microsoft.com/office/powerpoint/2010/main" val="7951722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0" fontAlgn="base" latinLnBrk="0" hangingPunct="0">
              <a:lnSpc>
                <a:spcPct val="100000"/>
              </a:lnSpc>
              <a:spcBef>
                <a:spcPct val="30000"/>
              </a:spcBef>
              <a:spcAft>
                <a:spcPct val="0"/>
              </a:spcAft>
              <a:buClrTx/>
              <a:buSzTx/>
              <a:buFontTx/>
              <a:buNone/>
              <a:tabLst/>
              <a:defRPr/>
            </a:pPr>
            <a:r>
              <a:rPr lang="en-US" dirty="0"/>
              <a:t>Raft is a leader-based algorithm. The leader accepts all updates and defines an order for their execution. It then takes responsibility for sending these updates to all replicas in the defined order, such that all replicas maintain identical committed states. The updates are maintained as a log, and Raft essentially replicates this log to all members of the system.</a:t>
            </a:r>
          </a:p>
          <a:p>
            <a:endParaRPr lang="en-US" dirty="0"/>
          </a:p>
          <a:p>
            <a:endParaRPr lang="en-US" dirty="0"/>
          </a:p>
        </p:txBody>
      </p:sp>
      <p:sp>
        <p:nvSpPr>
          <p:cNvPr id="4" name="Slide Number Placeholder 3"/>
          <p:cNvSpPr>
            <a:spLocks noGrp="1"/>
          </p:cNvSpPr>
          <p:nvPr>
            <p:ph type="sldNum" sz="quarter" idx="5"/>
          </p:nvPr>
        </p:nvSpPr>
        <p:spPr/>
        <p:txBody>
          <a:bodyPr/>
          <a:lstStyle/>
          <a:p>
            <a:fld id="{6C01410C-A9AF-3C4F-ACCD-6A8F1AFCAAB6}" type="slidenum">
              <a:rPr lang="en-US" smtClean="0"/>
              <a:t>10</a:t>
            </a:fld>
            <a:endParaRPr lang="en-US"/>
          </a:p>
        </p:txBody>
      </p:sp>
    </p:spTree>
    <p:extLst>
      <p:ext uri="{BB962C8B-B14F-4D97-AF65-F5344CB8AC3E}">
        <p14:creationId xmlns:p14="http://schemas.microsoft.com/office/powerpoint/2010/main" val="8276496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Raft cluster has an odd number of nodes, for example, three or five. This enables consensus to proceed based on quorums. At any instant, each node is either a leader, a follower, or a candidate for leader if a leader failure has been detected. The leader sends periodic heartbeat messages to followers to signal that it is still alive. The message flow in a basic Raft cluster architecture is shown in Figure 12-3. The time period for leader heartbeats is typically around 300–500 milliseconds.</a:t>
            </a:r>
          </a:p>
          <a:p>
            <a:endParaRPr lang="en-US" dirty="0"/>
          </a:p>
          <a:p>
            <a:r>
              <a:rPr lang="en-US" dirty="0"/>
              <a:t>Each leader is associated with a monotonically increasing value known as a term. The term is a logical clock, and each valid term value is associated with a single leader. The current term value is persisted locally by every node in the cluster, and is essential for leader election. Each heartbeat message contains the current term value and leader identity and is delivered using an </a:t>
            </a:r>
            <a:r>
              <a:rPr lang="en-US" dirty="0" err="1"/>
              <a:t>AppendEntries</a:t>
            </a:r>
            <a:r>
              <a:rPr lang="en-US" dirty="0"/>
              <a:t>() message. </a:t>
            </a:r>
            <a:r>
              <a:rPr lang="en-US" dirty="0" err="1"/>
              <a:t>AppendEntries</a:t>
            </a:r>
            <a:r>
              <a:rPr lang="en-US" dirty="0"/>
              <a:t>() is also utilized to deliver new entries to commit on the log. During idle periods when the leader has no new requests from clients, an empty </a:t>
            </a:r>
            <a:r>
              <a:rPr lang="en-US" dirty="0" err="1"/>
              <a:t>AppendEntries</a:t>
            </a:r>
            <a:r>
              <a:rPr lang="en-US" dirty="0"/>
              <a:t>() simply suffices as the heartbeat.</a:t>
            </a:r>
          </a:p>
          <a:p>
            <a:endParaRPr lang="en-US" dirty="0"/>
          </a:p>
        </p:txBody>
      </p:sp>
      <p:sp>
        <p:nvSpPr>
          <p:cNvPr id="4" name="Slide Number Placeholder 3"/>
          <p:cNvSpPr>
            <a:spLocks noGrp="1"/>
          </p:cNvSpPr>
          <p:nvPr>
            <p:ph type="sldNum" sz="quarter" idx="5"/>
          </p:nvPr>
        </p:nvSpPr>
        <p:spPr/>
        <p:txBody>
          <a:bodyPr/>
          <a:lstStyle/>
          <a:p>
            <a:fld id="{6C01410C-A9AF-3C4F-ACCD-6A8F1AFCAAB6}" type="slidenum">
              <a:rPr lang="en-US" smtClean="0"/>
              <a:t>11</a:t>
            </a:fld>
            <a:endParaRPr lang="en-US"/>
          </a:p>
        </p:txBody>
      </p:sp>
    </p:spTree>
    <p:extLst>
      <p:ext uri="{BB962C8B-B14F-4D97-AF65-F5344CB8AC3E}">
        <p14:creationId xmlns:p14="http://schemas.microsoft.com/office/powerpoint/2010/main" val="22377574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The leader in Raft sends periodic heartbeat messages to followers. </a:t>
            </a:r>
          </a:p>
          <a:p>
            <a:pPr marL="171450" indent="-171450">
              <a:buFontTx/>
              <a:buChar char="-"/>
            </a:pPr>
            <a:r>
              <a:rPr lang="en-US" dirty="0"/>
              <a:t>Each follower maintains an election timer, which it starts after receiving a heartbeat message. </a:t>
            </a:r>
          </a:p>
          <a:p>
            <a:pPr marL="171450" indent="-171450">
              <a:buFontTx/>
              <a:buChar char="-"/>
            </a:pPr>
            <a:r>
              <a:rPr lang="en-US" dirty="0"/>
              <a:t>If the timer expires before another heartbeat is received, the follower starts an election. </a:t>
            </a:r>
          </a:p>
          <a:p>
            <a:pPr marL="171450" indent="-171450">
              <a:buFontTx/>
              <a:buChar char="-"/>
            </a:pPr>
            <a:r>
              <a:rPr lang="en-US" dirty="0"/>
              <a:t>Election timers are randomized to minimize the likelihood that multiple followers time out simultaneously and call an election.</a:t>
            </a:r>
          </a:p>
          <a:p>
            <a:pPr marL="171450" indent="-171450">
              <a:buFontTx/>
              <a:buChar char="-"/>
            </a:pPr>
            <a:r>
              <a:rPr lang="en-US" dirty="0"/>
              <a:t>If a follower’s election timeout expires, it changes its state to candidate, increments the election term value, and sends a </a:t>
            </a:r>
            <a:r>
              <a:rPr lang="en-US" dirty="0" err="1"/>
              <a:t>RequestVote</a:t>
            </a:r>
            <a:r>
              <a:rPr lang="en-US" dirty="0"/>
              <a:t> message to all nodes. It also votes for itself. </a:t>
            </a:r>
          </a:p>
          <a:p>
            <a:pPr marL="171450" indent="-171450">
              <a:buFontTx/>
              <a:buChar char="-"/>
            </a:pPr>
            <a:r>
              <a:rPr lang="en-US" dirty="0"/>
              <a:t>The </a:t>
            </a:r>
            <a:r>
              <a:rPr lang="en-US" dirty="0" err="1"/>
              <a:t>RequestVote</a:t>
            </a:r>
            <a:r>
              <a:rPr lang="en-US" dirty="0"/>
              <a:t> message contains the candidate’s identifier, the new term value, and information about the state of the committed entries in the candidate’s log. </a:t>
            </a:r>
          </a:p>
          <a:p>
            <a:pPr marL="171450" indent="-171450">
              <a:buFontTx/>
              <a:buChar char="-"/>
            </a:pPr>
            <a:r>
              <a:rPr lang="en-US" dirty="0"/>
              <a:t>The candidate then waits until it receives replies. If it receives a majority of positive votes, it will transition to leader, and start sending out heartbeats to inform the other nodes in the cluster about its newly acquired status. </a:t>
            </a:r>
          </a:p>
          <a:p>
            <a:pPr marL="171450" indent="-171450">
              <a:buFontTx/>
              <a:buChar char="-"/>
            </a:pPr>
            <a:r>
              <a:rPr lang="en-US" dirty="0"/>
              <a:t>If a majority of votes are not received, it remains a candidate and resets its election timer.</a:t>
            </a:r>
          </a:p>
          <a:p>
            <a:endParaRPr lang="en-US" dirty="0"/>
          </a:p>
        </p:txBody>
      </p:sp>
      <p:sp>
        <p:nvSpPr>
          <p:cNvPr id="4" name="Slide Number Placeholder 3"/>
          <p:cNvSpPr>
            <a:spLocks noGrp="1"/>
          </p:cNvSpPr>
          <p:nvPr>
            <p:ph type="sldNum" sz="quarter" idx="5"/>
          </p:nvPr>
        </p:nvSpPr>
        <p:spPr/>
        <p:txBody>
          <a:bodyPr/>
          <a:lstStyle/>
          <a:p>
            <a:fld id="{6C01410C-A9AF-3C4F-ACCD-6A8F1AFCAAB6}" type="slidenum">
              <a:rPr lang="en-US" smtClean="0"/>
              <a:t>12</a:t>
            </a:fld>
            <a:endParaRPr lang="en-US"/>
          </a:p>
        </p:txBody>
      </p:sp>
    </p:spTree>
    <p:extLst>
      <p:ext uri="{BB962C8B-B14F-4D97-AF65-F5344CB8AC3E}">
        <p14:creationId xmlns:p14="http://schemas.microsoft.com/office/powerpoint/2010/main" val="3571701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These conditions on Raft’s leader election ensure that any elected leader has all the committed entries from previous terms in its log.</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 If a candidate does not have all committed entries in its log, it cannot receive a positive vote from more up-to-date followers. </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The candidate will then back down, another election will be started, and eventually a candidate with the most up-to-date log entries will win.</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It’s also possible for the election timers of two or more followers to expire simultaneously. When this happens, each follower will transition to a candidate, increment the term, and send </a:t>
            </a:r>
            <a:r>
              <a:rPr lang="en-US" dirty="0" err="1"/>
              <a:t>RequestVote</a:t>
            </a:r>
            <a:r>
              <a:rPr lang="en-US" dirty="0"/>
              <a:t> messages. Raft enforces a rule whereby any node can only vote once within a single term. Hence, when multiple candidates start an election:</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One may receive a majority of votes and win an election.</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None may receive a majority. In this case, candidates reset their election timers and another election will be initiated. Eventually a leader will be elected.</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dirty="0"/>
          </a:p>
          <a:p>
            <a:endParaRPr lang="en-US" dirty="0"/>
          </a:p>
        </p:txBody>
      </p:sp>
      <p:sp>
        <p:nvSpPr>
          <p:cNvPr id="4" name="Slide Number Placeholder 3"/>
          <p:cNvSpPr>
            <a:spLocks noGrp="1"/>
          </p:cNvSpPr>
          <p:nvPr>
            <p:ph type="sldNum" sz="quarter" idx="5"/>
          </p:nvPr>
        </p:nvSpPr>
        <p:spPr/>
        <p:txBody>
          <a:bodyPr/>
          <a:lstStyle/>
          <a:p>
            <a:fld id="{6C01410C-A9AF-3C4F-ACCD-6A8F1AFCAAB6}" type="slidenum">
              <a:rPr lang="en-US" smtClean="0"/>
              <a:t>13</a:t>
            </a:fld>
            <a:endParaRPr lang="en-US"/>
          </a:p>
        </p:txBody>
      </p:sp>
    </p:spTree>
    <p:extLst>
      <p:ext uri="{BB962C8B-B14F-4D97-AF65-F5344CB8AC3E}">
        <p14:creationId xmlns:p14="http://schemas.microsoft.com/office/powerpoint/2010/main" val="13077497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9EC9B4-D8ED-4748-9D13-238BD1F2BD4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C9B2A4E-9ECE-3F4D-8DB7-11298C945FD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3CC1917-57F3-FE41-ADFB-12E9B2D39916}"/>
              </a:ext>
            </a:extLst>
          </p:cNvPr>
          <p:cNvSpPr>
            <a:spLocks noGrp="1"/>
          </p:cNvSpPr>
          <p:nvPr>
            <p:ph type="dt" sz="half" idx="10"/>
          </p:nvPr>
        </p:nvSpPr>
        <p:spPr/>
        <p:txBody>
          <a:bodyPr/>
          <a:lstStyle/>
          <a:p>
            <a:fld id="{7E893F36-8772-814D-A905-8C917843E0A4}" type="datetimeFigureOut">
              <a:rPr lang="en-US" smtClean="0"/>
              <a:t>3/31/23</a:t>
            </a:fld>
            <a:endParaRPr lang="en-US"/>
          </a:p>
        </p:txBody>
      </p:sp>
      <p:sp>
        <p:nvSpPr>
          <p:cNvPr id="5" name="Footer Placeholder 4">
            <a:extLst>
              <a:ext uri="{FF2B5EF4-FFF2-40B4-BE49-F238E27FC236}">
                <a16:creationId xmlns:a16="http://schemas.microsoft.com/office/drawing/2014/main" id="{FB05AC55-4D05-B243-9F9A-73288D1644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780195-77CB-7644-8EDC-9DC5FC23879F}"/>
              </a:ext>
            </a:extLst>
          </p:cNvPr>
          <p:cNvSpPr>
            <a:spLocks noGrp="1"/>
          </p:cNvSpPr>
          <p:nvPr>
            <p:ph type="sldNum" sz="quarter" idx="12"/>
          </p:nvPr>
        </p:nvSpPr>
        <p:spPr/>
        <p:txBody>
          <a:bodyPr/>
          <a:lstStyle/>
          <a:p>
            <a:fld id="{44005836-6816-864A-A203-F6E50AFEEE6A}" type="slidenum">
              <a:rPr lang="en-US" smtClean="0"/>
              <a:t>‹#›</a:t>
            </a:fld>
            <a:endParaRPr lang="en-US"/>
          </a:p>
        </p:txBody>
      </p:sp>
    </p:spTree>
    <p:extLst>
      <p:ext uri="{BB962C8B-B14F-4D97-AF65-F5344CB8AC3E}">
        <p14:creationId xmlns:p14="http://schemas.microsoft.com/office/powerpoint/2010/main" val="11596996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E279F-4180-D842-9C26-8FF794E6543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93CE8F0-4B0F-8C46-BEFC-87C7E52063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AE2C52-E2EE-E84A-8A00-36EAF95B121A}"/>
              </a:ext>
            </a:extLst>
          </p:cNvPr>
          <p:cNvSpPr>
            <a:spLocks noGrp="1"/>
          </p:cNvSpPr>
          <p:nvPr>
            <p:ph type="dt" sz="half" idx="10"/>
          </p:nvPr>
        </p:nvSpPr>
        <p:spPr/>
        <p:txBody>
          <a:bodyPr/>
          <a:lstStyle/>
          <a:p>
            <a:fld id="{7E893F36-8772-814D-A905-8C917843E0A4}" type="datetimeFigureOut">
              <a:rPr lang="en-US" smtClean="0"/>
              <a:t>3/31/23</a:t>
            </a:fld>
            <a:endParaRPr lang="en-US"/>
          </a:p>
        </p:txBody>
      </p:sp>
      <p:sp>
        <p:nvSpPr>
          <p:cNvPr id="5" name="Footer Placeholder 4">
            <a:extLst>
              <a:ext uri="{FF2B5EF4-FFF2-40B4-BE49-F238E27FC236}">
                <a16:creationId xmlns:a16="http://schemas.microsoft.com/office/drawing/2014/main" id="{A0FC0E8A-7407-3B40-93DC-87D6198D7B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C78E8C-B5A7-1444-8775-12BAD4A086CE}"/>
              </a:ext>
            </a:extLst>
          </p:cNvPr>
          <p:cNvSpPr>
            <a:spLocks noGrp="1"/>
          </p:cNvSpPr>
          <p:nvPr>
            <p:ph type="sldNum" sz="quarter" idx="12"/>
          </p:nvPr>
        </p:nvSpPr>
        <p:spPr/>
        <p:txBody>
          <a:bodyPr/>
          <a:lstStyle/>
          <a:p>
            <a:fld id="{44005836-6816-864A-A203-F6E50AFEEE6A}" type="slidenum">
              <a:rPr lang="en-US" smtClean="0"/>
              <a:t>‹#›</a:t>
            </a:fld>
            <a:endParaRPr lang="en-US"/>
          </a:p>
        </p:txBody>
      </p:sp>
    </p:spTree>
    <p:extLst>
      <p:ext uri="{BB962C8B-B14F-4D97-AF65-F5344CB8AC3E}">
        <p14:creationId xmlns:p14="http://schemas.microsoft.com/office/powerpoint/2010/main" val="26575584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B22704A-71E2-DF44-B460-F271939241B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3BD5C20-1145-524E-9817-981BE673EBA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31645E3-5C77-3844-9347-C5DC1431690C}"/>
              </a:ext>
            </a:extLst>
          </p:cNvPr>
          <p:cNvSpPr>
            <a:spLocks noGrp="1"/>
          </p:cNvSpPr>
          <p:nvPr>
            <p:ph type="dt" sz="half" idx="10"/>
          </p:nvPr>
        </p:nvSpPr>
        <p:spPr/>
        <p:txBody>
          <a:bodyPr/>
          <a:lstStyle/>
          <a:p>
            <a:fld id="{7E893F36-8772-814D-A905-8C917843E0A4}" type="datetimeFigureOut">
              <a:rPr lang="en-US" smtClean="0"/>
              <a:t>3/31/23</a:t>
            </a:fld>
            <a:endParaRPr lang="en-US"/>
          </a:p>
        </p:txBody>
      </p:sp>
      <p:sp>
        <p:nvSpPr>
          <p:cNvPr id="5" name="Footer Placeholder 4">
            <a:extLst>
              <a:ext uri="{FF2B5EF4-FFF2-40B4-BE49-F238E27FC236}">
                <a16:creationId xmlns:a16="http://schemas.microsoft.com/office/drawing/2014/main" id="{2EDD06A4-D625-C14A-B52C-70432C3395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86F8755-3791-914D-846B-7F83CD25C5B0}"/>
              </a:ext>
            </a:extLst>
          </p:cNvPr>
          <p:cNvSpPr>
            <a:spLocks noGrp="1"/>
          </p:cNvSpPr>
          <p:nvPr>
            <p:ph type="sldNum" sz="quarter" idx="12"/>
          </p:nvPr>
        </p:nvSpPr>
        <p:spPr/>
        <p:txBody>
          <a:bodyPr/>
          <a:lstStyle/>
          <a:p>
            <a:fld id="{44005836-6816-864A-A203-F6E50AFEEE6A}" type="slidenum">
              <a:rPr lang="en-US" smtClean="0"/>
              <a:t>‹#›</a:t>
            </a:fld>
            <a:endParaRPr lang="en-US"/>
          </a:p>
        </p:txBody>
      </p:sp>
    </p:spTree>
    <p:extLst>
      <p:ext uri="{BB962C8B-B14F-4D97-AF65-F5344CB8AC3E}">
        <p14:creationId xmlns:p14="http://schemas.microsoft.com/office/powerpoint/2010/main" val="31753441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6" name="Title Placeholder 1">
            <a:extLst>
              <a:ext uri="{FF2B5EF4-FFF2-40B4-BE49-F238E27FC236}">
                <a16:creationId xmlns:a16="http://schemas.microsoft.com/office/drawing/2014/main" id="{9C5D902F-7FA6-3149-B8B7-CA0DFE9AB6A7}"/>
              </a:ext>
            </a:extLst>
          </p:cNvPr>
          <p:cNvSpPr>
            <a:spLocks noGrp="1"/>
          </p:cNvSpPr>
          <p:nvPr>
            <p:ph type="title"/>
          </p:nvPr>
        </p:nvSpPr>
        <p:spPr>
          <a:xfrm>
            <a:off x="246528" y="214779"/>
            <a:ext cx="11667565" cy="923739"/>
          </a:xfrm>
          <a:prstGeom prst="rect">
            <a:avLst/>
          </a:prstGeom>
        </p:spPr>
        <p:txBody>
          <a:bodyPr vert="horz" lIns="91440" tIns="45720" rIns="91440" bIns="45720" rtlCol="0" anchor="ctr">
            <a:normAutofit/>
          </a:bodyPr>
          <a:lstStyle/>
          <a:p>
            <a:r>
              <a:rPr lang="en-US" dirty="0"/>
              <a:t>Click to edit Master title style</a:t>
            </a:r>
          </a:p>
        </p:txBody>
      </p:sp>
      <p:sp>
        <p:nvSpPr>
          <p:cNvPr id="9" name="Slide Number Placeholder 5">
            <a:extLst>
              <a:ext uri="{FF2B5EF4-FFF2-40B4-BE49-F238E27FC236}">
                <a16:creationId xmlns:a16="http://schemas.microsoft.com/office/drawing/2014/main" id="{0D665CB6-7CC4-FE49-8CCC-CB9269351646}"/>
              </a:ext>
            </a:extLst>
          </p:cNvPr>
          <p:cNvSpPr txBox="1">
            <a:spLocks/>
          </p:cNvSpPr>
          <p:nvPr userDrawn="1"/>
        </p:nvSpPr>
        <p:spPr>
          <a:xfrm>
            <a:off x="8610599" y="6419103"/>
            <a:ext cx="3043713"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4005836-6816-864A-A203-F6E50AFEEE6A}" type="slidenum">
              <a:rPr lang="en-US" smtClean="0"/>
              <a:pPr/>
              <a:t>‹#›</a:t>
            </a:fld>
            <a:endParaRPr lang="en-US"/>
          </a:p>
        </p:txBody>
      </p:sp>
      <p:sp>
        <p:nvSpPr>
          <p:cNvPr id="11" name="Title Placeholder 1">
            <a:extLst>
              <a:ext uri="{FF2B5EF4-FFF2-40B4-BE49-F238E27FC236}">
                <a16:creationId xmlns:a16="http://schemas.microsoft.com/office/drawing/2014/main" id="{208ABC09-A831-3742-A13A-D67A159B385A}"/>
              </a:ext>
            </a:extLst>
          </p:cNvPr>
          <p:cNvSpPr txBox="1">
            <a:spLocks/>
          </p:cNvSpPr>
          <p:nvPr userDrawn="1"/>
        </p:nvSpPr>
        <p:spPr>
          <a:xfrm>
            <a:off x="246529" y="1349829"/>
            <a:ext cx="11698944" cy="5069274"/>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b="1" kern="1200">
                <a:solidFill>
                  <a:schemeClr val="tx1"/>
                </a:solidFill>
                <a:latin typeface="+mj-lt"/>
                <a:ea typeface="+mj-ea"/>
                <a:cs typeface="+mj-cs"/>
              </a:defRPr>
            </a:lvl1pPr>
          </a:lstStyle>
          <a:p>
            <a:pPr algn="just"/>
            <a:endParaRPr lang="en-US" dirty="0"/>
          </a:p>
        </p:txBody>
      </p:sp>
      <p:sp>
        <p:nvSpPr>
          <p:cNvPr id="17" name="Content Placeholder 2">
            <a:extLst>
              <a:ext uri="{FF2B5EF4-FFF2-40B4-BE49-F238E27FC236}">
                <a16:creationId xmlns:a16="http://schemas.microsoft.com/office/drawing/2014/main" id="{F2C98C84-26A8-3C4A-AF5B-31F94F4FCDF8}"/>
              </a:ext>
            </a:extLst>
          </p:cNvPr>
          <p:cNvSpPr>
            <a:spLocks noGrp="1"/>
          </p:cNvSpPr>
          <p:nvPr>
            <p:ph idx="1" hasCustomPrompt="1"/>
          </p:nvPr>
        </p:nvSpPr>
        <p:spPr>
          <a:xfrm>
            <a:off x="246526" y="1349829"/>
            <a:ext cx="11667565"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Content</a:t>
            </a:r>
          </a:p>
        </p:txBody>
      </p:sp>
    </p:spTree>
    <p:extLst>
      <p:ext uri="{BB962C8B-B14F-4D97-AF65-F5344CB8AC3E}">
        <p14:creationId xmlns:p14="http://schemas.microsoft.com/office/powerpoint/2010/main" val="11252664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E66D85-69BC-4FEA-B4EA-B452FCAFA42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03DECDC-4BC8-4D92-857D-16B8FC0A3C0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96B1A1D-17BC-4290-925A-85BEEE3B7759}"/>
              </a:ext>
            </a:extLst>
          </p:cNvPr>
          <p:cNvSpPr>
            <a:spLocks noGrp="1"/>
          </p:cNvSpPr>
          <p:nvPr>
            <p:ph type="dt" sz="half" idx="10"/>
          </p:nvPr>
        </p:nvSpPr>
        <p:spPr/>
        <p:txBody>
          <a:bodyPr/>
          <a:lstStyle/>
          <a:p>
            <a:fld id="{283AE845-2FBC-4C6D-B380-94F0F7BE4FD1}" type="datetimeFigureOut">
              <a:rPr lang="en-US" smtClean="0"/>
              <a:t>3/31/23</a:t>
            </a:fld>
            <a:endParaRPr lang="en-US"/>
          </a:p>
        </p:txBody>
      </p:sp>
      <p:sp>
        <p:nvSpPr>
          <p:cNvPr id="5" name="Footer Placeholder 4">
            <a:extLst>
              <a:ext uri="{FF2B5EF4-FFF2-40B4-BE49-F238E27FC236}">
                <a16:creationId xmlns:a16="http://schemas.microsoft.com/office/drawing/2014/main" id="{0A563E6E-B314-4470-8974-D508A9E71F94}"/>
              </a:ext>
            </a:extLst>
          </p:cNvPr>
          <p:cNvSpPr>
            <a:spLocks noGrp="1"/>
          </p:cNvSpPr>
          <p:nvPr>
            <p:ph type="ftr" sz="quarter" idx="11"/>
          </p:nvPr>
        </p:nvSpPr>
        <p:spPr/>
        <p:txBody>
          <a:bodyPr/>
          <a:lstStyle/>
          <a:p>
            <a:r>
              <a:rPr lang="en-US" dirty="0"/>
              <a:t>Copyright – Ian Gorton</a:t>
            </a:r>
          </a:p>
        </p:txBody>
      </p:sp>
      <p:sp>
        <p:nvSpPr>
          <p:cNvPr id="6" name="Slide Number Placeholder 5">
            <a:extLst>
              <a:ext uri="{FF2B5EF4-FFF2-40B4-BE49-F238E27FC236}">
                <a16:creationId xmlns:a16="http://schemas.microsoft.com/office/drawing/2014/main" id="{0ADD758F-D148-4A2F-9687-42950E298E4D}"/>
              </a:ext>
            </a:extLst>
          </p:cNvPr>
          <p:cNvSpPr>
            <a:spLocks noGrp="1"/>
          </p:cNvSpPr>
          <p:nvPr>
            <p:ph type="sldNum" sz="quarter" idx="12"/>
          </p:nvPr>
        </p:nvSpPr>
        <p:spPr/>
        <p:txBody>
          <a:bodyPr/>
          <a:lstStyle/>
          <a:p>
            <a:fld id="{7E9E9B63-3493-45EB-B6C4-4A72B96CE31E}" type="slidenum">
              <a:rPr lang="en-US" smtClean="0"/>
              <a:t>‹#›</a:t>
            </a:fld>
            <a:endParaRPr lang="en-US"/>
          </a:p>
        </p:txBody>
      </p:sp>
    </p:spTree>
    <p:extLst>
      <p:ext uri="{BB962C8B-B14F-4D97-AF65-F5344CB8AC3E}">
        <p14:creationId xmlns:p14="http://schemas.microsoft.com/office/powerpoint/2010/main" val="388155767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1069E8-C2D3-492F-96B4-505F55AE5DA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50E2DBD-FDA5-4FB8-BDEC-23B791FE679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F8378FE-5A43-4AE0-A039-4B2ACE15CA38}"/>
              </a:ext>
            </a:extLst>
          </p:cNvPr>
          <p:cNvSpPr>
            <a:spLocks noGrp="1"/>
          </p:cNvSpPr>
          <p:nvPr>
            <p:ph type="dt" sz="half" idx="10"/>
          </p:nvPr>
        </p:nvSpPr>
        <p:spPr/>
        <p:txBody>
          <a:bodyPr/>
          <a:lstStyle/>
          <a:p>
            <a:fld id="{283AE845-2FBC-4C6D-B380-94F0F7BE4FD1}" type="datetimeFigureOut">
              <a:rPr lang="en-US" smtClean="0"/>
              <a:t>3/31/23</a:t>
            </a:fld>
            <a:endParaRPr lang="en-US"/>
          </a:p>
        </p:txBody>
      </p:sp>
      <p:sp>
        <p:nvSpPr>
          <p:cNvPr id="5" name="Footer Placeholder 4">
            <a:extLst>
              <a:ext uri="{FF2B5EF4-FFF2-40B4-BE49-F238E27FC236}">
                <a16:creationId xmlns:a16="http://schemas.microsoft.com/office/drawing/2014/main" id="{21CCD56B-9F69-4548-AEE1-00FF65C5DE7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291ED42-25DC-4BB7-ACA3-1A740C0B391A}"/>
              </a:ext>
            </a:extLst>
          </p:cNvPr>
          <p:cNvSpPr>
            <a:spLocks noGrp="1"/>
          </p:cNvSpPr>
          <p:nvPr>
            <p:ph type="sldNum" sz="quarter" idx="12"/>
          </p:nvPr>
        </p:nvSpPr>
        <p:spPr/>
        <p:txBody>
          <a:bodyPr/>
          <a:lstStyle/>
          <a:p>
            <a:fld id="{7E9E9B63-3493-45EB-B6C4-4A72B96CE31E}" type="slidenum">
              <a:rPr lang="en-US" smtClean="0"/>
              <a:t>‹#›</a:t>
            </a:fld>
            <a:endParaRPr lang="en-US"/>
          </a:p>
        </p:txBody>
      </p:sp>
    </p:spTree>
    <p:extLst>
      <p:ext uri="{BB962C8B-B14F-4D97-AF65-F5344CB8AC3E}">
        <p14:creationId xmlns:p14="http://schemas.microsoft.com/office/powerpoint/2010/main" val="2870547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9116DC-B7D0-4EC9-B301-235CF7B76DA5}"/>
              </a:ext>
            </a:extLst>
          </p:cNvPr>
          <p:cNvSpPr>
            <a:spLocks noGrp="1"/>
          </p:cNvSpPr>
          <p:nvPr>
            <p:ph type="title"/>
          </p:nvPr>
        </p:nvSpPr>
        <p:spPr>
          <a:xfrm>
            <a:off x="831851" y="1709739"/>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E0E215F-9B4C-4FBD-84D1-E21321E3EFA8}"/>
              </a:ext>
            </a:extLst>
          </p:cNvPr>
          <p:cNvSpPr>
            <a:spLocks noGrp="1"/>
          </p:cNvSpPr>
          <p:nvPr>
            <p:ph type="body" idx="1"/>
          </p:nvPr>
        </p:nvSpPr>
        <p:spPr>
          <a:xfrm>
            <a:off x="831851" y="4589464"/>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3FB4B9F-6477-49FF-9254-12EF70081FBB}"/>
              </a:ext>
            </a:extLst>
          </p:cNvPr>
          <p:cNvSpPr>
            <a:spLocks noGrp="1"/>
          </p:cNvSpPr>
          <p:nvPr>
            <p:ph type="dt" sz="half" idx="10"/>
          </p:nvPr>
        </p:nvSpPr>
        <p:spPr/>
        <p:txBody>
          <a:bodyPr/>
          <a:lstStyle/>
          <a:p>
            <a:fld id="{283AE845-2FBC-4C6D-B380-94F0F7BE4FD1}" type="datetimeFigureOut">
              <a:rPr lang="en-US" smtClean="0"/>
              <a:t>3/31/23</a:t>
            </a:fld>
            <a:endParaRPr lang="en-US"/>
          </a:p>
        </p:txBody>
      </p:sp>
      <p:sp>
        <p:nvSpPr>
          <p:cNvPr id="5" name="Footer Placeholder 4">
            <a:extLst>
              <a:ext uri="{FF2B5EF4-FFF2-40B4-BE49-F238E27FC236}">
                <a16:creationId xmlns:a16="http://schemas.microsoft.com/office/drawing/2014/main" id="{9A34C009-EDB4-429E-AE4D-D37FA90B464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3E8243-82A8-41E7-8CFC-78847A531D85}"/>
              </a:ext>
            </a:extLst>
          </p:cNvPr>
          <p:cNvSpPr>
            <a:spLocks noGrp="1"/>
          </p:cNvSpPr>
          <p:nvPr>
            <p:ph type="sldNum" sz="quarter" idx="12"/>
          </p:nvPr>
        </p:nvSpPr>
        <p:spPr/>
        <p:txBody>
          <a:bodyPr/>
          <a:lstStyle/>
          <a:p>
            <a:fld id="{7E9E9B63-3493-45EB-B6C4-4A72B96CE31E}" type="slidenum">
              <a:rPr lang="en-US" smtClean="0"/>
              <a:t>‹#›</a:t>
            </a:fld>
            <a:endParaRPr lang="en-US"/>
          </a:p>
        </p:txBody>
      </p:sp>
    </p:spTree>
    <p:extLst>
      <p:ext uri="{BB962C8B-B14F-4D97-AF65-F5344CB8AC3E}">
        <p14:creationId xmlns:p14="http://schemas.microsoft.com/office/powerpoint/2010/main" val="13828960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5DC177-7DC1-4EE5-B632-28ABD08DEF7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7921EA5-66C2-4986-9DE1-9812CF71DDAD}"/>
              </a:ext>
            </a:extLst>
          </p:cNvPr>
          <p:cNvSpPr>
            <a:spLocks noGrp="1"/>
          </p:cNvSpPr>
          <p:nvPr>
            <p:ph sz="half" idx="1"/>
          </p:nvPr>
        </p:nvSpPr>
        <p:spPr>
          <a:xfrm>
            <a:off x="838200" y="1825625"/>
            <a:ext cx="515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532221A-491A-438A-AD5F-D23DB1344A02}"/>
              </a:ext>
            </a:extLst>
          </p:cNvPr>
          <p:cNvSpPr>
            <a:spLocks noGrp="1"/>
          </p:cNvSpPr>
          <p:nvPr>
            <p:ph sz="half" idx="2"/>
          </p:nvPr>
        </p:nvSpPr>
        <p:spPr>
          <a:xfrm>
            <a:off x="6197600" y="1825625"/>
            <a:ext cx="515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DED3997-9783-46E9-97A8-C554F07850A5}"/>
              </a:ext>
            </a:extLst>
          </p:cNvPr>
          <p:cNvSpPr>
            <a:spLocks noGrp="1"/>
          </p:cNvSpPr>
          <p:nvPr>
            <p:ph type="dt" sz="half" idx="10"/>
          </p:nvPr>
        </p:nvSpPr>
        <p:spPr/>
        <p:txBody>
          <a:bodyPr/>
          <a:lstStyle/>
          <a:p>
            <a:fld id="{283AE845-2FBC-4C6D-B380-94F0F7BE4FD1}" type="datetimeFigureOut">
              <a:rPr lang="en-US" smtClean="0"/>
              <a:t>3/31/23</a:t>
            </a:fld>
            <a:endParaRPr lang="en-US"/>
          </a:p>
        </p:txBody>
      </p:sp>
      <p:sp>
        <p:nvSpPr>
          <p:cNvPr id="6" name="Footer Placeholder 5">
            <a:extLst>
              <a:ext uri="{FF2B5EF4-FFF2-40B4-BE49-F238E27FC236}">
                <a16:creationId xmlns:a16="http://schemas.microsoft.com/office/drawing/2014/main" id="{955BF796-3AFE-4693-A5BD-E14BE307CD9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EEAD856-FBDC-49C0-8892-F45C6F2A3902}"/>
              </a:ext>
            </a:extLst>
          </p:cNvPr>
          <p:cNvSpPr>
            <a:spLocks noGrp="1"/>
          </p:cNvSpPr>
          <p:nvPr>
            <p:ph type="sldNum" sz="quarter" idx="12"/>
          </p:nvPr>
        </p:nvSpPr>
        <p:spPr/>
        <p:txBody>
          <a:bodyPr/>
          <a:lstStyle/>
          <a:p>
            <a:fld id="{7E9E9B63-3493-45EB-B6C4-4A72B96CE31E}" type="slidenum">
              <a:rPr lang="en-US" smtClean="0"/>
              <a:t>‹#›</a:t>
            </a:fld>
            <a:endParaRPr lang="en-US"/>
          </a:p>
        </p:txBody>
      </p:sp>
    </p:spTree>
    <p:extLst>
      <p:ext uri="{BB962C8B-B14F-4D97-AF65-F5344CB8AC3E}">
        <p14:creationId xmlns:p14="http://schemas.microsoft.com/office/powerpoint/2010/main" val="21301969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FD6B4A-9E3F-4502-8A91-CEA08B6F692A}"/>
              </a:ext>
            </a:extLst>
          </p:cNvPr>
          <p:cNvSpPr>
            <a:spLocks noGrp="1"/>
          </p:cNvSpPr>
          <p:nvPr>
            <p:ph type="title"/>
          </p:nvPr>
        </p:nvSpPr>
        <p:spPr>
          <a:xfrm>
            <a:off x="840317" y="365126"/>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85BBE06-2CB4-4A7C-A5F7-5E903623E304}"/>
              </a:ext>
            </a:extLst>
          </p:cNvPr>
          <p:cNvSpPr>
            <a:spLocks noGrp="1"/>
          </p:cNvSpPr>
          <p:nvPr>
            <p:ph type="body" idx="1"/>
          </p:nvPr>
        </p:nvSpPr>
        <p:spPr>
          <a:xfrm>
            <a:off x="840318"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781A006-C20D-428A-9A8D-E70AB3BE1683}"/>
              </a:ext>
            </a:extLst>
          </p:cNvPr>
          <p:cNvSpPr>
            <a:spLocks noGrp="1"/>
          </p:cNvSpPr>
          <p:nvPr>
            <p:ph sz="half" idx="2"/>
          </p:nvPr>
        </p:nvSpPr>
        <p:spPr>
          <a:xfrm>
            <a:off x="840318" y="2505075"/>
            <a:ext cx="51583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7DA2B58-693F-4BEF-8A9D-58DFA8AE24F0}"/>
              </a:ext>
            </a:extLst>
          </p:cNvPr>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6E5438F-5938-4B68-9527-3C77D597C63E}"/>
              </a:ext>
            </a:extLst>
          </p:cNvPr>
          <p:cNvSpPr>
            <a:spLocks noGrp="1"/>
          </p:cNvSpPr>
          <p:nvPr>
            <p:ph sz="quarter" idx="4"/>
          </p:nvPr>
        </p:nvSpPr>
        <p:spPr>
          <a:xfrm>
            <a:off x="6172200" y="2505075"/>
            <a:ext cx="518371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4BC2586-E875-4E4C-9978-327698526087}"/>
              </a:ext>
            </a:extLst>
          </p:cNvPr>
          <p:cNvSpPr>
            <a:spLocks noGrp="1"/>
          </p:cNvSpPr>
          <p:nvPr>
            <p:ph type="dt" sz="half" idx="10"/>
          </p:nvPr>
        </p:nvSpPr>
        <p:spPr/>
        <p:txBody>
          <a:bodyPr/>
          <a:lstStyle/>
          <a:p>
            <a:fld id="{283AE845-2FBC-4C6D-B380-94F0F7BE4FD1}" type="datetimeFigureOut">
              <a:rPr lang="en-US" smtClean="0"/>
              <a:t>3/31/23</a:t>
            </a:fld>
            <a:endParaRPr lang="en-US"/>
          </a:p>
        </p:txBody>
      </p:sp>
      <p:sp>
        <p:nvSpPr>
          <p:cNvPr id="8" name="Footer Placeholder 7">
            <a:extLst>
              <a:ext uri="{FF2B5EF4-FFF2-40B4-BE49-F238E27FC236}">
                <a16:creationId xmlns:a16="http://schemas.microsoft.com/office/drawing/2014/main" id="{65EB9056-6142-4D17-AB3F-EB25863B791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6A8A139-C9C6-42BE-9BE8-8CD9B043EA52}"/>
              </a:ext>
            </a:extLst>
          </p:cNvPr>
          <p:cNvSpPr>
            <a:spLocks noGrp="1"/>
          </p:cNvSpPr>
          <p:nvPr>
            <p:ph type="sldNum" sz="quarter" idx="12"/>
          </p:nvPr>
        </p:nvSpPr>
        <p:spPr/>
        <p:txBody>
          <a:bodyPr/>
          <a:lstStyle/>
          <a:p>
            <a:fld id="{7E9E9B63-3493-45EB-B6C4-4A72B96CE31E}" type="slidenum">
              <a:rPr lang="en-US" smtClean="0"/>
              <a:t>‹#›</a:t>
            </a:fld>
            <a:endParaRPr lang="en-US"/>
          </a:p>
        </p:txBody>
      </p:sp>
    </p:spTree>
    <p:extLst>
      <p:ext uri="{BB962C8B-B14F-4D97-AF65-F5344CB8AC3E}">
        <p14:creationId xmlns:p14="http://schemas.microsoft.com/office/powerpoint/2010/main" val="85710878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CEDDDE-0956-43DF-9DAD-3F730CD04D4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BAC95DA-4483-4DFC-9793-41EC040F7E3E}"/>
              </a:ext>
            </a:extLst>
          </p:cNvPr>
          <p:cNvSpPr>
            <a:spLocks noGrp="1"/>
          </p:cNvSpPr>
          <p:nvPr>
            <p:ph type="dt" sz="half" idx="10"/>
          </p:nvPr>
        </p:nvSpPr>
        <p:spPr/>
        <p:txBody>
          <a:bodyPr/>
          <a:lstStyle/>
          <a:p>
            <a:fld id="{283AE845-2FBC-4C6D-B380-94F0F7BE4FD1}" type="datetimeFigureOut">
              <a:rPr lang="en-US" smtClean="0"/>
              <a:t>3/31/23</a:t>
            </a:fld>
            <a:endParaRPr lang="en-US"/>
          </a:p>
        </p:txBody>
      </p:sp>
      <p:sp>
        <p:nvSpPr>
          <p:cNvPr id="4" name="Footer Placeholder 3">
            <a:extLst>
              <a:ext uri="{FF2B5EF4-FFF2-40B4-BE49-F238E27FC236}">
                <a16:creationId xmlns:a16="http://schemas.microsoft.com/office/drawing/2014/main" id="{B90EC61D-894C-4A0D-BA41-3BE1AAFBF6F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8A86855-2429-4BE5-94EC-E239FE4D2CAE}"/>
              </a:ext>
            </a:extLst>
          </p:cNvPr>
          <p:cNvSpPr>
            <a:spLocks noGrp="1"/>
          </p:cNvSpPr>
          <p:nvPr>
            <p:ph type="sldNum" sz="quarter" idx="12"/>
          </p:nvPr>
        </p:nvSpPr>
        <p:spPr/>
        <p:txBody>
          <a:bodyPr/>
          <a:lstStyle/>
          <a:p>
            <a:fld id="{7E9E9B63-3493-45EB-B6C4-4A72B96CE31E}" type="slidenum">
              <a:rPr lang="en-US" smtClean="0"/>
              <a:t>‹#›</a:t>
            </a:fld>
            <a:endParaRPr lang="en-US"/>
          </a:p>
        </p:txBody>
      </p:sp>
    </p:spTree>
    <p:extLst>
      <p:ext uri="{BB962C8B-B14F-4D97-AF65-F5344CB8AC3E}">
        <p14:creationId xmlns:p14="http://schemas.microsoft.com/office/powerpoint/2010/main" val="101397562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040807E-7629-4147-9FB6-1A9F4F8635AE}"/>
              </a:ext>
            </a:extLst>
          </p:cNvPr>
          <p:cNvSpPr>
            <a:spLocks noGrp="1"/>
          </p:cNvSpPr>
          <p:nvPr>
            <p:ph type="dt" sz="half" idx="10"/>
          </p:nvPr>
        </p:nvSpPr>
        <p:spPr/>
        <p:txBody>
          <a:bodyPr/>
          <a:lstStyle/>
          <a:p>
            <a:fld id="{283AE845-2FBC-4C6D-B380-94F0F7BE4FD1}" type="datetimeFigureOut">
              <a:rPr lang="en-US" smtClean="0"/>
              <a:t>3/31/23</a:t>
            </a:fld>
            <a:endParaRPr lang="en-US"/>
          </a:p>
        </p:txBody>
      </p:sp>
      <p:sp>
        <p:nvSpPr>
          <p:cNvPr id="3" name="Footer Placeholder 2">
            <a:extLst>
              <a:ext uri="{FF2B5EF4-FFF2-40B4-BE49-F238E27FC236}">
                <a16:creationId xmlns:a16="http://schemas.microsoft.com/office/drawing/2014/main" id="{BBC43AFC-0B4E-40A8-B940-0AF7685E04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31CBB97-F7D4-471A-8E64-250EA5A15747}"/>
              </a:ext>
            </a:extLst>
          </p:cNvPr>
          <p:cNvSpPr>
            <a:spLocks noGrp="1"/>
          </p:cNvSpPr>
          <p:nvPr>
            <p:ph type="sldNum" sz="quarter" idx="12"/>
          </p:nvPr>
        </p:nvSpPr>
        <p:spPr/>
        <p:txBody>
          <a:bodyPr/>
          <a:lstStyle/>
          <a:p>
            <a:fld id="{7E9E9B63-3493-45EB-B6C4-4A72B96CE31E}" type="slidenum">
              <a:rPr lang="en-US" smtClean="0"/>
              <a:t>‹#›</a:t>
            </a:fld>
            <a:endParaRPr lang="en-US"/>
          </a:p>
        </p:txBody>
      </p:sp>
    </p:spTree>
    <p:extLst>
      <p:ext uri="{BB962C8B-B14F-4D97-AF65-F5344CB8AC3E}">
        <p14:creationId xmlns:p14="http://schemas.microsoft.com/office/powerpoint/2010/main" val="41036749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E92A86-A02B-254C-B161-224B6D2175E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D573BD6-0B53-B94E-9C79-9984BC1EFDF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F60B16B-1CA7-1A4E-A5F6-6CC7E7406F80}"/>
              </a:ext>
            </a:extLst>
          </p:cNvPr>
          <p:cNvSpPr>
            <a:spLocks noGrp="1"/>
          </p:cNvSpPr>
          <p:nvPr>
            <p:ph type="dt" sz="half" idx="10"/>
          </p:nvPr>
        </p:nvSpPr>
        <p:spPr/>
        <p:txBody>
          <a:bodyPr/>
          <a:lstStyle/>
          <a:p>
            <a:fld id="{7E893F36-8772-814D-A905-8C917843E0A4}" type="datetimeFigureOut">
              <a:rPr lang="en-US" smtClean="0"/>
              <a:t>3/31/23</a:t>
            </a:fld>
            <a:endParaRPr lang="en-US"/>
          </a:p>
        </p:txBody>
      </p:sp>
      <p:sp>
        <p:nvSpPr>
          <p:cNvPr id="5" name="Footer Placeholder 4">
            <a:extLst>
              <a:ext uri="{FF2B5EF4-FFF2-40B4-BE49-F238E27FC236}">
                <a16:creationId xmlns:a16="http://schemas.microsoft.com/office/drawing/2014/main" id="{DD7AD543-16A1-0042-AA82-970275C7F5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CE9F766-5281-8F48-9CAA-E8DD2DA7378D}"/>
              </a:ext>
            </a:extLst>
          </p:cNvPr>
          <p:cNvSpPr>
            <a:spLocks noGrp="1"/>
          </p:cNvSpPr>
          <p:nvPr>
            <p:ph type="sldNum" sz="quarter" idx="12"/>
          </p:nvPr>
        </p:nvSpPr>
        <p:spPr/>
        <p:txBody>
          <a:bodyPr/>
          <a:lstStyle/>
          <a:p>
            <a:fld id="{44005836-6816-864A-A203-F6E50AFEEE6A}" type="slidenum">
              <a:rPr lang="en-US" smtClean="0"/>
              <a:t>‹#›</a:t>
            </a:fld>
            <a:endParaRPr lang="en-US"/>
          </a:p>
        </p:txBody>
      </p:sp>
    </p:spTree>
    <p:extLst>
      <p:ext uri="{BB962C8B-B14F-4D97-AF65-F5344CB8AC3E}">
        <p14:creationId xmlns:p14="http://schemas.microsoft.com/office/powerpoint/2010/main" val="70934340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079E4-C63A-40C9-9337-A0A06C8BA109}"/>
              </a:ext>
            </a:extLst>
          </p:cNvPr>
          <p:cNvSpPr>
            <a:spLocks noGrp="1"/>
          </p:cNvSpPr>
          <p:nvPr>
            <p:ph type="title"/>
          </p:nvPr>
        </p:nvSpPr>
        <p:spPr>
          <a:xfrm>
            <a:off x="840318" y="457200"/>
            <a:ext cx="393276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2F11977-F338-4E37-9C5D-A6C43FDDEE2A}"/>
              </a:ext>
            </a:extLst>
          </p:cNvPr>
          <p:cNvSpPr>
            <a:spLocks noGrp="1"/>
          </p:cNvSpPr>
          <p:nvPr>
            <p:ph idx="1"/>
          </p:nvPr>
        </p:nvSpPr>
        <p:spPr>
          <a:xfrm>
            <a:off x="5183717"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91B1357-84AE-4E07-B676-5AF58D5D48C9}"/>
              </a:ext>
            </a:extLst>
          </p:cNvPr>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24AAF16-0C18-4BE3-9B13-53EF5B3F973B}"/>
              </a:ext>
            </a:extLst>
          </p:cNvPr>
          <p:cNvSpPr>
            <a:spLocks noGrp="1"/>
          </p:cNvSpPr>
          <p:nvPr>
            <p:ph type="dt" sz="half" idx="10"/>
          </p:nvPr>
        </p:nvSpPr>
        <p:spPr/>
        <p:txBody>
          <a:bodyPr/>
          <a:lstStyle/>
          <a:p>
            <a:fld id="{283AE845-2FBC-4C6D-B380-94F0F7BE4FD1}" type="datetimeFigureOut">
              <a:rPr lang="en-US" smtClean="0"/>
              <a:t>3/31/23</a:t>
            </a:fld>
            <a:endParaRPr lang="en-US"/>
          </a:p>
        </p:txBody>
      </p:sp>
      <p:sp>
        <p:nvSpPr>
          <p:cNvPr id="6" name="Footer Placeholder 5">
            <a:extLst>
              <a:ext uri="{FF2B5EF4-FFF2-40B4-BE49-F238E27FC236}">
                <a16:creationId xmlns:a16="http://schemas.microsoft.com/office/drawing/2014/main" id="{0AB06E72-19F5-4D0C-9C1D-8CB4709FEC7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62ABEF5-7D5D-41BD-AB5A-1A4199BB604A}"/>
              </a:ext>
            </a:extLst>
          </p:cNvPr>
          <p:cNvSpPr>
            <a:spLocks noGrp="1"/>
          </p:cNvSpPr>
          <p:nvPr>
            <p:ph type="sldNum" sz="quarter" idx="12"/>
          </p:nvPr>
        </p:nvSpPr>
        <p:spPr/>
        <p:txBody>
          <a:bodyPr/>
          <a:lstStyle/>
          <a:p>
            <a:fld id="{7E9E9B63-3493-45EB-B6C4-4A72B96CE31E}" type="slidenum">
              <a:rPr lang="en-US" smtClean="0"/>
              <a:t>‹#›</a:t>
            </a:fld>
            <a:endParaRPr lang="en-US"/>
          </a:p>
        </p:txBody>
      </p:sp>
    </p:spTree>
    <p:extLst>
      <p:ext uri="{BB962C8B-B14F-4D97-AF65-F5344CB8AC3E}">
        <p14:creationId xmlns:p14="http://schemas.microsoft.com/office/powerpoint/2010/main" val="394004455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752260-24EB-4CB7-A8E7-A3BFBA64390D}"/>
              </a:ext>
            </a:extLst>
          </p:cNvPr>
          <p:cNvSpPr>
            <a:spLocks noGrp="1"/>
          </p:cNvSpPr>
          <p:nvPr>
            <p:ph type="title"/>
          </p:nvPr>
        </p:nvSpPr>
        <p:spPr>
          <a:xfrm>
            <a:off x="840318" y="457200"/>
            <a:ext cx="393276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5738882-F41C-45A9-B6D5-FB986E27D48D}"/>
              </a:ext>
            </a:extLst>
          </p:cNvPr>
          <p:cNvSpPr>
            <a:spLocks noGrp="1"/>
          </p:cNvSpPr>
          <p:nvPr>
            <p:ph type="pic" idx="1"/>
          </p:nvPr>
        </p:nvSpPr>
        <p:spPr>
          <a:xfrm>
            <a:off x="5183717"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D532C4A-FF81-41AF-BA8D-DD74787393AE}"/>
              </a:ext>
            </a:extLst>
          </p:cNvPr>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D2B813E-819E-49A5-89A7-A71DB491DF0F}"/>
              </a:ext>
            </a:extLst>
          </p:cNvPr>
          <p:cNvSpPr>
            <a:spLocks noGrp="1"/>
          </p:cNvSpPr>
          <p:nvPr>
            <p:ph type="dt" sz="half" idx="10"/>
          </p:nvPr>
        </p:nvSpPr>
        <p:spPr/>
        <p:txBody>
          <a:bodyPr/>
          <a:lstStyle/>
          <a:p>
            <a:fld id="{283AE845-2FBC-4C6D-B380-94F0F7BE4FD1}" type="datetimeFigureOut">
              <a:rPr lang="en-US" smtClean="0"/>
              <a:t>3/31/23</a:t>
            </a:fld>
            <a:endParaRPr lang="en-US"/>
          </a:p>
        </p:txBody>
      </p:sp>
      <p:sp>
        <p:nvSpPr>
          <p:cNvPr id="6" name="Footer Placeholder 5">
            <a:extLst>
              <a:ext uri="{FF2B5EF4-FFF2-40B4-BE49-F238E27FC236}">
                <a16:creationId xmlns:a16="http://schemas.microsoft.com/office/drawing/2014/main" id="{786C789F-E50E-4C8B-B9C1-E794B672953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4AE78BB-CFA4-48A4-9C79-DF41DDB40E7C}"/>
              </a:ext>
            </a:extLst>
          </p:cNvPr>
          <p:cNvSpPr>
            <a:spLocks noGrp="1"/>
          </p:cNvSpPr>
          <p:nvPr>
            <p:ph type="sldNum" sz="quarter" idx="12"/>
          </p:nvPr>
        </p:nvSpPr>
        <p:spPr/>
        <p:txBody>
          <a:bodyPr/>
          <a:lstStyle/>
          <a:p>
            <a:fld id="{7E9E9B63-3493-45EB-B6C4-4A72B96CE31E}" type="slidenum">
              <a:rPr lang="en-US" smtClean="0"/>
              <a:t>‹#›</a:t>
            </a:fld>
            <a:endParaRPr lang="en-US"/>
          </a:p>
        </p:txBody>
      </p:sp>
    </p:spTree>
    <p:extLst>
      <p:ext uri="{BB962C8B-B14F-4D97-AF65-F5344CB8AC3E}">
        <p14:creationId xmlns:p14="http://schemas.microsoft.com/office/powerpoint/2010/main" val="311313319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4EC2A2-9E5F-4D09-BC85-90A27133F3C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593E982-2FB9-45D2-8603-D1F5DE9C274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F20064-AF4F-423D-9529-D12E2B11D312}"/>
              </a:ext>
            </a:extLst>
          </p:cNvPr>
          <p:cNvSpPr>
            <a:spLocks noGrp="1"/>
          </p:cNvSpPr>
          <p:nvPr>
            <p:ph type="dt" sz="half" idx="10"/>
          </p:nvPr>
        </p:nvSpPr>
        <p:spPr/>
        <p:txBody>
          <a:bodyPr/>
          <a:lstStyle/>
          <a:p>
            <a:fld id="{283AE845-2FBC-4C6D-B380-94F0F7BE4FD1}" type="datetimeFigureOut">
              <a:rPr lang="en-US" smtClean="0"/>
              <a:t>3/31/23</a:t>
            </a:fld>
            <a:endParaRPr lang="en-US"/>
          </a:p>
        </p:txBody>
      </p:sp>
      <p:sp>
        <p:nvSpPr>
          <p:cNvPr id="5" name="Footer Placeholder 4">
            <a:extLst>
              <a:ext uri="{FF2B5EF4-FFF2-40B4-BE49-F238E27FC236}">
                <a16:creationId xmlns:a16="http://schemas.microsoft.com/office/drawing/2014/main" id="{53387017-EC7A-4860-8094-BF60217D5E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02D0C1E-2DC3-42C4-9649-913DD4FB9DD1}"/>
              </a:ext>
            </a:extLst>
          </p:cNvPr>
          <p:cNvSpPr>
            <a:spLocks noGrp="1"/>
          </p:cNvSpPr>
          <p:nvPr>
            <p:ph type="sldNum" sz="quarter" idx="12"/>
          </p:nvPr>
        </p:nvSpPr>
        <p:spPr/>
        <p:txBody>
          <a:bodyPr/>
          <a:lstStyle/>
          <a:p>
            <a:fld id="{7E9E9B63-3493-45EB-B6C4-4A72B96CE31E}" type="slidenum">
              <a:rPr lang="en-US" smtClean="0"/>
              <a:t>‹#›</a:t>
            </a:fld>
            <a:endParaRPr lang="en-US"/>
          </a:p>
        </p:txBody>
      </p:sp>
    </p:spTree>
    <p:extLst>
      <p:ext uri="{BB962C8B-B14F-4D97-AF65-F5344CB8AC3E}">
        <p14:creationId xmlns:p14="http://schemas.microsoft.com/office/powerpoint/2010/main" val="315830241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9DDF108-B7B0-4AEE-BED0-81DB7FD36E7D}"/>
              </a:ext>
            </a:extLst>
          </p:cNvPr>
          <p:cNvSpPr>
            <a:spLocks noGrp="1"/>
          </p:cNvSpPr>
          <p:nvPr>
            <p:ph type="title" orient="vert"/>
          </p:nvPr>
        </p:nvSpPr>
        <p:spPr>
          <a:xfrm>
            <a:off x="8724901"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72A0DCF-F10D-4114-B09F-726EBFD45B84}"/>
              </a:ext>
            </a:extLst>
          </p:cNvPr>
          <p:cNvSpPr>
            <a:spLocks noGrp="1"/>
          </p:cNvSpPr>
          <p:nvPr>
            <p:ph type="body" orient="vert" idx="1"/>
          </p:nvPr>
        </p:nvSpPr>
        <p:spPr>
          <a:xfrm>
            <a:off x="838201" y="365125"/>
            <a:ext cx="76835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20090B0-6843-449A-8DEE-08305074A8E8}"/>
              </a:ext>
            </a:extLst>
          </p:cNvPr>
          <p:cNvSpPr>
            <a:spLocks noGrp="1"/>
          </p:cNvSpPr>
          <p:nvPr>
            <p:ph type="dt" sz="half" idx="10"/>
          </p:nvPr>
        </p:nvSpPr>
        <p:spPr/>
        <p:txBody>
          <a:bodyPr/>
          <a:lstStyle/>
          <a:p>
            <a:fld id="{283AE845-2FBC-4C6D-B380-94F0F7BE4FD1}" type="datetimeFigureOut">
              <a:rPr lang="en-US" smtClean="0"/>
              <a:t>3/31/23</a:t>
            </a:fld>
            <a:endParaRPr lang="en-US"/>
          </a:p>
        </p:txBody>
      </p:sp>
      <p:sp>
        <p:nvSpPr>
          <p:cNvPr id="5" name="Footer Placeholder 4">
            <a:extLst>
              <a:ext uri="{FF2B5EF4-FFF2-40B4-BE49-F238E27FC236}">
                <a16:creationId xmlns:a16="http://schemas.microsoft.com/office/drawing/2014/main" id="{CD08B75E-BB1A-4DD1-85D1-A97EC4EA8AE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E638F4-8772-43C9-8A50-483B41EB4E80}"/>
              </a:ext>
            </a:extLst>
          </p:cNvPr>
          <p:cNvSpPr>
            <a:spLocks noGrp="1"/>
          </p:cNvSpPr>
          <p:nvPr>
            <p:ph type="sldNum" sz="quarter" idx="12"/>
          </p:nvPr>
        </p:nvSpPr>
        <p:spPr/>
        <p:txBody>
          <a:bodyPr/>
          <a:lstStyle/>
          <a:p>
            <a:fld id="{7E9E9B63-3493-45EB-B6C4-4A72B96CE31E}" type="slidenum">
              <a:rPr lang="en-US" smtClean="0"/>
              <a:t>‹#›</a:t>
            </a:fld>
            <a:endParaRPr lang="en-US"/>
          </a:p>
        </p:txBody>
      </p:sp>
    </p:spTree>
    <p:extLst>
      <p:ext uri="{BB962C8B-B14F-4D97-AF65-F5344CB8AC3E}">
        <p14:creationId xmlns:p14="http://schemas.microsoft.com/office/powerpoint/2010/main" val="121503533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508000" y="1411552"/>
            <a:ext cx="11176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88499227"/>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userDrawn="1">
  <p:cSld name="1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825625" y="649805"/>
            <a:ext cx="9390944" cy="1523494"/>
          </a:xfrm>
        </p:spPr>
        <p:txBody>
          <a:bodyPr anchor="ctr" anchorCtr="0">
            <a:noAutofit/>
          </a:bodyPr>
          <a:lstStyle>
            <a:lvl1pPr>
              <a:lnSpc>
                <a:spcPct val="90000"/>
              </a:lnSpc>
              <a:defRPr sz="5400"/>
            </a:lvl1pPr>
          </a:lstStyle>
          <a:p>
            <a:r>
              <a:rPr lang="en-US"/>
              <a:t>Click to edit Master title style</a:t>
            </a:r>
            <a:endParaRPr lang="en-US" dirty="0"/>
          </a:p>
        </p:txBody>
      </p:sp>
      <p:sp>
        <p:nvSpPr>
          <p:cNvPr id="3" name="Subtitle 2"/>
          <p:cNvSpPr>
            <a:spLocks noGrp="1"/>
          </p:cNvSpPr>
          <p:nvPr>
            <p:ph type="subTitle" idx="1"/>
          </p:nvPr>
        </p:nvSpPr>
        <p:spPr>
          <a:xfrm>
            <a:off x="1825273" y="4344989"/>
            <a:ext cx="9390944"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962732" y="2355850"/>
            <a:ext cx="10253485"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FF9929">
                        <a:lumMod val="20000"/>
                        <a:lumOff val="80000"/>
                      </a:srgbClr>
                    </a:gs>
                    <a:gs pos="28000">
                      <a:srgbClr val="F8F57B"/>
                    </a:gs>
                    <a:gs pos="62000">
                      <a:srgbClr val="D5B953"/>
                    </a:gs>
                    <a:gs pos="88000">
                      <a:srgbClr val="D1943B"/>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en-US" dirty="0"/>
              <a:t>click to…</a:t>
            </a:r>
          </a:p>
        </p:txBody>
      </p:sp>
    </p:spTree>
    <p:extLst>
      <p:ext uri="{BB962C8B-B14F-4D97-AF65-F5344CB8AC3E}">
        <p14:creationId xmlns:p14="http://schemas.microsoft.com/office/powerpoint/2010/main" val="1479155845"/>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1D36E6-6491-8743-9B6F-632FF1409C5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9D3746B-DA97-8842-87D7-65FD70C855E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B670263-7922-984D-B620-E1A9E72D014F}"/>
              </a:ext>
            </a:extLst>
          </p:cNvPr>
          <p:cNvSpPr>
            <a:spLocks noGrp="1"/>
          </p:cNvSpPr>
          <p:nvPr>
            <p:ph type="dt" sz="half" idx="10"/>
          </p:nvPr>
        </p:nvSpPr>
        <p:spPr/>
        <p:txBody>
          <a:bodyPr/>
          <a:lstStyle/>
          <a:p>
            <a:fld id="{7E893F36-8772-814D-A905-8C917843E0A4}" type="datetimeFigureOut">
              <a:rPr lang="en-US" smtClean="0"/>
              <a:t>3/31/23</a:t>
            </a:fld>
            <a:endParaRPr lang="en-US"/>
          </a:p>
        </p:txBody>
      </p:sp>
      <p:sp>
        <p:nvSpPr>
          <p:cNvPr id="5" name="Footer Placeholder 4">
            <a:extLst>
              <a:ext uri="{FF2B5EF4-FFF2-40B4-BE49-F238E27FC236}">
                <a16:creationId xmlns:a16="http://schemas.microsoft.com/office/drawing/2014/main" id="{C5ADF8EE-8F39-6748-A5AE-EBB9C68AF0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2C0F2F-2612-C749-B1E7-5ADE58B533C6}"/>
              </a:ext>
            </a:extLst>
          </p:cNvPr>
          <p:cNvSpPr>
            <a:spLocks noGrp="1"/>
          </p:cNvSpPr>
          <p:nvPr>
            <p:ph type="sldNum" sz="quarter" idx="12"/>
          </p:nvPr>
        </p:nvSpPr>
        <p:spPr/>
        <p:txBody>
          <a:bodyPr/>
          <a:lstStyle/>
          <a:p>
            <a:fld id="{44005836-6816-864A-A203-F6E50AFEEE6A}" type="slidenum">
              <a:rPr lang="en-US" smtClean="0"/>
              <a:t>‹#›</a:t>
            </a:fld>
            <a:endParaRPr lang="en-US"/>
          </a:p>
        </p:txBody>
      </p:sp>
    </p:spTree>
    <p:extLst>
      <p:ext uri="{BB962C8B-B14F-4D97-AF65-F5344CB8AC3E}">
        <p14:creationId xmlns:p14="http://schemas.microsoft.com/office/powerpoint/2010/main" val="5629537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7D211-4396-9F40-B241-30FC12F7804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01E30B4-2297-E149-8178-BA35A88AAFA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589C6D7-37A8-DB44-83A0-BEE9788FA06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68745E9-7399-3746-B3F8-156BF2149061}"/>
              </a:ext>
            </a:extLst>
          </p:cNvPr>
          <p:cNvSpPr>
            <a:spLocks noGrp="1"/>
          </p:cNvSpPr>
          <p:nvPr>
            <p:ph type="dt" sz="half" idx="10"/>
          </p:nvPr>
        </p:nvSpPr>
        <p:spPr/>
        <p:txBody>
          <a:bodyPr/>
          <a:lstStyle/>
          <a:p>
            <a:fld id="{7E893F36-8772-814D-A905-8C917843E0A4}" type="datetimeFigureOut">
              <a:rPr lang="en-US" smtClean="0"/>
              <a:t>3/31/23</a:t>
            </a:fld>
            <a:endParaRPr lang="en-US"/>
          </a:p>
        </p:txBody>
      </p:sp>
      <p:sp>
        <p:nvSpPr>
          <p:cNvPr id="6" name="Footer Placeholder 5">
            <a:extLst>
              <a:ext uri="{FF2B5EF4-FFF2-40B4-BE49-F238E27FC236}">
                <a16:creationId xmlns:a16="http://schemas.microsoft.com/office/drawing/2014/main" id="{3989BF96-2E01-194D-9431-5FFE19825F1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DB43462-07D8-9A41-9F7D-F7AACB2590FB}"/>
              </a:ext>
            </a:extLst>
          </p:cNvPr>
          <p:cNvSpPr>
            <a:spLocks noGrp="1"/>
          </p:cNvSpPr>
          <p:nvPr>
            <p:ph type="sldNum" sz="quarter" idx="12"/>
          </p:nvPr>
        </p:nvSpPr>
        <p:spPr/>
        <p:txBody>
          <a:bodyPr/>
          <a:lstStyle/>
          <a:p>
            <a:fld id="{44005836-6816-864A-A203-F6E50AFEEE6A}" type="slidenum">
              <a:rPr lang="en-US" smtClean="0"/>
              <a:t>‹#›</a:t>
            </a:fld>
            <a:endParaRPr lang="en-US"/>
          </a:p>
        </p:txBody>
      </p:sp>
    </p:spTree>
    <p:extLst>
      <p:ext uri="{BB962C8B-B14F-4D97-AF65-F5344CB8AC3E}">
        <p14:creationId xmlns:p14="http://schemas.microsoft.com/office/powerpoint/2010/main" val="9617659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17279A-F8C2-3945-A2DC-EA00DDF36C2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D0266E3-6DC7-2941-89ED-79CE26E3193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32F7315-BFBD-6F4A-A88D-9989C1C015F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30DEBEF-4333-9B4F-B674-0C95EDB7896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1340B31-771A-224F-A32F-0D82E19BB2A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029DE87-1093-3C48-AE21-363FF22EFFFA}"/>
              </a:ext>
            </a:extLst>
          </p:cNvPr>
          <p:cNvSpPr>
            <a:spLocks noGrp="1"/>
          </p:cNvSpPr>
          <p:nvPr>
            <p:ph type="dt" sz="half" idx="10"/>
          </p:nvPr>
        </p:nvSpPr>
        <p:spPr/>
        <p:txBody>
          <a:bodyPr/>
          <a:lstStyle/>
          <a:p>
            <a:fld id="{7E893F36-8772-814D-A905-8C917843E0A4}" type="datetimeFigureOut">
              <a:rPr lang="en-US" smtClean="0"/>
              <a:t>3/31/23</a:t>
            </a:fld>
            <a:endParaRPr lang="en-US"/>
          </a:p>
        </p:txBody>
      </p:sp>
      <p:sp>
        <p:nvSpPr>
          <p:cNvPr id="8" name="Footer Placeholder 7">
            <a:extLst>
              <a:ext uri="{FF2B5EF4-FFF2-40B4-BE49-F238E27FC236}">
                <a16:creationId xmlns:a16="http://schemas.microsoft.com/office/drawing/2014/main" id="{D1606533-758C-9E44-BC33-3663BA493BE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1CCC853-0946-2648-A891-7DB3F25975E2}"/>
              </a:ext>
            </a:extLst>
          </p:cNvPr>
          <p:cNvSpPr>
            <a:spLocks noGrp="1"/>
          </p:cNvSpPr>
          <p:nvPr>
            <p:ph type="sldNum" sz="quarter" idx="12"/>
          </p:nvPr>
        </p:nvSpPr>
        <p:spPr/>
        <p:txBody>
          <a:bodyPr/>
          <a:lstStyle/>
          <a:p>
            <a:fld id="{44005836-6816-864A-A203-F6E50AFEEE6A}" type="slidenum">
              <a:rPr lang="en-US" smtClean="0"/>
              <a:t>‹#›</a:t>
            </a:fld>
            <a:endParaRPr lang="en-US"/>
          </a:p>
        </p:txBody>
      </p:sp>
    </p:spTree>
    <p:extLst>
      <p:ext uri="{BB962C8B-B14F-4D97-AF65-F5344CB8AC3E}">
        <p14:creationId xmlns:p14="http://schemas.microsoft.com/office/powerpoint/2010/main" val="26565933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9724A-2814-7440-8833-994997AF5FE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970505B-4239-7342-ABB8-343F863605BC}"/>
              </a:ext>
            </a:extLst>
          </p:cNvPr>
          <p:cNvSpPr>
            <a:spLocks noGrp="1"/>
          </p:cNvSpPr>
          <p:nvPr>
            <p:ph type="dt" sz="half" idx="10"/>
          </p:nvPr>
        </p:nvSpPr>
        <p:spPr/>
        <p:txBody>
          <a:bodyPr/>
          <a:lstStyle/>
          <a:p>
            <a:fld id="{7E893F36-8772-814D-A905-8C917843E0A4}" type="datetimeFigureOut">
              <a:rPr lang="en-US" smtClean="0"/>
              <a:t>3/31/23</a:t>
            </a:fld>
            <a:endParaRPr lang="en-US"/>
          </a:p>
        </p:txBody>
      </p:sp>
      <p:sp>
        <p:nvSpPr>
          <p:cNvPr id="4" name="Footer Placeholder 3">
            <a:extLst>
              <a:ext uri="{FF2B5EF4-FFF2-40B4-BE49-F238E27FC236}">
                <a16:creationId xmlns:a16="http://schemas.microsoft.com/office/drawing/2014/main" id="{DB3D6F4C-3885-7144-B51C-DADFD252BD0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B0077F1-E05F-B54D-BC97-D7F36EA979F4}"/>
              </a:ext>
            </a:extLst>
          </p:cNvPr>
          <p:cNvSpPr>
            <a:spLocks noGrp="1"/>
          </p:cNvSpPr>
          <p:nvPr>
            <p:ph type="sldNum" sz="quarter" idx="12"/>
          </p:nvPr>
        </p:nvSpPr>
        <p:spPr/>
        <p:txBody>
          <a:bodyPr/>
          <a:lstStyle/>
          <a:p>
            <a:fld id="{44005836-6816-864A-A203-F6E50AFEEE6A}" type="slidenum">
              <a:rPr lang="en-US" smtClean="0"/>
              <a:t>‹#›</a:t>
            </a:fld>
            <a:endParaRPr lang="en-US"/>
          </a:p>
        </p:txBody>
      </p:sp>
    </p:spTree>
    <p:extLst>
      <p:ext uri="{BB962C8B-B14F-4D97-AF65-F5344CB8AC3E}">
        <p14:creationId xmlns:p14="http://schemas.microsoft.com/office/powerpoint/2010/main" val="4733082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A9EF53F-2B18-DE4D-9D7A-9B3AA8C282C3}"/>
              </a:ext>
            </a:extLst>
          </p:cNvPr>
          <p:cNvSpPr>
            <a:spLocks noGrp="1"/>
          </p:cNvSpPr>
          <p:nvPr>
            <p:ph type="dt" sz="half" idx="10"/>
          </p:nvPr>
        </p:nvSpPr>
        <p:spPr/>
        <p:txBody>
          <a:bodyPr/>
          <a:lstStyle/>
          <a:p>
            <a:fld id="{7E893F36-8772-814D-A905-8C917843E0A4}" type="datetimeFigureOut">
              <a:rPr lang="en-US" smtClean="0"/>
              <a:t>3/31/23</a:t>
            </a:fld>
            <a:endParaRPr lang="en-US"/>
          </a:p>
        </p:txBody>
      </p:sp>
      <p:sp>
        <p:nvSpPr>
          <p:cNvPr id="3" name="Footer Placeholder 2">
            <a:extLst>
              <a:ext uri="{FF2B5EF4-FFF2-40B4-BE49-F238E27FC236}">
                <a16:creationId xmlns:a16="http://schemas.microsoft.com/office/drawing/2014/main" id="{F5AD392C-F985-484C-B037-5F017D0FF7E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09029E3-244B-3A48-876B-24386549A63F}"/>
              </a:ext>
            </a:extLst>
          </p:cNvPr>
          <p:cNvSpPr>
            <a:spLocks noGrp="1"/>
          </p:cNvSpPr>
          <p:nvPr>
            <p:ph type="sldNum" sz="quarter" idx="12"/>
          </p:nvPr>
        </p:nvSpPr>
        <p:spPr/>
        <p:txBody>
          <a:bodyPr/>
          <a:lstStyle/>
          <a:p>
            <a:fld id="{44005836-6816-864A-A203-F6E50AFEEE6A}" type="slidenum">
              <a:rPr lang="en-US" smtClean="0"/>
              <a:t>‹#›</a:t>
            </a:fld>
            <a:endParaRPr lang="en-US"/>
          </a:p>
        </p:txBody>
      </p:sp>
    </p:spTree>
    <p:extLst>
      <p:ext uri="{BB962C8B-B14F-4D97-AF65-F5344CB8AC3E}">
        <p14:creationId xmlns:p14="http://schemas.microsoft.com/office/powerpoint/2010/main" val="33142231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35080-78C9-6C41-BBAD-D2F98B31ED3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B99593E-6F98-0941-8EE6-3201341BD4C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5D4D0C5-D727-5A4F-8211-D985DBF86C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32A5E8-0E90-C44F-9C69-FE4029F68098}"/>
              </a:ext>
            </a:extLst>
          </p:cNvPr>
          <p:cNvSpPr>
            <a:spLocks noGrp="1"/>
          </p:cNvSpPr>
          <p:nvPr>
            <p:ph type="dt" sz="half" idx="10"/>
          </p:nvPr>
        </p:nvSpPr>
        <p:spPr/>
        <p:txBody>
          <a:bodyPr/>
          <a:lstStyle/>
          <a:p>
            <a:fld id="{7E893F36-8772-814D-A905-8C917843E0A4}" type="datetimeFigureOut">
              <a:rPr lang="en-US" smtClean="0"/>
              <a:t>3/31/23</a:t>
            </a:fld>
            <a:endParaRPr lang="en-US"/>
          </a:p>
        </p:txBody>
      </p:sp>
      <p:sp>
        <p:nvSpPr>
          <p:cNvPr id="6" name="Footer Placeholder 5">
            <a:extLst>
              <a:ext uri="{FF2B5EF4-FFF2-40B4-BE49-F238E27FC236}">
                <a16:creationId xmlns:a16="http://schemas.microsoft.com/office/drawing/2014/main" id="{05E3A099-336A-DB41-9C75-F1728A15DB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1EAD91-67EE-D640-8884-D5857D83D9AF}"/>
              </a:ext>
            </a:extLst>
          </p:cNvPr>
          <p:cNvSpPr>
            <a:spLocks noGrp="1"/>
          </p:cNvSpPr>
          <p:nvPr>
            <p:ph type="sldNum" sz="quarter" idx="12"/>
          </p:nvPr>
        </p:nvSpPr>
        <p:spPr/>
        <p:txBody>
          <a:bodyPr/>
          <a:lstStyle/>
          <a:p>
            <a:fld id="{44005836-6816-864A-A203-F6E50AFEEE6A}" type="slidenum">
              <a:rPr lang="en-US" smtClean="0"/>
              <a:t>‹#›</a:t>
            </a:fld>
            <a:endParaRPr lang="en-US"/>
          </a:p>
        </p:txBody>
      </p:sp>
    </p:spTree>
    <p:extLst>
      <p:ext uri="{BB962C8B-B14F-4D97-AF65-F5344CB8AC3E}">
        <p14:creationId xmlns:p14="http://schemas.microsoft.com/office/powerpoint/2010/main" val="7306157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FD6DB3-DFE0-2742-B9DC-B45577C1A3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5B546BF-978A-F547-A68C-089F1965115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CC44998-D781-DB4C-970B-F8C4D71D798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8AA8C1C-9E41-BC48-B039-39A335FF2F65}"/>
              </a:ext>
            </a:extLst>
          </p:cNvPr>
          <p:cNvSpPr>
            <a:spLocks noGrp="1"/>
          </p:cNvSpPr>
          <p:nvPr>
            <p:ph type="dt" sz="half" idx="10"/>
          </p:nvPr>
        </p:nvSpPr>
        <p:spPr/>
        <p:txBody>
          <a:bodyPr/>
          <a:lstStyle/>
          <a:p>
            <a:fld id="{7E893F36-8772-814D-A905-8C917843E0A4}" type="datetimeFigureOut">
              <a:rPr lang="en-US" smtClean="0"/>
              <a:t>3/31/23</a:t>
            </a:fld>
            <a:endParaRPr lang="en-US"/>
          </a:p>
        </p:txBody>
      </p:sp>
      <p:sp>
        <p:nvSpPr>
          <p:cNvPr id="6" name="Footer Placeholder 5">
            <a:extLst>
              <a:ext uri="{FF2B5EF4-FFF2-40B4-BE49-F238E27FC236}">
                <a16:creationId xmlns:a16="http://schemas.microsoft.com/office/drawing/2014/main" id="{F0513B6F-78C8-0447-A19A-482A30BF047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7ADB47C-6E09-534F-87CB-25695E686602}"/>
              </a:ext>
            </a:extLst>
          </p:cNvPr>
          <p:cNvSpPr>
            <a:spLocks noGrp="1"/>
          </p:cNvSpPr>
          <p:nvPr>
            <p:ph type="sldNum" sz="quarter" idx="12"/>
          </p:nvPr>
        </p:nvSpPr>
        <p:spPr/>
        <p:txBody>
          <a:bodyPr/>
          <a:lstStyle/>
          <a:p>
            <a:fld id="{44005836-6816-864A-A203-F6E50AFEEE6A}" type="slidenum">
              <a:rPr lang="en-US" smtClean="0"/>
              <a:t>‹#›</a:t>
            </a:fld>
            <a:endParaRPr lang="en-US"/>
          </a:p>
        </p:txBody>
      </p:sp>
    </p:spTree>
    <p:extLst>
      <p:ext uri="{BB962C8B-B14F-4D97-AF65-F5344CB8AC3E}">
        <p14:creationId xmlns:p14="http://schemas.microsoft.com/office/powerpoint/2010/main" val="14102239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69BDD40-6FD6-E349-A7F5-91E94FF221B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EF1D222-B7E8-2C4C-B06A-139607E17BA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31D150A-ED0F-0340-A190-28E2E10EF91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E893F36-8772-814D-A905-8C917843E0A4}" type="datetimeFigureOut">
              <a:rPr lang="en-US" smtClean="0"/>
              <a:t>3/31/23</a:t>
            </a:fld>
            <a:endParaRPr lang="en-US"/>
          </a:p>
        </p:txBody>
      </p:sp>
      <p:sp>
        <p:nvSpPr>
          <p:cNvPr id="5" name="Footer Placeholder 4">
            <a:extLst>
              <a:ext uri="{FF2B5EF4-FFF2-40B4-BE49-F238E27FC236}">
                <a16:creationId xmlns:a16="http://schemas.microsoft.com/office/drawing/2014/main" id="{F65A7759-B4BF-F749-AD9F-3182F837815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63E6012-5AD3-9949-A3EE-2DA757CF8FE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4005836-6816-864A-A203-F6E50AFEEE6A}" type="slidenum">
              <a:rPr lang="en-US" smtClean="0"/>
              <a:t>‹#›</a:t>
            </a:fld>
            <a:endParaRPr lang="en-US"/>
          </a:p>
        </p:txBody>
      </p:sp>
    </p:spTree>
    <p:extLst>
      <p:ext uri="{BB962C8B-B14F-4D97-AF65-F5344CB8AC3E}">
        <p14:creationId xmlns:p14="http://schemas.microsoft.com/office/powerpoint/2010/main" val="2579640340"/>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C0F6F12-CDFB-459A-911D-EDF879C885BA}"/>
              </a:ext>
            </a:extLst>
          </p:cNvPr>
          <p:cNvSpPr>
            <a:spLocks noGrp="1"/>
          </p:cNvSpPr>
          <p:nvPr>
            <p:ph type="title"/>
          </p:nvPr>
        </p:nvSpPr>
        <p:spPr>
          <a:xfrm>
            <a:off x="838200" y="365126"/>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6F3B67B-9025-438D-8270-3ACD77CA552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4B37979-8E8B-4056-8373-6658980CEEC9}"/>
              </a:ext>
            </a:extLst>
          </p:cNvPr>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83AE845-2FBC-4C6D-B380-94F0F7BE4FD1}" type="datetimeFigureOut">
              <a:rPr lang="en-US" smtClean="0"/>
              <a:t>3/31/23</a:t>
            </a:fld>
            <a:endParaRPr lang="en-US"/>
          </a:p>
        </p:txBody>
      </p:sp>
      <p:sp>
        <p:nvSpPr>
          <p:cNvPr id="5" name="Footer Placeholder 4">
            <a:extLst>
              <a:ext uri="{FF2B5EF4-FFF2-40B4-BE49-F238E27FC236}">
                <a16:creationId xmlns:a16="http://schemas.microsoft.com/office/drawing/2014/main" id="{59AAF677-0D31-4036-BC63-853A0CD81D30}"/>
              </a:ext>
            </a:extLst>
          </p:cNvPr>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Copyright – Ian Gorton</a:t>
            </a:r>
          </a:p>
        </p:txBody>
      </p:sp>
      <p:sp>
        <p:nvSpPr>
          <p:cNvPr id="6" name="Slide Number Placeholder 5">
            <a:extLst>
              <a:ext uri="{FF2B5EF4-FFF2-40B4-BE49-F238E27FC236}">
                <a16:creationId xmlns:a16="http://schemas.microsoft.com/office/drawing/2014/main" id="{45671CD6-F4FC-49E9-B2A0-F0C2AEF07A71}"/>
              </a:ext>
            </a:extLst>
          </p:cNvPr>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E9E9B63-3493-45EB-B6C4-4A72B96CE31E}" type="slidenum">
              <a:rPr lang="en-US" smtClean="0"/>
              <a:t>‹#›</a:t>
            </a:fld>
            <a:endParaRPr lang="en-US"/>
          </a:p>
        </p:txBody>
      </p:sp>
    </p:spTree>
    <p:extLst>
      <p:ext uri="{BB962C8B-B14F-4D97-AF65-F5344CB8AC3E}">
        <p14:creationId xmlns:p14="http://schemas.microsoft.com/office/powerpoint/2010/main" val="3534685756"/>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1524000" y="787400"/>
            <a:ext cx="9144000" cy="1219200"/>
          </a:xfrm>
        </p:spPr>
        <p:txBody>
          <a:bodyPr rtlCol="0">
            <a:noAutofit/>
          </a:bodyPr>
          <a:lstStyle/>
          <a:p>
            <a:pPr algn="ctr">
              <a:defRPr/>
            </a:pPr>
            <a:r>
              <a:rPr lang="en-US" b="1" dirty="0">
                <a:effectLst>
                  <a:outerShdw blurRad="50800" dist="38100" dir="2700000" algn="tl" rotWithShape="0">
                    <a:schemeClr val="bg1">
                      <a:alpha val="43000"/>
                    </a:schemeClr>
                  </a:outerShdw>
                </a:effectLst>
                <a:latin typeface="Calibri" panose="020F0502020204030204" pitchFamily="34" charset="0"/>
                <a:cs typeface="Calibri" panose="020F0502020204030204" pitchFamily="34" charset="0"/>
              </a:rPr>
              <a:t>Northeastern University - Seattle</a:t>
            </a:r>
            <a:br>
              <a:rPr lang="en-US" b="1" dirty="0">
                <a:effectLst>
                  <a:outerShdw blurRad="50800" dist="38100" dir="2700000" algn="tl" rotWithShape="0">
                    <a:schemeClr val="bg1">
                      <a:alpha val="43000"/>
                    </a:schemeClr>
                  </a:outerShdw>
                </a:effectLst>
                <a:latin typeface="Calibri" panose="020F0502020204030204" pitchFamily="34" charset="0"/>
                <a:cs typeface="Calibri" panose="020F0502020204030204" pitchFamily="34" charset="0"/>
              </a:rPr>
            </a:br>
            <a:endParaRPr lang="en-US" b="1" dirty="0">
              <a:effectLst>
                <a:outerShdw blurRad="50800" dist="38100" dir="2700000" algn="tl" rotWithShape="0">
                  <a:schemeClr val="bg1">
                    <a:alpha val="43000"/>
                  </a:schemeClr>
                </a:outerShdw>
              </a:effectLst>
              <a:latin typeface="Calibri" panose="020F0502020204030204" pitchFamily="34" charset="0"/>
              <a:cs typeface="Calibri" panose="020F0502020204030204" pitchFamily="34" charset="0"/>
            </a:endParaRPr>
          </a:p>
        </p:txBody>
      </p:sp>
      <p:sp>
        <p:nvSpPr>
          <p:cNvPr id="3074" name="Text Placeholder 8"/>
          <p:cNvSpPr>
            <a:spLocks noGrp="1"/>
          </p:cNvSpPr>
          <p:nvPr>
            <p:ph idx="1"/>
          </p:nvPr>
        </p:nvSpPr>
        <p:spPr>
          <a:xfrm>
            <a:off x="1562101" y="5094752"/>
            <a:ext cx="9144000" cy="1524000"/>
          </a:xfrm>
        </p:spPr>
        <p:txBody>
          <a:bodyPr>
            <a:normAutofit/>
          </a:bodyPr>
          <a:lstStyle/>
          <a:p>
            <a:pPr algn="ctr" eaLnBrk="1" hangingPunct="1">
              <a:buNone/>
            </a:pPr>
            <a:r>
              <a:rPr lang="en-US" sz="3500" b="1" dirty="0">
                <a:effectLst>
                  <a:outerShdw blurRad="50800" dist="38100" dir="2700000" algn="tl" rotWithShape="0">
                    <a:schemeClr val="bg1">
                      <a:alpha val="43000"/>
                    </a:schemeClr>
                  </a:outerShdw>
                </a:effectLst>
                <a:latin typeface="Calibri" panose="020F0502020204030204" pitchFamily="34" charset="0"/>
                <a:cs typeface="Calibri" panose="020F0502020204030204" pitchFamily="34" charset="0"/>
              </a:rPr>
              <a:t>CS6650 Building Scalable Distributed Systems</a:t>
            </a:r>
          </a:p>
          <a:p>
            <a:pPr algn="ctr" eaLnBrk="1" hangingPunct="1">
              <a:buNone/>
            </a:pPr>
            <a:r>
              <a:rPr lang="en-US" sz="3200" b="1" dirty="0">
                <a:effectLst>
                  <a:outerShdw blurRad="50800" dist="38100" dir="2700000" algn="tl" rotWithShape="0">
                    <a:schemeClr val="bg1">
                      <a:alpha val="43000"/>
                    </a:schemeClr>
                  </a:outerShdw>
                </a:effectLst>
                <a:latin typeface="Calibri" panose="020F0502020204030204" pitchFamily="34" charset="0"/>
                <a:cs typeface="Calibri" panose="020F0502020204030204" pitchFamily="34" charset="0"/>
              </a:rPr>
              <a:t>Vishal Rajpal</a:t>
            </a:r>
            <a:r>
              <a:rPr lang="en-US" sz="1400" u="sng" dirty="0">
                <a:latin typeface="Helvetica" charset="0"/>
              </a:rPr>
              <a:t> </a:t>
            </a:r>
          </a:p>
        </p:txBody>
      </p:sp>
      <p:pic>
        <p:nvPicPr>
          <p:cNvPr id="5" name="Picture 19" descr="northeastern-university-logo (1).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495801" y="1600201"/>
            <a:ext cx="3276600" cy="3251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A539D9-4389-BEA4-4569-93A30D233F5C}"/>
              </a:ext>
            </a:extLst>
          </p:cNvPr>
          <p:cNvSpPr>
            <a:spLocks noGrp="1"/>
          </p:cNvSpPr>
          <p:nvPr>
            <p:ph type="title"/>
          </p:nvPr>
        </p:nvSpPr>
        <p:spPr/>
        <p:txBody>
          <a:bodyPr/>
          <a:lstStyle/>
          <a:p>
            <a:r>
              <a:rPr lang="en-US" dirty="0"/>
              <a:t>RAFT</a:t>
            </a:r>
          </a:p>
        </p:txBody>
      </p:sp>
      <p:sp>
        <p:nvSpPr>
          <p:cNvPr id="3" name="Content Placeholder 2">
            <a:extLst>
              <a:ext uri="{FF2B5EF4-FFF2-40B4-BE49-F238E27FC236}">
                <a16:creationId xmlns:a16="http://schemas.microsoft.com/office/drawing/2014/main" id="{4727DDE7-3070-B95C-E199-2241652BA69E}"/>
              </a:ext>
            </a:extLst>
          </p:cNvPr>
          <p:cNvSpPr>
            <a:spLocks noGrp="1"/>
          </p:cNvSpPr>
          <p:nvPr>
            <p:ph idx="1"/>
          </p:nvPr>
        </p:nvSpPr>
        <p:spPr/>
        <p:txBody>
          <a:bodyPr/>
          <a:lstStyle/>
          <a:p>
            <a:r>
              <a:rPr lang="en-US" sz="3200" dirty="0"/>
              <a:t>Leader accepts all updates</a:t>
            </a:r>
          </a:p>
          <a:p>
            <a:r>
              <a:rPr lang="en-US" sz="3200" dirty="0"/>
              <a:t>Defines order of updates</a:t>
            </a:r>
          </a:p>
          <a:p>
            <a:r>
              <a:rPr lang="en-US" sz="3200" dirty="0"/>
              <a:t>Sends updates to replicas in defined order</a:t>
            </a:r>
          </a:p>
          <a:p>
            <a:r>
              <a:rPr lang="en-US" sz="3200" dirty="0"/>
              <a:t>All replicas maintain identical committed state</a:t>
            </a:r>
          </a:p>
          <a:p>
            <a:r>
              <a:rPr lang="en-US" sz="3200" dirty="0"/>
              <a:t>Updates maintained in a log at each replica</a:t>
            </a:r>
          </a:p>
          <a:p>
            <a:endParaRPr lang="en-US" dirty="0"/>
          </a:p>
        </p:txBody>
      </p:sp>
    </p:spTree>
    <p:extLst>
      <p:ext uri="{BB962C8B-B14F-4D97-AF65-F5344CB8AC3E}">
        <p14:creationId xmlns:p14="http://schemas.microsoft.com/office/powerpoint/2010/main" val="29055480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482A8F-CBF2-F36E-0414-EE149868D752}"/>
              </a:ext>
            </a:extLst>
          </p:cNvPr>
          <p:cNvSpPr>
            <a:spLocks noGrp="1"/>
          </p:cNvSpPr>
          <p:nvPr>
            <p:ph type="title"/>
          </p:nvPr>
        </p:nvSpPr>
        <p:spPr/>
        <p:txBody>
          <a:bodyPr/>
          <a:lstStyle/>
          <a:p>
            <a:r>
              <a:rPr lang="en-US" dirty="0"/>
              <a:t>RAFT</a:t>
            </a:r>
          </a:p>
        </p:txBody>
      </p:sp>
      <p:sp>
        <p:nvSpPr>
          <p:cNvPr id="3" name="Content Placeholder 2">
            <a:extLst>
              <a:ext uri="{FF2B5EF4-FFF2-40B4-BE49-F238E27FC236}">
                <a16:creationId xmlns:a16="http://schemas.microsoft.com/office/drawing/2014/main" id="{506780D6-0826-23E4-1560-5887C2B33D35}"/>
              </a:ext>
            </a:extLst>
          </p:cNvPr>
          <p:cNvSpPr>
            <a:spLocks noGrp="1"/>
          </p:cNvSpPr>
          <p:nvPr>
            <p:ph idx="1"/>
          </p:nvPr>
        </p:nvSpPr>
        <p:spPr>
          <a:xfrm>
            <a:off x="246527" y="1349829"/>
            <a:ext cx="5849474" cy="4873625"/>
          </a:xfrm>
        </p:spPr>
        <p:txBody>
          <a:bodyPr/>
          <a:lstStyle/>
          <a:p>
            <a:r>
              <a:rPr lang="en-US" sz="2100" dirty="0"/>
              <a:t>All client updates sent to leader replica</a:t>
            </a:r>
          </a:p>
          <a:p>
            <a:r>
              <a:rPr lang="en-US" sz="2100" dirty="0"/>
              <a:t>Leader appends updates to local uncommitted log</a:t>
            </a:r>
          </a:p>
          <a:p>
            <a:r>
              <a:rPr lang="en-US" sz="2100" dirty="0"/>
              <a:t>Leader sends updates to followers using </a:t>
            </a:r>
            <a:r>
              <a:rPr lang="en-US" sz="2100" dirty="0" err="1"/>
              <a:t>AppendEntries</a:t>
            </a:r>
            <a:r>
              <a:rPr lang="en-US" sz="2100" dirty="0"/>
              <a:t>()</a:t>
            </a:r>
          </a:p>
          <a:p>
            <a:pPr lvl="1"/>
            <a:r>
              <a:rPr lang="en-US" sz="2100" dirty="0"/>
              <a:t>Value, Term, log position</a:t>
            </a:r>
          </a:p>
          <a:p>
            <a:r>
              <a:rPr lang="en-US" sz="2100" dirty="0"/>
              <a:t>Followers persist entries to local uncommitted log and acknowledge to leader</a:t>
            </a:r>
          </a:p>
          <a:p>
            <a:r>
              <a:rPr lang="en-US" sz="2100" dirty="0"/>
              <a:t>When majority of replicas acknowledge</a:t>
            </a:r>
          </a:p>
          <a:p>
            <a:pPr lvl="1"/>
            <a:r>
              <a:rPr lang="en-US" sz="2100" dirty="0"/>
              <a:t>Leader moves updates to committed log</a:t>
            </a:r>
          </a:p>
          <a:p>
            <a:pPr lvl="1"/>
            <a:r>
              <a:rPr lang="en-US" sz="2100" dirty="0"/>
              <a:t>Communicates decision to all replicas</a:t>
            </a:r>
            <a:endParaRPr lang="en-US" dirty="0"/>
          </a:p>
        </p:txBody>
      </p:sp>
      <p:pic>
        <p:nvPicPr>
          <p:cNvPr id="4" name="Picture 3">
            <a:extLst>
              <a:ext uri="{FF2B5EF4-FFF2-40B4-BE49-F238E27FC236}">
                <a16:creationId xmlns:a16="http://schemas.microsoft.com/office/drawing/2014/main" id="{90EF52A4-B08F-502E-D4FD-73B6A64549DB}"/>
              </a:ext>
            </a:extLst>
          </p:cNvPr>
          <p:cNvPicPr>
            <a:picLocks noChangeAspect="1"/>
          </p:cNvPicPr>
          <p:nvPr/>
        </p:nvPicPr>
        <p:blipFill>
          <a:blip r:embed="rId3"/>
          <a:stretch>
            <a:fillRect/>
          </a:stretch>
        </p:blipFill>
        <p:spPr>
          <a:xfrm>
            <a:off x="6096000" y="1349829"/>
            <a:ext cx="5566657" cy="4550741"/>
          </a:xfrm>
          <a:prstGeom prst="rect">
            <a:avLst/>
          </a:prstGeom>
        </p:spPr>
      </p:pic>
    </p:spTree>
    <p:extLst>
      <p:ext uri="{BB962C8B-B14F-4D97-AF65-F5344CB8AC3E}">
        <p14:creationId xmlns:p14="http://schemas.microsoft.com/office/powerpoint/2010/main" val="15969095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482A8F-CBF2-F36E-0414-EE149868D752}"/>
              </a:ext>
            </a:extLst>
          </p:cNvPr>
          <p:cNvSpPr>
            <a:spLocks noGrp="1"/>
          </p:cNvSpPr>
          <p:nvPr>
            <p:ph type="title"/>
          </p:nvPr>
        </p:nvSpPr>
        <p:spPr/>
        <p:txBody>
          <a:bodyPr/>
          <a:lstStyle/>
          <a:p>
            <a:r>
              <a:rPr lang="en-US" dirty="0"/>
              <a:t>RAFT</a:t>
            </a:r>
          </a:p>
        </p:txBody>
      </p:sp>
      <p:sp>
        <p:nvSpPr>
          <p:cNvPr id="3" name="Content Placeholder 2">
            <a:extLst>
              <a:ext uri="{FF2B5EF4-FFF2-40B4-BE49-F238E27FC236}">
                <a16:creationId xmlns:a16="http://schemas.microsoft.com/office/drawing/2014/main" id="{506780D6-0826-23E4-1560-5887C2B33D35}"/>
              </a:ext>
            </a:extLst>
          </p:cNvPr>
          <p:cNvSpPr>
            <a:spLocks noGrp="1"/>
          </p:cNvSpPr>
          <p:nvPr>
            <p:ph idx="1"/>
          </p:nvPr>
        </p:nvSpPr>
        <p:spPr>
          <a:xfrm>
            <a:off x="246527" y="1349829"/>
            <a:ext cx="5849474" cy="4873625"/>
          </a:xfrm>
        </p:spPr>
        <p:txBody>
          <a:bodyPr/>
          <a:lstStyle/>
          <a:p>
            <a:r>
              <a:rPr lang="en-US" sz="2100" dirty="0"/>
              <a:t>Followers maintain an election timer</a:t>
            </a:r>
          </a:p>
          <a:p>
            <a:r>
              <a:rPr lang="en-US" sz="2100" dirty="0"/>
              <a:t>No heartbeat in timeout period, follower start an election</a:t>
            </a:r>
          </a:p>
          <a:p>
            <a:pPr lvl="1"/>
            <a:r>
              <a:rPr lang="en-US" sz="1700" dirty="0"/>
              <a:t>Changes state to candidate</a:t>
            </a:r>
          </a:p>
          <a:p>
            <a:pPr lvl="1"/>
            <a:r>
              <a:rPr lang="en-US" sz="1700" dirty="0"/>
              <a:t>Increments election term (logical clock)</a:t>
            </a:r>
          </a:p>
          <a:p>
            <a:pPr lvl="1"/>
            <a:r>
              <a:rPr lang="en-US" sz="1700" dirty="0"/>
              <a:t>Sends </a:t>
            </a:r>
            <a:r>
              <a:rPr lang="en-US" sz="1700" dirty="0" err="1"/>
              <a:t>RequestVote</a:t>
            </a:r>
            <a:r>
              <a:rPr lang="en-US" sz="1700" dirty="0"/>
              <a:t>() to all nodes</a:t>
            </a:r>
          </a:p>
          <a:p>
            <a:pPr lvl="1"/>
            <a:r>
              <a:rPr lang="en-US" sz="1700" dirty="0"/>
              <a:t>Votes for itself</a:t>
            </a:r>
          </a:p>
          <a:p>
            <a:r>
              <a:rPr lang="en-US" sz="2100" dirty="0"/>
              <a:t>If majority of votes received, follower becomes leader</a:t>
            </a:r>
          </a:p>
          <a:p>
            <a:r>
              <a:rPr lang="en-US" sz="2100" dirty="0"/>
              <a:t>If not, remains candidate and resets election timer</a:t>
            </a:r>
            <a:endParaRPr lang="en-US" dirty="0"/>
          </a:p>
        </p:txBody>
      </p:sp>
      <p:pic>
        <p:nvPicPr>
          <p:cNvPr id="5" name="Picture 4" descr="Diagram&#10;&#10;Description automatically generated">
            <a:extLst>
              <a:ext uri="{FF2B5EF4-FFF2-40B4-BE49-F238E27FC236}">
                <a16:creationId xmlns:a16="http://schemas.microsoft.com/office/drawing/2014/main" id="{31A459E9-19CD-5AC6-5850-88A0372CB6A0}"/>
              </a:ext>
            </a:extLst>
          </p:cNvPr>
          <p:cNvPicPr>
            <a:picLocks noChangeAspect="1"/>
          </p:cNvPicPr>
          <p:nvPr/>
        </p:nvPicPr>
        <p:blipFill>
          <a:blip r:embed="rId3"/>
          <a:stretch>
            <a:fillRect/>
          </a:stretch>
        </p:blipFill>
        <p:spPr>
          <a:xfrm>
            <a:off x="6566085" y="1349829"/>
            <a:ext cx="5348008" cy="3997637"/>
          </a:xfrm>
          <a:prstGeom prst="rect">
            <a:avLst/>
          </a:prstGeom>
        </p:spPr>
      </p:pic>
    </p:spTree>
    <p:extLst>
      <p:ext uri="{BB962C8B-B14F-4D97-AF65-F5344CB8AC3E}">
        <p14:creationId xmlns:p14="http://schemas.microsoft.com/office/powerpoint/2010/main" val="37124788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473A24-2BD1-E6BA-4D24-8CC027342194}"/>
              </a:ext>
            </a:extLst>
          </p:cNvPr>
          <p:cNvSpPr>
            <a:spLocks noGrp="1"/>
          </p:cNvSpPr>
          <p:nvPr>
            <p:ph type="title"/>
          </p:nvPr>
        </p:nvSpPr>
        <p:spPr/>
        <p:txBody>
          <a:bodyPr/>
          <a:lstStyle/>
          <a:p>
            <a:r>
              <a:rPr lang="en-US" dirty="0"/>
              <a:t>RAFT</a:t>
            </a:r>
          </a:p>
        </p:txBody>
      </p:sp>
      <p:sp>
        <p:nvSpPr>
          <p:cNvPr id="3" name="Content Placeholder 2">
            <a:extLst>
              <a:ext uri="{FF2B5EF4-FFF2-40B4-BE49-F238E27FC236}">
                <a16:creationId xmlns:a16="http://schemas.microsoft.com/office/drawing/2014/main" id="{9B275EDB-A1FA-9688-29E4-CC5A17AB618D}"/>
              </a:ext>
            </a:extLst>
          </p:cNvPr>
          <p:cNvSpPr>
            <a:spLocks noGrp="1"/>
          </p:cNvSpPr>
          <p:nvPr>
            <p:ph idx="1"/>
          </p:nvPr>
        </p:nvSpPr>
        <p:spPr/>
        <p:txBody>
          <a:bodyPr>
            <a:normAutofit/>
          </a:bodyPr>
          <a:lstStyle/>
          <a:p>
            <a:r>
              <a:rPr lang="en-US" sz="2400" dirty="0"/>
              <a:t>Safety</a:t>
            </a:r>
          </a:p>
          <a:p>
            <a:pPr lvl="1"/>
            <a:r>
              <a:rPr lang="en-US" sz="2400" dirty="0"/>
              <a:t>Candidate cannot receive vote from replica with more </a:t>
            </a:r>
            <a:r>
              <a:rPr lang="en-US" sz="2400" dirty="0" err="1"/>
              <a:t>upto</a:t>
            </a:r>
            <a:r>
              <a:rPr lang="en-US" sz="2400" dirty="0"/>
              <a:t> date committed log</a:t>
            </a:r>
          </a:p>
          <a:p>
            <a:pPr lvl="2"/>
            <a:r>
              <a:rPr lang="en-US" dirty="0"/>
              <a:t>Candidate backs down</a:t>
            </a:r>
          </a:p>
          <a:p>
            <a:pPr lvl="2"/>
            <a:r>
              <a:rPr lang="en-US" dirty="0"/>
              <a:t>New election started</a:t>
            </a:r>
          </a:p>
          <a:p>
            <a:pPr lvl="1"/>
            <a:r>
              <a:rPr lang="en-US" sz="2400" dirty="0"/>
              <a:t>Ensures new leader has all committed entries from previous term</a:t>
            </a:r>
          </a:p>
          <a:p>
            <a:pPr lvl="1"/>
            <a:r>
              <a:rPr lang="en-US" sz="2400" dirty="0"/>
              <a:t>Two followers start election simultaneously?</a:t>
            </a:r>
          </a:p>
          <a:p>
            <a:pPr lvl="2"/>
            <a:r>
              <a:rPr lang="en-US" dirty="0"/>
              <a:t>Increment terms</a:t>
            </a:r>
          </a:p>
          <a:p>
            <a:pPr lvl="2"/>
            <a:r>
              <a:rPr lang="en-US" dirty="0"/>
              <a:t>Send </a:t>
            </a:r>
            <a:r>
              <a:rPr lang="en-US" dirty="0" err="1"/>
              <a:t>RequestVote</a:t>
            </a:r>
            <a:r>
              <a:rPr lang="en-US" dirty="0"/>
              <a:t>()</a:t>
            </a:r>
          </a:p>
          <a:p>
            <a:pPr lvl="1"/>
            <a:r>
              <a:rPr lang="en-US" sz="2400" dirty="0"/>
              <a:t>Mitigated by rule:</a:t>
            </a:r>
          </a:p>
          <a:p>
            <a:pPr lvl="2"/>
            <a:r>
              <a:rPr lang="en-US" dirty="0"/>
              <a:t>“any node can only vote once within a single term”</a:t>
            </a:r>
          </a:p>
          <a:p>
            <a:pPr lvl="2"/>
            <a:r>
              <a:rPr lang="en-US" dirty="0"/>
              <a:t>One candidate can win</a:t>
            </a:r>
          </a:p>
          <a:p>
            <a:pPr lvl="2"/>
            <a:r>
              <a:rPr lang="en-US" dirty="0"/>
              <a:t>Neither wins – reset election timers</a:t>
            </a:r>
          </a:p>
          <a:p>
            <a:pPr lvl="1"/>
            <a:endParaRPr lang="en-US" sz="2400" dirty="0"/>
          </a:p>
          <a:p>
            <a:pPr lvl="1"/>
            <a:endParaRPr lang="en-US" sz="2400" dirty="0"/>
          </a:p>
        </p:txBody>
      </p:sp>
    </p:spTree>
    <p:extLst>
      <p:ext uri="{BB962C8B-B14F-4D97-AF65-F5344CB8AC3E}">
        <p14:creationId xmlns:p14="http://schemas.microsoft.com/office/powerpoint/2010/main" val="41784670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5995A9-C3F9-264F-8759-3EEE559B2830}"/>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F938679B-AFA9-C44F-BB08-C00293A17584}"/>
              </a:ext>
            </a:extLst>
          </p:cNvPr>
          <p:cNvSpPr>
            <a:spLocks noGrp="1"/>
          </p:cNvSpPr>
          <p:nvPr>
            <p:ph idx="1"/>
          </p:nvPr>
        </p:nvSpPr>
        <p:spPr/>
        <p:txBody>
          <a:bodyPr>
            <a:normAutofit/>
          </a:bodyPr>
          <a:lstStyle/>
          <a:p>
            <a:r>
              <a:rPr lang="en-US" sz="2400" dirty="0"/>
              <a:t>Two Phase Commit</a:t>
            </a:r>
          </a:p>
          <a:p>
            <a:r>
              <a:rPr lang="en-US" sz="2400" dirty="0"/>
              <a:t>Consensus</a:t>
            </a:r>
          </a:p>
          <a:p>
            <a:r>
              <a:rPr lang="en-US" sz="2400" dirty="0"/>
              <a:t>RAFT</a:t>
            </a:r>
          </a:p>
          <a:p>
            <a:endParaRPr lang="en-US" sz="2400" dirty="0"/>
          </a:p>
        </p:txBody>
      </p:sp>
    </p:spTree>
    <p:extLst>
      <p:ext uri="{BB962C8B-B14F-4D97-AF65-F5344CB8AC3E}">
        <p14:creationId xmlns:p14="http://schemas.microsoft.com/office/powerpoint/2010/main" val="14880783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F93081-D54C-1745-9B08-657C42E109E1}"/>
              </a:ext>
            </a:extLst>
          </p:cNvPr>
          <p:cNvSpPr>
            <a:spLocks noGrp="1"/>
          </p:cNvSpPr>
          <p:nvPr>
            <p:ph type="title"/>
          </p:nvPr>
        </p:nvSpPr>
        <p:spPr>
          <a:xfrm>
            <a:off x="262217" y="2967130"/>
            <a:ext cx="11667565" cy="923739"/>
          </a:xfrm>
        </p:spPr>
        <p:txBody>
          <a:bodyPr>
            <a:normAutofit/>
          </a:bodyPr>
          <a:lstStyle/>
          <a:p>
            <a:pPr algn="ctr"/>
            <a:r>
              <a:rPr lang="en-US" sz="5400" b="1" dirty="0"/>
              <a:t>Questions?</a:t>
            </a:r>
          </a:p>
        </p:txBody>
      </p:sp>
    </p:spTree>
    <p:extLst>
      <p:ext uri="{BB962C8B-B14F-4D97-AF65-F5344CB8AC3E}">
        <p14:creationId xmlns:p14="http://schemas.microsoft.com/office/powerpoint/2010/main" val="17740837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CAA37B-CF38-054A-9757-35A77C55A411}"/>
              </a:ext>
            </a:extLst>
          </p:cNvPr>
          <p:cNvSpPr>
            <a:spLocks noGrp="1"/>
          </p:cNvSpPr>
          <p:nvPr>
            <p:ph type="title"/>
          </p:nvPr>
        </p:nvSpPr>
        <p:spPr/>
        <p:txBody>
          <a:bodyPr>
            <a:normAutofit/>
          </a:bodyPr>
          <a:lstStyle/>
          <a:p>
            <a:r>
              <a:rPr lang="en-US" sz="3600" dirty="0"/>
              <a:t>Week 11 – Strong Consistency</a:t>
            </a:r>
          </a:p>
        </p:txBody>
      </p:sp>
      <p:sp>
        <p:nvSpPr>
          <p:cNvPr id="3" name="Content Placeholder 2">
            <a:extLst>
              <a:ext uri="{FF2B5EF4-FFF2-40B4-BE49-F238E27FC236}">
                <a16:creationId xmlns:a16="http://schemas.microsoft.com/office/drawing/2014/main" id="{C3B78668-F699-F049-A053-7436F5F11A29}"/>
              </a:ext>
            </a:extLst>
          </p:cNvPr>
          <p:cNvSpPr>
            <a:spLocks noGrp="1"/>
          </p:cNvSpPr>
          <p:nvPr>
            <p:ph idx="1"/>
          </p:nvPr>
        </p:nvSpPr>
        <p:spPr>
          <a:xfrm>
            <a:off x="277907" y="1138518"/>
            <a:ext cx="11667565" cy="5152554"/>
          </a:xfrm>
        </p:spPr>
        <p:txBody>
          <a:bodyPr/>
          <a:lstStyle/>
          <a:p>
            <a:r>
              <a:rPr lang="en-US" dirty="0"/>
              <a:t>Topics we will cover today:</a:t>
            </a:r>
          </a:p>
          <a:p>
            <a:pPr lvl="1"/>
            <a:r>
              <a:rPr lang="en-US" sz="2400" dirty="0"/>
              <a:t>Two Phase Commit</a:t>
            </a:r>
          </a:p>
          <a:p>
            <a:pPr lvl="1"/>
            <a:r>
              <a:rPr lang="en-US" sz="2400" dirty="0"/>
              <a:t>Consensus</a:t>
            </a:r>
          </a:p>
          <a:p>
            <a:pPr lvl="1"/>
            <a:r>
              <a:rPr lang="en-US" sz="2400" dirty="0"/>
              <a:t>RAFT</a:t>
            </a:r>
          </a:p>
          <a:p>
            <a:pPr lvl="1"/>
            <a:endParaRPr lang="en-US" sz="2400" dirty="0"/>
          </a:p>
        </p:txBody>
      </p:sp>
    </p:spTree>
    <p:extLst>
      <p:ext uri="{BB962C8B-B14F-4D97-AF65-F5344CB8AC3E}">
        <p14:creationId xmlns:p14="http://schemas.microsoft.com/office/powerpoint/2010/main" val="11308449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63570E-3233-EEEE-7D6F-6CF11E5151F6}"/>
              </a:ext>
            </a:extLst>
          </p:cNvPr>
          <p:cNvSpPr>
            <a:spLocks noGrp="1"/>
          </p:cNvSpPr>
          <p:nvPr>
            <p:ph type="title"/>
          </p:nvPr>
        </p:nvSpPr>
        <p:spPr/>
        <p:txBody>
          <a:bodyPr/>
          <a:lstStyle/>
          <a:p>
            <a:r>
              <a:rPr lang="en-US" dirty="0"/>
              <a:t>Two Phase Commit</a:t>
            </a:r>
          </a:p>
        </p:txBody>
      </p:sp>
      <p:sp>
        <p:nvSpPr>
          <p:cNvPr id="3" name="Content Placeholder 2">
            <a:extLst>
              <a:ext uri="{FF2B5EF4-FFF2-40B4-BE49-F238E27FC236}">
                <a16:creationId xmlns:a16="http://schemas.microsoft.com/office/drawing/2014/main" id="{417B968A-BC8D-5094-5213-E76F95C277AC}"/>
              </a:ext>
            </a:extLst>
          </p:cNvPr>
          <p:cNvSpPr>
            <a:spLocks noGrp="1"/>
          </p:cNvSpPr>
          <p:nvPr>
            <p:ph idx="1"/>
          </p:nvPr>
        </p:nvSpPr>
        <p:spPr/>
        <p:txBody>
          <a:bodyPr/>
          <a:lstStyle/>
          <a:p>
            <a:r>
              <a:rPr lang="en-US" sz="2100" dirty="0"/>
              <a:t>Classic distributed transaction consensus algorithm</a:t>
            </a:r>
          </a:p>
          <a:p>
            <a:r>
              <a:rPr lang="en-US" sz="2100" dirty="0"/>
              <a:t>Widely implemented:</a:t>
            </a:r>
          </a:p>
          <a:p>
            <a:pPr lvl="1"/>
            <a:r>
              <a:rPr lang="en-US" sz="2100" dirty="0"/>
              <a:t>major relational databases</a:t>
            </a:r>
          </a:p>
          <a:p>
            <a:pPr lvl="1"/>
            <a:r>
              <a:rPr lang="en-US" sz="2100" dirty="0"/>
              <a:t>Messaging systems</a:t>
            </a:r>
          </a:p>
          <a:p>
            <a:r>
              <a:rPr lang="en-US" sz="2100" dirty="0"/>
              <a:t>Java Transaction API and Java Transaction Service in JEE</a:t>
            </a:r>
          </a:p>
          <a:p>
            <a:r>
              <a:rPr lang="en-US" sz="2100" dirty="0"/>
              <a:t>XA protocol</a:t>
            </a:r>
          </a:p>
          <a:p>
            <a:pPr lvl="1"/>
            <a:r>
              <a:rPr lang="en-US" sz="2100" dirty="0"/>
              <a:t>Open standard for interoperability</a:t>
            </a:r>
          </a:p>
          <a:p>
            <a:pPr lvl="1"/>
            <a:r>
              <a:rPr lang="en-US" sz="2100" dirty="0"/>
              <a:t>Supports transactions across heterogeneous databases</a:t>
            </a:r>
          </a:p>
          <a:p>
            <a:endParaRPr lang="en-US" dirty="0"/>
          </a:p>
        </p:txBody>
      </p:sp>
    </p:spTree>
    <p:extLst>
      <p:ext uri="{BB962C8B-B14F-4D97-AF65-F5344CB8AC3E}">
        <p14:creationId xmlns:p14="http://schemas.microsoft.com/office/powerpoint/2010/main" val="17775365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AC1CE-765A-12E2-CC91-760802B8816E}"/>
              </a:ext>
            </a:extLst>
          </p:cNvPr>
          <p:cNvSpPr>
            <a:spLocks noGrp="1"/>
          </p:cNvSpPr>
          <p:nvPr>
            <p:ph type="title"/>
          </p:nvPr>
        </p:nvSpPr>
        <p:spPr/>
        <p:txBody>
          <a:bodyPr/>
          <a:lstStyle/>
          <a:p>
            <a:r>
              <a:rPr lang="en-US" dirty="0"/>
              <a:t>Two Phase Commit</a:t>
            </a:r>
          </a:p>
        </p:txBody>
      </p:sp>
      <p:sp>
        <p:nvSpPr>
          <p:cNvPr id="3" name="Content Placeholder 2">
            <a:extLst>
              <a:ext uri="{FF2B5EF4-FFF2-40B4-BE49-F238E27FC236}">
                <a16:creationId xmlns:a16="http://schemas.microsoft.com/office/drawing/2014/main" id="{C64228DB-A22E-D45F-7B67-1AA8ED3BFE26}"/>
              </a:ext>
            </a:extLst>
          </p:cNvPr>
          <p:cNvSpPr>
            <a:spLocks noGrp="1"/>
          </p:cNvSpPr>
          <p:nvPr>
            <p:ph idx="1"/>
          </p:nvPr>
        </p:nvSpPr>
        <p:spPr>
          <a:xfrm>
            <a:off x="246527" y="1349829"/>
            <a:ext cx="4260160" cy="4873625"/>
          </a:xfrm>
        </p:spPr>
        <p:txBody>
          <a:bodyPr/>
          <a:lstStyle/>
          <a:p>
            <a:r>
              <a:rPr lang="en-US" sz="2100" dirty="0"/>
              <a:t>Coordinator role:</a:t>
            </a:r>
          </a:p>
          <a:p>
            <a:pPr lvl="1"/>
            <a:r>
              <a:rPr lang="en-US" sz="1700" dirty="0"/>
              <a:t>Allocates a unique transaction id (</a:t>
            </a:r>
            <a:r>
              <a:rPr lang="en-US" sz="1700" dirty="0" err="1"/>
              <a:t>tid</a:t>
            </a:r>
            <a:r>
              <a:rPr lang="en-US" sz="1700" dirty="0"/>
              <a:t>)</a:t>
            </a:r>
          </a:p>
          <a:p>
            <a:pPr lvl="1"/>
            <a:r>
              <a:rPr lang="en-US" sz="1700" dirty="0" err="1"/>
              <a:t>Tid</a:t>
            </a:r>
            <a:r>
              <a:rPr lang="en-US" sz="1700" dirty="0"/>
              <a:t> identifies persistent transaction context</a:t>
            </a:r>
          </a:p>
          <a:p>
            <a:pPr lvl="1"/>
            <a:r>
              <a:rPr lang="en-US" sz="1700" dirty="0"/>
              <a:t>Context records transaction participants</a:t>
            </a:r>
          </a:p>
          <a:p>
            <a:pPr lvl="1"/>
            <a:r>
              <a:rPr lang="en-US" sz="1700" dirty="0"/>
              <a:t>State of communications with each participant</a:t>
            </a:r>
          </a:p>
          <a:p>
            <a:r>
              <a:rPr lang="en-US" sz="2100" dirty="0"/>
              <a:t>Participants</a:t>
            </a:r>
          </a:p>
          <a:p>
            <a:pPr lvl="1"/>
            <a:r>
              <a:rPr lang="en-US" sz="1700" dirty="0"/>
              <a:t>Acquire locks on update objects</a:t>
            </a:r>
          </a:p>
          <a:p>
            <a:pPr lvl="1"/>
            <a:r>
              <a:rPr lang="en-US" sz="1700" dirty="0"/>
              <a:t>Updates not visible until transaction commits</a:t>
            </a:r>
          </a:p>
          <a:p>
            <a:endParaRPr lang="en-US" dirty="0"/>
          </a:p>
        </p:txBody>
      </p:sp>
      <p:pic>
        <p:nvPicPr>
          <p:cNvPr id="4" name="Picture 3">
            <a:extLst>
              <a:ext uri="{FF2B5EF4-FFF2-40B4-BE49-F238E27FC236}">
                <a16:creationId xmlns:a16="http://schemas.microsoft.com/office/drawing/2014/main" id="{F2F91E8E-EC1A-7832-B71C-4732564693BE}"/>
              </a:ext>
            </a:extLst>
          </p:cNvPr>
          <p:cNvPicPr>
            <a:picLocks noChangeAspect="1"/>
          </p:cNvPicPr>
          <p:nvPr/>
        </p:nvPicPr>
        <p:blipFill>
          <a:blip r:embed="rId2"/>
          <a:stretch>
            <a:fillRect/>
          </a:stretch>
        </p:blipFill>
        <p:spPr>
          <a:xfrm>
            <a:off x="4793736" y="1557020"/>
            <a:ext cx="7120357" cy="2851694"/>
          </a:xfrm>
          <a:prstGeom prst="rect">
            <a:avLst/>
          </a:prstGeom>
        </p:spPr>
      </p:pic>
    </p:spTree>
    <p:extLst>
      <p:ext uri="{BB962C8B-B14F-4D97-AF65-F5344CB8AC3E}">
        <p14:creationId xmlns:p14="http://schemas.microsoft.com/office/powerpoint/2010/main" val="39924784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AC1CE-765A-12E2-CC91-760802B8816E}"/>
              </a:ext>
            </a:extLst>
          </p:cNvPr>
          <p:cNvSpPr>
            <a:spLocks noGrp="1"/>
          </p:cNvSpPr>
          <p:nvPr>
            <p:ph type="title"/>
          </p:nvPr>
        </p:nvSpPr>
        <p:spPr/>
        <p:txBody>
          <a:bodyPr/>
          <a:lstStyle/>
          <a:p>
            <a:r>
              <a:rPr lang="en-US" dirty="0"/>
              <a:t>Two Phase Commit</a:t>
            </a:r>
          </a:p>
        </p:txBody>
      </p:sp>
      <p:sp>
        <p:nvSpPr>
          <p:cNvPr id="3" name="Content Placeholder 2">
            <a:extLst>
              <a:ext uri="{FF2B5EF4-FFF2-40B4-BE49-F238E27FC236}">
                <a16:creationId xmlns:a16="http://schemas.microsoft.com/office/drawing/2014/main" id="{C64228DB-A22E-D45F-7B67-1AA8ED3BFE26}"/>
              </a:ext>
            </a:extLst>
          </p:cNvPr>
          <p:cNvSpPr>
            <a:spLocks noGrp="1"/>
          </p:cNvSpPr>
          <p:nvPr>
            <p:ph idx="1"/>
          </p:nvPr>
        </p:nvSpPr>
        <p:spPr>
          <a:xfrm>
            <a:off x="246527" y="1349829"/>
            <a:ext cx="4260160" cy="4873625"/>
          </a:xfrm>
        </p:spPr>
        <p:txBody>
          <a:bodyPr/>
          <a:lstStyle/>
          <a:p>
            <a:endParaRPr lang="en-US" dirty="0"/>
          </a:p>
        </p:txBody>
      </p:sp>
      <p:pic>
        <p:nvPicPr>
          <p:cNvPr id="5" name="Picture 4" descr="Diagram&#10;&#10;Description automatically generated">
            <a:extLst>
              <a:ext uri="{FF2B5EF4-FFF2-40B4-BE49-F238E27FC236}">
                <a16:creationId xmlns:a16="http://schemas.microsoft.com/office/drawing/2014/main" id="{AA802C01-F4AC-3E36-3571-4AEB81A71D34}"/>
              </a:ext>
            </a:extLst>
          </p:cNvPr>
          <p:cNvPicPr>
            <a:picLocks noChangeAspect="1"/>
          </p:cNvPicPr>
          <p:nvPr/>
        </p:nvPicPr>
        <p:blipFill>
          <a:blip r:embed="rId2"/>
          <a:stretch>
            <a:fillRect/>
          </a:stretch>
        </p:blipFill>
        <p:spPr>
          <a:xfrm>
            <a:off x="2779623" y="1231900"/>
            <a:ext cx="6632754" cy="4394199"/>
          </a:xfrm>
          <a:prstGeom prst="rect">
            <a:avLst/>
          </a:prstGeom>
        </p:spPr>
      </p:pic>
      <p:sp>
        <p:nvSpPr>
          <p:cNvPr id="6" name="Rectangle 5">
            <a:extLst>
              <a:ext uri="{FF2B5EF4-FFF2-40B4-BE49-F238E27FC236}">
                <a16:creationId xmlns:a16="http://schemas.microsoft.com/office/drawing/2014/main" id="{2A2404A7-47C0-9E72-4554-D74F729D1570}"/>
              </a:ext>
            </a:extLst>
          </p:cNvPr>
          <p:cNvSpPr/>
          <p:nvPr/>
        </p:nvSpPr>
        <p:spPr>
          <a:xfrm>
            <a:off x="3519851" y="3079044"/>
            <a:ext cx="5264920" cy="304870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251168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6CF7FA-3E8F-960A-529A-0C3AEA187875}"/>
              </a:ext>
            </a:extLst>
          </p:cNvPr>
          <p:cNvSpPr>
            <a:spLocks noGrp="1"/>
          </p:cNvSpPr>
          <p:nvPr>
            <p:ph type="title"/>
          </p:nvPr>
        </p:nvSpPr>
        <p:spPr/>
        <p:txBody>
          <a:bodyPr/>
          <a:lstStyle/>
          <a:p>
            <a:r>
              <a:rPr lang="en-US" dirty="0"/>
              <a:t>Two Phase Commit</a:t>
            </a:r>
          </a:p>
        </p:txBody>
      </p:sp>
      <p:sp>
        <p:nvSpPr>
          <p:cNvPr id="3" name="Content Placeholder 2">
            <a:extLst>
              <a:ext uri="{FF2B5EF4-FFF2-40B4-BE49-F238E27FC236}">
                <a16:creationId xmlns:a16="http://schemas.microsoft.com/office/drawing/2014/main" id="{BEAB9B64-C75D-906F-0BDC-253A40E42C5B}"/>
              </a:ext>
            </a:extLst>
          </p:cNvPr>
          <p:cNvSpPr>
            <a:spLocks noGrp="1"/>
          </p:cNvSpPr>
          <p:nvPr>
            <p:ph idx="1"/>
          </p:nvPr>
        </p:nvSpPr>
        <p:spPr>
          <a:xfrm>
            <a:off x="246527" y="968829"/>
            <a:ext cx="5849474" cy="5584371"/>
          </a:xfrm>
        </p:spPr>
        <p:txBody>
          <a:bodyPr>
            <a:noAutofit/>
          </a:bodyPr>
          <a:lstStyle/>
          <a:p>
            <a:r>
              <a:rPr lang="en-US" sz="1800" dirty="0"/>
              <a:t>Failure Modes</a:t>
            </a:r>
          </a:p>
          <a:p>
            <a:pPr lvl="1"/>
            <a:r>
              <a:rPr lang="en-US" sz="1800" dirty="0"/>
              <a:t>Participant</a:t>
            </a:r>
          </a:p>
          <a:p>
            <a:pPr lvl="2"/>
            <a:r>
              <a:rPr lang="en-US" sz="1800" dirty="0"/>
              <a:t>Fails before prepare phase</a:t>
            </a:r>
          </a:p>
          <a:p>
            <a:pPr lvl="3"/>
            <a:r>
              <a:rPr lang="en-US" sz="1800" dirty="0"/>
              <a:t>Coordinator rolls back transaction</a:t>
            </a:r>
          </a:p>
          <a:p>
            <a:pPr lvl="2"/>
            <a:r>
              <a:rPr lang="en-US" sz="1800" dirty="0"/>
              <a:t>Fails after replying to prepare</a:t>
            </a:r>
          </a:p>
          <a:p>
            <a:pPr lvl="3"/>
            <a:r>
              <a:rPr lang="en-US" sz="1800" dirty="0"/>
              <a:t>May commit or abort depending on participant responses</a:t>
            </a:r>
          </a:p>
          <a:p>
            <a:pPr lvl="3"/>
            <a:r>
              <a:rPr lang="en-US" sz="1800" dirty="0"/>
              <a:t>On recovery, ask coordinator for transaction outcome</a:t>
            </a:r>
          </a:p>
          <a:p>
            <a:pPr lvl="2"/>
            <a:r>
              <a:rPr lang="en-US" sz="1800" dirty="0"/>
              <a:t>Participant failure doesn’t threaten consistency</a:t>
            </a:r>
          </a:p>
          <a:p>
            <a:pPr lvl="1"/>
            <a:r>
              <a:rPr lang="en-US" sz="1800" dirty="0"/>
              <a:t>Coordinator</a:t>
            </a:r>
          </a:p>
          <a:p>
            <a:pPr lvl="2"/>
            <a:r>
              <a:rPr lang="en-US" sz="1800" dirty="0"/>
              <a:t>No simple solution</a:t>
            </a:r>
          </a:p>
          <a:p>
            <a:pPr lvl="2"/>
            <a:r>
              <a:rPr lang="en-US" sz="1800" dirty="0"/>
              <a:t>Participants blocked until coordinator recovers</a:t>
            </a:r>
          </a:p>
          <a:p>
            <a:pPr lvl="3"/>
            <a:r>
              <a:rPr lang="en-US" sz="1800" dirty="0"/>
              <a:t>For how long?</a:t>
            </a:r>
          </a:p>
          <a:p>
            <a:pPr lvl="3"/>
            <a:r>
              <a:rPr lang="en-US" sz="1800" dirty="0"/>
              <a:t>Must hold locks on updated objects</a:t>
            </a:r>
          </a:p>
          <a:p>
            <a:pPr lvl="2"/>
            <a:r>
              <a:rPr lang="en-US" sz="1800" dirty="0"/>
              <a:t>2PC not tolerant to coordinator failure</a:t>
            </a:r>
          </a:p>
          <a:p>
            <a:pPr lvl="3"/>
            <a:r>
              <a:rPr lang="en-US" sz="1800" dirty="0" err="1"/>
              <a:t>SPoF</a:t>
            </a:r>
            <a:endParaRPr lang="en-US" sz="1800" dirty="0"/>
          </a:p>
          <a:p>
            <a:pPr lvl="3"/>
            <a:r>
              <a:rPr lang="en-US" sz="1800" dirty="0"/>
              <a:t>Systems can’t make progress</a:t>
            </a:r>
          </a:p>
        </p:txBody>
      </p:sp>
      <p:pic>
        <p:nvPicPr>
          <p:cNvPr id="4" name="Picture 3" descr="Diagram&#10;&#10;Description automatically generated">
            <a:extLst>
              <a:ext uri="{FF2B5EF4-FFF2-40B4-BE49-F238E27FC236}">
                <a16:creationId xmlns:a16="http://schemas.microsoft.com/office/drawing/2014/main" id="{4EC9FAD0-B408-03AE-E0E4-6539D65A8B17}"/>
              </a:ext>
            </a:extLst>
          </p:cNvPr>
          <p:cNvPicPr>
            <a:picLocks noChangeAspect="1"/>
          </p:cNvPicPr>
          <p:nvPr/>
        </p:nvPicPr>
        <p:blipFill>
          <a:blip r:embed="rId3"/>
          <a:stretch>
            <a:fillRect/>
          </a:stretch>
        </p:blipFill>
        <p:spPr>
          <a:xfrm>
            <a:off x="5880942" y="1514930"/>
            <a:ext cx="6213085" cy="4178300"/>
          </a:xfrm>
          <a:prstGeom prst="rect">
            <a:avLst/>
          </a:prstGeom>
        </p:spPr>
      </p:pic>
    </p:spTree>
    <p:extLst>
      <p:ext uri="{BB962C8B-B14F-4D97-AF65-F5344CB8AC3E}">
        <p14:creationId xmlns:p14="http://schemas.microsoft.com/office/powerpoint/2010/main" val="29834658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9F487B-D19B-9DFC-D154-7AEB54D29E45}"/>
              </a:ext>
            </a:extLst>
          </p:cNvPr>
          <p:cNvSpPr>
            <a:spLocks noGrp="1"/>
          </p:cNvSpPr>
          <p:nvPr>
            <p:ph type="title"/>
          </p:nvPr>
        </p:nvSpPr>
        <p:spPr/>
        <p:txBody>
          <a:bodyPr/>
          <a:lstStyle/>
          <a:p>
            <a:r>
              <a:rPr lang="en-US" dirty="0"/>
              <a:t>Two Phase Commit</a:t>
            </a:r>
          </a:p>
        </p:txBody>
      </p:sp>
      <p:sp>
        <p:nvSpPr>
          <p:cNvPr id="3" name="Content Placeholder 2">
            <a:extLst>
              <a:ext uri="{FF2B5EF4-FFF2-40B4-BE49-F238E27FC236}">
                <a16:creationId xmlns:a16="http://schemas.microsoft.com/office/drawing/2014/main" id="{05EA95E2-8AE3-AB79-6955-15DC1F496FBD}"/>
              </a:ext>
            </a:extLst>
          </p:cNvPr>
          <p:cNvSpPr>
            <a:spLocks noGrp="1"/>
          </p:cNvSpPr>
          <p:nvPr>
            <p:ph idx="1"/>
          </p:nvPr>
        </p:nvSpPr>
        <p:spPr/>
        <p:txBody>
          <a:bodyPr/>
          <a:lstStyle/>
          <a:p>
            <a:r>
              <a:rPr lang="en-US" dirty="0"/>
              <a:t>Solution to Coordinator Failure</a:t>
            </a:r>
          </a:p>
          <a:p>
            <a:pPr lvl="1"/>
            <a:r>
              <a:rPr lang="en-US" sz="2000" dirty="0"/>
              <a:t>3PC</a:t>
            </a:r>
          </a:p>
          <a:p>
            <a:pPr lvl="1"/>
            <a:r>
              <a:rPr lang="en-US" sz="2000" dirty="0"/>
              <a:t>replicate coordinator state</a:t>
            </a:r>
          </a:p>
          <a:p>
            <a:pPr lvl="2"/>
            <a:r>
              <a:rPr lang="en-US" sz="2000" dirty="0"/>
              <a:t>Treat as leader-follower system</a:t>
            </a:r>
          </a:p>
          <a:p>
            <a:pPr lvl="2"/>
            <a:r>
              <a:rPr lang="en-US" sz="2000" dirty="0"/>
              <a:t>Replica can be promoted to coordinator in case of failure</a:t>
            </a:r>
          </a:p>
          <a:p>
            <a:pPr lvl="1"/>
            <a:r>
              <a:rPr lang="en-US" sz="2000" dirty="0"/>
              <a:t>Many solutions</a:t>
            </a:r>
          </a:p>
          <a:p>
            <a:pPr lvl="2"/>
            <a:r>
              <a:rPr lang="en-US" sz="2000" dirty="0" err="1"/>
              <a:t>Paxos</a:t>
            </a:r>
            <a:endParaRPr lang="en-US" sz="2000" dirty="0"/>
          </a:p>
          <a:p>
            <a:pPr lvl="2"/>
            <a:r>
              <a:rPr lang="en-US" sz="2000" dirty="0"/>
              <a:t>Raft</a:t>
            </a:r>
          </a:p>
          <a:p>
            <a:pPr lvl="1"/>
            <a:endParaRPr lang="en-US" dirty="0"/>
          </a:p>
        </p:txBody>
      </p:sp>
    </p:spTree>
    <p:extLst>
      <p:ext uri="{BB962C8B-B14F-4D97-AF65-F5344CB8AC3E}">
        <p14:creationId xmlns:p14="http://schemas.microsoft.com/office/powerpoint/2010/main" val="329974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CAA37B-CF38-054A-9757-35A77C55A411}"/>
              </a:ext>
            </a:extLst>
          </p:cNvPr>
          <p:cNvSpPr>
            <a:spLocks noGrp="1"/>
          </p:cNvSpPr>
          <p:nvPr>
            <p:ph type="title"/>
          </p:nvPr>
        </p:nvSpPr>
        <p:spPr/>
        <p:txBody>
          <a:bodyPr>
            <a:normAutofit/>
          </a:bodyPr>
          <a:lstStyle/>
          <a:p>
            <a:r>
              <a:rPr lang="en-US" sz="3600" dirty="0"/>
              <a:t>Consensus</a:t>
            </a:r>
          </a:p>
        </p:txBody>
      </p:sp>
      <p:sp>
        <p:nvSpPr>
          <p:cNvPr id="3" name="Content Placeholder 2">
            <a:extLst>
              <a:ext uri="{FF2B5EF4-FFF2-40B4-BE49-F238E27FC236}">
                <a16:creationId xmlns:a16="http://schemas.microsoft.com/office/drawing/2014/main" id="{C3B78668-F699-F049-A053-7436F5F11A29}"/>
              </a:ext>
            </a:extLst>
          </p:cNvPr>
          <p:cNvSpPr>
            <a:spLocks noGrp="1"/>
          </p:cNvSpPr>
          <p:nvPr>
            <p:ph idx="1"/>
          </p:nvPr>
        </p:nvSpPr>
        <p:spPr>
          <a:xfrm>
            <a:off x="277907" y="1138518"/>
            <a:ext cx="11667565" cy="5152554"/>
          </a:xfrm>
        </p:spPr>
        <p:txBody>
          <a:bodyPr>
            <a:normAutofit/>
          </a:bodyPr>
          <a:lstStyle/>
          <a:p>
            <a:r>
              <a:rPr lang="en-US" sz="2000" dirty="0"/>
              <a:t>Example: online auction</a:t>
            </a:r>
          </a:p>
          <a:p>
            <a:pPr lvl="1"/>
            <a:r>
              <a:rPr lang="en-US" sz="2000" dirty="0"/>
              <a:t>Multiple last second bids</a:t>
            </a:r>
          </a:p>
          <a:p>
            <a:pPr lvl="1"/>
            <a:r>
              <a:rPr lang="en-US" sz="2000" dirty="0"/>
              <a:t>Bids (updates) sent to different replicas</a:t>
            </a:r>
          </a:p>
          <a:p>
            <a:pPr lvl="1"/>
            <a:r>
              <a:rPr lang="en-US" sz="2000" dirty="0"/>
              <a:t>Need Consensus (agreement) on final value</a:t>
            </a:r>
          </a:p>
          <a:p>
            <a:r>
              <a:rPr lang="en-US" sz="2000" dirty="0"/>
              <a:t>Consensus Properties</a:t>
            </a:r>
          </a:p>
          <a:p>
            <a:pPr lvl="1"/>
            <a:r>
              <a:rPr lang="en-US" sz="2000" dirty="0"/>
              <a:t>Safety: All replicas agree on same winning bid</a:t>
            </a:r>
          </a:p>
          <a:p>
            <a:pPr lvl="1"/>
            <a:r>
              <a:rPr lang="en-US" sz="2000" dirty="0"/>
              <a:t>Liveness: a single winning bid is eventually agreed upon</a:t>
            </a:r>
          </a:p>
          <a:p>
            <a:pPr lvl="1"/>
            <a:r>
              <a:rPr lang="en-US" sz="2000" dirty="0"/>
              <a:t>Correctness: the winning bid is one of the bids submitted</a:t>
            </a:r>
          </a:p>
          <a:p>
            <a:pPr lvl="1"/>
            <a:endParaRPr lang="en-US" sz="2000" dirty="0"/>
          </a:p>
          <a:p>
            <a:pPr lvl="1"/>
            <a:endParaRPr lang="en-US" sz="2000" dirty="0"/>
          </a:p>
        </p:txBody>
      </p:sp>
    </p:spTree>
    <p:extLst>
      <p:ext uri="{BB962C8B-B14F-4D97-AF65-F5344CB8AC3E}">
        <p14:creationId xmlns:p14="http://schemas.microsoft.com/office/powerpoint/2010/main" val="19722536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65F36B-C6BC-8821-17D2-9F89E17A725E}"/>
              </a:ext>
            </a:extLst>
          </p:cNvPr>
          <p:cNvSpPr>
            <a:spLocks noGrp="1"/>
          </p:cNvSpPr>
          <p:nvPr>
            <p:ph type="title"/>
          </p:nvPr>
        </p:nvSpPr>
        <p:spPr/>
        <p:txBody>
          <a:bodyPr/>
          <a:lstStyle/>
          <a:p>
            <a:r>
              <a:rPr lang="en-US" dirty="0"/>
              <a:t>Fault Tolerant Consensus Algorithms</a:t>
            </a:r>
          </a:p>
        </p:txBody>
      </p:sp>
      <p:sp>
        <p:nvSpPr>
          <p:cNvPr id="3" name="Content Placeholder 2">
            <a:extLst>
              <a:ext uri="{FF2B5EF4-FFF2-40B4-BE49-F238E27FC236}">
                <a16:creationId xmlns:a16="http://schemas.microsoft.com/office/drawing/2014/main" id="{8B352A4F-9B36-1D77-1ECE-E43F540B64C0}"/>
              </a:ext>
            </a:extLst>
          </p:cNvPr>
          <p:cNvSpPr>
            <a:spLocks noGrp="1"/>
          </p:cNvSpPr>
          <p:nvPr>
            <p:ph idx="1"/>
          </p:nvPr>
        </p:nvSpPr>
        <p:spPr/>
        <p:txBody>
          <a:bodyPr>
            <a:normAutofit/>
          </a:bodyPr>
          <a:lstStyle/>
          <a:p>
            <a:r>
              <a:rPr lang="en-US" sz="1800" dirty="0"/>
              <a:t>Known variously as:</a:t>
            </a:r>
          </a:p>
          <a:p>
            <a:pPr lvl="1"/>
            <a:r>
              <a:rPr lang="en-US" sz="1800" dirty="0"/>
              <a:t>Atomic broadcast</a:t>
            </a:r>
          </a:p>
          <a:p>
            <a:pPr lvl="1"/>
            <a:r>
              <a:rPr lang="en-US" sz="1800" dirty="0"/>
              <a:t>Total order broadcast</a:t>
            </a:r>
          </a:p>
          <a:p>
            <a:pPr lvl="1"/>
            <a:r>
              <a:rPr lang="en-US" sz="1800" dirty="0"/>
              <a:t>Replicated state machines</a:t>
            </a:r>
          </a:p>
          <a:p>
            <a:r>
              <a:rPr lang="en-US" sz="1800" dirty="0"/>
              <a:t>Updates/states delivers to multiple nodes:</a:t>
            </a:r>
          </a:p>
          <a:p>
            <a:pPr lvl="1"/>
            <a:r>
              <a:rPr lang="en-US" sz="1800" dirty="0"/>
              <a:t>Exactly once</a:t>
            </a:r>
          </a:p>
          <a:p>
            <a:pPr lvl="1"/>
            <a:r>
              <a:rPr lang="en-US" sz="1800" dirty="0"/>
              <a:t>In same order</a:t>
            </a:r>
          </a:p>
          <a:p>
            <a:r>
              <a:rPr lang="en-US" sz="1800" dirty="0"/>
              <a:t>Achieve consensus when:</a:t>
            </a:r>
          </a:p>
          <a:p>
            <a:pPr lvl="1"/>
            <a:r>
              <a:rPr lang="en-US" sz="1800" dirty="0"/>
              <a:t>Leader fails</a:t>
            </a:r>
          </a:p>
          <a:p>
            <a:pPr lvl="2"/>
            <a:r>
              <a:rPr lang="en-US" sz="1800" dirty="0"/>
              <a:t>Detect leader failure</a:t>
            </a:r>
          </a:p>
          <a:p>
            <a:pPr lvl="2"/>
            <a:r>
              <a:rPr lang="en-US" sz="1800" dirty="0"/>
              <a:t>Select new leader from followers</a:t>
            </a:r>
          </a:p>
          <a:p>
            <a:pPr lvl="2"/>
            <a:r>
              <a:rPr lang="en-US" sz="1800" dirty="0"/>
              <a:t>Recovery protocol to ensure all replicas consistent with new leader</a:t>
            </a:r>
          </a:p>
          <a:p>
            <a:pPr lvl="1"/>
            <a:r>
              <a:rPr lang="en-US" sz="1800" dirty="0"/>
              <a:t>Followers fail</a:t>
            </a:r>
          </a:p>
          <a:p>
            <a:pPr lvl="2"/>
            <a:r>
              <a:rPr lang="en-US" sz="1800" dirty="0"/>
              <a:t>Algorithms makes progress with quorum of follower</a:t>
            </a:r>
          </a:p>
        </p:txBody>
      </p:sp>
    </p:spTree>
    <p:extLst>
      <p:ext uri="{BB962C8B-B14F-4D97-AF65-F5344CB8AC3E}">
        <p14:creationId xmlns:p14="http://schemas.microsoft.com/office/powerpoint/2010/main" val="38779359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53181</TotalTime>
  <Words>1611</Words>
  <Application>Microsoft Macintosh PowerPoint</Application>
  <PresentationFormat>Widescreen</PresentationFormat>
  <Paragraphs>163</Paragraphs>
  <Slides>15</Slides>
  <Notes>10</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15</vt:i4>
      </vt:variant>
    </vt:vector>
  </HeadingPairs>
  <TitlesOfParts>
    <vt:vector size="21" baseType="lpstr">
      <vt:lpstr>Arial</vt:lpstr>
      <vt:lpstr>Calibri</vt:lpstr>
      <vt:lpstr>Calibri Light</vt:lpstr>
      <vt:lpstr>Helvetica</vt:lpstr>
      <vt:lpstr>Office Theme</vt:lpstr>
      <vt:lpstr>Custom Design</vt:lpstr>
      <vt:lpstr>Northeastern University - Seattle </vt:lpstr>
      <vt:lpstr>Week 11 – Strong Consistency</vt:lpstr>
      <vt:lpstr>Two Phase Commit</vt:lpstr>
      <vt:lpstr>Two Phase Commit</vt:lpstr>
      <vt:lpstr>Two Phase Commit</vt:lpstr>
      <vt:lpstr>Two Phase Commit</vt:lpstr>
      <vt:lpstr>Two Phase Commit</vt:lpstr>
      <vt:lpstr>Consensus</vt:lpstr>
      <vt:lpstr>Fault Tolerant Consensus Algorithms</vt:lpstr>
      <vt:lpstr>RAFT</vt:lpstr>
      <vt:lpstr>RAFT</vt:lpstr>
      <vt:lpstr>RAFT</vt:lpstr>
      <vt:lpstr>RAFT</vt:lpstr>
      <vt:lpstr>Summary</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Northeastern University - Seattle </dc:title>
  <dc:creator>Microsoft Office User</dc:creator>
  <cp:lastModifiedBy>Microsoft Office User</cp:lastModifiedBy>
  <cp:revision>991</cp:revision>
  <dcterms:created xsi:type="dcterms:W3CDTF">2022-01-16T21:49:22Z</dcterms:created>
  <dcterms:modified xsi:type="dcterms:W3CDTF">2023-04-01T00:57:20Z</dcterms:modified>
</cp:coreProperties>
</file>