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88003" r:id="rId3"/>
    <p:sldId id="11088004" r:id="rId4"/>
    <p:sldId id="11088005" r:id="rId5"/>
    <p:sldId id="11088006" r:id="rId6"/>
    <p:sldId id="11088007" r:id="rId7"/>
    <p:sldId id="11088008" r:id="rId8"/>
    <p:sldId id="11088009" r:id="rId9"/>
    <p:sldId id="11088010" r:id="rId10"/>
    <p:sldId id="11088011" r:id="rId11"/>
    <p:sldId id="11088016" r:id="rId12"/>
    <p:sldId id="11088017" r:id="rId13"/>
    <p:sldId id="11088018" r:id="rId14"/>
    <p:sldId id="11088019" r:id="rId15"/>
    <p:sldId id="11088020" r:id="rId16"/>
    <p:sldId id="11088021" r:id="rId17"/>
    <p:sldId id="11088022" r:id="rId18"/>
    <p:sldId id="11088023" r:id="rId19"/>
    <p:sldId id="11088012" r:id="rId20"/>
    <p:sldId id="11088013" r:id="rId21"/>
    <p:sldId id="11088015" r:id="rId22"/>
  </p:sldIdLst>
  <p:sldSz cx="24384000" cy="1371536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6.png"/><Relationship Id="rId16" Type="http://schemas.openxmlformats.org/officeDocument/2006/relationships/image" Target="../media/image85.png"/><Relationship Id="rId15" Type="http://schemas.openxmlformats.org/officeDocument/2006/relationships/image" Target="../media/image84.png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87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9" Type="http://schemas.openxmlformats.org/officeDocument/2006/relationships/image" Target="../media/image91.png"/><Relationship Id="rId18" Type="http://schemas.openxmlformats.org/officeDocument/2006/relationships/image" Target="../media/image90.png"/><Relationship Id="rId17" Type="http://schemas.openxmlformats.org/officeDocument/2006/relationships/image" Target="../media/image89.png"/><Relationship Id="rId16" Type="http://schemas.openxmlformats.org/officeDocument/2006/relationships/image" Target="../media/image85.png"/><Relationship Id="rId15" Type="http://schemas.openxmlformats.org/officeDocument/2006/relationships/image" Target="../media/image84.png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8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75.png"/><Relationship Id="rId5" Type="http://schemas.openxmlformats.org/officeDocument/2006/relationships/image" Target="../media/image92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97.png"/><Relationship Id="rId14" Type="http://schemas.openxmlformats.org/officeDocument/2006/relationships/image" Target="../media/image96.png"/><Relationship Id="rId13" Type="http://schemas.openxmlformats.org/officeDocument/2006/relationships/image" Target="../media/image95.png"/><Relationship Id="rId12" Type="http://schemas.openxmlformats.org/officeDocument/2006/relationships/image" Target="../media/image80.png"/><Relationship Id="rId11" Type="http://schemas.openxmlformats.org/officeDocument/2006/relationships/image" Target="../media/image79.png"/><Relationship Id="rId10" Type="http://schemas.openxmlformats.org/officeDocument/2006/relationships/image" Target="../media/image77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75.png"/><Relationship Id="rId5" Type="http://schemas.openxmlformats.org/officeDocument/2006/relationships/image" Target="../media/image98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97.png"/><Relationship Id="rId14" Type="http://schemas.openxmlformats.org/officeDocument/2006/relationships/image" Target="../media/image96.png"/><Relationship Id="rId13" Type="http://schemas.openxmlformats.org/officeDocument/2006/relationships/image" Target="../media/image95.png"/><Relationship Id="rId12" Type="http://schemas.openxmlformats.org/officeDocument/2006/relationships/image" Target="../media/image80.png"/><Relationship Id="rId11" Type="http://schemas.openxmlformats.org/officeDocument/2006/relationships/image" Target="../media/image79.png"/><Relationship Id="rId10" Type="http://schemas.openxmlformats.org/officeDocument/2006/relationships/image" Target="../media/image77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8.png"/><Relationship Id="rId7" Type="http://schemas.openxmlformats.org/officeDocument/2006/relationships/image" Target="../media/image100.png"/><Relationship Id="rId6" Type="http://schemas.openxmlformats.org/officeDocument/2006/relationships/image" Target="../media/image75.png"/><Relationship Id="rId5" Type="http://schemas.openxmlformats.org/officeDocument/2006/relationships/image" Target="../media/image99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02.png"/><Relationship Id="rId12" Type="http://schemas.openxmlformats.org/officeDocument/2006/relationships/image" Target="../media/image10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3.png"/><Relationship Id="rId6" Type="http://schemas.openxmlformats.org/officeDocument/2006/relationships/image" Target="../media/image75.png"/><Relationship Id="rId5" Type="http://schemas.openxmlformats.org/officeDocument/2006/relationships/image" Target="../media/image99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8.png"/><Relationship Id="rId7" Type="http://schemas.openxmlformats.org/officeDocument/2006/relationships/image" Target="../media/image100.png"/><Relationship Id="rId6" Type="http://schemas.openxmlformats.org/officeDocument/2006/relationships/image" Target="../media/image75.png"/><Relationship Id="rId5" Type="http://schemas.openxmlformats.org/officeDocument/2006/relationships/image" Target="../media/image104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07.png"/><Relationship Id="rId13" Type="http://schemas.openxmlformats.org/officeDocument/2006/relationships/image" Target="../media/image106.png"/><Relationship Id="rId12" Type="http://schemas.openxmlformats.org/officeDocument/2006/relationships/image" Target="../media/image105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78.png"/><Relationship Id="rId5" Type="http://schemas.openxmlformats.org/officeDocument/2006/relationships/image" Target="../media/image108.png"/><Relationship Id="rId4" Type="http://schemas.openxmlformats.org/officeDocument/2006/relationships/image" Target="../media/image73.png"/><Relationship Id="rId3" Type="http://schemas.openxmlformats.org/officeDocument/2006/relationships/image" Target="../media/image10.png"/><Relationship Id="rId28" Type="http://schemas.openxmlformats.org/officeDocument/2006/relationships/slideLayout" Target="../slideLayouts/slideLayout1.xml"/><Relationship Id="rId27" Type="http://schemas.openxmlformats.org/officeDocument/2006/relationships/image" Target="../media/image129.png"/><Relationship Id="rId26" Type="http://schemas.openxmlformats.org/officeDocument/2006/relationships/image" Target="../media/image128.png"/><Relationship Id="rId25" Type="http://schemas.openxmlformats.org/officeDocument/2006/relationships/image" Target="../media/image127.png"/><Relationship Id="rId24" Type="http://schemas.openxmlformats.org/officeDocument/2006/relationships/image" Target="../media/image126.png"/><Relationship Id="rId23" Type="http://schemas.openxmlformats.org/officeDocument/2006/relationships/image" Target="../media/image125.png"/><Relationship Id="rId22" Type="http://schemas.openxmlformats.org/officeDocument/2006/relationships/image" Target="../media/image124.png"/><Relationship Id="rId21" Type="http://schemas.openxmlformats.org/officeDocument/2006/relationships/image" Target="../media/image123.png"/><Relationship Id="rId20" Type="http://schemas.openxmlformats.org/officeDocument/2006/relationships/image" Target="../media/image122.png"/><Relationship Id="rId2" Type="http://schemas.openxmlformats.org/officeDocument/2006/relationships/image" Target="../media/image9.png"/><Relationship Id="rId19" Type="http://schemas.openxmlformats.org/officeDocument/2006/relationships/image" Target="../media/image121.png"/><Relationship Id="rId18" Type="http://schemas.openxmlformats.org/officeDocument/2006/relationships/image" Target="../media/image120.png"/><Relationship Id="rId17" Type="http://schemas.openxmlformats.org/officeDocument/2006/relationships/image" Target="../media/image119.png"/><Relationship Id="rId16" Type="http://schemas.openxmlformats.org/officeDocument/2006/relationships/image" Target="../media/image118.png"/><Relationship Id="rId15" Type="http://schemas.openxmlformats.org/officeDocument/2006/relationships/image" Target="../media/image117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png"/><Relationship Id="rId8" Type="http://schemas.openxmlformats.org/officeDocument/2006/relationships/image" Target="../media/image133.png"/><Relationship Id="rId7" Type="http://schemas.openxmlformats.org/officeDocument/2006/relationships/image" Target="../media/image132.png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0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2.png"/><Relationship Id="rId7" Type="http://schemas.openxmlformats.org/officeDocument/2006/relationships/image" Target="../media/image141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52.png"/><Relationship Id="rId16" Type="http://schemas.openxmlformats.org/officeDocument/2006/relationships/image" Target="../media/image51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41.png"/><Relationship Id="rId5" Type="http://schemas.openxmlformats.org/officeDocument/2006/relationships/image" Target="../media/image5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5.png"/><Relationship Id="rId7" Type="http://schemas.openxmlformats.org/officeDocument/2006/relationships/image" Target="../media/image59.png"/><Relationship Id="rId6" Type="http://schemas.openxmlformats.org/officeDocument/2006/relationships/image" Target="../media/image41.png"/><Relationship Id="rId5" Type="http://schemas.openxmlformats.org/officeDocument/2006/relationships/image" Target="../media/image5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66.png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5.png"/><Relationship Id="rId7" Type="http://schemas.openxmlformats.org/officeDocument/2006/relationships/image" Target="../media/image59.png"/><Relationship Id="rId6" Type="http://schemas.openxmlformats.org/officeDocument/2006/relationships/image" Target="../media/image41.png"/><Relationship Id="rId5" Type="http://schemas.openxmlformats.org/officeDocument/2006/relationships/image" Target="../media/image5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8.png"/><Relationship Id="rId6" Type="http://schemas.openxmlformats.org/officeDocument/2006/relationships/image" Target="../media/image41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0" y="0"/>
            <a:ext cx="25265013" cy="14211570"/>
          </a:xfrm>
          <a:prstGeom prst="rect">
            <a:avLst/>
          </a:prstGeom>
        </p:spPr>
      </p:pic>
      <p:pic>
        <p:nvPicPr>
          <p:cNvPr id="45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509285" y="3939166"/>
            <a:ext cx="20433978" cy="600273"/>
          </a:xfrm>
          <a:prstGeom prst="rect">
            <a:avLst/>
          </a:prstGeom>
        </p:spPr>
      </p:pic>
      <p:pic>
        <p:nvPicPr>
          <p:cNvPr id="924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3415161" y="9997455"/>
            <a:ext cx="4445616" cy="939850"/>
          </a:xfrm>
          <a:prstGeom prst="rect">
            <a:avLst/>
          </a:prstGeom>
        </p:spPr>
      </p:pic>
      <p:pic>
        <p:nvPicPr>
          <p:cNvPr id="1390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717837" y="10261894"/>
            <a:ext cx="2395620" cy="464311"/>
          </a:xfrm>
          <a:prstGeom prst="rect">
            <a:avLst/>
          </a:prstGeom>
        </p:spPr>
      </p:pic>
      <p:pic>
        <p:nvPicPr>
          <p:cNvPr id="185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231701" y="10261894"/>
            <a:ext cx="1497263" cy="410971"/>
          </a:xfrm>
          <a:prstGeom prst="rect">
            <a:avLst/>
          </a:prstGeom>
        </p:spPr>
      </p:pic>
      <p:pic>
        <p:nvPicPr>
          <p:cNvPr id="232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3415161" y="4808329"/>
            <a:ext cx="6828555" cy="23690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415161" y="5189764"/>
            <a:ext cx="18842371" cy="30688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46989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5402367" y="751581"/>
            <a:ext cx="4680606" cy="466659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53772" y="4187706"/>
            <a:ext cx="3627531" cy="808710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60150" y="4592061"/>
            <a:ext cx="898134" cy="249712"/>
          </a:xfrm>
          <a:prstGeom prst="rect">
            <a:avLst/>
          </a:prstGeom>
        </p:spPr>
      </p:pic>
      <p:pic>
        <p:nvPicPr>
          <p:cNvPr id="419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53772" y="5179593"/>
            <a:ext cx="3627531" cy="808710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80312" y="5459092"/>
            <a:ext cx="898134" cy="249712"/>
          </a:xfrm>
          <a:prstGeom prst="rect">
            <a:avLst/>
          </a:prstGeom>
        </p:spPr>
      </p:pic>
      <p:pic>
        <p:nvPicPr>
          <p:cNvPr id="512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15613" y="6046624"/>
            <a:ext cx="3627531" cy="808710"/>
          </a:xfrm>
          <a:prstGeom prst="rect">
            <a:avLst/>
          </a:prstGeom>
        </p:spPr>
      </p:pic>
      <p:pic>
        <p:nvPicPr>
          <p:cNvPr id="559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60872" y="6314459"/>
            <a:ext cx="898134" cy="249712"/>
          </a:xfrm>
          <a:prstGeom prst="rect">
            <a:avLst/>
          </a:prstGeom>
        </p:spPr>
      </p:pic>
      <p:pic>
        <p:nvPicPr>
          <p:cNvPr id="606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14892" y="6890326"/>
            <a:ext cx="3627531" cy="808710"/>
          </a:xfrm>
          <a:prstGeom prst="rect">
            <a:avLst/>
          </a:prstGeom>
        </p:spPr>
      </p:pic>
      <p:pic>
        <p:nvPicPr>
          <p:cNvPr id="6530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41431" y="7169825"/>
            <a:ext cx="898134" cy="249712"/>
          </a:xfrm>
          <a:prstGeom prst="rect">
            <a:avLst/>
          </a:prstGeom>
        </p:spPr>
      </p:pic>
      <p:pic>
        <p:nvPicPr>
          <p:cNvPr id="699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15613" y="7745693"/>
            <a:ext cx="3627531" cy="808710"/>
          </a:xfrm>
          <a:prstGeom prst="rect">
            <a:avLst/>
          </a:prstGeom>
        </p:spPr>
      </p:pic>
      <p:pic>
        <p:nvPicPr>
          <p:cNvPr id="746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7932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214291" y="4004969"/>
            <a:ext cx="4230176" cy="5318824"/>
          </a:xfrm>
          <a:prstGeom prst="rect">
            <a:avLst/>
          </a:prstGeom>
        </p:spPr>
      </p:pic>
      <p:pic>
        <p:nvPicPr>
          <p:cNvPr id="8401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019316" y="2614402"/>
            <a:ext cx="4620126" cy="947584"/>
          </a:xfrm>
          <a:prstGeom prst="rect">
            <a:avLst/>
          </a:prstGeom>
        </p:spPr>
      </p:pic>
      <p:pic>
        <p:nvPicPr>
          <p:cNvPr id="886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406763" y="2900589"/>
            <a:ext cx="3964817" cy="375210"/>
          </a:xfrm>
          <a:prstGeom prst="rect">
            <a:avLst/>
          </a:prstGeom>
        </p:spPr>
      </p:pic>
      <p:pic>
        <p:nvPicPr>
          <p:cNvPr id="9337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 rot="16200000">
            <a:off x="4330910" y="6847635"/>
            <a:ext cx="5549461" cy="20729"/>
          </a:xfrm>
          <a:prstGeom prst="rect">
            <a:avLst/>
          </a:prstGeom>
        </p:spPr>
      </p:pic>
      <p:pic>
        <p:nvPicPr>
          <p:cNvPr id="9811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 rot="10800000">
            <a:off x="5371580" y="6857999"/>
            <a:ext cx="3447392" cy="20729"/>
          </a:xfrm>
          <a:prstGeom prst="rect">
            <a:avLst/>
          </a:prstGeom>
        </p:spPr>
      </p:pic>
      <p:pic>
        <p:nvPicPr>
          <p:cNvPr id="10285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6327277" y="5026058"/>
            <a:ext cx="2830786" cy="307070"/>
          </a:xfrm>
          <a:prstGeom prst="rect">
            <a:avLst/>
          </a:prstGeom>
        </p:spPr>
      </p:pic>
      <p:pic>
        <p:nvPicPr>
          <p:cNvPr id="10754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6607553" y="6508828"/>
            <a:ext cx="2830786" cy="311106"/>
          </a:xfrm>
          <a:prstGeom prst="rect">
            <a:avLst/>
          </a:prstGeom>
        </p:spPr>
      </p:pic>
      <p:pic>
        <p:nvPicPr>
          <p:cNvPr id="11223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10082973" y="6530339"/>
            <a:ext cx="7551244" cy="655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62553" y="751581"/>
            <a:ext cx="4002781" cy="45821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5402367" y="751581"/>
            <a:ext cx="4680606" cy="466659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53772" y="4187706"/>
            <a:ext cx="3627531" cy="808710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60150" y="4592061"/>
            <a:ext cx="898134" cy="249712"/>
          </a:xfrm>
          <a:prstGeom prst="rect">
            <a:avLst/>
          </a:prstGeom>
        </p:spPr>
      </p:pic>
      <p:pic>
        <p:nvPicPr>
          <p:cNvPr id="419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53772" y="5179593"/>
            <a:ext cx="3627531" cy="808710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80312" y="5459092"/>
            <a:ext cx="898134" cy="249712"/>
          </a:xfrm>
          <a:prstGeom prst="rect">
            <a:avLst/>
          </a:prstGeom>
        </p:spPr>
      </p:pic>
      <p:pic>
        <p:nvPicPr>
          <p:cNvPr id="512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15613" y="6046624"/>
            <a:ext cx="3627531" cy="808710"/>
          </a:xfrm>
          <a:prstGeom prst="rect">
            <a:avLst/>
          </a:prstGeom>
        </p:spPr>
      </p:pic>
      <p:pic>
        <p:nvPicPr>
          <p:cNvPr id="559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60872" y="6314459"/>
            <a:ext cx="898134" cy="249712"/>
          </a:xfrm>
          <a:prstGeom prst="rect">
            <a:avLst/>
          </a:prstGeom>
        </p:spPr>
      </p:pic>
      <p:pic>
        <p:nvPicPr>
          <p:cNvPr id="606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14892" y="6890326"/>
            <a:ext cx="3627531" cy="808710"/>
          </a:xfrm>
          <a:prstGeom prst="rect">
            <a:avLst/>
          </a:prstGeom>
        </p:spPr>
      </p:pic>
      <p:pic>
        <p:nvPicPr>
          <p:cNvPr id="6530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41431" y="7169825"/>
            <a:ext cx="898134" cy="249712"/>
          </a:xfrm>
          <a:prstGeom prst="rect">
            <a:avLst/>
          </a:prstGeom>
        </p:spPr>
      </p:pic>
      <p:pic>
        <p:nvPicPr>
          <p:cNvPr id="699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515613" y="7745693"/>
            <a:ext cx="3627531" cy="808710"/>
          </a:xfrm>
          <a:prstGeom prst="rect">
            <a:avLst/>
          </a:prstGeom>
        </p:spPr>
      </p:pic>
      <p:pic>
        <p:nvPicPr>
          <p:cNvPr id="746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7932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214291" y="4004969"/>
            <a:ext cx="4230176" cy="5318824"/>
          </a:xfrm>
          <a:prstGeom prst="rect">
            <a:avLst/>
          </a:prstGeom>
        </p:spPr>
      </p:pic>
      <p:pic>
        <p:nvPicPr>
          <p:cNvPr id="8401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019316" y="2614402"/>
            <a:ext cx="4620126" cy="947584"/>
          </a:xfrm>
          <a:prstGeom prst="rect">
            <a:avLst/>
          </a:prstGeom>
        </p:spPr>
      </p:pic>
      <p:pic>
        <p:nvPicPr>
          <p:cNvPr id="886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406763" y="2900589"/>
            <a:ext cx="3964817" cy="323058"/>
          </a:xfrm>
          <a:prstGeom prst="rect">
            <a:avLst/>
          </a:prstGeom>
        </p:spPr>
      </p:pic>
      <p:pic>
        <p:nvPicPr>
          <p:cNvPr id="9337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 rot="16200000">
            <a:off x="4330910" y="6847635"/>
            <a:ext cx="5549461" cy="20729"/>
          </a:xfrm>
          <a:prstGeom prst="rect">
            <a:avLst/>
          </a:prstGeom>
        </p:spPr>
      </p:pic>
      <p:pic>
        <p:nvPicPr>
          <p:cNvPr id="9811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 rot="10800000">
            <a:off x="5371580" y="6857999"/>
            <a:ext cx="3447392" cy="20729"/>
          </a:xfrm>
          <a:prstGeom prst="rect">
            <a:avLst/>
          </a:prstGeom>
        </p:spPr>
      </p:pic>
      <p:pic>
        <p:nvPicPr>
          <p:cNvPr id="10285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6327277" y="5026058"/>
            <a:ext cx="2830786" cy="307070"/>
          </a:xfrm>
          <a:prstGeom prst="rect">
            <a:avLst/>
          </a:prstGeom>
        </p:spPr>
      </p:pic>
      <p:pic>
        <p:nvPicPr>
          <p:cNvPr id="10754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6607553" y="6508828"/>
            <a:ext cx="2830786" cy="311106"/>
          </a:xfrm>
          <a:prstGeom prst="rect">
            <a:avLst/>
          </a:prstGeom>
        </p:spPr>
      </p:pic>
      <p:pic>
        <p:nvPicPr>
          <p:cNvPr id="11223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8844787" y="10813138"/>
            <a:ext cx="7551244" cy="283768"/>
          </a:xfrm>
          <a:prstGeom prst="rect">
            <a:avLst/>
          </a:prstGeom>
        </p:spPr>
      </p:pic>
      <p:pic>
        <p:nvPicPr>
          <p:cNvPr id="11693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>
            <a:off x="9488789" y="5148308"/>
            <a:ext cx="13915385" cy="2721039"/>
          </a:xfrm>
          <a:prstGeom prst="rect">
            <a:avLst/>
          </a:prstGeom>
        </p:spPr>
      </p:pic>
      <p:pic>
        <p:nvPicPr>
          <p:cNvPr id="12164" name="Picture" descr="Picture"/>
          <p:cNvPicPr>
            <a:picLocks noChangeAspect="1"/>
          </p:cNvPicPr>
          <p:nvPr/>
        </p:nvPicPr>
        <p:blipFill>
          <a:blip r:embed="rId19" cstate="print">
            <a:alphaModFix amt="100000"/>
          </a:blip>
          <a:stretch>
            <a:fillRect/>
          </a:stretch>
        </p:blipFill>
        <p:spPr>
          <a:xfrm>
            <a:off x="9488789" y="4520459"/>
            <a:ext cx="1048231" cy="436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46481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7027967" y="3188297"/>
            <a:ext cx="12892689" cy="1761197"/>
          </a:xfrm>
          <a:prstGeom prst="rect">
            <a:avLst/>
          </a:prstGeom>
        </p:spPr>
      </p:pic>
      <p:pic>
        <p:nvPicPr>
          <p:cNvPr id="3261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490846" y="4083268"/>
            <a:ext cx="3627531" cy="3331192"/>
          </a:xfrm>
          <a:prstGeom prst="rect">
            <a:avLst/>
          </a:prstGeom>
        </p:spPr>
      </p:pic>
      <p:pic>
        <p:nvPicPr>
          <p:cNvPr id="372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691984" y="5853303"/>
            <a:ext cx="898134" cy="249712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515613" y="7745693"/>
            <a:ext cx="3627531" cy="808710"/>
          </a:xfrm>
          <a:prstGeom prst="rect">
            <a:avLst/>
          </a:prstGeom>
        </p:spPr>
      </p:pic>
      <p:pic>
        <p:nvPicPr>
          <p:cNvPr id="4664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5131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214291" y="4004969"/>
            <a:ext cx="4230176" cy="5318824"/>
          </a:xfrm>
          <a:prstGeom prst="rect">
            <a:avLst/>
          </a:prstGeom>
        </p:spPr>
      </p:pic>
      <p:pic>
        <p:nvPicPr>
          <p:cNvPr id="5600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019316" y="2614402"/>
            <a:ext cx="4620126" cy="947584"/>
          </a:xfrm>
          <a:prstGeom prst="rect">
            <a:avLst/>
          </a:prstGeom>
        </p:spPr>
      </p:pic>
      <p:pic>
        <p:nvPicPr>
          <p:cNvPr id="6068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1406763" y="2900589"/>
            <a:ext cx="3964817" cy="287707"/>
          </a:xfrm>
          <a:prstGeom prst="rect">
            <a:avLst/>
          </a:prstGeom>
        </p:spPr>
      </p:pic>
      <p:pic>
        <p:nvPicPr>
          <p:cNvPr id="6536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7742670" y="5853303"/>
            <a:ext cx="6502399" cy="365591"/>
          </a:xfrm>
          <a:prstGeom prst="rect">
            <a:avLst/>
          </a:prstGeom>
        </p:spPr>
      </p:pic>
      <p:pic>
        <p:nvPicPr>
          <p:cNvPr id="7004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2530243" y="5853303"/>
            <a:ext cx="3964817" cy="287707"/>
          </a:xfrm>
          <a:prstGeom prst="rect">
            <a:avLst/>
          </a:prstGeom>
        </p:spPr>
      </p:pic>
      <p:pic>
        <p:nvPicPr>
          <p:cNvPr id="7472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2530243" y="8025192"/>
            <a:ext cx="3964817" cy="2877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54152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7027967" y="3188297"/>
            <a:ext cx="12892689" cy="1761197"/>
          </a:xfrm>
          <a:prstGeom prst="rect">
            <a:avLst/>
          </a:prstGeom>
        </p:spPr>
      </p:pic>
      <p:pic>
        <p:nvPicPr>
          <p:cNvPr id="3261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490846" y="4083268"/>
            <a:ext cx="3627531" cy="3331192"/>
          </a:xfrm>
          <a:prstGeom prst="rect">
            <a:avLst/>
          </a:prstGeom>
        </p:spPr>
      </p:pic>
      <p:pic>
        <p:nvPicPr>
          <p:cNvPr id="372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691984" y="5853303"/>
            <a:ext cx="898134" cy="249712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515613" y="7745693"/>
            <a:ext cx="3627531" cy="808710"/>
          </a:xfrm>
          <a:prstGeom prst="rect">
            <a:avLst/>
          </a:prstGeom>
        </p:spPr>
      </p:pic>
      <p:pic>
        <p:nvPicPr>
          <p:cNvPr id="4664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5131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214291" y="4004969"/>
            <a:ext cx="4230176" cy="5318824"/>
          </a:xfrm>
          <a:prstGeom prst="rect">
            <a:avLst/>
          </a:prstGeom>
        </p:spPr>
      </p:pic>
      <p:pic>
        <p:nvPicPr>
          <p:cNvPr id="5600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019316" y="2614402"/>
            <a:ext cx="4620126" cy="947584"/>
          </a:xfrm>
          <a:prstGeom prst="rect">
            <a:avLst/>
          </a:prstGeom>
        </p:spPr>
      </p:pic>
      <p:pic>
        <p:nvPicPr>
          <p:cNvPr id="6068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1406763" y="2900589"/>
            <a:ext cx="3964817" cy="287707"/>
          </a:xfrm>
          <a:prstGeom prst="rect">
            <a:avLst/>
          </a:prstGeom>
        </p:spPr>
      </p:pic>
      <p:pic>
        <p:nvPicPr>
          <p:cNvPr id="6536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7742670" y="5853303"/>
            <a:ext cx="6502399" cy="365591"/>
          </a:xfrm>
          <a:prstGeom prst="rect">
            <a:avLst/>
          </a:prstGeom>
        </p:spPr>
      </p:pic>
      <p:pic>
        <p:nvPicPr>
          <p:cNvPr id="7004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2530243" y="5853303"/>
            <a:ext cx="3964817" cy="287707"/>
          </a:xfrm>
          <a:prstGeom prst="rect">
            <a:avLst/>
          </a:prstGeom>
        </p:spPr>
      </p:pic>
      <p:pic>
        <p:nvPicPr>
          <p:cNvPr id="7472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2530243" y="8025192"/>
            <a:ext cx="3964817" cy="2877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53441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575405" y="6203971"/>
            <a:ext cx="3627531" cy="920820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940104" y="6608287"/>
            <a:ext cx="898134" cy="249712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515613" y="7745693"/>
            <a:ext cx="3627531" cy="808710"/>
          </a:xfrm>
          <a:prstGeom prst="rect">
            <a:avLst/>
          </a:prstGeom>
        </p:spPr>
      </p:pic>
      <p:pic>
        <p:nvPicPr>
          <p:cNvPr id="419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214291" y="4004969"/>
            <a:ext cx="4230176" cy="5318824"/>
          </a:xfrm>
          <a:prstGeom prst="rect">
            <a:avLst/>
          </a:prstGeom>
        </p:spPr>
      </p:pic>
      <p:pic>
        <p:nvPicPr>
          <p:cNvPr id="5129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019316" y="2614402"/>
            <a:ext cx="4620126" cy="947584"/>
          </a:xfrm>
          <a:prstGeom prst="rect">
            <a:avLst/>
          </a:prstGeom>
        </p:spPr>
      </p:pic>
      <p:pic>
        <p:nvPicPr>
          <p:cNvPr id="5597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406763" y="2900589"/>
            <a:ext cx="3964817" cy="368210"/>
          </a:xfrm>
          <a:prstGeom prst="rect">
            <a:avLst/>
          </a:prstGeom>
        </p:spPr>
      </p:pic>
      <p:pic>
        <p:nvPicPr>
          <p:cNvPr id="6065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575405" y="4432345"/>
            <a:ext cx="3627531" cy="920820"/>
          </a:xfrm>
          <a:prstGeom prst="rect">
            <a:avLst/>
          </a:prstGeom>
        </p:spPr>
      </p:pic>
      <p:pic>
        <p:nvPicPr>
          <p:cNvPr id="653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940104" y="4767899"/>
            <a:ext cx="898134" cy="249712"/>
          </a:xfrm>
          <a:prstGeom prst="rect">
            <a:avLst/>
          </a:prstGeom>
        </p:spPr>
      </p:pic>
      <p:pic>
        <p:nvPicPr>
          <p:cNvPr id="7000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9438339" y="5220884"/>
            <a:ext cx="13915385" cy="3274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53441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756333" y="5582301"/>
            <a:ext cx="4871332" cy="25513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53136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14803" y="11463773"/>
            <a:ext cx="18142162" cy="33826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575405" y="6203971"/>
            <a:ext cx="3627531" cy="920820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940104" y="6608287"/>
            <a:ext cx="898134" cy="249712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515613" y="7745693"/>
            <a:ext cx="3627531" cy="808710"/>
          </a:xfrm>
          <a:prstGeom prst="rect">
            <a:avLst/>
          </a:prstGeom>
        </p:spPr>
      </p:pic>
      <p:pic>
        <p:nvPicPr>
          <p:cNvPr id="419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214291" y="4004969"/>
            <a:ext cx="4230176" cy="5318824"/>
          </a:xfrm>
          <a:prstGeom prst="rect">
            <a:avLst/>
          </a:prstGeom>
        </p:spPr>
      </p:pic>
      <p:pic>
        <p:nvPicPr>
          <p:cNvPr id="5129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019316" y="2614402"/>
            <a:ext cx="4620126" cy="947584"/>
          </a:xfrm>
          <a:prstGeom prst="rect">
            <a:avLst/>
          </a:prstGeom>
        </p:spPr>
      </p:pic>
      <p:pic>
        <p:nvPicPr>
          <p:cNvPr id="5597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406763" y="2900589"/>
            <a:ext cx="3964817" cy="366109"/>
          </a:xfrm>
          <a:prstGeom prst="rect">
            <a:avLst/>
          </a:prstGeom>
        </p:spPr>
      </p:pic>
      <p:pic>
        <p:nvPicPr>
          <p:cNvPr id="6065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575405" y="4432345"/>
            <a:ext cx="3627531" cy="920820"/>
          </a:xfrm>
          <a:prstGeom prst="rect">
            <a:avLst/>
          </a:prstGeom>
        </p:spPr>
      </p:pic>
      <p:pic>
        <p:nvPicPr>
          <p:cNvPr id="653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940104" y="4767899"/>
            <a:ext cx="898134" cy="249712"/>
          </a:xfrm>
          <a:prstGeom prst="rect">
            <a:avLst/>
          </a:prstGeom>
        </p:spPr>
      </p:pic>
      <p:pic>
        <p:nvPicPr>
          <p:cNvPr id="7000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9438339" y="5486745"/>
            <a:ext cx="13915385" cy="2742508"/>
          </a:xfrm>
          <a:prstGeom prst="rect">
            <a:avLst/>
          </a:prstGeom>
        </p:spPr>
      </p:pic>
      <p:pic>
        <p:nvPicPr>
          <p:cNvPr id="7470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5473522" y="1017265"/>
            <a:ext cx="5954775" cy="383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8921" y="751581"/>
            <a:ext cx="4002781" cy="46583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2940104" y="6608287"/>
            <a:ext cx="898134" cy="24971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3256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6869016" y="1978874"/>
            <a:ext cx="9157039" cy="3377523"/>
          </a:xfrm>
          <a:prstGeom prst="rect">
            <a:avLst/>
          </a:prstGeom>
        </p:spPr>
      </p:pic>
      <p:pic>
        <p:nvPicPr>
          <p:cNvPr id="3724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9452295" y="2315093"/>
            <a:ext cx="3990481" cy="818444"/>
          </a:xfrm>
          <a:prstGeom prst="rect">
            <a:avLst/>
          </a:prstGeom>
        </p:spPr>
      </p:pic>
      <p:pic>
        <p:nvPicPr>
          <p:cNvPr id="4192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9452295" y="2582736"/>
            <a:ext cx="3964817" cy="283157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2940104" y="4767899"/>
            <a:ext cx="898134" cy="249712"/>
          </a:xfrm>
          <a:prstGeom prst="rect">
            <a:avLst/>
          </a:prstGeom>
        </p:spPr>
      </p:pic>
      <p:pic>
        <p:nvPicPr>
          <p:cNvPr id="5127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4678792" y="751581"/>
            <a:ext cx="5954775" cy="320958"/>
          </a:xfrm>
          <a:prstGeom prst="rect">
            <a:avLst/>
          </a:prstGeom>
        </p:spPr>
      </p:pic>
      <p:pic>
        <p:nvPicPr>
          <p:cNvPr id="5594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9452295" y="4074311"/>
            <a:ext cx="3990481" cy="818444"/>
          </a:xfrm>
          <a:prstGeom prst="rect">
            <a:avLst/>
          </a:prstGeom>
        </p:spPr>
      </p:pic>
      <p:pic>
        <p:nvPicPr>
          <p:cNvPr id="6062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9452295" y="4341954"/>
            <a:ext cx="3964817" cy="358759"/>
          </a:xfrm>
          <a:prstGeom prst="rect">
            <a:avLst/>
          </a:prstGeom>
        </p:spPr>
      </p:pic>
      <p:pic>
        <p:nvPicPr>
          <p:cNvPr id="6530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 rot="5400000">
            <a:off x="11028029" y="3321140"/>
            <a:ext cx="813350" cy="692990"/>
          </a:xfrm>
          <a:prstGeom prst="rect">
            <a:avLst/>
          </a:prstGeom>
        </p:spPr>
      </p:pic>
      <p:pic>
        <p:nvPicPr>
          <p:cNvPr id="7004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10242130" y="5764900"/>
            <a:ext cx="2385147" cy="2385147"/>
          </a:xfrm>
          <a:prstGeom prst="rect">
            <a:avLst/>
          </a:prstGeom>
        </p:spPr>
      </p:pic>
      <p:pic>
        <p:nvPicPr>
          <p:cNvPr id="7474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9094401" y="6794601"/>
            <a:ext cx="4680606" cy="463127"/>
          </a:xfrm>
          <a:prstGeom prst="rect">
            <a:avLst/>
          </a:prstGeom>
        </p:spPr>
      </p:pic>
      <p:pic>
        <p:nvPicPr>
          <p:cNvPr id="7942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 rot="5400000">
            <a:off x="11028029" y="5011730"/>
            <a:ext cx="813350" cy="692990"/>
          </a:xfrm>
          <a:prstGeom prst="rect">
            <a:avLst/>
          </a:prstGeom>
        </p:spPr>
      </p:pic>
      <p:pic>
        <p:nvPicPr>
          <p:cNvPr id="8416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13116909" y="6857999"/>
            <a:ext cx="7147034" cy="48757"/>
          </a:xfrm>
          <a:prstGeom prst="rect">
            <a:avLst/>
          </a:prstGeom>
        </p:spPr>
      </p:pic>
      <p:pic>
        <p:nvPicPr>
          <p:cNvPr id="8884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 rot="5400000">
            <a:off x="18638344" y="8459221"/>
            <a:ext cx="3251199" cy="48757"/>
          </a:xfrm>
          <a:prstGeom prst="rect">
            <a:avLst/>
          </a:prstGeom>
        </p:spPr>
      </p:pic>
      <p:pic>
        <p:nvPicPr>
          <p:cNvPr id="9358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2940104" y="6857999"/>
            <a:ext cx="7147034" cy="48757"/>
          </a:xfrm>
          <a:prstGeom prst="rect">
            <a:avLst/>
          </a:prstGeom>
        </p:spPr>
      </p:pic>
      <p:pic>
        <p:nvPicPr>
          <p:cNvPr id="9825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 rot="5400000">
            <a:off x="1591131" y="8206972"/>
            <a:ext cx="2746703" cy="48757"/>
          </a:xfrm>
          <a:prstGeom prst="rect">
            <a:avLst/>
          </a:prstGeom>
        </p:spPr>
      </p:pic>
      <p:pic>
        <p:nvPicPr>
          <p:cNvPr id="10298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 rot="16200000">
            <a:off x="2425919" y="9173165"/>
            <a:ext cx="1028369" cy="2900437"/>
          </a:xfrm>
          <a:prstGeom prst="rect">
            <a:avLst/>
          </a:prstGeom>
        </p:spPr>
      </p:pic>
      <p:pic>
        <p:nvPicPr>
          <p:cNvPr id="10775" name="Picture" descr="Picture"/>
          <p:cNvPicPr>
            <a:picLocks noChangeAspect="1"/>
          </p:cNvPicPr>
          <p:nvPr/>
        </p:nvPicPr>
        <p:blipFill>
          <a:blip r:embed="rId19" cstate="print">
            <a:alphaModFix amt="100000"/>
          </a:blip>
          <a:stretch>
            <a:fillRect/>
          </a:stretch>
        </p:blipFill>
        <p:spPr>
          <a:xfrm>
            <a:off x="1805305" y="10418596"/>
            <a:ext cx="1973142" cy="409574"/>
          </a:xfrm>
          <a:prstGeom prst="rect">
            <a:avLst/>
          </a:prstGeom>
        </p:spPr>
      </p:pic>
      <p:pic>
        <p:nvPicPr>
          <p:cNvPr id="11245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060646" y="11538763"/>
            <a:ext cx="22255140" cy="2003965"/>
          </a:xfrm>
          <a:prstGeom prst="rect">
            <a:avLst/>
          </a:prstGeom>
        </p:spPr>
      </p:pic>
      <p:pic>
        <p:nvPicPr>
          <p:cNvPr id="1171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489885" y="12314421"/>
            <a:ext cx="3990481" cy="818444"/>
          </a:xfrm>
          <a:prstGeom prst="rect">
            <a:avLst/>
          </a:prstGeom>
        </p:spPr>
      </p:pic>
      <p:pic>
        <p:nvPicPr>
          <p:cNvPr id="12187" name="Picture" descr="Picture"/>
          <p:cNvPicPr>
            <a:picLocks noChangeAspect="1"/>
          </p:cNvPicPr>
          <p:nvPr/>
        </p:nvPicPr>
        <p:blipFill>
          <a:blip r:embed="rId21" cstate="print">
            <a:alphaModFix amt="100000"/>
          </a:blip>
          <a:stretch>
            <a:fillRect/>
          </a:stretch>
        </p:blipFill>
        <p:spPr>
          <a:xfrm>
            <a:off x="1489885" y="12582064"/>
            <a:ext cx="3964817" cy="358759"/>
          </a:xfrm>
          <a:prstGeom prst="rect">
            <a:avLst/>
          </a:prstGeom>
        </p:spPr>
      </p:pic>
      <p:pic>
        <p:nvPicPr>
          <p:cNvPr id="1265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9785959" y="12172842"/>
            <a:ext cx="3990481" cy="818444"/>
          </a:xfrm>
          <a:prstGeom prst="rect">
            <a:avLst/>
          </a:prstGeom>
        </p:spPr>
      </p:pic>
      <p:pic>
        <p:nvPicPr>
          <p:cNvPr id="13127" name="Picture" descr="Picture"/>
          <p:cNvPicPr>
            <a:picLocks noChangeAspect="1"/>
          </p:cNvPicPr>
          <p:nvPr/>
        </p:nvPicPr>
        <p:blipFill>
          <a:blip r:embed="rId22" cstate="print">
            <a:alphaModFix amt="100000"/>
          </a:blip>
          <a:stretch>
            <a:fillRect/>
          </a:stretch>
        </p:blipFill>
        <p:spPr>
          <a:xfrm>
            <a:off x="9785959" y="12440485"/>
            <a:ext cx="3964817" cy="358759"/>
          </a:xfrm>
          <a:prstGeom prst="rect">
            <a:avLst/>
          </a:prstGeom>
        </p:spPr>
      </p:pic>
      <p:pic>
        <p:nvPicPr>
          <p:cNvPr id="13597" name="Picture" descr="Picture"/>
          <p:cNvPicPr>
            <a:picLocks noChangeAspect="1"/>
          </p:cNvPicPr>
          <p:nvPr/>
        </p:nvPicPr>
        <p:blipFill>
          <a:blip r:embed="rId23" cstate="print">
            <a:alphaModFix amt="100000"/>
          </a:blip>
          <a:stretch>
            <a:fillRect/>
          </a:stretch>
        </p:blipFill>
        <p:spPr>
          <a:xfrm>
            <a:off x="18244325" y="12031263"/>
            <a:ext cx="4438922" cy="818444"/>
          </a:xfrm>
          <a:prstGeom prst="rect">
            <a:avLst/>
          </a:prstGeom>
        </p:spPr>
      </p:pic>
      <p:pic>
        <p:nvPicPr>
          <p:cNvPr id="14068" name="Picture" descr="Picture"/>
          <p:cNvPicPr>
            <a:picLocks noChangeAspect="1"/>
          </p:cNvPicPr>
          <p:nvPr/>
        </p:nvPicPr>
        <p:blipFill>
          <a:blip r:embed="rId24" cstate="print">
            <a:alphaModFix amt="100000"/>
          </a:blip>
          <a:stretch>
            <a:fillRect/>
          </a:stretch>
        </p:blipFill>
        <p:spPr>
          <a:xfrm>
            <a:off x="18244325" y="12298907"/>
            <a:ext cx="4413258" cy="358759"/>
          </a:xfrm>
          <a:prstGeom prst="rect">
            <a:avLst/>
          </a:prstGeom>
        </p:spPr>
      </p:pic>
      <p:pic>
        <p:nvPicPr>
          <p:cNvPr id="1453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6869016" y="12478286"/>
            <a:ext cx="813350" cy="692990"/>
          </a:xfrm>
          <a:prstGeom prst="rect">
            <a:avLst/>
          </a:prstGeom>
        </p:spPr>
      </p:pic>
      <p:pic>
        <p:nvPicPr>
          <p:cNvPr id="15008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5877076" y="12131791"/>
            <a:ext cx="813350" cy="692990"/>
          </a:xfrm>
          <a:prstGeom prst="rect">
            <a:avLst/>
          </a:prstGeom>
        </p:spPr>
      </p:pic>
      <p:pic>
        <p:nvPicPr>
          <p:cNvPr id="15478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 rot="5400000">
            <a:off x="2385200" y="11378621"/>
            <a:ext cx="813350" cy="692990"/>
          </a:xfrm>
          <a:prstGeom prst="rect">
            <a:avLst/>
          </a:prstGeom>
        </p:spPr>
      </p:pic>
      <p:pic>
        <p:nvPicPr>
          <p:cNvPr id="15953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 rot="16200000">
            <a:off x="11254182" y="9173165"/>
            <a:ext cx="1028369" cy="2900437"/>
          </a:xfrm>
          <a:prstGeom prst="rect">
            <a:avLst/>
          </a:prstGeom>
        </p:spPr>
      </p:pic>
      <p:pic>
        <p:nvPicPr>
          <p:cNvPr id="16431" name="Picture" descr="Picture"/>
          <p:cNvPicPr>
            <a:picLocks noChangeAspect="1"/>
          </p:cNvPicPr>
          <p:nvPr/>
        </p:nvPicPr>
        <p:blipFill>
          <a:blip r:embed="rId25" cstate="print">
            <a:alphaModFix amt="100000"/>
          </a:blip>
          <a:stretch>
            <a:fillRect/>
          </a:stretch>
        </p:blipFill>
        <p:spPr>
          <a:xfrm>
            <a:off x="10633568" y="10418596"/>
            <a:ext cx="1973142" cy="353186"/>
          </a:xfrm>
          <a:prstGeom prst="rect">
            <a:avLst/>
          </a:prstGeom>
        </p:spPr>
      </p:pic>
      <p:pic>
        <p:nvPicPr>
          <p:cNvPr id="16902" name="Picture" descr="Picture"/>
          <p:cNvPicPr>
            <a:picLocks noChangeAspect="1"/>
          </p:cNvPicPr>
          <p:nvPr/>
        </p:nvPicPr>
        <p:blipFill>
          <a:blip r:embed="rId26" cstate="print">
            <a:alphaModFix amt="100000"/>
          </a:blip>
          <a:stretch>
            <a:fillRect/>
          </a:stretch>
        </p:blipFill>
        <p:spPr>
          <a:xfrm rot="5400000">
            <a:off x="10534172" y="9159910"/>
            <a:ext cx="1849820" cy="48757"/>
          </a:xfrm>
          <a:prstGeom prst="rect">
            <a:avLst/>
          </a:prstGeom>
        </p:spPr>
      </p:pic>
      <p:pic>
        <p:nvPicPr>
          <p:cNvPr id="17377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 rot="5400000">
            <a:off x="11028029" y="11378621"/>
            <a:ext cx="813350" cy="692990"/>
          </a:xfrm>
          <a:prstGeom prst="rect">
            <a:avLst/>
          </a:prstGeom>
        </p:spPr>
      </p:pic>
      <p:pic>
        <p:nvPicPr>
          <p:cNvPr id="17853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 rot="16200000">
            <a:off x="19936769" y="9173165"/>
            <a:ext cx="1028369" cy="2900437"/>
          </a:xfrm>
          <a:prstGeom prst="rect">
            <a:avLst/>
          </a:prstGeom>
        </p:spPr>
      </p:pic>
      <p:pic>
        <p:nvPicPr>
          <p:cNvPr id="18331" name="Picture" descr="Picture"/>
          <p:cNvPicPr>
            <a:picLocks noChangeAspect="1"/>
          </p:cNvPicPr>
          <p:nvPr/>
        </p:nvPicPr>
        <p:blipFill>
          <a:blip r:embed="rId27" cstate="print">
            <a:alphaModFix amt="100000"/>
          </a:blip>
          <a:stretch>
            <a:fillRect/>
          </a:stretch>
        </p:blipFill>
        <p:spPr>
          <a:xfrm>
            <a:off x="19316154" y="10418596"/>
            <a:ext cx="1973142" cy="349757"/>
          </a:xfrm>
          <a:prstGeom prst="rect">
            <a:avLst/>
          </a:prstGeom>
        </p:spPr>
      </p:pic>
      <p:pic>
        <p:nvPicPr>
          <p:cNvPr id="18802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 rot="5400000">
            <a:off x="19896050" y="11197749"/>
            <a:ext cx="813350" cy="692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62553" y="761659"/>
            <a:ext cx="3358147" cy="46786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4846879" y="550719"/>
            <a:ext cx="18506625" cy="889749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7559992" y="10142836"/>
            <a:ext cx="4886090" cy="584199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4567608" y="2976731"/>
            <a:ext cx="13980187" cy="4888777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4543277" y="9199042"/>
            <a:ext cx="2471786" cy="24717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62553" y="761659"/>
            <a:ext cx="3358147" cy="46786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4846879" y="550719"/>
            <a:ext cx="18506625" cy="388925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7559992" y="10142836"/>
            <a:ext cx="12489577" cy="585469"/>
          </a:xfrm>
          <a:prstGeom prst="rect">
            <a:avLst/>
          </a:prstGeom>
        </p:spPr>
      </p:pic>
      <p:pic>
        <p:nvPicPr>
          <p:cNvPr id="3260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4543277" y="2282313"/>
            <a:ext cx="13966067" cy="5748930"/>
          </a:xfrm>
          <a:prstGeom prst="rect">
            <a:avLst/>
          </a:prstGeom>
        </p:spPr>
      </p:pic>
      <p:pic>
        <p:nvPicPr>
          <p:cNvPr id="372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4281263" y="9087995"/>
            <a:ext cx="2693881" cy="26938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39928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46163" y="445044"/>
            <a:ext cx="3445836" cy="748884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 rot="16200000">
            <a:off x="-7862160" y="15259195"/>
            <a:ext cx="26149686" cy="143285"/>
          </a:xfrm>
          <a:prstGeom prst="rect">
            <a:avLst/>
          </a:prstGeom>
        </p:spPr>
      </p:pic>
      <p:pic>
        <p:nvPicPr>
          <p:cNvPr id="326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284325" y="2927425"/>
            <a:ext cx="1746019" cy="22148"/>
          </a:xfrm>
          <a:prstGeom prst="rect">
            <a:avLst/>
          </a:prstGeom>
        </p:spPr>
      </p:pic>
      <p:pic>
        <p:nvPicPr>
          <p:cNvPr id="3733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7030345" y="2674293"/>
            <a:ext cx="4101115" cy="506264"/>
          </a:xfrm>
          <a:prstGeom prst="rect">
            <a:avLst/>
          </a:prstGeom>
        </p:spPr>
      </p:pic>
      <p:pic>
        <p:nvPicPr>
          <p:cNvPr id="4201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284325" y="4957680"/>
            <a:ext cx="1746019" cy="22148"/>
          </a:xfrm>
          <a:prstGeom prst="rect">
            <a:avLst/>
          </a:prstGeom>
        </p:spPr>
      </p:pic>
      <p:pic>
        <p:nvPicPr>
          <p:cNvPr id="4668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7436396" y="4704548"/>
            <a:ext cx="4101115" cy="506264"/>
          </a:xfrm>
          <a:prstGeom prst="rect">
            <a:avLst/>
          </a:prstGeom>
        </p:spPr>
      </p:pic>
      <p:pic>
        <p:nvPicPr>
          <p:cNvPr id="5136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284325" y="6857999"/>
            <a:ext cx="1746019" cy="22148"/>
          </a:xfrm>
          <a:prstGeom prst="rect">
            <a:avLst/>
          </a:prstGeom>
        </p:spPr>
      </p:pic>
      <p:pic>
        <p:nvPicPr>
          <p:cNvPr id="5603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6367966" y="6660902"/>
            <a:ext cx="4101115" cy="394194"/>
          </a:xfrm>
          <a:prstGeom prst="rect">
            <a:avLst/>
          </a:prstGeom>
        </p:spPr>
      </p:pic>
      <p:pic>
        <p:nvPicPr>
          <p:cNvPr id="6071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284325" y="8766439"/>
            <a:ext cx="1746019" cy="22148"/>
          </a:xfrm>
          <a:prstGeom prst="rect">
            <a:avLst/>
          </a:prstGeom>
        </p:spPr>
      </p:pic>
      <p:pic>
        <p:nvPicPr>
          <p:cNvPr id="6538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5832494" y="8627570"/>
            <a:ext cx="4101115" cy="277738"/>
          </a:xfrm>
          <a:prstGeom prst="rect">
            <a:avLst/>
          </a:prstGeom>
        </p:spPr>
      </p:pic>
      <p:pic>
        <p:nvPicPr>
          <p:cNvPr id="7006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284325" y="10674879"/>
            <a:ext cx="1746019" cy="22148"/>
          </a:xfrm>
          <a:prstGeom prst="rect">
            <a:avLst/>
          </a:prstGeom>
        </p:spPr>
      </p:pic>
      <p:pic>
        <p:nvPicPr>
          <p:cNvPr id="7474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5832494" y="10477782"/>
            <a:ext cx="4101115" cy="394194"/>
          </a:xfrm>
          <a:prstGeom prst="rect">
            <a:avLst/>
          </a:prstGeom>
        </p:spPr>
      </p:pic>
      <p:pic>
        <p:nvPicPr>
          <p:cNvPr id="794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284325" y="12136663"/>
            <a:ext cx="1746019" cy="22148"/>
          </a:xfrm>
          <a:prstGeom prst="rect">
            <a:avLst/>
          </a:prstGeom>
        </p:spPr>
      </p:pic>
      <p:pic>
        <p:nvPicPr>
          <p:cNvPr id="8411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5832494" y="11939566"/>
            <a:ext cx="4101115" cy="495057"/>
          </a:xfrm>
          <a:prstGeom prst="rect">
            <a:avLst/>
          </a:prstGeom>
        </p:spPr>
      </p:pic>
      <p:pic>
        <p:nvPicPr>
          <p:cNvPr id="8880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9471457" y="6644822"/>
            <a:ext cx="5441083" cy="426353"/>
          </a:xfrm>
          <a:prstGeom prst="rect">
            <a:avLst/>
          </a:prstGeom>
        </p:spPr>
      </p:pic>
      <p:pic>
        <p:nvPicPr>
          <p:cNvPr id="9348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9799840" y="8627570"/>
            <a:ext cx="6415606" cy="469232"/>
          </a:xfrm>
          <a:prstGeom prst="rect">
            <a:avLst/>
          </a:prstGeom>
        </p:spPr>
      </p:pic>
      <p:pic>
        <p:nvPicPr>
          <p:cNvPr id="9816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 rot="16200000">
            <a:off x="-5263434" y="25437823"/>
            <a:ext cx="26149686" cy="143285"/>
          </a:xfrm>
          <a:prstGeom prst="rect">
            <a:avLst/>
          </a:prstGeom>
        </p:spPr>
      </p:pic>
      <p:pic>
        <p:nvPicPr>
          <p:cNvPr id="10294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7739766" y="10477782"/>
            <a:ext cx="6415606" cy="450229"/>
          </a:xfrm>
          <a:prstGeom prst="rect">
            <a:avLst/>
          </a:prstGeom>
        </p:spPr>
      </p:pic>
      <p:pic>
        <p:nvPicPr>
          <p:cNvPr id="10764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>
            <a:off x="7739766" y="12867555"/>
            <a:ext cx="5267877" cy="22148"/>
          </a:xfrm>
          <a:prstGeom prst="rect">
            <a:avLst/>
          </a:prstGeom>
        </p:spPr>
      </p:pic>
      <p:pic>
        <p:nvPicPr>
          <p:cNvPr id="11233" name="Picture" descr="Picture"/>
          <p:cNvPicPr>
            <a:picLocks noChangeAspect="1"/>
          </p:cNvPicPr>
          <p:nvPr/>
        </p:nvPicPr>
        <p:blipFill>
          <a:blip r:embed="rId19" cstate="print">
            <a:alphaModFix amt="100000"/>
          </a:blip>
          <a:stretch>
            <a:fillRect/>
          </a:stretch>
        </p:blipFill>
        <p:spPr>
          <a:xfrm rot="16200000">
            <a:off x="11211791" y="11897998"/>
            <a:ext cx="3613854" cy="22148"/>
          </a:xfrm>
          <a:prstGeom prst="rect">
            <a:avLst/>
          </a:prstGeom>
        </p:spPr>
      </p:pic>
      <p:pic>
        <p:nvPicPr>
          <p:cNvPr id="11710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3007644" y="10477782"/>
            <a:ext cx="609076" cy="22148"/>
          </a:xfrm>
          <a:prstGeom prst="rect">
            <a:avLst/>
          </a:prstGeom>
        </p:spPr>
      </p:pic>
      <p:pic>
        <p:nvPicPr>
          <p:cNvPr id="12179" name="Picture" descr="Picture"/>
          <p:cNvPicPr>
            <a:picLocks noChangeAspect="1"/>
          </p:cNvPicPr>
          <p:nvPr/>
        </p:nvPicPr>
        <p:blipFill>
          <a:blip r:embed="rId21" cstate="print">
            <a:alphaModFix amt="100000"/>
          </a:blip>
          <a:stretch>
            <a:fillRect/>
          </a:stretch>
        </p:blipFill>
        <p:spPr>
          <a:xfrm>
            <a:off x="13897096" y="10253885"/>
            <a:ext cx="9436245" cy="463872"/>
          </a:xfrm>
          <a:prstGeom prst="rect">
            <a:avLst/>
          </a:prstGeom>
        </p:spPr>
      </p:pic>
      <p:pic>
        <p:nvPicPr>
          <p:cNvPr id="12650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3007644" y="11151908"/>
            <a:ext cx="609076" cy="22148"/>
          </a:xfrm>
          <a:prstGeom prst="rect">
            <a:avLst/>
          </a:prstGeom>
        </p:spPr>
      </p:pic>
      <p:pic>
        <p:nvPicPr>
          <p:cNvPr id="13119" name="Picture" descr="Picture"/>
          <p:cNvPicPr>
            <a:picLocks noChangeAspect="1"/>
          </p:cNvPicPr>
          <p:nvPr/>
        </p:nvPicPr>
        <p:blipFill>
          <a:blip r:embed="rId22" cstate="print">
            <a:alphaModFix amt="100000"/>
          </a:blip>
          <a:stretch>
            <a:fillRect/>
          </a:stretch>
        </p:blipFill>
        <p:spPr>
          <a:xfrm>
            <a:off x="14553757" y="10892441"/>
            <a:ext cx="6415606" cy="518933"/>
          </a:xfrm>
          <a:prstGeom prst="rect">
            <a:avLst/>
          </a:prstGeom>
        </p:spPr>
      </p:pic>
      <p:pic>
        <p:nvPicPr>
          <p:cNvPr id="13590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3007644" y="11993697"/>
            <a:ext cx="609076" cy="22148"/>
          </a:xfrm>
          <a:prstGeom prst="rect">
            <a:avLst/>
          </a:prstGeom>
        </p:spPr>
      </p:pic>
      <p:pic>
        <p:nvPicPr>
          <p:cNvPr id="14059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3095198" y="12606581"/>
            <a:ext cx="609076" cy="22148"/>
          </a:xfrm>
          <a:prstGeom prst="rect">
            <a:avLst/>
          </a:prstGeom>
        </p:spPr>
      </p:pic>
      <p:pic>
        <p:nvPicPr>
          <p:cNvPr id="14528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3051421" y="13350796"/>
            <a:ext cx="609076" cy="22148"/>
          </a:xfrm>
          <a:prstGeom prst="rect">
            <a:avLst/>
          </a:prstGeom>
        </p:spPr>
      </p:pic>
      <p:pic>
        <p:nvPicPr>
          <p:cNvPr id="14997" name="Picture" descr="Picture"/>
          <p:cNvPicPr>
            <a:picLocks noChangeAspect="1"/>
          </p:cNvPicPr>
          <p:nvPr/>
        </p:nvPicPr>
        <p:blipFill>
          <a:blip r:embed="rId23" cstate="print">
            <a:alphaModFix amt="100000"/>
          </a:blip>
          <a:stretch>
            <a:fillRect/>
          </a:stretch>
        </p:blipFill>
        <p:spPr>
          <a:xfrm>
            <a:off x="14553757" y="11734231"/>
            <a:ext cx="6415606" cy="533551"/>
          </a:xfrm>
          <a:prstGeom prst="rect">
            <a:avLst/>
          </a:prstGeom>
        </p:spPr>
      </p:pic>
      <p:pic>
        <p:nvPicPr>
          <p:cNvPr id="15468" name="Picture" descr="Picture"/>
          <p:cNvPicPr>
            <a:picLocks noChangeAspect="1"/>
          </p:cNvPicPr>
          <p:nvPr/>
        </p:nvPicPr>
        <p:blipFill>
          <a:blip r:embed="rId24" cstate="print">
            <a:alphaModFix amt="100000"/>
          </a:blip>
          <a:stretch>
            <a:fillRect/>
          </a:stretch>
        </p:blipFill>
        <p:spPr>
          <a:xfrm>
            <a:off x="14553757" y="12475248"/>
            <a:ext cx="13595096" cy="538910"/>
          </a:xfrm>
          <a:prstGeom prst="rect">
            <a:avLst/>
          </a:prstGeom>
        </p:spPr>
      </p:pic>
      <p:pic>
        <p:nvPicPr>
          <p:cNvPr id="15940" name="Picture" descr="Picture"/>
          <p:cNvPicPr>
            <a:picLocks noChangeAspect="1"/>
          </p:cNvPicPr>
          <p:nvPr/>
        </p:nvPicPr>
        <p:blipFill>
          <a:blip r:embed="rId25" cstate="print">
            <a:alphaModFix amt="100000"/>
          </a:blip>
          <a:stretch>
            <a:fillRect/>
          </a:stretch>
        </p:blipFill>
        <p:spPr>
          <a:xfrm>
            <a:off x="14641312" y="13088132"/>
            <a:ext cx="6415606" cy="4448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3300486" y="761659"/>
            <a:ext cx="9995073" cy="38976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300486" y="12770626"/>
            <a:ext cx="12836634" cy="369291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016594" y="2415287"/>
            <a:ext cx="15068066" cy="24014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6736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6599923" y="2135211"/>
            <a:ext cx="4819672" cy="10174864"/>
          </a:xfrm>
          <a:prstGeom prst="rect">
            <a:avLst/>
          </a:prstGeom>
        </p:spPr>
      </p:pic>
      <p:pic>
        <p:nvPicPr>
          <p:cNvPr id="2794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421448" y="3234108"/>
            <a:ext cx="10302031" cy="446356"/>
          </a:xfrm>
          <a:prstGeom prst="rect">
            <a:avLst/>
          </a:prstGeom>
        </p:spPr>
      </p:pic>
      <p:pic>
        <p:nvPicPr>
          <p:cNvPr id="3261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07107" y="5052765"/>
            <a:ext cx="10302031" cy="462064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421448" y="6857999"/>
            <a:ext cx="10302031" cy="456392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421448" y="8748725"/>
            <a:ext cx="10302031" cy="446356"/>
          </a:xfrm>
          <a:prstGeom prst="rect">
            <a:avLst/>
          </a:prstGeom>
        </p:spPr>
      </p:pic>
      <p:pic>
        <p:nvPicPr>
          <p:cNvPr id="4664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 rot="2700000">
            <a:off x="6406887" y="7498668"/>
            <a:ext cx="11973454" cy="34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92835" y="817962"/>
            <a:ext cx="3358147" cy="55321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245591" y="424552"/>
            <a:ext cx="1716459" cy="1716459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2101112" y="3001779"/>
            <a:ext cx="17911657" cy="4324225"/>
          </a:xfrm>
          <a:prstGeom prst="rect">
            <a:avLst/>
          </a:prstGeom>
        </p:spPr>
      </p:pic>
      <p:pic>
        <p:nvPicPr>
          <p:cNvPr id="3260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6187555" y="2601371"/>
            <a:ext cx="5357909" cy="8513257"/>
          </a:xfrm>
          <a:prstGeom prst="rect">
            <a:avLst/>
          </a:prstGeom>
        </p:spPr>
      </p:pic>
      <p:pic>
        <p:nvPicPr>
          <p:cNvPr id="372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6403476" y="10265686"/>
            <a:ext cx="1241690" cy="848941"/>
          </a:xfrm>
          <a:prstGeom prst="rect">
            <a:avLst/>
          </a:prstGeom>
        </p:spPr>
      </p:pic>
      <p:pic>
        <p:nvPicPr>
          <p:cNvPr id="4199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7645166" y="10265686"/>
            <a:ext cx="1241690" cy="848941"/>
          </a:xfrm>
          <a:prstGeom prst="rect">
            <a:avLst/>
          </a:prstGeom>
        </p:spPr>
      </p:pic>
      <p:pic>
        <p:nvPicPr>
          <p:cNvPr id="4669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8886857" y="10265686"/>
            <a:ext cx="1241690" cy="848941"/>
          </a:xfrm>
          <a:prstGeom prst="rect">
            <a:avLst/>
          </a:prstGeom>
        </p:spPr>
      </p:pic>
      <p:pic>
        <p:nvPicPr>
          <p:cNvPr id="513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20128548" y="10265686"/>
            <a:ext cx="1241690" cy="848941"/>
          </a:xfrm>
          <a:prstGeom prst="rect">
            <a:avLst/>
          </a:prstGeom>
        </p:spPr>
      </p:pic>
      <p:pic>
        <p:nvPicPr>
          <p:cNvPr id="560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1901969" y="10690157"/>
            <a:ext cx="4501506" cy="46690"/>
          </a:xfrm>
          <a:prstGeom prst="rect">
            <a:avLst/>
          </a:prstGeom>
        </p:spPr>
      </p:pic>
      <p:pic>
        <p:nvPicPr>
          <p:cNvPr id="6078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7926536" y="9611432"/>
            <a:ext cx="4685796" cy="2450057"/>
          </a:xfrm>
          <a:prstGeom prst="rect">
            <a:avLst/>
          </a:prstGeom>
        </p:spPr>
      </p:pic>
      <p:pic>
        <p:nvPicPr>
          <p:cNvPr id="6547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16838521" y="3006039"/>
            <a:ext cx="4096672" cy="7057395"/>
          </a:xfrm>
          <a:prstGeom prst="rect">
            <a:avLst/>
          </a:prstGeom>
        </p:spPr>
      </p:pic>
      <p:pic>
        <p:nvPicPr>
          <p:cNvPr id="7017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5262105" y="13389901"/>
            <a:ext cx="13279728" cy="326097"/>
          </a:xfrm>
          <a:prstGeom prst="rect">
            <a:avLst/>
          </a:prstGeom>
        </p:spPr>
      </p:pic>
      <p:pic>
        <p:nvPicPr>
          <p:cNvPr id="7487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16364201" y="6354979"/>
            <a:ext cx="5045312" cy="427431"/>
          </a:xfrm>
          <a:prstGeom prst="rect">
            <a:avLst/>
          </a:prstGeom>
        </p:spPr>
      </p:pic>
      <p:pic>
        <p:nvPicPr>
          <p:cNvPr id="7956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16420092" y="10476441"/>
            <a:ext cx="1129908" cy="360019"/>
          </a:xfrm>
          <a:prstGeom prst="rect">
            <a:avLst/>
          </a:prstGeom>
        </p:spPr>
      </p:pic>
      <p:pic>
        <p:nvPicPr>
          <p:cNvPr id="8426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17756949" y="10476441"/>
            <a:ext cx="1129908" cy="360019"/>
          </a:xfrm>
          <a:prstGeom prst="rect">
            <a:avLst/>
          </a:prstGeom>
        </p:spPr>
      </p:pic>
      <p:pic>
        <p:nvPicPr>
          <p:cNvPr id="8896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18886857" y="10476441"/>
            <a:ext cx="1129908" cy="360019"/>
          </a:xfrm>
          <a:prstGeom prst="rect">
            <a:avLst/>
          </a:prstGeom>
        </p:spPr>
      </p:pic>
      <p:pic>
        <p:nvPicPr>
          <p:cNvPr id="9366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20195538" y="10476441"/>
            <a:ext cx="1129908" cy="3600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92835" y="817962"/>
            <a:ext cx="3358147" cy="51968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1333769" y="0"/>
            <a:ext cx="1716459" cy="1716459"/>
          </a:xfrm>
          <a:prstGeom prst="rect">
            <a:avLst/>
          </a:prstGeom>
        </p:spPr>
      </p:pic>
      <p:pic>
        <p:nvPicPr>
          <p:cNvPr id="2787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4923167" y="3501893"/>
            <a:ext cx="5055207" cy="660196"/>
          </a:xfrm>
          <a:prstGeom prst="rect">
            <a:avLst/>
          </a:prstGeom>
        </p:spPr>
      </p:pic>
      <p:pic>
        <p:nvPicPr>
          <p:cNvPr id="3254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997327" y="3433872"/>
            <a:ext cx="762655" cy="782484"/>
          </a:xfrm>
          <a:prstGeom prst="rect">
            <a:avLst/>
          </a:prstGeom>
        </p:spPr>
      </p:pic>
      <p:pic>
        <p:nvPicPr>
          <p:cNvPr id="3720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4759982" y="5295315"/>
            <a:ext cx="14050339" cy="580339"/>
          </a:xfrm>
          <a:prstGeom prst="rect">
            <a:avLst/>
          </a:prstGeom>
        </p:spPr>
      </p:pic>
      <p:pic>
        <p:nvPicPr>
          <p:cNvPr id="4189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5847901" y="7088736"/>
            <a:ext cx="19626760" cy="664463"/>
          </a:xfrm>
          <a:prstGeom prst="rect">
            <a:avLst/>
          </a:prstGeom>
        </p:spPr>
      </p:pic>
      <p:pic>
        <p:nvPicPr>
          <p:cNvPr id="4658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5847901" y="9414580"/>
            <a:ext cx="19626760" cy="576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92835" y="817962"/>
            <a:ext cx="3358147" cy="51968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1333769" y="0"/>
            <a:ext cx="1716459" cy="1716459"/>
          </a:xfrm>
          <a:prstGeom prst="rect">
            <a:avLst/>
          </a:prstGeom>
        </p:spPr>
      </p:pic>
      <p:pic>
        <p:nvPicPr>
          <p:cNvPr id="2787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2614755" y="3577253"/>
            <a:ext cx="10435473" cy="663854"/>
          </a:xfrm>
          <a:prstGeom prst="rect">
            <a:avLst/>
          </a:prstGeom>
        </p:spPr>
      </p:pic>
      <p:pic>
        <p:nvPicPr>
          <p:cNvPr id="3255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997327" y="3433872"/>
            <a:ext cx="762655" cy="782484"/>
          </a:xfrm>
          <a:prstGeom prst="rect">
            <a:avLst/>
          </a:prstGeom>
        </p:spPr>
      </p:pic>
      <p:pic>
        <p:nvPicPr>
          <p:cNvPr id="3721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6292220" y="4647873"/>
            <a:ext cx="10936252" cy="1627496"/>
          </a:xfrm>
          <a:prstGeom prst="rect">
            <a:avLst/>
          </a:prstGeom>
        </p:spPr>
      </p:pic>
      <p:pic>
        <p:nvPicPr>
          <p:cNvPr id="4191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9023906" y="5147504"/>
            <a:ext cx="5472881" cy="628234"/>
          </a:xfrm>
          <a:prstGeom prst="rect">
            <a:avLst/>
          </a:prstGeom>
        </p:spPr>
      </p:pic>
      <p:pic>
        <p:nvPicPr>
          <p:cNvPr id="4659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6182274" y="7251260"/>
            <a:ext cx="11263970" cy="1627496"/>
          </a:xfrm>
          <a:prstGeom prst="rect">
            <a:avLst/>
          </a:prstGeom>
        </p:spPr>
      </p:pic>
      <p:pic>
        <p:nvPicPr>
          <p:cNvPr id="512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8210232" y="7744402"/>
            <a:ext cx="7963534" cy="641211"/>
          </a:xfrm>
          <a:prstGeom prst="rect">
            <a:avLst/>
          </a:prstGeom>
        </p:spPr>
      </p:pic>
      <p:pic>
        <p:nvPicPr>
          <p:cNvPr id="5597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6346133" y="10364576"/>
            <a:ext cx="11263970" cy="1627496"/>
          </a:xfrm>
          <a:prstGeom prst="rect">
            <a:avLst/>
          </a:prstGeom>
        </p:spPr>
      </p:pic>
      <p:pic>
        <p:nvPicPr>
          <p:cNvPr id="6068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8374091" y="10857718"/>
            <a:ext cx="7963534" cy="645341"/>
          </a:xfrm>
          <a:prstGeom prst="rect">
            <a:avLst/>
          </a:prstGeom>
        </p:spPr>
      </p:pic>
      <p:pic>
        <p:nvPicPr>
          <p:cNvPr id="6537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 rot="16200000">
            <a:off x="10837684" y="6373051"/>
            <a:ext cx="875426" cy="969897"/>
          </a:xfrm>
          <a:prstGeom prst="rect">
            <a:avLst/>
          </a:prstGeom>
        </p:spPr>
      </p:pic>
      <p:pic>
        <p:nvPicPr>
          <p:cNvPr id="7012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 rot="16200000">
            <a:off x="10837684" y="9125877"/>
            <a:ext cx="875426" cy="969897"/>
          </a:xfrm>
          <a:prstGeom prst="rect">
            <a:avLst/>
          </a:prstGeom>
        </p:spPr>
      </p:pic>
      <p:pic>
        <p:nvPicPr>
          <p:cNvPr id="7487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2964242" y="13179623"/>
            <a:ext cx="20171974" cy="347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92835" y="817962"/>
            <a:ext cx="3358147" cy="51968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1333769" y="0"/>
            <a:ext cx="1716459" cy="1716459"/>
          </a:xfrm>
          <a:prstGeom prst="rect">
            <a:avLst/>
          </a:prstGeom>
        </p:spPr>
      </p:pic>
      <p:pic>
        <p:nvPicPr>
          <p:cNvPr id="2787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2614755" y="3577253"/>
            <a:ext cx="10435473" cy="663854"/>
          </a:xfrm>
          <a:prstGeom prst="rect">
            <a:avLst/>
          </a:prstGeom>
        </p:spPr>
      </p:pic>
      <p:pic>
        <p:nvPicPr>
          <p:cNvPr id="3255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997327" y="3433872"/>
            <a:ext cx="762655" cy="782484"/>
          </a:xfrm>
          <a:prstGeom prst="rect">
            <a:avLst/>
          </a:prstGeom>
        </p:spPr>
      </p:pic>
      <p:pic>
        <p:nvPicPr>
          <p:cNvPr id="3721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6292220" y="4647873"/>
            <a:ext cx="10936252" cy="1627496"/>
          </a:xfrm>
          <a:prstGeom prst="rect">
            <a:avLst/>
          </a:prstGeom>
        </p:spPr>
      </p:pic>
      <p:pic>
        <p:nvPicPr>
          <p:cNvPr id="4191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9023906" y="5147504"/>
            <a:ext cx="5472881" cy="628234"/>
          </a:xfrm>
          <a:prstGeom prst="rect">
            <a:avLst/>
          </a:prstGeom>
        </p:spPr>
      </p:pic>
      <p:pic>
        <p:nvPicPr>
          <p:cNvPr id="4659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6182274" y="7251260"/>
            <a:ext cx="11263970" cy="1627496"/>
          </a:xfrm>
          <a:prstGeom prst="rect">
            <a:avLst/>
          </a:prstGeom>
        </p:spPr>
      </p:pic>
      <p:pic>
        <p:nvPicPr>
          <p:cNvPr id="512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8210232" y="7744402"/>
            <a:ext cx="7963534" cy="641211"/>
          </a:xfrm>
          <a:prstGeom prst="rect">
            <a:avLst/>
          </a:prstGeom>
        </p:spPr>
      </p:pic>
      <p:pic>
        <p:nvPicPr>
          <p:cNvPr id="5597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6346133" y="10364576"/>
            <a:ext cx="11263970" cy="1627496"/>
          </a:xfrm>
          <a:prstGeom prst="rect">
            <a:avLst/>
          </a:prstGeom>
        </p:spPr>
      </p:pic>
      <p:pic>
        <p:nvPicPr>
          <p:cNvPr id="6068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8374091" y="10857718"/>
            <a:ext cx="7963534" cy="645341"/>
          </a:xfrm>
          <a:prstGeom prst="rect">
            <a:avLst/>
          </a:prstGeom>
        </p:spPr>
      </p:pic>
      <p:pic>
        <p:nvPicPr>
          <p:cNvPr id="6537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 rot="16200000">
            <a:off x="10837684" y="6373051"/>
            <a:ext cx="875426" cy="969897"/>
          </a:xfrm>
          <a:prstGeom prst="rect">
            <a:avLst/>
          </a:prstGeom>
        </p:spPr>
      </p:pic>
      <p:pic>
        <p:nvPicPr>
          <p:cNvPr id="7012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 rot="16200000">
            <a:off x="10837684" y="9125877"/>
            <a:ext cx="875426" cy="9698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92835" y="817962"/>
            <a:ext cx="3358147" cy="46481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245591" y="424552"/>
            <a:ext cx="1716459" cy="1716459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816043" y="3861433"/>
            <a:ext cx="22567955" cy="593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92835" y="817962"/>
            <a:ext cx="3358147" cy="46685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2998608" y="3638316"/>
            <a:ext cx="16534233" cy="2036165"/>
          </a:xfrm>
          <a:prstGeom prst="rect">
            <a:avLst/>
          </a:prstGeom>
        </p:spPr>
      </p:pic>
      <p:pic>
        <p:nvPicPr>
          <p:cNvPr id="2793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551524" y="817962"/>
            <a:ext cx="5045312" cy="500845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2756916" y="8895109"/>
            <a:ext cx="16534233" cy="342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动脑学院【David老师】</cp:lastModifiedBy>
  <cp:revision>2</cp:revision>
  <dcterms:created xsi:type="dcterms:W3CDTF">2019-02-18T12:19:07Z</dcterms:created>
  <dcterms:modified xsi:type="dcterms:W3CDTF">2019-02-18T14:36:40Z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