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04" r:id="rId3"/>
    <p:sldId id="11088005" r:id="rId4"/>
    <p:sldId id="11088007" r:id="rId5"/>
    <p:sldId id="11088008" r:id="rId6"/>
    <p:sldId id="11088009" r:id="rId7"/>
    <p:sldId id="11088010" r:id="rId8"/>
    <p:sldId id="11088011" r:id="rId9"/>
    <p:sldId id="11088012" r:id="rId10"/>
    <p:sldId id="11088013" r:id="rId11"/>
    <p:sldId id="11088014" r:id="rId12"/>
    <p:sldId id="11088015" r:id="rId13"/>
    <p:sldId id="11088016" r:id="rId14"/>
    <p:sldId id="11088017" r:id="rId15"/>
    <p:sldId id="11088018" r:id="rId16"/>
    <p:sldId id="11088019" r:id="rId17"/>
    <p:sldId id="11088020" r:id="rId18"/>
    <p:sldId id="11088021" r:id="rId19"/>
    <p:sldId id="11088022" r:id="rId20"/>
    <p:sldId id="11088023" r:id="rId21"/>
    <p:sldId id="11088024" r:id="rId22"/>
    <p:sldId id="11088025" r:id="rId23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37" d="100"/>
          <a:sy n="37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0.png"/><Relationship Id="rId7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0.png"/><Relationship Id="rId7" Type="http://schemas.openxmlformats.org/officeDocument/2006/relationships/image" Target="../media/image5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2.png"/><Relationship Id="rId10" Type="http://schemas.openxmlformats.org/officeDocument/2006/relationships/image" Target="../media/image62.png"/><Relationship Id="rId4" Type="http://schemas.openxmlformats.org/officeDocument/2006/relationships/image" Target="../media/image11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66.png"/><Relationship Id="rId5" Type="http://schemas.openxmlformats.org/officeDocument/2006/relationships/image" Target="../media/image12.png"/><Relationship Id="rId10" Type="http://schemas.openxmlformats.org/officeDocument/2006/relationships/image" Target="../media/image65.png"/><Relationship Id="rId4" Type="http://schemas.openxmlformats.org/officeDocument/2006/relationships/image" Target="../media/image11.png"/><Relationship Id="rId9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10.png"/><Relationship Id="rId21" Type="http://schemas.openxmlformats.org/officeDocument/2006/relationships/image" Target="../media/image80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9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70.png"/><Relationship Id="rId5" Type="http://schemas.openxmlformats.org/officeDocument/2006/relationships/image" Target="../media/image12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11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83.png"/><Relationship Id="rId18" Type="http://schemas.openxmlformats.org/officeDocument/2006/relationships/image" Target="../media/image87.png"/><Relationship Id="rId3" Type="http://schemas.openxmlformats.org/officeDocument/2006/relationships/image" Target="../media/image10.png"/><Relationship Id="rId21" Type="http://schemas.openxmlformats.org/officeDocument/2006/relationships/image" Target="../media/image90.png"/><Relationship Id="rId7" Type="http://schemas.openxmlformats.org/officeDocument/2006/relationships/image" Target="../media/image81.png"/><Relationship Id="rId12" Type="http://schemas.openxmlformats.org/officeDocument/2006/relationships/image" Target="../media/image75.png"/><Relationship Id="rId17" Type="http://schemas.openxmlformats.org/officeDocument/2006/relationships/image" Target="../media/image86.png"/><Relationship Id="rId2" Type="http://schemas.openxmlformats.org/officeDocument/2006/relationships/image" Target="../media/image9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72.png"/><Relationship Id="rId5" Type="http://schemas.openxmlformats.org/officeDocument/2006/relationships/image" Target="../media/image12.png"/><Relationship Id="rId15" Type="http://schemas.openxmlformats.org/officeDocument/2006/relationships/image" Target="../media/image79.png"/><Relationship Id="rId10" Type="http://schemas.openxmlformats.org/officeDocument/2006/relationships/image" Target="../media/image82.png"/><Relationship Id="rId19" Type="http://schemas.openxmlformats.org/officeDocument/2006/relationships/image" Target="../media/image88.png"/><Relationship Id="rId4" Type="http://schemas.openxmlformats.org/officeDocument/2006/relationships/image" Target="../media/image11.png"/><Relationship Id="rId9" Type="http://schemas.openxmlformats.org/officeDocument/2006/relationships/image" Target="../media/image68.png"/><Relationship Id="rId14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73.png"/><Relationship Id="rId3" Type="http://schemas.openxmlformats.org/officeDocument/2006/relationships/image" Target="../media/image10.png"/><Relationship Id="rId7" Type="http://schemas.openxmlformats.org/officeDocument/2006/relationships/image" Target="../media/image91.png"/><Relationship Id="rId12" Type="http://schemas.openxmlformats.org/officeDocument/2006/relationships/image" Target="../media/image72.png"/><Relationship Id="rId2" Type="http://schemas.openxmlformats.org/officeDocument/2006/relationships/image" Target="../media/image9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71.png"/><Relationship Id="rId5" Type="http://schemas.openxmlformats.org/officeDocument/2006/relationships/image" Target="../media/image12.png"/><Relationship Id="rId15" Type="http://schemas.openxmlformats.org/officeDocument/2006/relationships/image" Target="../media/image93.png"/><Relationship Id="rId10" Type="http://schemas.openxmlformats.org/officeDocument/2006/relationships/image" Target="../media/image70.png"/><Relationship Id="rId4" Type="http://schemas.openxmlformats.org/officeDocument/2006/relationships/image" Target="../media/image11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1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0.png"/><Relationship Id="rId5" Type="http://schemas.openxmlformats.org/officeDocument/2006/relationships/image" Target="../media/image12.png"/><Relationship Id="rId10" Type="http://schemas.openxmlformats.org/officeDocument/2006/relationships/image" Target="../media/image99.png"/><Relationship Id="rId4" Type="http://schemas.openxmlformats.org/officeDocument/2006/relationships/image" Target="../media/image11.png"/><Relationship Id="rId9" Type="http://schemas.openxmlformats.org/officeDocument/2006/relationships/image" Target="../media/image9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7.png"/><Relationship Id="rId3" Type="http://schemas.openxmlformats.org/officeDocument/2006/relationships/image" Target="../media/image10.png"/><Relationship Id="rId7" Type="http://schemas.openxmlformats.org/officeDocument/2006/relationships/image" Target="../media/image96.png"/><Relationship Id="rId12" Type="http://schemas.openxmlformats.org/officeDocument/2006/relationships/image" Target="../media/image10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0.png"/><Relationship Id="rId5" Type="http://schemas.openxmlformats.org/officeDocument/2006/relationships/image" Target="../media/image12.png"/><Relationship Id="rId15" Type="http://schemas.openxmlformats.org/officeDocument/2006/relationships/image" Target="../media/image109.png"/><Relationship Id="rId10" Type="http://schemas.openxmlformats.org/officeDocument/2006/relationships/image" Target="../media/image105.png"/><Relationship Id="rId4" Type="http://schemas.openxmlformats.org/officeDocument/2006/relationships/image" Target="../media/image11.png"/><Relationship Id="rId9" Type="http://schemas.openxmlformats.org/officeDocument/2006/relationships/image" Target="../media/image104.png"/><Relationship Id="rId14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10.png"/><Relationship Id="rId7" Type="http://schemas.openxmlformats.org/officeDocument/2006/relationships/image" Target="../media/image110.png"/><Relationship Id="rId12" Type="http://schemas.openxmlformats.org/officeDocument/2006/relationships/image" Target="../media/image114.png"/><Relationship Id="rId2" Type="http://schemas.openxmlformats.org/officeDocument/2006/relationships/image" Target="../media/image9.pn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00.png"/><Relationship Id="rId5" Type="http://schemas.openxmlformats.org/officeDocument/2006/relationships/image" Target="../media/image12.png"/><Relationship Id="rId15" Type="http://schemas.openxmlformats.org/officeDocument/2006/relationships/image" Target="../media/image117.png"/><Relationship Id="rId10" Type="http://schemas.openxmlformats.org/officeDocument/2006/relationships/image" Target="../media/image113.png"/><Relationship Id="rId4" Type="http://schemas.openxmlformats.org/officeDocument/2006/relationships/image" Target="../media/image11.png"/><Relationship Id="rId9" Type="http://schemas.openxmlformats.org/officeDocument/2006/relationships/image" Target="../media/image112.png"/><Relationship Id="rId14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0.png"/><Relationship Id="rId7" Type="http://schemas.openxmlformats.org/officeDocument/2006/relationships/image" Target="../media/image1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121.png"/><Relationship Id="rId5" Type="http://schemas.openxmlformats.org/officeDocument/2006/relationships/image" Target="../media/image12.png"/><Relationship Id="rId10" Type="http://schemas.openxmlformats.org/officeDocument/2006/relationships/image" Target="../media/image116.png"/><Relationship Id="rId4" Type="http://schemas.openxmlformats.org/officeDocument/2006/relationships/image" Target="../media/image11.png"/><Relationship Id="rId9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png"/><Relationship Id="rId3" Type="http://schemas.openxmlformats.org/officeDocument/2006/relationships/image" Target="../media/image10.png"/><Relationship Id="rId21" Type="http://schemas.openxmlformats.org/officeDocument/2006/relationships/image" Target="../media/image138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2" Type="http://schemas.openxmlformats.org/officeDocument/2006/relationships/image" Target="../media/image9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4" Type="http://schemas.openxmlformats.org/officeDocument/2006/relationships/image" Target="../media/image1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0.png"/><Relationship Id="rId7" Type="http://schemas.openxmlformats.org/officeDocument/2006/relationships/image" Target="../media/image124.png"/><Relationship Id="rId12" Type="http://schemas.openxmlformats.org/officeDocument/2006/relationships/image" Target="../media/image1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49.png"/><Relationship Id="rId5" Type="http://schemas.openxmlformats.org/officeDocument/2006/relationships/image" Target="../media/image122.png"/><Relationship Id="rId10" Type="http://schemas.openxmlformats.org/officeDocument/2006/relationships/image" Target="../media/image148.png"/><Relationship Id="rId4" Type="http://schemas.openxmlformats.org/officeDocument/2006/relationships/image" Target="../media/image11.png"/><Relationship Id="rId9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2.png"/><Relationship Id="rId7" Type="http://schemas.openxmlformats.org/officeDocument/2006/relationships/image" Target="../media/image1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12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46.png"/><Relationship Id="rId4" Type="http://schemas.openxmlformats.org/officeDocument/2006/relationships/image" Target="../media/image11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50.png"/><Relationship Id="rId4" Type="http://schemas.openxmlformats.org/officeDocument/2006/relationships/image" Target="../media/image11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0.png"/><Relationship Id="rId7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2.png"/><Relationship Id="rId10" Type="http://schemas.openxmlformats.org/officeDocument/2006/relationships/image" Target="../media/image55.png"/><Relationship Id="rId4" Type="http://schemas.openxmlformats.org/officeDocument/2006/relationships/image" Target="../media/image11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89224" y="-202886"/>
            <a:ext cx="25089074" cy="14102477"/>
          </a:xfrm>
          <a:prstGeom prst="rect">
            <a:avLst/>
          </a:prstGeom>
        </p:spPr>
      </p:pic>
      <p:pic>
        <p:nvPicPr>
          <p:cNvPr id="469" name="Picture" descr="Picture"/>
          <p:cNvPicPr>
            <a:picLocks noChangeAspect="1"/>
          </p:cNvPicPr>
          <p:nvPr/>
        </p:nvPicPr>
        <p:blipFill>
          <a:blip r:embed="rId3" cstate="print">
            <a:alphaModFix amt="53333"/>
          </a:blip>
          <a:stretch>
            <a:fillRect/>
          </a:stretch>
        </p:blipFill>
        <p:spPr>
          <a:xfrm>
            <a:off x="-313611" y="-941780"/>
            <a:ext cx="25571188" cy="14938269"/>
          </a:xfrm>
          <a:prstGeom prst="rect">
            <a:avLst/>
          </a:prstGeom>
        </p:spPr>
      </p:pic>
      <p:pic>
        <p:nvPicPr>
          <p:cNvPr id="937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3415161" y="3855083"/>
            <a:ext cx="20433978" cy="610195"/>
          </a:xfrm>
          <a:prstGeom prst="rect">
            <a:avLst/>
          </a:prstGeom>
        </p:spPr>
      </p:pic>
      <p:pic>
        <p:nvPicPr>
          <p:cNvPr id="1404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3415161" y="9997455"/>
            <a:ext cx="4445616" cy="939850"/>
          </a:xfrm>
          <a:prstGeom prst="rect">
            <a:avLst/>
          </a:prstGeom>
        </p:spPr>
      </p:pic>
      <p:pic>
        <p:nvPicPr>
          <p:cNvPr id="1871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3717837" y="10261894"/>
            <a:ext cx="2395620" cy="464311"/>
          </a:xfrm>
          <a:prstGeom prst="rect">
            <a:avLst/>
          </a:prstGeom>
        </p:spPr>
      </p:pic>
      <p:pic>
        <p:nvPicPr>
          <p:cNvPr id="23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6231701" y="10261894"/>
            <a:ext cx="1497263" cy="410971"/>
          </a:xfrm>
          <a:prstGeom prst="rect">
            <a:avLst/>
          </a:prstGeom>
        </p:spPr>
      </p:pic>
      <p:pic>
        <p:nvPicPr>
          <p:cNvPr id="2807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415161" y="4808329"/>
            <a:ext cx="6828555" cy="23690"/>
          </a:xfrm>
          <a:prstGeom prst="rect">
            <a:avLst/>
          </a:prstGeom>
        </p:spPr>
      </p:pic>
      <p:pic>
        <p:nvPicPr>
          <p:cNvPr id="3273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415161" y="5189764"/>
            <a:ext cx="18842371" cy="34567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3300486" y="761659"/>
            <a:ext cx="9995073" cy="389762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300486" y="12770626"/>
            <a:ext cx="12836634" cy="369291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5016594" y="2415287"/>
            <a:ext cx="15068066" cy="24014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784533" y="761659"/>
            <a:ext cx="9995073" cy="389762"/>
          </a:xfrm>
          <a:prstGeom prst="rect">
            <a:avLst/>
          </a:prstGeom>
        </p:spPr>
      </p:pic>
      <p:pic>
        <p:nvPicPr>
          <p:cNvPr id="278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300486" y="12770626"/>
            <a:ext cx="12836634" cy="312787"/>
          </a:xfrm>
          <a:prstGeom prst="rect">
            <a:avLst/>
          </a:prstGeom>
        </p:spPr>
      </p:pic>
      <p:pic>
        <p:nvPicPr>
          <p:cNvPr id="3258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300486" y="2695563"/>
            <a:ext cx="18963900" cy="2902686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3300486" y="7334468"/>
            <a:ext cx="18963900" cy="39215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373112" y="997879"/>
            <a:ext cx="9995073" cy="389762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5058635" y="3891669"/>
            <a:ext cx="10982388" cy="947584"/>
          </a:xfrm>
          <a:prstGeom prst="rect">
            <a:avLst/>
          </a:prstGeom>
        </p:spPr>
      </p:pic>
      <p:pic>
        <p:nvPicPr>
          <p:cNvPr id="3258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4958326" y="4186431"/>
            <a:ext cx="5349379" cy="358059"/>
          </a:xfrm>
          <a:prstGeom prst="rect">
            <a:avLst/>
          </a:prstGeom>
        </p:spPr>
      </p:pic>
      <p:pic>
        <p:nvPicPr>
          <p:cNvPr id="3725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5002580" y="6077821"/>
            <a:ext cx="10982388" cy="947584"/>
          </a:xfrm>
          <a:prstGeom prst="rect">
            <a:avLst/>
          </a:prstGeom>
        </p:spPr>
      </p:pic>
      <p:pic>
        <p:nvPicPr>
          <p:cNvPr id="4194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5745043" y="6364533"/>
            <a:ext cx="3247310" cy="366109"/>
          </a:xfrm>
          <a:prstGeom prst="rect">
            <a:avLst/>
          </a:prstGeom>
        </p:spPr>
      </p:pic>
      <p:pic>
        <p:nvPicPr>
          <p:cNvPr id="4662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4974552" y="8067779"/>
            <a:ext cx="10982388" cy="947584"/>
          </a:xfrm>
          <a:prstGeom prst="rect">
            <a:avLst/>
          </a:prstGeom>
        </p:spPr>
      </p:pic>
      <p:pic>
        <p:nvPicPr>
          <p:cNvPr id="5131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5660960" y="8381792"/>
            <a:ext cx="3247310" cy="3661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3300486" y="761659"/>
            <a:ext cx="9995073" cy="459333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300486" y="12770626"/>
            <a:ext cx="12836634" cy="312787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5212682" y="2714425"/>
            <a:ext cx="4836630" cy="9775925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5403718" y="3856245"/>
            <a:ext cx="1530306" cy="773561"/>
          </a:xfrm>
          <a:prstGeom prst="rect">
            <a:avLst/>
          </a:prstGeom>
        </p:spPr>
      </p:pic>
      <p:pic>
        <p:nvPicPr>
          <p:cNvPr id="4195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5403718" y="4629806"/>
            <a:ext cx="1530306" cy="773561"/>
          </a:xfrm>
          <a:prstGeom prst="rect">
            <a:avLst/>
          </a:prstGeom>
        </p:spPr>
      </p:pic>
      <p:pic>
        <p:nvPicPr>
          <p:cNvPr id="4663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5403718" y="5403368"/>
            <a:ext cx="1530306" cy="773561"/>
          </a:xfrm>
          <a:prstGeom prst="rect">
            <a:avLst/>
          </a:prstGeom>
        </p:spPr>
      </p:pic>
      <p:pic>
        <p:nvPicPr>
          <p:cNvPr id="5131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6076380" y="4067941"/>
            <a:ext cx="260794" cy="344436"/>
          </a:xfrm>
          <a:prstGeom prst="rect">
            <a:avLst/>
          </a:prstGeom>
        </p:spPr>
      </p:pic>
      <p:pic>
        <p:nvPicPr>
          <p:cNvPr id="5598" name="Picture" descr="Picture"/>
          <p:cNvPicPr>
            <a:picLocks noChangeAspect="1"/>
          </p:cNvPicPr>
          <p:nvPr/>
        </p:nvPicPr>
        <p:blipFill>
          <a:blip r:embed="rId14" cstate="print">
            <a:alphaModFix/>
          </a:blip>
          <a:stretch>
            <a:fillRect/>
          </a:stretch>
        </p:blipFill>
        <p:spPr>
          <a:xfrm>
            <a:off x="6020325" y="4880741"/>
            <a:ext cx="288822" cy="351015"/>
          </a:xfrm>
          <a:prstGeom prst="rect">
            <a:avLst/>
          </a:prstGeom>
        </p:spPr>
      </p:pic>
      <p:pic>
        <p:nvPicPr>
          <p:cNvPr id="6065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6020325" y="5609458"/>
            <a:ext cx="260794" cy="357123"/>
          </a:xfrm>
          <a:prstGeom prst="rect">
            <a:avLst/>
          </a:prstGeom>
        </p:spPr>
      </p:pic>
      <p:pic>
        <p:nvPicPr>
          <p:cNvPr id="6532" name="Picture" descr="Picture"/>
          <p:cNvPicPr>
            <a:picLocks noChangeAspect="1"/>
          </p:cNvPicPr>
          <p:nvPr/>
        </p:nvPicPr>
        <p:blipFill>
          <a:blip r:embed="rId16" cstate="print">
            <a:alphaModFix/>
          </a:blip>
          <a:stretch>
            <a:fillRect/>
          </a:stretch>
        </p:blipFill>
        <p:spPr>
          <a:xfrm rot="5400000">
            <a:off x="3461822" y="4334780"/>
            <a:ext cx="2249387" cy="1014217"/>
          </a:xfrm>
          <a:prstGeom prst="rect">
            <a:avLst/>
          </a:prstGeom>
        </p:spPr>
      </p:pic>
      <p:pic>
        <p:nvPicPr>
          <p:cNvPr id="7007" name="Picture" descr="Picture"/>
          <p:cNvPicPr>
            <a:picLocks noChangeAspect="1"/>
          </p:cNvPicPr>
          <p:nvPr/>
        </p:nvPicPr>
        <p:blipFill>
          <a:blip r:embed="rId17" cstate="print">
            <a:alphaModFix/>
          </a:blip>
          <a:stretch>
            <a:fillRect/>
          </a:stretch>
        </p:blipFill>
        <p:spPr>
          <a:xfrm rot="5400000">
            <a:off x="4571774" y="4474610"/>
            <a:ext cx="1043701" cy="470590"/>
          </a:xfrm>
          <a:prstGeom prst="rect">
            <a:avLst/>
          </a:prstGeom>
        </p:spPr>
      </p:pic>
      <p:pic>
        <p:nvPicPr>
          <p:cNvPr id="7481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1771137" y="2714425"/>
            <a:ext cx="4836630" cy="9775925"/>
          </a:xfrm>
          <a:prstGeom prst="rect">
            <a:avLst/>
          </a:prstGeom>
        </p:spPr>
      </p:pic>
      <p:pic>
        <p:nvPicPr>
          <p:cNvPr id="7951" name="Picture" descr="Picture"/>
          <p:cNvPicPr>
            <a:picLocks noChangeAspect="1"/>
          </p:cNvPicPr>
          <p:nvPr/>
        </p:nvPicPr>
        <p:blipFill>
          <a:blip r:embed="rId18" cstate="print">
            <a:alphaModFix/>
          </a:blip>
          <a:stretch>
            <a:fillRect/>
          </a:stretch>
        </p:blipFill>
        <p:spPr>
          <a:xfrm>
            <a:off x="11962173" y="3856245"/>
            <a:ext cx="1530306" cy="7472154"/>
          </a:xfrm>
          <a:prstGeom prst="rect">
            <a:avLst/>
          </a:prstGeom>
        </p:spPr>
      </p:pic>
      <p:pic>
        <p:nvPicPr>
          <p:cNvPr id="8421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12634835" y="4067941"/>
            <a:ext cx="260794" cy="344436"/>
          </a:xfrm>
          <a:prstGeom prst="rect">
            <a:avLst/>
          </a:prstGeom>
        </p:spPr>
      </p:pic>
      <p:pic>
        <p:nvPicPr>
          <p:cNvPr id="8889" name="Picture" descr="Picture"/>
          <p:cNvPicPr>
            <a:picLocks noChangeAspect="1"/>
          </p:cNvPicPr>
          <p:nvPr/>
        </p:nvPicPr>
        <p:blipFill>
          <a:blip r:embed="rId19" cstate="print">
            <a:alphaModFix/>
          </a:blip>
          <a:stretch>
            <a:fillRect/>
          </a:stretch>
        </p:blipFill>
        <p:spPr>
          <a:xfrm>
            <a:off x="13492479" y="3856245"/>
            <a:ext cx="2791547" cy="7472154"/>
          </a:xfrm>
          <a:prstGeom prst="rect">
            <a:avLst/>
          </a:prstGeom>
        </p:spPr>
      </p:pic>
      <p:pic>
        <p:nvPicPr>
          <p:cNvPr id="9359" name="Picture" descr="Picture"/>
          <p:cNvPicPr>
            <a:picLocks noChangeAspect="1"/>
          </p:cNvPicPr>
          <p:nvPr/>
        </p:nvPicPr>
        <p:blipFill>
          <a:blip r:embed="rId20" cstate="print">
            <a:alphaModFix/>
          </a:blip>
          <a:stretch>
            <a:fillRect/>
          </a:stretch>
        </p:blipFill>
        <p:spPr>
          <a:xfrm>
            <a:off x="12634835" y="7130203"/>
            <a:ext cx="4680606" cy="462118"/>
          </a:xfrm>
          <a:prstGeom prst="rect">
            <a:avLst/>
          </a:prstGeom>
        </p:spPr>
      </p:pic>
      <p:pic>
        <p:nvPicPr>
          <p:cNvPr id="9828" name="Picture" descr="Picture"/>
          <p:cNvPicPr>
            <a:picLocks noChangeAspect="1"/>
          </p:cNvPicPr>
          <p:nvPr/>
        </p:nvPicPr>
        <p:blipFill>
          <a:blip r:embed="rId21" cstate="print">
            <a:alphaModFix/>
          </a:blip>
          <a:stretch>
            <a:fillRect/>
          </a:stretch>
        </p:blipFill>
        <p:spPr>
          <a:xfrm>
            <a:off x="10294532" y="5504968"/>
            <a:ext cx="4680606" cy="4616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3834912" y="613583"/>
            <a:ext cx="9995073" cy="455561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300486" y="12770626"/>
            <a:ext cx="12836634" cy="312787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5212682" y="2714425"/>
            <a:ext cx="4836630" cy="9775925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5492526" y="3856245"/>
            <a:ext cx="4183475" cy="7496944"/>
          </a:xfrm>
          <a:prstGeom prst="rect">
            <a:avLst/>
          </a:prstGeom>
        </p:spPr>
      </p:pic>
      <p:pic>
        <p:nvPicPr>
          <p:cNvPr id="4196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6076380" y="4067941"/>
            <a:ext cx="260794" cy="344436"/>
          </a:xfrm>
          <a:prstGeom prst="rect">
            <a:avLst/>
          </a:prstGeom>
        </p:spPr>
      </p:pic>
      <p:pic>
        <p:nvPicPr>
          <p:cNvPr id="4663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 rot="5400000">
            <a:off x="3461822" y="4334780"/>
            <a:ext cx="2249387" cy="1014217"/>
          </a:xfrm>
          <a:prstGeom prst="rect">
            <a:avLst/>
          </a:prstGeom>
        </p:spPr>
      </p:pic>
      <p:pic>
        <p:nvPicPr>
          <p:cNvPr id="5138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 rot="8323610">
            <a:off x="4166482" y="1931515"/>
            <a:ext cx="1725928" cy="592804"/>
          </a:xfrm>
          <a:prstGeom prst="rect">
            <a:avLst/>
          </a:prstGeom>
        </p:spPr>
      </p:pic>
      <p:pic>
        <p:nvPicPr>
          <p:cNvPr id="5612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1771137" y="2714425"/>
            <a:ext cx="4836630" cy="9775925"/>
          </a:xfrm>
          <a:prstGeom prst="rect">
            <a:avLst/>
          </a:prstGeom>
        </p:spPr>
      </p:pic>
      <p:pic>
        <p:nvPicPr>
          <p:cNvPr id="6082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12634835" y="4067941"/>
            <a:ext cx="260794" cy="344436"/>
          </a:xfrm>
          <a:prstGeom prst="rect">
            <a:avLst/>
          </a:prstGeom>
        </p:spPr>
      </p:pic>
      <p:pic>
        <p:nvPicPr>
          <p:cNvPr id="6550" name="Picture" descr="Picture"/>
          <p:cNvPicPr>
            <a:picLocks noChangeAspect="1"/>
          </p:cNvPicPr>
          <p:nvPr/>
        </p:nvPicPr>
        <p:blipFill>
          <a:blip r:embed="rId14" cstate="print">
            <a:alphaModFix/>
          </a:blip>
          <a:stretch>
            <a:fillRect/>
          </a:stretch>
        </p:blipFill>
        <p:spPr>
          <a:xfrm>
            <a:off x="12007017" y="3856245"/>
            <a:ext cx="4277009" cy="7472154"/>
          </a:xfrm>
          <a:prstGeom prst="rect">
            <a:avLst/>
          </a:prstGeom>
        </p:spPr>
      </p:pic>
      <p:pic>
        <p:nvPicPr>
          <p:cNvPr id="7020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12007017" y="7361263"/>
            <a:ext cx="4680606" cy="462118"/>
          </a:xfrm>
          <a:prstGeom prst="rect">
            <a:avLst/>
          </a:prstGeom>
        </p:spPr>
      </p:pic>
      <p:pic>
        <p:nvPicPr>
          <p:cNvPr id="7489" name="Picture" descr="Picture"/>
          <p:cNvPicPr>
            <a:picLocks noChangeAspect="1"/>
          </p:cNvPicPr>
          <p:nvPr/>
        </p:nvPicPr>
        <p:blipFill>
          <a:blip r:embed="rId16" cstate="print">
            <a:alphaModFix/>
          </a:blip>
          <a:stretch>
            <a:fillRect/>
          </a:stretch>
        </p:blipFill>
        <p:spPr>
          <a:xfrm rot="10800000">
            <a:off x="5487801" y="4096607"/>
            <a:ext cx="771497" cy="629167"/>
          </a:xfrm>
          <a:prstGeom prst="rect">
            <a:avLst/>
          </a:prstGeom>
        </p:spPr>
      </p:pic>
      <p:pic>
        <p:nvPicPr>
          <p:cNvPr id="7963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5243961" y="4096607"/>
            <a:ext cx="4680606" cy="462118"/>
          </a:xfrm>
          <a:prstGeom prst="rect">
            <a:avLst/>
          </a:prstGeom>
        </p:spPr>
      </p:pic>
      <p:pic>
        <p:nvPicPr>
          <p:cNvPr id="8431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6122115" y="2714425"/>
            <a:ext cx="4183475" cy="7496944"/>
          </a:xfrm>
          <a:prstGeom prst="rect">
            <a:avLst/>
          </a:prstGeom>
        </p:spPr>
      </p:pic>
      <p:pic>
        <p:nvPicPr>
          <p:cNvPr id="8900" name="Picture" descr="Picture"/>
          <p:cNvPicPr>
            <a:picLocks noChangeAspect="1"/>
          </p:cNvPicPr>
          <p:nvPr/>
        </p:nvPicPr>
        <p:blipFill>
          <a:blip r:embed="rId17" cstate="print">
            <a:alphaModFix/>
          </a:blip>
          <a:stretch>
            <a:fillRect/>
          </a:stretch>
        </p:blipFill>
        <p:spPr>
          <a:xfrm>
            <a:off x="6033307" y="2714425"/>
            <a:ext cx="4361092" cy="1109892"/>
          </a:xfrm>
          <a:prstGeom prst="rect">
            <a:avLst/>
          </a:prstGeom>
        </p:spPr>
      </p:pic>
      <p:pic>
        <p:nvPicPr>
          <p:cNvPr id="9369" name="Picture" descr="Picture"/>
          <p:cNvPicPr>
            <a:picLocks noChangeAspect="1"/>
          </p:cNvPicPr>
          <p:nvPr/>
        </p:nvPicPr>
        <p:blipFill>
          <a:blip r:embed="rId16" cstate="print">
            <a:alphaModFix/>
          </a:blip>
          <a:stretch>
            <a:fillRect/>
          </a:stretch>
        </p:blipFill>
        <p:spPr>
          <a:xfrm rot="10800000">
            <a:off x="6117389" y="2954787"/>
            <a:ext cx="771497" cy="629167"/>
          </a:xfrm>
          <a:prstGeom prst="rect">
            <a:avLst/>
          </a:prstGeom>
        </p:spPr>
      </p:pic>
      <p:pic>
        <p:nvPicPr>
          <p:cNvPr id="9843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5873549" y="2954787"/>
            <a:ext cx="4680606" cy="462118"/>
          </a:xfrm>
          <a:prstGeom prst="rect">
            <a:avLst/>
          </a:prstGeom>
        </p:spPr>
      </p:pic>
      <p:pic>
        <p:nvPicPr>
          <p:cNvPr id="10311" name="Picture" descr="Picture"/>
          <p:cNvPicPr>
            <a:picLocks noChangeAspect="1"/>
          </p:cNvPicPr>
          <p:nvPr/>
        </p:nvPicPr>
        <p:blipFill>
          <a:blip r:embed="rId17" cstate="print">
            <a:alphaModFix/>
          </a:blip>
          <a:stretch>
            <a:fillRect/>
          </a:stretch>
        </p:blipFill>
        <p:spPr>
          <a:xfrm>
            <a:off x="5403718" y="3856245"/>
            <a:ext cx="4361092" cy="1109892"/>
          </a:xfrm>
          <a:prstGeom prst="rect">
            <a:avLst/>
          </a:prstGeom>
        </p:spPr>
      </p:pic>
      <p:pic>
        <p:nvPicPr>
          <p:cNvPr id="10781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6815408" y="1756495"/>
            <a:ext cx="4183475" cy="7496944"/>
          </a:xfrm>
          <a:prstGeom prst="rect">
            <a:avLst/>
          </a:prstGeom>
        </p:spPr>
      </p:pic>
      <p:pic>
        <p:nvPicPr>
          <p:cNvPr id="11251" name="Picture" descr="Picture"/>
          <p:cNvPicPr>
            <a:picLocks noChangeAspect="1"/>
          </p:cNvPicPr>
          <p:nvPr/>
        </p:nvPicPr>
        <p:blipFill>
          <a:blip r:embed="rId17" cstate="print">
            <a:alphaModFix/>
          </a:blip>
          <a:stretch>
            <a:fillRect/>
          </a:stretch>
        </p:blipFill>
        <p:spPr>
          <a:xfrm>
            <a:off x="6726599" y="1756495"/>
            <a:ext cx="4361092" cy="1109892"/>
          </a:xfrm>
          <a:prstGeom prst="rect">
            <a:avLst/>
          </a:prstGeom>
        </p:spPr>
      </p:pic>
      <p:pic>
        <p:nvPicPr>
          <p:cNvPr id="11721" name="Picture" descr="Picture"/>
          <p:cNvPicPr>
            <a:picLocks noChangeAspect="1"/>
          </p:cNvPicPr>
          <p:nvPr/>
        </p:nvPicPr>
        <p:blipFill>
          <a:blip r:embed="rId16" cstate="print">
            <a:alphaModFix/>
          </a:blip>
          <a:stretch>
            <a:fillRect/>
          </a:stretch>
        </p:blipFill>
        <p:spPr>
          <a:xfrm rot="10800000">
            <a:off x="6810682" y="1996858"/>
            <a:ext cx="771497" cy="629167"/>
          </a:xfrm>
          <a:prstGeom prst="rect">
            <a:avLst/>
          </a:prstGeom>
        </p:spPr>
      </p:pic>
      <p:pic>
        <p:nvPicPr>
          <p:cNvPr id="12196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6175215" y="1996858"/>
            <a:ext cx="4680606" cy="462118"/>
          </a:xfrm>
          <a:prstGeom prst="rect">
            <a:avLst/>
          </a:prstGeom>
        </p:spPr>
      </p:pic>
      <p:pic>
        <p:nvPicPr>
          <p:cNvPr id="12665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5403718" y="4180132"/>
            <a:ext cx="4680606" cy="462118"/>
          </a:xfrm>
          <a:prstGeom prst="rect">
            <a:avLst/>
          </a:prstGeom>
        </p:spPr>
      </p:pic>
      <p:pic>
        <p:nvPicPr>
          <p:cNvPr id="13134" name="Picture" descr="Picture"/>
          <p:cNvPicPr>
            <a:picLocks noChangeAspect="1"/>
          </p:cNvPicPr>
          <p:nvPr/>
        </p:nvPicPr>
        <p:blipFill>
          <a:blip r:embed="rId16" cstate="print">
            <a:alphaModFix/>
          </a:blip>
          <a:stretch>
            <a:fillRect/>
          </a:stretch>
        </p:blipFill>
        <p:spPr>
          <a:xfrm rot="10800000">
            <a:off x="5403718" y="4180132"/>
            <a:ext cx="771497" cy="629167"/>
          </a:xfrm>
          <a:prstGeom prst="rect">
            <a:avLst/>
          </a:prstGeom>
        </p:spPr>
      </p:pic>
      <p:pic>
        <p:nvPicPr>
          <p:cNvPr id="13609" name="Picture" descr="Picture"/>
          <p:cNvPicPr>
            <a:picLocks noChangeAspect="1"/>
          </p:cNvPicPr>
          <p:nvPr/>
        </p:nvPicPr>
        <p:blipFill>
          <a:blip r:embed="rId18" cstate="print">
            <a:alphaModFix/>
          </a:blip>
          <a:stretch>
            <a:fillRect/>
          </a:stretch>
        </p:blipFill>
        <p:spPr>
          <a:xfrm>
            <a:off x="4101734" y="5930286"/>
            <a:ext cx="927713" cy="927713"/>
          </a:xfrm>
          <a:prstGeom prst="rect">
            <a:avLst/>
          </a:prstGeom>
        </p:spPr>
      </p:pic>
      <p:pic>
        <p:nvPicPr>
          <p:cNvPr id="14077" name="Picture" descr="Picture"/>
          <p:cNvPicPr>
            <a:picLocks noChangeAspect="1"/>
          </p:cNvPicPr>
          <p:nvPr/>
        </p:nvPicPr>
        <p:blipFill>
          <a:blip r:embed="rId19" cstate="print">
            <a:alphaModFix/>
          </a:blip>
          <a:stretch>
            <a:fillRect/>
          </a:stretch>
        </p:blipFill>
        <p:spPr>
          <a:xfrm>
            <a:off x="2225287" y="6221941"/>
            <a:ext cx="4680606" cy="369795"/>
          </a:xfrm>
          <a:prstGeom prst="rect">
            <a:avLst/>
          </a:prstGeom>
        </p:spPr>
      </p:pic>
      <p:pic>
        <p:nvPicPr>
          <p:cNvPr id="14546" name="Picture" descr="Picture"/>
          <p:cNvPicPr>
            <a:picLocks noChangeAspect="1"/>
          </p:cNvPicPr>
          <p:nvPr/>
        </p:nvPicPr>
        <p:blipFill>
          <a:blip r:embed="rId18" cstate="print">
            <a:alphaModFix/>
          </a:blip>
          <a:stretch>
            <a:fillRect/>
          </a:stretch>
        </p:blipFill>
        <p:spPr>
          <a:xfrm>
            <a:off x="3834912" y="2928532"/>
            <a:ext cx="927713" cy="927713"/>
          </a:xfrm>
          <a:prstGeom prst="rect">
            <a:avLst/>
          </a:prstGeom>
        </p:spPr>
      </p:pic>
      <p:pic>
        <p:nvPicPr>
          <p:cNvPr id="15014" name="Picture" descr="Picture"/>
          <p:cNvPicPr>
            <a:picLocks noChangeAspect="1"/>
          </p:cNvPicPr>
          <p:nvPr/>
        </p:nvPicPr>
        <p:blipFill>
          <a:blip r:embed="rId20" cstate="print">
            <a:alphaModFix/>
          </a:blip>
          <a:stretch>
            <a:fillRect/>
          </a:stretch>
        </p:blipFill>
        <p:spPr>
          <a:xfrm>
            <a:off x="1958465" y="3220187"/>
            <a:ext cx="4680606" cy="376858"/>
          </a:xfrm>
          <a:prstGeom prst="rect">
            <a:avLst/>
          </a:prstGeom>
        </p:spPr>
      </p:pic>
      <p:pic>
        <p:nvPicPr>
          <p:cNvPr id="15483" name="Picture" descr="Picture"/>
          <p:cNvPicPr>
            <a:picLocks noChangeAspect="1"/>
          </p:cNvPicPr>
          <p:nvPr/>
        </p:nvPicPr>
        <p:blipFill>
          <a:blip r:embed="rId18" cstate="print">
            <a:alphaModFix/>
          </a:blip>
          <a:stretch>
            <a:fillRect/>
          </a:stretch>
        </p:blipFill>
        <p:spPr>
          <a:xfrm>
            <a:off x="5711359" y="1069145"/>
            <a:ext cx="927713" cy="927713"/>
          </a:xfrm>
          <a:prstGeom prst="rect">
            <a:avLst/>
          </a:prstGeom>
        </p:spPr>
      </p:pic>
      <p:pic>
        <p:nvPicPr>
          <p:cNvPr id="15951" name="Picture" descr="Picture"/>
          <p:cNvPicPr>
            <a:picLocks noChangeAspect="1"/>
          </p:cNvPicPr>
          <p:nvPr/>
        </p:nvPicPr>
        <p:blipFill>
          <a:blip r:embed="rId21" cstate="print">
            <a:alphaModFix/>
          </a:blip>
          <a:stretch>
            <a:fillRect/>
          </a:stretch>
        </p:blipFill>
        <p:spPr>
          <a:xfrm>
            <a:off x="3834912" y="1360800"/>
            <a:ext cx="4680606" cy="3834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569305" y="761659"/>
            <a:ext cx="9995073" cy="438378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5191948" y="2204525"/>
            <a:ext cx="5102583" cy="10313476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8464330" y="10554838"/>
            <a:ext cx="1530306" cy="773561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6934024" y="10554838"/>
            <a:ext cx="1530306" cy="773561"/>
          </a:xfrm>
          <a:prstGeom prst="rect">
            <a:avLst/>
          </a:prstGeom>
        </p:spPr>
      </p:pic>
      <p:pic>
        <p:nvPicPr>
          <p:cNvPr id="4196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5543994" y="10554838"/>
            <a:ext cx="1530306" cy="773561"/>
          </a:xfrm>
          <a:prstGeom prst="rect">
            <a:avLst/>
          </a:prstGeom>
        </p:spPr>
      </p:pic>
      <p:pic>
        <p:nvPicPr>
          <p:cNvPr id="4665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9136992" y="10766534"/>
            <a:ext cx="260794" cy="344436"/>
          </a:xfrm>
          <a:prstGeom prst="rect">
            <a:avLst/>
          </a:prstGeom>
        </p:spPr>
      </p:pic>
      <p:pic>
        <p:nvPicPr>
          <p:cNvPr id="5133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7550631" y="10805772"/>
            <a:ext cx="288822" cy="351015"/>
          </a:xfrm>
          <a:prstGeom prst="rect">
            <a:avLst/>
          </a:prstGeom>
        </p:spPr>
      </p:pic>
      <p:pic>
        <p:nvPicPr>
          <p:cNvPr id="5601" name="Picture" descr="Picture"/>
          <p:cNvPicPr>
            <a:picLocks noChangeAspect="1"/>
          </p:cNvPicPr>
          <p:nvPr/>
        </p:nvPicPr>
        <p:blipFill>
          <a:blip r:embed="rId14" cstate="print">
            <a:alphaModFix/>
          </a:blip>
          <a:stretch>
            <a:fillRect/>
          </a:stretch>
        </p:blipFill>
        <p:spPr>
          <a:xfrm>
            <a:off x="6160601" y="10760928"/>
            <a:ext cx="260794" cy="357123"/>
          </a:xfrm>
          <a:prstGeom prst="rect">
            <a:avLst/>
          </a:prstGeom>
        </p:spPr>
      </p:pic>
      <p:pic>
        <p:nvPicPr>
          <p:cNvPr id="6069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 rot="639379">
            <a:off x="7763752" y="11308258"/>
            <a:ext cx="1887625" cy="851103"/>
          </a:xfrm>
          <a:prstGeom prst="rect">
            <a:avLst/>
          </a:prstGeom>
        </p:spPr>
      </p:pic>
      <p:pic>
        <p:nvPicPr>
          <p:cNvPr id="6543" name="Picture" descr="Picture"/>
          <p:cNvPicPr>
            <a:picLocks noChangeAspect="1"/>
          </p:cNvPicPr>
          <p:nvPr/>
        </p:nvPicPr>
        <p:blipFill>
          <a:blip r:embed="rId16" cstate="print">
            <a:alphaModFix/>
          </a:blip>
          <a:stretch>
            <a:fillRect/>
          </a:stretch>
        </p:blipFill>
        <p:spPr>
          <a:xfrm rot="972025">
            <a:off x="5910669" y="11341350"/>
            <a:ext cx="1710614" cy="77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646858" y="997879"/>
            <a:ext cx="9995073" cy="438378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777278" y="3296245"/>
            <a:ext cx="22467228" cy="1090048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5212682" y="3841270"/>
            <a:ext cx="20031825" cy="5130481"/>
          </a:xfrm>
          <a:prstGeom prst="rect">
            <a:avLst/>
          </a:prstGeom>
        </p:spPr>
      </p:pic>
      <p:pic>
        <p:nvPicPr>
          <p:cNvPr id="3728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2998608" y="9154365"/>
            <a:ext cx="22467228" cy="360883"/>
          </a:xfrm>
          <a:prstGeom prst="rect">
            <a:avLst/>
          </a:prstGeom>
        </p:spPr>
      </p:pic>
      <p:pic>
        <p:nvPicPr>
          <p:cNvPr id="4197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2998608" y="10176131"/>
            <a:ext cx="22467228" cy="310433"/>
          </a:xfrm>
          <a:prstGeom prst="rect">
            <a:avLst/>
          </a:prstGeom>
        </p:spPr>
      </p:pic>
      <p:pic>
        <p:nvPicPr>
          <p:cNvPr id="4667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2998608" y="10176131"/>
            <a:ext cx="22467228" cy="310433"/>
          </a:xfrm>
          <a:prstGeom prst="rect">
            <a:avLst/>
          </a:prstGeom>
        </p:spPr>
      </p:pic>
      <p:pic>
        <p:nvPicPr>
          <p:cNvPr id="5137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3770608" y="10789190"/>
            <a:ext cx="22467228" cy="7634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646858" y="997879"/>
            <a:ext cx="9995073" cy="438378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777278" y="3296245"/>
            <a:ext cx="22467228" cy="308751"/>
          </a:xfrm>
          <a:prstGeom prst="rect">
            <a:avLst/>
          </a:prstGeom>
        </p:spPr>
      </p:pic>
      <p:pic>
        <p:nvPicPr>
          <p:cNvPr id="3258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4988310" y="4075239"/>
            <a:ext cx="20031825" cy="1035080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2552906" y="6857999"/>
            <a:ext cx="22467228" cy="362228"/>
          </a:xfrm>
          <a:prstGeom prst="rect">
            <a:avLst/>
          </a:prstGeom>
        </p:spPr>
      </p:pic>
      <p:pic>
        <p:nvPicPr>
          <p:cNvPr id="4196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2998608" y="10176131"/>
            <a:ext cx="22467228" cy="310433"/>
          </a:xfrm>
          <a:prstGeom prst="rect">
            <a:avLst/>
          </a:prstGeom>
        </p:spPr>
      </p:pic>
      <p:pic>
        <p:nvPicPr>
          <p:cNvPr id="4666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2552906" y="9996193"/>
            <a:ext cx="22467228" cy="359874"/>
          </a:xfrm>
          <a:prstGeom prst="rect">
            <a:avLst/>
          </a:prstGeom>
        </p:spPr>
      </p:pic>
      <p:pic>
        <p:nvPicPr>
          <p:cNvPr id="5135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4732482" y="7955560"/>
            <a:ext cx="22467228" cy="1126708"/>
          </a:xfrm>
          <a:prstGeom prst="rect">
            <a:avLst/>
          </a:prstGeom>
        </p:spPr>
      </p:pic>
      <p:pic>
        <p:nvPicPr>
          <p:cNvPr id="5605" name="Picture" descr="Picture"/>
          <p:cNvPicPr>
            <a:picLocks noChangeAspect="1"/>
          </p:cNvPicPr>
          <p:nvPr/>
        </p:nvPicPr>
        <p:blipFill>
          <a:blip r:embed="rId14" cstate="print">
            <a:alphaModFix/>
          </a:blip>
          <a:stretch>
            <a:fillRect/>
          </a:stretch>
        </p:blipFill>
        <p:spPr>
          <a:xfrm>
            <a:off x="2552906" y="11218034"/>
            <a:ext cx="22467228" cy="318841"/>
          </a:xfrm>
          <a:prstGeom prst="rect">
            <a:avLst/>
          </a:prstGeom>
        </p:spPr>
      </p:pic>
      <p:pic>
        <p:nvPicPr>
          <p:cNvPr id="6075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2552906" y="12335888"/>
            <a:ext cx="22467228" cy="31009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646858" y="997879"/>
            <a:ext cx="9995073" cy="438378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552906" y="1663334"/>
            <a:ext cx="22467228" cy="320523"/>
          </a:xfrm>
          <a:prstGeom prst="rect">
            <a:avLst/>
          </a:prstGeom>
        </p:spPr>
      </p:pic>
      <p:pic>
        <p:nvPicPr>
          <p:cNvPr id="3258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4988310" y="3174121"/>
            <a:ext cx="20031825" cy="1761321"/>
          </a:xfrm>
          <a:prstGeom prst="rect">
            <a:avLst/>
          </a:prstGeom>
        </p:spPr>
      </p:pic>
      <p:pic>
        <p:nvPicPr>
          <p:cNvPr id="3727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2552906" y="5849006"/>
            <a:ext cx="22467228" cy="364919"/>
          </a:xfrm>
          <a:prstGeom prst="rect">
            <a:avLst/>
          </a:prstGeom>
        </p:spPr>
      </p:pic>
      <p:pic>
        <p:nvPicPr>
          <p:cNvPr id="4196" name="Picture" descr="Picture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98608" y="9167137"/>
            <a:ext cx="22467228" cy="310433"/>
          </a:xfrm>
          <a:prstGeom prst="rect">
            <a:avLst/>
          </a:prstGeom>
        </p:spPr>
      </p:pic>
      <p:pic>
        <p:nvPicPr>
          <p:cNvPr id="4636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2341627" y="8807263"/>
            <a:ext cx="22467228" cy="359874"/>
          </a:xfrm>
          <a:prstGeom prst="rect">
            <a:avLst/>
          </a:prstGeom>
        </p:spPr>
      </p:pic>
      <p:pic>
        <p:nvPicPr>
          <p:cNvPr id="5105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4524509" y="6530621"/>
            <a:ext cx="22467228" cy="1964173"/>
          </a:xfrm>
          <a:prstGeom prst="rect">
            <a:avLst/>
          </a:prstGeom>
        </p:spPr>
      </p:pic>
      <p:pic>
        <p:nvPicPr>
          <p:cNvPr id="5575" name="Picture" descr="Picture"/>
          <p:cNvPicPr>
            <a:picLocks noChangeAspect="1"/>
          </p:cNvPicPr>
          <p:nvPr/>
        </p:nvPicPr>
        <p:blipFill>
          <a:blip r:embed="rId14" cstate="print">
            <a:alphaModFix/>
          </a:blip>
          <a:stretch>
            <a:fillRect/>
          </a:stretch>
        </p:blipFill>
        <p:spPr>
          <a:xfrm>
            <a:off x="4988310" y="6530621"/>
            <a:ext cx="22467228" cy="403597"/>
          </a:xfrm>
          <a:prstGeom prst="rect">
            <a:avLst/>
          </a:prstGeom>
        </p:spPr>
      </p:pic>
      <p:pic>
        <p:nvPicPr>
          <p:cNvPr id="6044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2552906" y="2495225"/>
            <a:ext cx="22467228" cy="366937"/>
          </a:xfrm>
          <a:prstGeom prst="rect">
            <a:avLst/>
          </a:prstGeom>
        </p:spPr>
      </p:pic>
      <p:pic>
        <p:nvPicPr>
          <p:cNvPr id="6513" name="Picture" descr="Picture"/>
          <p:cNvPicPr>
            <a:picLocks noChangeAspect="1"/>
          </p:cNvPicPr>
          <p:nvPr/>
        </p:nvPicPr>
        <p:blipFill>
          <a:blip r:embed="rId16" cstate="print">
            <a:alphaModFix/>
          </a:blip>
          <a:stretch>
            <a:fillRect/>
          </a:stretch>
        </p:blipFill>
        <p:spPr>
          <a:xfrm>
            <a:off x="4524509" y="9477571"/>
            <a:ext cx="22467228" cy="39152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646858" y="761659"/>
            <a:ext cx="9995073" cy="428739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4777031" y="3356881"/>
            <a:ext cx="20031825" cy="7002236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98608" y="9167137"/>
            <a:ext cx="22467228" cy="310433"/>
          </a:xfrm>
          <a:prstGeom prst="rect">
            <a:avLst/>
          </a:prstGeom>
        </p:spPr>
      </p:pic>
      <p:pic>
        <p:nvPicPr>
          <p:cNvPr id="3698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4988310" y="6530621"/>
            <a:ext cx="22467228" cy="403597"/>
          </a:xfrm>
          <a:prstGeom prst="rect">
            <a:avLst/>
          </a:prstGeom>
        </p:spPr>
      </p:pic>
      <p:pic>
        <p:nvPicPr>
          <p:cNvPr id="4167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2341627" y="2383115"/>
            <a:ext cx="22467228" cy="487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851170" y="819486"/>
            <a:ext cx="3358147" cy="399287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030608" y="3835614"/>
            <a:ext cx="10982388" cy="947584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5464767" y="4121626"/>
            <a:ext cx="5349379" cy="375560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-77779" y="819486"/>
            <a:ext cx="12269779" cy="373810"/>
          </a:xfrm>
          <a:prstGeom prst="rect">
            <a:avLst/>
          </a:prstGeom>
        </p:spPr>
      </p:pic>
      <p:pic>
        <p:nvPicPr>
          <p:cNvPr id="3725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002580" y="6077821"/>
            <a:ext cx="10982388" cy="947584"/>
          </a:xfrm>
          <a:prstGeom prst="rect">
            <a:avLst/>
          </a:prstGeom>
        </p:spPr>
      </p:pic>
      <p:pic>
        <p:nvPicPr>
          <p:cNvPr id="4194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5745043" y="6364533"/>
            <a:ext cx="3247310" cy="374160"/>
          </a:xfrm>
          <a:prstGeom prst="rect">
            <a:avLst/>
          </a:prstGeom>
        </p:spPr>
      </p:pic>
      <p:pic>
        <p:nvPicPr>
          <p:cNvPr id="4662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5058635" y="8067779"/>
            <a:ext cx="10982388" cy="947584"/>
          </a:xfrm>
          <a:prstGeom prst="rect">
            <a:avLst/>
          </a:prstGeom>
        </p:spPr>
      </p:pic>
      <p:pic>
        <p:nvPicPr>
          <p:cNvPr id="5131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5745043" y="8381792"/>
            <a:ext cx="3247310" cy="3731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878921" y="751581"/>
            <a:ext cx="4002781" cy="46583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40104" y="6608287"/>
            <a:ext cx="898134" cy="249712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880312" y="8025192"/>
            <a:ext cx="898134" cy="249712"/>
          </a:xfrm>
          <a:prstGeom prst="rect">
            <a:avLst/>
          </a:prstGeom>
        </p:spPr>
      </p:pic>
      <p:pic>
        <p:nvPicPr>
          <p:cNvPr id="3256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6869016" y="1978874"/>
            <a:ext cx="9157039" cy="3377523"/>
          </a:xfrm>
          <a:prstGeom prst="rect">
            <a:avLst/>
          </a:prstGeom>
        </p:spPr>
      </p:pic>
      <p:pic>
        <p:nvPicPr>
          <p:cNvPr id="3724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9452295" y="2315093"/>
            <a:ext cx="3990481" cy="818444"/>
          </a:xfrm>
          <a:prstGeom prst="rect">
            <a:avLst/>
          </a:prstGeom>
        </p:spPr>
      </p:pic>
      <p:pic>
        <p:nvPicPr>
          <p:cNvPr id="4192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9452295" y="2582736"/>
            <a:ext cx="3964817" cy="283157"/>
          </a:xfrm>
          <a:prstGeom prst="rect">
            <a:avLst/>
          </a:prstGeom>
        </p:spPr>
      </p:pic>
      <p:pic>
        <p:nvPicPr>
          <p:cNvPr id="4660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40104" y="4767899"/>
            <a:ext cx="898134" cy="249712"/>
          </a:xfrm>
          <a:prstGeom prst="rect">
            <a:avLst/>
          </a:prstGeom>
        </p:spPr>
      </p:pic>
      <p:pic>
        <p:nvPicPr>
          <p:cNvPr id="5127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4678792" y="751581"/>
            <a:ext cx="5954775" cy="320958"/>
          </a:xfrm>
          <a:prstGeom prst="rect">
            <a:avLst/>
          </a:prstGeom>
        </p:spPr>
      </p:pic>
      <p:pic>
        <p:nvPicPr>
          <p:cNvPr id="5594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9452295" y="4074311"/>
            <a:ext cx="3990481" cy="818444"/>
          </a:xfrm>
          <a:prstGeom prst="rect">
            <a:avLst/>
          </a:prstGeom>
        </p:spPr>
      </p:pic>
      <p:pic>
        <p:nvPicPr>
          <p:cNvPr id="6062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9452295" y="4341954"/>
            <a:ext cx="3964817" cy="358759"/>
          </a:xfrm>
          <a:prstGeom prst="rect">
            <a:avLst/>
          </a:prstGeom>
        </p:spPr>
      </p:pic>
      <p:pic>
        <p:nvPicPr>
          <p:cNvPr id="6530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 rot="5400000">
            <a:off x="11028029" y="3321140"/>
            <a:ext cx="813350" cy="692990"/>
          </a:xfrm>
          <a:prstGeom prst="rect">
            <a:avLst/>
          </a:prstGeom>
        </p:spPr>
      </p:pic>
      <p:pic>
        <p:nvPicPr>
          <p:cNvPr id="7004" name="Picture" descr="Picture"/>
          <p:cNvPicPr>
            <a:picLocks noChangeAspect="1"/>
          </p:cNvPicPr>
          <p:nvPr/>
        </p:nvPicPr>
        <p:blipFill>
          <a:blip r:embed="rId14" cstate="print">
            <a:alphaModFix/>
          </a:blip>
          <a:stretch>
            <a:fillRect/>
          </a:stretch>
        </p:blipFill>
        <p:spPr>
          <a:xfrm>
            <a:off x="10242130" y="5764900"/>
            <a:ext cx="2385147" cy="2385147"/>
          </a:xfrm>
          <a:prstGeom prst="rect">
            <a:avLst/>
          </a:prstGeom>
        </p:spPr>
      </p:pic>
      <p:pic>
        <p:nvPicPr>
          <p:cNvPr id="7474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9094401" y="6794601"/>
            <a:ext cx="4680606" cy="463127"/>
          </a:xfrm>
          <a:prstGeom prst="rect">
            <a:avLst/>
          </a:prstGeom>
        </p:spPr>
      </p:pic>
      <p:pic>
        <p:nvPicPr>
          <p:cNvPr id="7942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 rot="5400000">
            <a:off x="11028029" y="5011730"/>
            <a:ext cx="813350" cy="692990"/>
          </a:xfrm>
          <a:prstGeom prst="rect">
            <a:avLst/>
          </a:prstGeom>
        </p:spPr>
      </p:pic>
      <p:pic>
        <p:nvPicPr>
          <p:cNvPr id="8416" name="Picture" descr="Picture"/>
          <p:cNvPicPr>
            <a:picLocks noChangeAspect="1"/>
          </p:cNvPicPr>
          <p:nvPr/>
        </p:nvPicPr>
        <p:blipFill>
          <a:blip r:embed="rId16" cstate="print">
            <a:alphaModFix/>
          </a:blip>
          <a:stretch>
            <a:fillRect/>
          </a:stretch>
        </p:blipFill>
        <p:spPr>
          <a:xfrm>
            <a:off x="13116909" y="6857999"/>
            <a:ext cx="7147034" cy="48757"/>
          </a:xfrm>
          <a:prstGeom prst="rect">
            <a:avLst/>
          </a:prstGeom>
        </p:spPr>
      </p:pic>
      <p:pic>
        <p:nvPicPr>
          <p:cNvPr id="8884" name="Picture" descr="Picture"/>
          <p:cNvPicPr>
            <a:picLocks noChangeAspect="1"/>
          </p:cNvPicPr>
          <p:nvPr/>
        </p:nvPicPr>
        <p:blipFill>
          <a:blip r:embed="rId17" cstate="print">
            <a:alphaModFix/>
          </a:blip>
          <a:stretch>
            <a:fillRect/>
          </a:stretch>
        </p:blipFill>
        <p:spPr>
          <a:xfrm rot="5400000">
            <a:off x="18638344" y="8459221"/>
            <a:ext cx="3251199" cy="48757"/>
          </a:xfrm>
          <a:prstGeom prst="rect">
            <a:avLst/>
          </a:prstGeom>
        </p:spPr>
      </p:pic>
      <p:pic>
        <p:nvPicPr>
          <p:cNvPr id="9358" name="Picture" descr="Picture"/>
          <p:cNvPicPr>
            <a:picLocks noChangeAspect="1"/>
          </p:cNvPicPr>
          <p:nvPr/>
        </p:nvPicPr>
        <p:blipFill>
          <a:blip r:embed="rId16" cstate="print">
            <a:alphaModFix/>
          </a:blip>
          <a:stretch>
            <a:fillRect/>
          </a:stretch>
        </p:blipFill>
        <p:spPr>
          <a:xfrm>
            <a:off x="2940104" y="6857999"/>
            <a:ext cx="7147034" cy="48757"/>
          </a:xfrm>
          <a:prstGeom prst="rect">
            <a:avLst/>
          </a:prstGeom>
        </p:spPr>
      </p:pic>
      <p:pic>
        <p:nvPicPr>
          <p:cNvPr id="9825" name="Picture" descr="Picture"/>
          <p:cNvPicPr>
            <a:picLocks noChangeAspect="1"/>
          </p:cNvPicPr>
          <p:nvPr/>
        </p:nvPicPr>
        <p:blipFill>
          <a:blip r:embed="rId18" cstate="print">
            <a:alphaModFix/>
          </a:blip>
          <a:stretch>
            <a:fillRect/>
          </a:stretch>
        </p:blipFill>
        <p:spPr>
          <a:xfrm rot="5400000">
            <a:off x="1591131" y="8206972"/>
            <a:ext cx="2746703" cy="48757"/>
          </a:xfrm>
          <a:prstGeom prst="rect">
            <a:avLst/>
          </a:prstGeom>
        </p:spPr>
      </p:pic>
      <p:pic>
        <p:nvPicPr>
          <p:cNvPr id="10298" name="Picture" descr="Picture"/>
          <p:cNvPicPr>
            <a:picLocks noChangeAspect="1"/>
          </p:cNvPicPr>
          <p:nvPr/>
        </p:nvPicPr>
        <p:blipFill>
          <a:blip r:embed="rId19" cstate="print">
            <a:alphaModFix/>
          </a:blip>
          <a:stretch>
            <a:fillRect/>
          </a:stretch>
        </p:blipFill>
        <p:spPr>
          <a:xfrm rot="16200000">
            <a:off x="2425919" y="9173165"/>
            <a:ext cx="1028369" cy="2900437"/>
          </a:xfrm>
          <a:prstGeom prst="rect">
            <a:avLst/>
          </a:prstGeom>
        </p:spPr>
      </p:pic>
      <p:pic>
        <p:nvPicPr>
          <p:cNvPr id="10775" name="Picture" descr="Picture"/>
          <p:cNvPicPr>
            <a:picLocks noChangeAspect="1"/>
          </p:cNvPicPr>
          <p:nvPr/>
        </p:nvPicPr>
        <p:blipFill>
          <a:blip r:embed="rId20" cstate="print">
            <a:alphaModFix/>
          </a:blip>
          <a:stretch>
            <a:fillRect/>
          </a:stretch>
        </p:blipFill>
        <p:spPr>
          <a:xfrm>
            <a:off x="1805305" y="10418596"/>
            <a:ext cx="1973142" cy="409574"/>
          </a:xfrm>
          <a:prstGeom prst="rect">
            <a:avLst/>
          </a:prstGeom>
        </p:spPr>
      </p:pic>
      <p:pic>
        <p:nvPicPr>
          <p:cNvPr id="11245" name="Picture" descr="Picture"/>
          <p:cNvPicPr>
            <a:picLocks noChangeAspect="1"/>
          </p:cNvPicPr>
          <p:nvPr/>
        </p:nvPicPr>
        <p:blipFill>
          <a:blip r:embed="rId21" cstate="print">
            <a:alphaModFix/>
          </a:blip>
          <a:stretch>
            <a:fillRect/>
          </a:stretch>
        </p:blipFill>
        <p:spPr>
          <a:xfrm>
            <a:off x="1060646" y="11538763"/>
            <a:ext cx="22255140" cy="2003965"/>
          </a:xfrm>
          <a:prstGeom prst="rect">
            <a:avLst/>
          </a:prstGeom>
        </p:spPr>
      </p:pic>
      <p:pic>
        <p:nvPicPr>
          <p:cNvPr id="11717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489885" y="12314421"/>
            <a:ext cx="3990481" cy="818444"/>
          </a:xfrm>
          <a:prstGeom prst="rect">
            <a:avLst/>
          </a:prstGeom>
        </p:spPr>
      </p:pic>
      <p:pic>
        <p:nvPicPr>
          <p:cNvPr id="12187" name="Picture" descr="Picture"/>
          <p:cNvPicPr>
            <a:picLocks noChangeAspect="1"/>
          </p:cNvPicPr>
          <p:nvPr/>
        </p:nvPicPr>
        <p:blipFill>
          <a:blip r:embed="rId22" cstate="print">
            <a:alphaModFix/>
          </a:blip>
          <a:stretch>
            <a:fillRect/>
          </a:stretch>
        </p:blipFill>
        <p:spPr>
          <a:xfrm>
            <a:off x="1489885" y="12582064"/>
            <a:ext cx="3964817" cy="358759"/>
          </a:xfrm>
          <a:prstGeom prst="rect">
            <a:avLst/>
          </a:prstGeom>
        </p:spPr>
      </p:pic>
      <p:pic>
        <p:nvPicPr>
          <p:cNvPr id="12657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9785959" y="12172842"/>
            <a:ext cx="3990481" cy="818444"/>
          </a:xfrm>
          <a:prstGeom prst="rect">
            <a:avLst/>
          </a:prstGeom>
        </p:spPr>
      </p:pic>
      <p:pic>
        <p:nvPicPr>
          <p:cNvPr id="13127" name="Picture" descr="Picture"/>
          <p:cNvPicPr>
            <a:picLocks noChangeAspect="1"/>
          </p:cNvPicPr>
          <p:nvPr/>
        </p:nvPicPr>
        <p:blipFill>
          <a:blip r:embed="rId23" cstate="print">
            <a:alphaModFix/>
          </a:blip>
          <a:stretch>
            <a:fillRect/>
          </a:stretch>
        </p:blipFill>
        <p:spPr>
          <a:xfrm>
            <a:off x="9785959" y="12440485"/>
            <a:ext cx="3964817" cy="358759"/>
          </a:xfrm>
          <a:prstGeom prst="rect">
            <a:avLst/>
          </a:prstGeom>
        </p:spPr>
      </p:pic>
      <p:pic>
        <p:nvPicPr>
          <p:cNvPr id="13597" name="Picture" descr="Picture"/>
          <p:cNvPicPr>
            <a:picLocks noChangeAspect="1"/>
          </p:cNvPicPr>
          <p:nvPr/>
        </p:nvPicPr>
        <p:blipFill>
          <a:blip r:embed="rId24" cstate="print">
            <a:alphaModFix/>
          </a:blip>
          <a:stretch>
            <a:fillRect/>
          </a:stretch>
        </p:blipFill>
        <p:spPr>
          <a:xfrm>
            <a:off x="18244325" y="12031263"/>
            <a:ext cx="4438922" cy="818444"/>
          </a:xfrm>
          <a:prstGeom prst="rect">
            <a:avLst/>
          </a:prstGeom>
        </p:spPr>
      </p:pic>
      <p:pic>
        <p:nvPicPr>
          <p:cNvPr id="14068" name="Picture" descr="Picture"/>
          <p:cNvPicPr>
            <a:picLocks noChangeAspect="1"/>
          </p:cNvPicPr>
          <p:nvPr/>
        </p:nvPicPr>
        <p:blipFill>
          <a:blip r:embed="rId25" cstate="print">
            <a:alphaModFix/>
          </a:blip>
          <a:stretch>
            <a:fillRect/>
          </a:stretch>
        </p:blipFill>
        <p:spPr>
          <a:xfrm>
            <a:off x="18244325" y="12298907"/>
            <a:ext cx="4413258" cy="358759"/>
          </a:xfrm>
          <a:prstGeom prst="rect">
            <a:avLst/>
          </a:prstGeom>
        </p:spPr>
      </p:pic>
      <p:pic>
        <p:nvPicPr>
          <p:cNvPr id="14539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6869016" y="12478286"/>
            <a:ext cx="813350" cy="692990"/>
          </a:xfrm>
          <a:prstGeom prst="rect">
            <a:avLst/>
          </a:prstGeom>
        </p:spPr>
      </p:pic>
      <p:pic>
        <p:nvPicPr>
          <p:cNvPr id="15008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15877076" y="12131791"/>
            <a:ext cx="813350" cy="692990"/>
          </a:xfrm>
          <a:prstGeom prst="rect">
            <a:avLst/>
          </a:prstGeom>
        </p:spPr>
      </p:pic>
      <p:pic>
        <p:nvPicPr>
          <p:cNvPr id="15478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 rot="5400000">
            <a:off x="2385200" y="11378621"/>
            <a:ext cx="813350" cy="692990"/>
          </a:xfrm>
          <a:prstGeom prst="rect">
            <a:avLst/>
          </a:prstGeom>
        </p:spPr>
      </p:pic>
      <p:pic>
        <p:nvPicPr>
          <p:cNvPr id="15953" name="Picture" descr="Picture"/>
          <p:cNvPicPr>
            <a:picLocks noChangeAspect="1"/>
          </p:cNvPicPr>
          <p:nvPr/>
        </p:nvPicPr>
        <p:blipFill>
          <a:blip r:embed="rId19" cstate="print">
            <a:alphaModFix/>
          </a:blip>
          <a:stretch>
            <a:fillRect/>
          </a:stretch>
        </p:blipFill>
        <p:spPr>
          <a:xfrm rot="16200000">
            <a:off x="11254182" y="9173165"/>
            <a:ext cx="1028369" cy="2900437"/>
          </a:xfrm>
          <a:prstGeom prst="rect">
            <a:avLst/>
          </a:prstGeom>
        </p:spPr>
      </p:pic>
      <p:pic>
        <p:nvPicPr>
          <p:cNvPr id="16431" name="Picture" descr="Picture"/>
          <p:cNvPicPr>
            <a:picLocks noChangeAspect="1"/>
          </p:cNvPicPr>
          <p:nvPr/>
        </p:nvPicPr>
        <p:blipFill>
          <a:blip r:embed="rId26" cstate="print">
            <a:alphaModFix/>
          </a:blip>
          <a:stretch>
            <a:fillRect/>
          </a:stretch>
        </p:blipFill>
        <p:spPr>
          <a:xfrm>
            <a:off x="10633568" y="10418596"/>
            <a:ext cx="1973142" cy="353186"/>
          </a:xfrm>
          <a:prstGeom prst="rect">
            <a:avLst/>
          </a:prstGeom>
        </p:spPr>
      </p:pic>
      <p:pic>
        <p:nvPicPr>
          <p:cNvPr id="16902" name="Picture" descr="Picture"/>
          <p:cNvPicPr>
            <a:picLocks noChangeAspect="1"/>
          </p:cNvPicPr>
          <p:nvPr/>
        </p:nvPicPr>
        <p:blipFill>
          <a:blip r:embed="rId27" cstate="print">
            <a:alphaModFix/>
          </a:blip>
          <a:stretch>
            <a:fillRect/>
          </a:stretch>
        </p:blipFill>
        <p:spPr>
          <a:xfrm rot="5400000">
            <a:off x="10534172" y="9159910"/>
            <a:ext cx="1849820" cy="48757"/>
          </a:xfrm>
          <a:prstGeom prst="rect">
            <a:avLst/>
          </a:prstGeom>
        </p:spPr>
      </p:pic>
      <p:pic>
        <p:nvPicPr>
          <p:cNvPr id="17377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 rot="5400000">
            <a:off x="11028029" y="11378621"/>
            <a:ext cx="813350" cy="692990"/>
          </a:xfrm>
          <a:prstGeom prst="rect">
            <a:avLst/>
          </a:prstGeom>
        </p:spPr>
      </p:pic>
      <p:pic>
        <p:nvPicPr>
          <p:cNvPr id="17853" name="Picture" descr="Picture"/>
          <p:cNvPicPr>
            <a:picLocks noChangeAspect="1"/>
          </p:cNvPicPr>
          <p:nvPr/>
        </p:nvPicPr>
        <p:blipFill>
          <a:blip r:embed="rId19" cstate="print">
            <a:alphaModFix/>
          </a:blip>
          <a:stretch>
            <a:fillRect/>
          </a:stretch>
        </p:blipFill>
        <p:spPr>
          <a:xfrm rot="16200000">
            <a:off x="19936769" y="9173165"/>
            <a:ext cx="1028369" cy="2900437"/>
          </a:xfrm>
          <a:prstGeom prst="rect">
            <a:avLst/>
          </a:prstGeom>
        </p:spPr>
      </p:pic>
      <p:pic>
        <p:nvPicPr>
          <p:cNvPr id="18331" name="Picture" descr="Picture"/>
          <p:cNvPicPr>
            <a:picLocks noChangeAspect="1"/>
          </p:cNvPicPr>
          <p:nvPr/>
        </p:nvPicPr>
        <p:blipFill>
          <a:blip r:embed="rId28" cstate="print">
            <a:alphaModFix/>
          </a:blip>
          <a:stretch>
            <a:fillRect/>
          </a:stretch>
        </p:blipFill>
        <p:spPr>
          <a:xfrm>
            <a:off x="19316154" y="10418596"/>
            <a:ext cx="1973142" cy="349757"/>
          </a:xfrm>
          <a:prstGeom prst="rect">
            <a:avLst/>
          </a:prstGeom>
        </p:spPr>
      </p:pic>
      <p:pic>
        <p:nvPicPr>
          <p:cNvPr id="18802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 rot="5400000">
            <a:off x="19896050" y="11197749"/>
            <a:ext cx="813350" cy="692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4739813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878921" y="751581"/>
            <a:ext cx="4002781" cy="465835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40104" y="6608287"/>
            <a:ext cx="898134" cy="249712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40104" y="4767899"/>
            <a:ext cx="898134" cy="249712"/>
          </a:xfrm>
          <a:prstGeom prst="rect">
            <a:avLst/>
          </a:prstGeom>
        </p:spPr>
      </p:pic>
      <p:pic>
        <p:nvPicPr>
          <p:cNvPr id="3256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5912006" y="751581"/>
            <a:ext cx="9542306" cy="1156081"/>
          </a:xfrm>
          <a:prstGeom prst="rect">
            <a:avLst/>
          </a:prstGeom>
        </p:spPr>
      </p:pic>
      <p:pic>
        <p:nvPicPr>
          <p:cNvPr id="3723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2043013" y="5477004"/>
            <a:ext cx="4659016" cy="1100585"/>
          </a:xfrm>
          <a:prstGeom prst="rect">
            <a:avLst/>
          </a:prstGeom>
        </p:spPr>
      </p:pic>
      <p:pic>
        <p:nvPicPr>
          <p:cNvPr id="4192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2577163" y="5764978"/>
            <a:ext cx="3690656" cy="609218"/>
          </a:xfrm>
          <a:prstGeom prst="rect">
            <a:avLst/>
          </a:prstGeom>
        </p:spPr>
      </p:pic>
      <p:pic>
        <p:nvPicPr>
          <p:cNvPr id="4660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7970227" y="7638763"/>
            <a:ext cx="5718029" cy="529780"/>
          </a:xfrm>
          <a:prstGeom prst="rect">
            <a:avLst/>
          </a:prstGeom>
        </p:spPr>
      </p:pic>
      <p:pic>
        <p:nvPicPr>
          <p:cNvPr id="5128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7034923" y="3816400"/>
            <a:ext cx="577322" cy="4268061"/>
          </a:xfrm>
          <a:prstGeom prst="rect">
            <a:avLst/>
          </a:prstGeom>
        </p:spPr>
      </p:pic>
      <p:pic>
        <p:nvPicPr>
          <p:cNvPr id="5596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8316184" y="4153337"/>
            <a:ext cx="16037384" cy="29651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89224" y="-202886"/>
            <a:ext cx="25089074" cy="14102477"/>
          </a:xfrm>
          <a:prstGeom prst="rect">
            <a:avLst/>
          </a:prstGeom>
        </p:spPr>
      </p:pic>
      <p:pic>
        <p:nvPicPr>
          <p:cNvPr id="469" name="Picture" descr="Picture"/>
          <p:cNvPicPr>
            <a:picLocks noChangeAspect="1"/>
          </p:cNvPicPr>
          <p:nvPr/>
        </p:nvPicPr>
        <p:blipFill>
          <a:blip r:embed="rId3" cstate="print">
            <a:alphaModFix amt="53333"/>
          </a:blip>
          <a:stretch>
            <a:fillRect/>
          </a:stretch>
        </p:blipFill>
        <p:spPr>
          <a:xfrm>
            <a:off x="-293467" y="-592138"/>
            <a:ext cx="25571188" cy="14938269"/>
          </a:xfrm>
          <a:prstGeom prst="rect">
            <a:avLst/>
          </a:prstGeom>
        </p:spPr>
      </p:pic>
      <p:pic>
        <p:nvPicPr>
          <p:cNvPr id="937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5079098" y="3257189"/>
            <a:ext cx="6704402" cy="1002756"/>
          </a:xfrm>
          <a:prstGeom prst="rect">
            <a:avLst/>
          </a:prstGeom>
        </p:spPr>
      </p:pic>
      <p:pic>
        <p:nvPicPr>
          <p:cNvPr id="1405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4674416" y="4384112"/>
            <a:ext cx="17386967" cy="1607552"/>
          </a:xfrm>
          <a:prstGeom prst="rect">
            <a:avLst/>
          </a:prstGeom>
        </p:spPr>
      </p:pic>
      <p:pic>
        <p:nvPicPr>
          <p:cNvPr id="1874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6580860" y="8927019"/>
            <a:ext cx="5028966" cy="1173189"/>
          </a:xfrm>
          <a:prstGeom prst="rect">
            <a:avLst/>
          </a:prstGeom>
        </p:spPr>
      </p:pic>
      <p:pic>
        <p:nvPicPr>
          <p:cNvPr id="2343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6758947" y="9066376"/>
            <a:ext cx="5055493" cy="483319"/>
          </a:xfrm>
          <a:prstGeom prst="rect">
            <a:avLst/>
          </a:prstGeom>
        </p:spPr>
      </p:pic>
      <p:pic>
        <p:nvPicPr>
          <p:cNvPr id="2811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7422090" y="6596824"/>
            <a:ext cx="4187734" cy="123344"/>
          </a:xfrm>
          <a:prstGeom prst="rect">
            <a:avLst/>
          </a:prstGeom>
        </p:spPr>
      </p:pic>
      <p:pic>
        <p:nvPicPr>
          <p:cNvPr id="327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1088533" y="6946244"/>
            <a:ext cx="10521292" cy="767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851170" y="819486"/>
            <a:ext cx="3358147" cy="545083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91702" y="1051388"/>
            <a:ext cx="12269779" cy="375560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266285" y="2607039"/>
            <a:ext cx="1464645" cy="1814813"/>
          </a:xfrm>
          <a:prstGeom prst="rect">
            <a:avLst/>
          </a:prstGeom>
        </p:spPr>
      </p:pic>
      <p:pic>
        <p:nvPicPr>
          <p:cNvPr id="326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2266285" y="6336101"/>
            <a:ext cx="1716459" cy="1716459"/>
          </a:xfrm>
          <a:prstGeom prst="rect">
            <a:avLst/>
          </a:prstGeom>
        </p:spPr>
      </p:pic>
      <p:pic>
        <p:nvPicPr>
          <p:cNvPr id="3728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8407893" y="12584831"/>
            <a:ext cx="20626903" cy="596176"/>
          </a:xfrm>
          <a:prstGeom prst="rect">
            <a:avLst/>
          </a:prstGeom>
        </p:spPr>
      </p:pic>
      <p:pic>
        <p:nvPicPr>
          <p:cNvPr id="4198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4512958" y="2961691"/>
            <a:ext cx="15476832" cy="1182014"/>
          </a:xfrm>
          <a:prstGeom prst="rect">
            <a:avLst/>
          </a:prstGeom>
        </p:spPr>
      </p:pic>
      <p:pic>
        <p:nvPicPr>
          <p:cNvPr id="4668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5541258" y="6065405"/>
            <a:ext cx="2257850" cy="2257850"/>
          </a:xfrm>
          <a:prstGeom prst="rect">
            <a:avLst/>
          </a:prstGeom>
        </p:spPr>
      </p:pic>
      <p:pic>
        <p:nvPicPr>
          <p:cNvPr id="5137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5541258" y="7194330"/>
            <a:ext cx="2310209" cy="319908"/>
          </a:xfrm>
          <a:prstGeom prst="rect">
            <a:avLst/>
          </a:prstGeom>
        </p:spPr>
      </p:pic>
      <p:pic>
        <p:nvPicPr>
          <p:cNvPr id="5605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15828530" y="6065405"/>
            <a:ext cx="2257850" cy="2257850"/>
          </a:xfrm>
          <a:prstGeom prst="rect">
            <a:avLst/>
          </a:prstGeom>
        </p:spPr>
      </p:pic>
      <p:pic>
        <p:nvPicPr>
          <p:cNvPr id="6075" name="Picture" descr="Picture"/>
          <p:cNvPicPr>
            <a:picLocks noChangeAspect="1"/>
          </p:cNvPicPr>
          <p:nvPr/>
        </p:nvPicPr>
        <p:blipFill>
          <a:blip r:embed="rId14" cstate="print">
            <a:alphaModFix/>
          </a:blip>
          <a:stretch>
            <a:fillRect/>
          </a:stretch>
        </p:blipFill>
        <p:spPr>
          <a:xfrm>
            <a:off x="15828530" y="7194330"/>
            <a:ext cx="2310209" cy="319908"/>
          </a:xfrm>
          <a:prstGeom prst="rect">
            <a:avLst/>
          </a:prstGeom>
        </p:spPr>
      </p:pic>
      <p:pic>
        <p:nvPicPr>
          <p:cNvPr id="6544" name="Picture" descr="Picture"/>
          <p:cNvPicPr>
            <a:picLocks noChangeAspect="1"/>
          </p:cNvPicPr>
          <p:nvPr/>
        </p:nvPicPr>
        <p:blipFill>
          <a:blip r:embed="rId15" cstate="print">
            <a:alphaModFix/>
          </a:blip>
          <a:stretch>
            <a:fillRect/>
          </a:stretch>
        </p:blipFill>
        <p:spPr>
          <a:xfrm>
            <a:off x="8907166" y="6170025"/>
            <a:ext cx="6373416" cy="20486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792835" y="817962"/>
            <a:ext cx="3358147" cy="466851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266285" y="5999770"/>
            <a:ext cx="1716459" cy="1716459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2266285" y="2576827"/>
            <a:ext cx="1464645" cy="1814813"/>
          </a:xfrm>
          <a:prstGeom prst="rect">
            <a:avLst/>
          </a:prstGeom>
        </p:spPr>
      </p:pic>
      <p:pic>
        <p:nvPicPr>
          <p:cNvPr id="326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4559323" y="3292743"/>
            <a:ext cx="16111273" cy="382981"/>
          </a:xfrm>
          <a:prstGeom prst="rect">
            <a:avLst/>
          </a:prstGeom>
        </p:spPr>
      </p:pic>
      <p:pic>
        <p:nvPicPr>
          <p:cNvPr id="3728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4559323" y="6055232"/>
            <a:ext cx="16534233" cy="16055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792835" y="817962"/>
            <a:ext cx="3358147" cy="466851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0987907" y="-40267"/>
            <a:ext cx="1716459" cy="1716459"/>
          </a:xfrm>
          <a:prstGeom prst="rect">
            <a:avLst/>
          </a:prstGeom>
        </p:spPr>
      </p:pic>
      <p:pic>
        <p:nvPicPr>
          <p:cNvPr id="2792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854583" y="2813720"/>
            <a:ext cx="3901060" cy="912077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792835" y="3132919"/>
            <a:ext cx="5349379" cy="322708"/>
          </a:xfrm>
          <a:prstGeom prst="rect">
            <a:avLst/>
          </a:prstGeom>
        </p:spPr>
      </p:pic>
      <p:pic>
        <p:nvPicPr>
          <p:cNvPr id="3725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5900523" y="2468265"/>
            <a:ext cx="11891227" cy="1329308"/>
          </a:xfrm>
          <a:prstGeom prst="rect">
            <a:avLst/>
          </a:prstGeom>
        </p:spPr>
      </p:pic>
      <p:pic>
        <p:nvPicPr>
          <p:cNvPr id="4195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915006" y="5593174"/>
            <a:ext cx="3901060" cy="912077"/>
          </a:xfrm>
          <a:prstGeom prst="rect">
            <a:avLst/>
          </a:prstGeom>
        </p:spPr>
      </p:pic>
      <p:pic>
        <p:nvPicPr>
          <p:cNvPr id="4663" name="Picture" descr="Picture"/>
          <p:cNvPicPr>
            <a:picLocks noChangeAspect="1"/>
          </p:cNvPicPr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853258" y="5912373"/>
            <a:ext cx="5349379" cy="322708"/>
          </a:xfrm>
          <a:prstGeom prst="rect">
            <a:avLst/>
          </a:prstGeom>
        </p:spPr>
      </p:pic>
      <p:pic>
        <p:nvPicPr>
          <p:cNvPr id="5130" name="Picture" descr="Picture"/>
          <p:cNvPicPr>
            <a:picLocks noChangeAspect="1"/>
          </p:cNvPicPr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8217941" y="5247718"/>
            <a:ext cx="18205421" cy="1329308"/>
          </a:xfrm>
          <a:prstGeom prst="rect">
            <a:avLst/>
          </a:prstGeom>
        </p:spPr>
      </p:pic>
      <p:pic>
        <p:nvPicPr>
          <p:cNvPr id="560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794160" y="8825799"/>
            <a:ext cx="3901060" cy="912077"/>
          </a:xfrm>
          <a:prstGeom prst="rect">
            <a:avLst/>
          </a:prstGeom>
        </p:spPr>
      </p:pic>
      <p:pic>
        <p:nvPicPr>
          <p:cNvPr id="6068" name="Picture" descr="Picture"/>
          <p:cNvPicPr>
            <a:picLocks noChangeAspect="1"/>
          </p:cNvPicPr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732412" y="9144998"/>
            <a:ext cx="5349379" cy="322708"/>
          </a:xfrm>
          <a:prstGeom prst="rect">
            <a:avLst/>
          </a:prstGeom>
        </p:spPr>
      </p:pic>
      <p:pic>
        <p:nvPicPr>
          <p:cNvPr id="6535" name="Picture" descr="Picture"/>
          <p:cNvPicPr>
            <a:picLocks noChangeAspect="1"/>
          </p:cNvPicPr>
          <p:nvPr/>
        </p:nvPicPr>
        <p:blipFill>
          <a:blip r:embed="rId14" cstate="print">
            <a:alphaModFix/>
          </a:blip>
          <a:stretch>
            <a:fillRect/>
          </a:stretch>
        </p:blipFill>
        <p:spPr>
          <a:xfrm>
            <a:off x="8217941" y="8480344"/>
            <a:ext cx="11891227" cy="1329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792835" y="817962"/>
            <a:ext cx="3358147" cy="466851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2998608" y="3638316"/>
            <a:ext cx="16534233" cy="2036165"/>
          </a:xfrm>
          <a:prstGeom prst="rect">
            <a:avLst/>
          </a:prstGeom>
        </p:spPr>
      </p:pic>
      <p:pic>
        <p:nvPicPr>
          <p:cNvPr id="2793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551524" y="817962"/>
            <a:ext cx="5045312" cy="500845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2756916" y="8895109"/>
            <a:ext cx="16534233" cy="3424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67867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4846879" y="550719"/>
            <a:ext cx="18506625" cy="889749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7559992" y="10142836"/>
            <a:ext cx="4886090" cy="584199"/>
          </a:xfrm>
          <a:prstGeom prst="rect">
            <a:avLst/>
          </a:prstGeom>
        </p:spPr>
      </p:pic>
      <p:pic>
        <p:nvPicPr>
          <p:cNvPr id="325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4567608" y="2976731"/>
            <a:ext cx="13980187" cy="4888777"/>
          </a:xfrm>
          <a:prstGeom prst="rect">
            <a:avLst/>
          </a:prstGeom>
        </p:spPr>
      </p:pic>
      <p:pic>
        <p:nvPicPr>
          <p:cNvPr id="3728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4543277" y="9199042"/>
            <a:ext cx="2471786" cy="24717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67867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4846879" y="550719"/>
            <a:ext cx="18506625" cy="388925"/>
          </a:xfrm>
          <a:prstGeom prst="rect">
            <a:avLst/>
          </a:prstGeom>
        </p:spPr>
      </p:pic>
      <p:pic>
        <p:nvPicPr>
          <p:cNvPr id="2791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7559992" y="10142836"/>
            <a:ext cx="12489577" cy="585469"/>
          </a:xfrm>
          <a:prstGeom prst="rect">
            <a:avLst/>
          </a:prstGeom>
        </p:spPr>
      </p:pic>
      <p:pic>
        <p:nvPicPr>
          <p:cNvPr id="326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4543277" y="2282313"/>
            <a:ext cx="13966067" cy="5748930"/>
          </a:xfrm>
          <a:prstGeom prst="rect">
            <a:avLst/>
          </a:prstGeom>
        </p:spPr>
      </p:pic>
      <p:pic>
        <p:nvPicPr>
          <p:cNvPr id="3729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4281263" y="9087995"/>
            <a:ext cx="2693881" cy="26938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421448" y="452640"/>
            <a:ext cx="175045" cy="1069155"/>
          </a:xfrm>
          <a:prstGeom prst="rect">
            <a:avLst/>
          </a:prstGeom>
        </p:spPr>
      </p:pic>
      <p:pic>
        <p:nvPicPr>
          <p:cNvPr id="464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790228" y="775029"/>
            <a:ext cx="3480030" cy="466089"/>
          </a:xfrm>
          <a:prstGeom prst="rect">
            <a:avLst/>
          </a:prstGeom>
        </p:spPr>
      </p:pic>
      <p:pic>
        <p:nvPicPr>
          <p:cNvPr id="92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84533" y="1426023"/>
            <a:ext cx="4428149" cy="469899"/>
          </a:xfrm>
          <a:prstGeom prst="rect">
            <a:avLst/>
          </a:prstGeom>
        </p:spPr>
      </p:pic>
      <p:pic>
        <p:nvPicPr>
          <p:cNvPr id="1393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662553" y="469353"/>
            <a:ext cx="3618709" cy="1051973"/>
          </a:xfrm>
          <a:prstGeom prst="rect">
            <a:avLst/>
          </a:prstGeom>
        </p:spPr>
      </p:pic>
      <p:pic>
        <p:nvPicPr>
          <p:cNvPr id="185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662553" y="761659"/>
            <a:ext cx="3358147" cy="472439"/>
          </a:xfrm>
          <a:prstGeom prst="rect">
            <a:avLst/>
          </a:prstGeom>
        </p:spPr>
      </p:pic>
      <p:pic>
        <p:nvPicPr>
          <p:cNvPr id="2324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3724582" y="761659"/>
            <a:ext cx="5063163" cy="389762"/>
          </a:xfrm>
          <a:prstGeom prst="rect">
            <a:avLst/>
          </a:prstGeom>
        </p:spPr>
      </p:pic>
      <p:pic>
        <p:nvPicPr>
          <p:cNvPr id="2790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663953" y="2436352"/>
            <a:ext cx="4121258" cy="6799332"/>
          </a:xfrm>
          <a:prstGeom prst="rect">
            <a:avLst/>
          </a:prstGeom>
        </p:spPr>
      </p:pic>
      <p:pic>
        <p:nvPicPr>
          <p:cNvPr id="3258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 rot="10800000">
            <a:off x="5785211" y="8751779"/>
            <a:ext cx="2210498" cy="483905"/>
          </a:xfrm>
          <a:prstGeom prst="rect">
            <a:avLst/>
          </a:prstGeom>
        </p:spPr>
      </p:pic>
      <p:pic>
        <p:nvPicPr>
          <p:cNvPr id="3732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7290232" y="8751779"/>
            <a:ext cx="12170203" cy="4526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自定义</PresentationFormat>
  <Paragraphs>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4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xb21cn</cp:lastModifiedBy>
  <cp:revision>3</cp:revision>
  <dcterms:modified xsi:type="dcterms:W3CDTF">2019-01-25T14:56:02Z</dcterms:modified>
</cp:coreProperties>
</file>