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62" r:id="rId3"/>
    <p:sldId id="260" r:id="rId4"/>
    <p:sldId id="259" r:id="rId5"/>
    <p:sldId id="258" r:id="rId6"/>
    <p:sldId id="261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34" autoAdjust="0"/>
  </p:normalViewPr>
  <p:slideViewPr>
    <p:cSldViewPr>
      <p:cViewPr varScale="1">
        <p:scale>
          <a:sx n="51" d="100"/>
          <a:sy n="51" d="100"/>
        </p:scale>
        <p:origin x="-171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949F9-0A3D-4891-88AF-3ABDE24A7EF7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67D3-1518-4EB6-ACD7-7D07DE5A7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純天然，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貨翡翠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94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https://read01.com/zh-tw/LPneaE.html#.Y6Bj8odBw2y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B,C</a:t>
            </a:r>
            <a:r>
              <a:rPr lang="zh-CN" altLang="en-US" dirty="0" smtClean="0"/>
              <a:t>貨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https://www.sohu.com/a/26043198_212695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B,C</a:t>
            </a:r>
            <a:r>
              <a:rPr lang="zh-CN" altLang="en-US" smtClean="0"/>
              <a:t>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73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酸洗：把垃圾石料去雜質，轉化成翡翠的過程，用（濃硫酸，氫氧化鈉，浸泡</a:t>
            </a:r>
            <a:r>
              <a:rPr lang="en-US" altLang="zh-CN" dirty="0" smtClean="0"/>
              <a:t>3~6</a:t>
            </a:r>
            <a:r>
              <a:rPr lang="zh-CN" altLang="en-US" dirty="0" smtClean="0"/>
              <a:t>個月）</a:t>
            </a:r>
            <a:endParaRPr lang="en-US" altLang="zh-CN" dirty="0" smtClean="0"/>
          </a:p>
          <a:p>
            <a:r>
              <a:rPr lang="zh-CN" altLang="en-US" dirty="0" smtClean="0"/>
              <a:t>注膠：把石頭放在真空的環境下，加入固化劑（環氧樹脂：苯，氨），把普通的石頭變成種水好，顔色穩定的過程。</a:t>
            </a:r>
            <a:endParaRPr lang="en-US" altLang="zh-CN" dirty="0" smtClean="0"/>
          </a:p>
          <a:p>
            <a:r>
              <a:rPr lang="zh-CN" altLang="en-US" dirty="0" smtClean="0"/>
              <a:t>染色：滿綠，帝王綠，綠飃花之前，多騙取買家的錢財。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43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看，摸，聼，照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2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看顔色分佈，人工色調均匀，底子乾净</a:t>
            </a:r>
            <a:r>
              <a:rPr lang="en-US" altLang="zh-CN" dirty="0" smtClean="0"/>
              <a:t>=</a:t>
            </a:r>
            <a:r>
              <a:rPr lang="zh-CN" altLang="en-US" dirty="0" smtClean="0"/>
              <a:t>假貨。</a:t>
            </a:r>
            <a:endParaRPr lang="en-US" altLang="zh-CN" dirty="0" smtClean="0"/>
          </a:p>
          <a:p>
            <a:r>
              <a:rPr lang="zh-CN" altLang="en-US" dirty="0" smtClean="0"/>
              <a:t>天然都有瑕疵，“無瑕不翡”，不會特別完美，色調不均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看結構（色根，翠性）</a:t>
            </a:r>
            <a:endParaRPr lang="en-US" altLang="zh-CN" dirty="0" smtClean="0"/>
          </a:p>
          <a:p>
            <a:r>
              <a:rPr lang="zh-CN" altLang="en-US" dirty="0" smtClean="0"/>
              <a:t>真的是自然暈染開，假的一團一團的聚在一起。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聽聲音</a:t>
            </a:r>
            <a:r>
              <a:rPr lang="en-US" altLang="zh-CN" dirty="0" smtClean="0"/>
              <a:t>—&gt;</a:t>
            </a:r>
            <a:r>
              <a:rPr lang="zh-CN" altLang="en-US" dirty="0" smtClean="0"/>
              <a:t>聲音清脆像金屬一樣，是真。聲音沉悶，像塑料一樣是假。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87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看顔色分佈，人工色調均匀，底子乾净</a:t>
            </a:r>
            <a:r>
              <a:rPr lang="en-US" altLang="zh-CN" dirty="0" smtClean="0"/>
              <a:t>=</a:t>
            </a:r>
            <a:r>
              <a:rPr lang="zh-CN" altLang="en-US" dirty="0" smtClean="0"/>
              <a:t>假貨。</a:t>
            </a:r>
            <a:endParaRPr lang="en-US" altLang="zh-CN" dirty="0" smtClean="0"/>
          </a:p>
          <a:p>
            <a:r>
              <a:rPr lang="zh-CN" altLang="en-US" dirty="0" smtClean="0"/>
              <a:t>天然都有瑕疵，“無瑕不翡”，不會特別完美，色調不均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看結構（色根，翠性）</a:t>
            </a:r>
            <a:endParaRPr lang="en-US" altLang="zh-CN" dirty="0" smtClean="0"/>
          </a:p>
          <a:p>
            <a:r>
              <a:rPr lang="zh-CN" altLang="en-US" dirty="0" smtClean="0"/>
              <a:t>真的是自然暈染開，假的一團一團的聚在一起。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聽聲音</a:t>
            </a:r>
            <a:r>
              <a:rPr lang="en-US" altLang="zh-CN" dirty="0" smtClean="0"/>
              <a:t>—&gt;</a:t>
            </a:r>
            <a:r>
              <a:rPr lang="zh-CN" altLang="en-US" dirty="0" smtClean="0"/>
              <a:t>聲音清脆像金屬一樣，是真。聲音沉悶，像塑料一樣是假。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67D3-1518-4EB6-ACD7-7D07DE5A7EB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8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4224F4-408E-45D5-ACEF-73A1B1678E15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B6CF1E-CCE7-4AB9-9424-965F16147B8B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</a:rPr>
              <a:t>真翡翠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如何分辨真假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3222" y="2780928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人工干預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</a:rPr>
              <a:t>酸洗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755576" y="2492896"/>
            <a:ext cx="7772400" cy="792088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注膠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755576" y="4077072"/>
            <a:ext cx="7772400" cy="792088"/>
          </a:xfrm>
          <a:prstGeom prst="rect">
            <a:avLst/>
          </a:prstGeo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800" b="1" kern="1200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</a:rPr>
              <a:t>染色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66" y="476672"/>
            <a:ext cx="164406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4388"/>
            <a:ext cx="2160000" cy="224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942" y="476672"/>
            <a:ext cx="1952961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91266"/>
            <a:ext cx="32099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3222" y="1196752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看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1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3222" y="1196752"/>
            <a:ext cx="7772400" cy="7920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看</a:t>
            </a:r>
            <a:endParaRPr lang="zh-TW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鋒芒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鋒芒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鋒芒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3046</TotalTime>
  <Words>300</Words>
  <Application>Microsoft Office PowerPoint</Application>
  <PresentationFormat>如螢幕大小 (4:3)</PresentationFormat>
  <Paragraphs>32</Paragraphs>
  <Slides>7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鋒芒</vt:lpstr>
      <vt:lpstr>真翡翠</vt:lpstr>
      <vt:lpstr>如何分辨真假</vt:lpstr>
      <vt:lpstr>人工干預</vt:lpstr>
      <vt:lpstr>酸洗</vt:lpstr>
      <vt:lpstr>PowerPoint 簡報</vt:lpstr>
      <vt:lpstr>看</vt:lpstr>
      <vt:lpstr>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如何分辨真假</dc:title>
  <dc:creator>Lily</dc:creator>
  <cp:lastModifiedBy>Lily</cp:lastModifiedBy>
  <cp:revision>43</cp:revision>
  <dcterms:created xsi:type="dcterms:W3CDTF">2022-12-17T10:39:59Z</dcterms:created>
  <dcterms:modified xsi:type="dcterms:W3CDTF">2022-12-19T13:42:27Z</dcterms:modified>
</cp:coreProperties>
</file>