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7" r:id="rId23"/>
    <p:sldId id="278" r:id="rId24"/>
    <p:sldId id="279" r:id="rId25"/>
    <p:sldId id="287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hrlt7vITrAFKUHEYF4Lkpnf4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95AAB-9A79-408E-B88C-911423858D64}">
  <a:tblStyle styleId="{B6A95AAB-9A79-408E-B88C-911423858D6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DE7"/>
          </a:solidFill>
        </a:fill>
      </a:tcStyle>
    </a:wholeTbl>
    <a:band1H>
      <a:tcTxStyle/>
      <a:tcStyle>
        <a:tcBdr/>
        <a:fill>
          <a:solidFill>
            <a:srgbClr val="FDD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D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2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63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66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37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907" y="234810"/>
            <a:ext cx="9662682" cy="58208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ko-KR" b="1" dirty="0"/>
              <a:t>퀘스트 보드</a:t>
            </a:r>
            <a:endParaRPr b="1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 i="1">
                <a:solidFill>
                  <a:schemeClr val="dk1"/>
                </a:solidFill>
              </a:rPr>
              <a:t>의뢰 게시판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2024. 03. 20(수)</a:t>
            </a:r>
            <a:b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발표 : 김병철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 descr="냉장고 채우기: 게임 정리 android iOS apk download for free-TapT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127" y="1717636"/>
            <a:ext cx="3845348" cy="216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 descr="https://ac-p3.namu.la/67/676106895625ebb03332a3e8a1d92a5dca89a52fbfcf83a26f6e6867cb228db3.jpg?expires=1710739337&amp;key=7EkM5KZ3cNHNXUYsJTf9lA"/>
          <p:cNvPicPr preferRelativeResize="0"/>
          <p:nvPr/>
        </p:nvPicPr>
        <p:blipFill rotWithShape="1">
          <a:blip r:embed="rId4">
            <a:alphaModFix/>
          </a:blip>
          <a:srcRect r="11905"/>
          <a:stretch/>
        </p:blipFill>
        <p:spPr>
          <a:xfrm>
            <a:off x="5636067" y="1723842"/>
            <a:ext cx="3380590" cy="215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 descr="VR챗(VRChat) 플레이 17 - Tier Land - YouTube"/>
          <p:cNvPicPr preferRelativeResize="0"/>
          <p:nvPr/>
        </p:nvPicPr>
        <p:blipFill rotWithShape="1">
          <a:blip r:embed="rId5">
            <a:alphaModFix/>
          </a:blip>
          <a:srcRect l="31092" t="28595" r="23025" b="14950"/>
          <a:stretch/>
        </p:blipFill>
        <p:spPr>
          <a:xfrm>
            <a:off x="4323445" y="1718858"/>
            <a:ext cx="3125979" cy="21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가볍게 즐겨보고! 다시 해보고 싶도록!!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idx="1"/>
          </p:nvPr>
        </p:nvSpPr>
        <p:spPr>
          <a:xfrm>
            <a:off x="1141413" y="2088859"/>
            <a:ext cx="9905998" cy="38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기존</a:t>
            </a:r>
            <a:r>
              <a:rPr lang="ko-KR" altLang="en-US" dirty="0"/>
              <a:t>게임 속</a:t>
            </a:r>
            <a:r>
              <a:rPr lang="ko-KR" dirty="0"/>
              <a:t> 진열대 정리</a:t>
            </a:r>
            <a:br>
              <a:rPr lang="ko-KR" dirty="0"/>
            </a:br>
            <a:r>
              <a:rPr lang="ko-KR" dirty="0"/>
              <a:t>- </a:t>
            </a:r>
            <a:r>
              <a:rPr lang="ko-KR" dirty="0" err="1"/>
              <a:t>VRChat</a:t>
            </a:r>
            <a:r>
              <a:rPr lang="ko-KR" dirty="0"/>
              <a:t> </a:t>
            </a:r>
            <a:r>
              <a:rPr lang="ko-KR" dirty="0" err="1"/>
              <a:t>티어랜드</a:t>
            </a:r>
            <a:br>
              <a:rPr lang="ko-KR" dirty="0"/>
            </a:br>
            <a:r>
              <a:rPr lang="ko-KR" dirty="0"/>
              <a:t>- </a:t>
            </a:r>
            <a:r>
              <a:rPr lang="ko-KR" dirty="0" err="1"/>
              <a:t>스카이림</a:t>
            </a:r>
            <a:r>
              <a:rPr lang="ko-KR" dirty="0"/>
              <a:t> 의뢰 게시판</a:t>
            </a:r>
            <a:br>
              <a:rPr lang="ko-KR" dirty="0"/>
            </a:br>
            <a:r>
              <a:rPr lang="ko-KR" dirty="0"/>
              <a:t>- 냉장고 채우기: 정리게임</a:t>
            </a:r>
            <a:br>
              <a:rPr lang="ko-KR" dirty="0"/>
            </a:b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</a:t>
            </a:r>
            <a:r>
              <a:rPr lang="ko-KR" dirty="0" err="1"/>
              <a:t>보드”의</a:t>
            </a:r>
            <a:r>
              <a:rPr lang="ko-KR" dirty="0"/>
              <a:t> 기획의도</a:t>
            </a:r>
            <a:br>
              <a:rPr lang="ko-KR" dirty="0"/>
            </a:br>
            <a:r>
              <a:rPr lang="ko-KR" dirty="0"/>
              <a:t>- 서비스 업무요청 게시판에서 담당능력을 벗어난 진상 요청자를 응대한 경험</a:t>
            </a:r>
            <a:br>
              <a:rPr lang="en-US" altLang="ko-KR" dirty="0"/>
            </a:br>
            <a:r>
              <a:rPr lang="ko-KR" dirty="0"/>
              <a:t>- 엉망진창 의뢰 게시판을 보기 편하고 깔끔하게 정리하는 </a:t>
            </a:r>
            <a:r>
              <a:rPr lang="ko-KR" altLang="en-US" dirty="0" err="1"/>
              <a:t>인디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ko-KR" dirty="0"/>
              <a:t> 개발 희망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인벤토리 관리 콘텐츠의 개발경험과 게임확장성 및 다양한 적용분야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비즈니스 모델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idx="1"/>
          </p:nvPr>
        </p:nvSpPr>
        <p:spPr>
          <a:xfrm>
            <a:off x="1040744" y="1669410"/>
            <a:ext cx="7130133" cy="432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애드웨어</a:t>
            </a:r>
            <a:r>
              <a:rPr lang="ko-KR" sz="2400" dirty="0"/>
              <a:t> 방식으로 출시</a:t>
            </a:r>
            <a:r>
              <a:rPr lang="en-US" altLang="ko-KR" sz="2400" dirty="0"/>
              <a:t> </a:t>
            </a:r>
            <a:r>
              <a:rPr lang="ko-KR" altLang="en-US" sz="2400" dirty="0"/>
              <a:t>예정</a:t>
            </a:r>
            <a:br>
              <a:rPr lang="ko-KR" sz="2400" dirty="0"/>
            </a:br>
            <a:r>
              <a:rPr lang="ko-KR" sz="2400" dirty="0"/>
              <a:t>- </a:t>
            </a:r>
            <a:r>
              <a:rPr lang="ko-KR" altLang="en-US" sz="2400" dirty="0"/>
              <a:t>스테이지 변화</a:t>
            </a:r>
            <a:r>
              <a:rPr lang="ko-KR" sz="2400" dirty="0"/>
              <a:t>, 게임오버 때 동영상 광고</a:t>
            </a:r>
            <a:br>
              <a:rPr lang="ko-KR" sz="2400" dirty="0"/>
            </a:br>
            <a:r>
              <a:rPr lang="ko-KR" sz="2400" dirty="0"/>
              <a:t>- 게임화면 상단에 배너광고 삽입</a:t>
            </a:r>
            <a:br>
              <a:rPr lang="ko-KR" sz="2400" dirty="0"/>
            </a:br>
            <a:r>
              <a:rPr lang="ko-KR" sz="2400" dirty="0"/>
              <a:t>- 정적인 게시판이기에 광고 삽입</a:t>
            </a:r>
            <a:r>
              <a:rPr lang="ko-KR" altLang="en-US" sz="2400" dirty="0"/>
              <a:t>이</a:t>
            </a:r>
            <a:r>
              <a:rPr lang="ko-KR" sz="2400" dirty="0"/>
              <a:t> 용이함.</a:t>
            </a:r>
            <a:endParaRPr dirty="0"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무광고</a:t>
            </a:r>
            <a:r>
              <a:rPr lang="ko-KR" sz="2400" dirty="0"/>
              <a:t> 옵션 리워드 제공</a:t>
            </a:r>
            <a:br>
              <a:rPr lang="ko-KR" sz="2400" dirty="0"/>
            </a:br>
            <a:r>
              <a:rPr lang="ko-KR" sz="2400" dirty="0"/>
              <a:t>- 광고참여 리워드 충전</a:t>
            </a:r>
            <a:br>
              <a:rPr lang="ko-KR" sz="2400" dirty="0"/>
            </a:br>
            <a:r>
              <a:rPr lang="ko-KR" sz="2400" dirty="0"/>
              <a:t>- 리워드로 광고 감소 제공</a:t>
            </a:r>
            <a:br>
              <a:rPr lang="ko-KR" sz="2400" dirty="0"/>
            </a:br>
            <a:r>
              <a:rPr lang="ko-KR" sz="2400" dirty="0"/>
              <a:t>- 게임후원 </a:t>
            </a:r>
            <a:r>
              <a:rPr lang="ko-KR" sz="2400" dirty="0" err="1"/>
              <a:t>콜라보</a:t>
            </a:r>
            <a:r>
              <a:rPr lang="ko-KR" sz="2400" dirty="0"/>
              <a:t> 가능함</a:t>
            </a:r>
            <a:endParaRPr dirty="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t="10314" b="30603"/>
          <a:stretch/>
        </p:blipFill>
        <p:spPr>
          <a:xfrm>
            <a:off x="8196203" y="1937855"/>
            <a:ext cx="3086100" cy="405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t="9417" b="23913"/>
          <a:stretch/>
        </p:blipFill>
        <p:spPr>
          <a:xfrm>
            <a:off x="5021740" y="3884801"/>
            <a:ext cx="1398183" cy="207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6461868" y="4102217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광고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6480044" y="5101906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무광고</a:t>
            </a:r>
            <a:endParaRPr sz="2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8204433" y="2525086"/>
            <a:ext cx="3077870" cy="80534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후원자 콜라보</a:t>
            </a:r>
            <a:endParaRPr sz="2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020342" y="4102217"/>
            <a:ext cx="1398183" cy="25271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콜라보</a:t>
            </a:r>
            <a:endParaRPr sz="1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4주간 개발기간(예정)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개발계획 일정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개발계획표(예정)</a:t>
            </a:r>
            <a:endParaRPr/>
          </a:p>
        </p:txBody>
      </p:sp>
      <p:graphicFrame>
        <p:nvGraphicFramePr>
          <p:cNvPr id="182" name="Google Shape;182;p14"/>
          <p:cNvGraphicFramePr/>
          <p:nvPr/>
        </p:nvGraphicFramePr>
        <p:xfrm>
          <a:off x="1141413" y="2514600"/>
          <a:ext cx="9906050" cy="2844600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9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주간</a:t>
                      </a:r>
                      <a:endParaRPr/>
                    </a:p>
                  </a:txBody>
                  <a:tcPr marL="91450" marR="91450" marT="45725" marB="45725"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일간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기획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그래픽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프로그램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점검, 추가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How to Play</a:t>
            </a:r>
            <a:br>
              <a:rPr lang="ko-KR"/>
            </a:br>
            <a:r>
              <a:rPr lang="ko-KR"/>
              <a:t>(게임 시스템)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 descr="Arkanoid Collection Pro - Apps on Google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361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sz="half" idx="1"/>
          </p:nvPr>
        </p:nvSpPr>
        <p:spPr>
          <a:xfrm>
            <a:off x="1644752" y="1886822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스마트폰 앱 스토어</a:t>
            </a:r>
            <a:br>
              <a:rPr lang="ko-KR" sz="2000" dirty="0"/>
            </a:br>
            <a:r>
              <a:rPr lang="ko-KR" sz="2000" dirty="0"/>
              <a:t>- </a:t>
            </a:r>
            <a:r>
              <a:rPr lang="ko-KR" sz="2000" b="1" i="1" dirty="0"/>
              <a:t>퀘스트 보드 </a:t>
            </a:r>
            <a:r>
              <a:rPr lang="ko-KR" sz="2000" dirty="0"/>
              <a:t>검색 후 설치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196" name="Google Shape;196;p16"/>
          <p:cNvSpPr txBox="1">
            <a:spLocks noGrp="1"/>
          </p:cNvSpPr>
          <p:nvPr>
            <p:ph sz="half" idx="2"/>
          </p:nvPr>
        </p:nvSpPr>
        <p:spPr>
          <a:xfrm>
            <a:off x="5847586" y="1886823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멀티플랫폼 HTML5</a:t>
            </a:r>
            <a:br>
              <a:rPr lang="ko-KR" sz="2000" dirty="0"/>
            </a:br>
            <a:r>
              <a:rPr lang="ko-KR" sz="2000" dirty="0"/>
              <a:t>- 포탈사이트 </a:t>
            </a:r>
            <a:r>
              <a:rPr lang="ko-KR" sz="2000" b="1" dirty="0"/>
              <a:t>퀘스트 보드 </a:t>
            </a:r>
            <a:r>
              <a:rPr lang="ko-KR" sz="2000" dirty="0"/>
              <a:t>HTML5 검색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197" name="Google Shape;197;p16" descr="Html5 Logo Icon - Html5 Icons - SoftIcons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883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5;p16">
            <a:extLst>
              <a:ext uri="{FF2B5EF4-FFF2-40B4-BE49-F238E27FC236}">
                <a16:creationId xmlns:a16="http://schemas.microsoft.com/office/drawing/2014/main" id="{75C90214-5216-4329-8843-6752926284D2}"/>
              </a:ext>
            </a:extLst>
          </p:cNvPr>
          <p:cNvSpPr txBox="1">
            <a:spLocks/>
          </p:cNvSpPr>
          <p:nvPr/>
        </p:nvSpPr>
        <p:spPr>
          <a:xfrm>
            <a:off x="1538220" y="5246419"/>
            <a:ext cx="9016766" cy="967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손이 심심할 때 스마트폰에 </a:t>
            </a:r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en-US" dirty="0"/>
              <a:t>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터치 방식으로 즐길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C6747C-629D-45FD-8DDB-7C5C33B9C8B3}"/>
              </a:ext>
            </a:extLst>
          </p:cNvPr>
          <p:cNvGrpSpPr/>
          <p:nvPr/>
        </p:nvGrpSpPr>
        <p:grpSpPr>
          <a:xfrm>
            <a:off x="1452928" y="2862742"/>
            <a:ext cx="2186381" cy="2915174"/>
            <a:chOff x="2070536" y="2552348"/>
            <a:chExt cx="2186381" cy="2915174"/>
          </a:xfrm>
        </p:grpSpPr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F6CFAF0-F606-41FC-ADBC-5B5CD81B83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226;p18">
              <a:extLst>
                <a:ext uri="{FF2B5EF4-FFF2-40B4-BE49-F238E27FC236}">
                  <a16:creationId xmlns:a16="http://schemas.microsoft.com/office/drawing/2014/main" id="{41E9E660-12BC-43A5-8543-D334EEFC7C22}"/>
                </a:ext>
              </a:extLst>
            </p:cNvPr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옵션</a:t>
              </a:r>
              <a:endParaRPr dirty="0"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미리보기와 시작화면 전환</a:t>
            </a:r>
            <a:r>
              <a:rPr lang="ko-KR" altLang="en-US" dirty="0"/>
              <a:t>과정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idx="1"/>
          </p:nvPr>
        </p:nvSpPr>
        <p:spPr>
          <a:xfrm>
            <a:off x="1141413" y="2272716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게임 시작 대기 화면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5" name="Google Shape;205;p17"/>
          <p:cNvSpPr txBox="1"/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0" i="0" u="none" strike="noStrike" cap="small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배경설명과 게임플레이 미리보기</a:t>
            </a:r>
            <a:endParaRPr sz="2000" b="0" i="0" u="none" strike="noStrike" cap="small" dirty="0">
              <a:solidFill>
                <a:schemeClr val="lt1"/>
              </a:solidFill>
              <a:latin typeface="+mn-ea"/>
              <a:cs typeface="맑은 고딕 Semilight" panose="020B0502040204020203" pitchFamily="50" charset="-127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772183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233108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17"/>
          <p:cNvSpPr/>
          <p:nvPr/>
        </p:nvSpPr>
        <p:spPr>
          <a:xfrm flipH="1">
            <a:off x="2147582" y="5821961"/>
            <a:ext cx="7642370" cy="61658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미리보기는 시작 전까지 계속 반복됨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10" name="Google Shape;210;p17" descr="건강보험심사평가원 - 그거 아세요? 술 취한 '꽐라'의 어원은 코알라란 사실을…!?! 매일 송년회로 지친 나는…코알라  http://bit.ly/1wlZJqV #알코올성_간질환_조심! #꽐라의_어원은_코알라 | Facebook"/>
          <p:cNvPicPr preferRelativeResize="0"/>
          <p:nvPr/>
        </p:nvPicPr>
        <p:blipFill rotWithShape="1">
          <a:blip r:embed="rId4">
            <a:alphaModFix/>
          </a:blip>
          <a:srcRect l="11211"/>
          <a:stretch/>
        </p:blipFill>
        <p:spPr>
          <a:xfrm>
            <a:off x="4479721" y="2862742"/>
            <a:ext cx="2588360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19629" y="2861344"/>
            <a:ext cx="32642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저주를 풀려고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구직중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D3CBC-C08D-4A78-85E6-7DC9960CC643}"/>
              </a:ext>
            </a:extLst>
          </p:cNvPr>
          <p:cNvGrpSpPr/>
          <p:nvPr/>
        </p:nvGrpSpPr>
        <p:grpSpPr>
          <a:xfrm>
            <a:off x="7977579" y="2862741"/>
            <a:ext cx="2935829" cy="2915175"/>
            <a:chOff x="8287372" y="2862741"/>
            <a:chExt cx="2935829" cy="2915175"/>
          </a:xfrm>
        </p:grpSpPr>
        <p:pic>
          <p:nvPicPr>
            <p:cNvPr id="206" name="Google Shape;206;p17" descr="https://blog.kakaocdn.net/dn/ofMaL/btrdOMOMkdb/fkqRr1VjJTgVK8hl5mJqOk/im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87372" y="2862742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7"/>
            <p:cNvSpPr/>
            <p:nvPr/>
          </p:nvSpPr>
          <p:spPr>
            <a:xfrm>
              <a:off x="8287372" y="2862741"/>
              <a:ext cx="2915174" cy="635468"/>
            </a:xfrm>
            <a:prstGeom prst="rect">
              <a:avLst/>
            </a:prstGeom>
            <a:solidFill>
              <a:schemeClr val="accent1"/>
            </a:solidFill>
            <a:ln w="15875" cap="flat" cmpd="sng">
              <a:solidFill>
                <a:srgbClr val="B76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 dirty="0">
                  <a:solidFill>
                    <a:schemeClr val="l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난잡한 의뢰 게시판</a:t>
              </a:r>
              <a:endParaRPr sz="1800" b="1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  <p:pic>
          <p:nvPicPr>
            <p:cNvPr id="212" name="Google Shape;212;p17" descr="스티커 코알라개 - 무료 스티커 동물개"/>
            <p:cNvPicPr preferRelativeResize="0"/>
            <p:nvPr/>
          </p:nvPicPr>
          <p:blipFill rotWithShape="1">
            <a:blip r:embed="rId6">
              <a:alphaModFix/>
            </a:blip>
            <a:srcRect t="17716" b="19313"/>
            <a:stretch/>
          </p:blipFill>
          <p:spPr>
            <a:xfrm>
              <a:off x="8675395" y="4605556"/>
              <a:ext cx="1846624" cy="1162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7"/>
            <p:cNvSpPr txBox="1"/>
            <p:nvPr/>
          </p:nvSpPr>
          <p:spPr>
            <a:xfrm>
              <a:off x="8313430" y="4106273"/>
              <a:ext cx="290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게시</a:t>
              </a:r>
              <a:r>
                <a:rPr lang="ko-KR" altLang="en-US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판 담당자 </a:t>
              </a: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취직!</a:t>
              </a:r>
              <a:endParaRPr sz="2400" b="1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시작화면과 플레이 화면 구성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idx="1"/>
          </p:nvPr>
        </p:nvSpPr>
        <p:spPr>
          <a:xfrm>
            <a:off x="1770592" y="1788148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시작 옵션 선택가능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23" name="Google Shape;223;p18"/>
          <p:cNvSpPr txBox="1"/>
          <p:nvPr/>
        </p:nvSpPr>
        <p:spPr>
          <a:xfrm>
            <a:off x="1451336" y="5293349"/>
            <a:ext cx="9291216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START로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게임 시작이 가능. 옵션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은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게임환경 설정위주로 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추가 예정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코알라(플레이어)가 게시판 정리를 위해 퀘스트를 재발행 후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등급별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로 정리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12A3A0-ECB7-4985-8F7C-8480282C8901}"/>
              </a:ext>
            </a:extLst>
          </p:cNvPr>
          <p:cNvGrpSpPr/>
          <p:nvPr/>
        </p:nvGrpSpPr>
        <p:grpSpPr>
          <a:xfrm>
            <a:off x="2070540" y="2378173"/>
            <a:ext cx="2186381" cy="2915174"/>
            <a:chOff x="2070536" y="2552348"/>
            <a:chExt cx="2186381" cy="2915174"/>
          </a:xfrm>
        </p:grpSpPr>
        <p:pic>
          <p:nvPicPr>
            <p:cNvPr id="224" name="Google Shape;22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accent1"/>
                  </a:solidFill>
                  <a:latin typeface="Rockwell"/>
                  <a:ea typeface="Rockwell"/>
                  <a:cs typeface="Rockwell"/>
                  <a:sym typeface="Rockwell"/>
                </a:rPr>
                <a:t>옵션</a:t>
              </a: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FF291-6084-4336-BA9F-5975AC24B3D8}"/>
              </a:ext>
            </a:extLst>
          </p:cNvPr>
          <p:cNvGrpSpPr/>
          <p:nvPr/>
        </p:nvGrpSpPr>
        <p:grpSpPr>
          <a:xfrm>
            <a:off x="5087135" y="2378171"/>
            <a:ext cx="5320291" cy="2915176"/>
            <a:chOff x="5127245" y="2552347"/>
            <a:chExt cx="5320291" cy="2915176"/>
          </a:xfrm>
        </p:grpSpPr>
        <p:pic>
          <p:nvPicPr>
            <p:cNvPr id="14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2534242F-E101-47AF-B2CB-992AF9A78EE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36C3DC6F-0ADF-4529-A644-8CCE425E848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581D934-C6C2-473E-9DD3-9800EDD359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1A8D11-07A7-4909-9DB7-07C117527573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Google Shape;233;p19">
            <a:extLst>
              <a:ext uri="{FF2B5EF4-FFF2-40B4-BE49-F238E27FC236}">
                <a16:creationId xmlns:a16="http://schemas.microsoft.com/office/drawing/2014/main" id="{6A8A1E46-7C48-4591-81CA-C086F47CF89A}"/>
              </a:ext>
            </a:extLst>
          </p:cNvPr>
          <p:cNvSpPr txBox="1"/>
          <p:nvPr/>
        </p:nvSpPr>
        <p:spPr>
          <a:xfrm>
            <a:off x="6747983" y="1699428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D5B1D6-76B9-44FD-A4C0-D3E7B6B748EE}"/>
              </a:ext>
            </a:extLst>
          </p:cNvPr>
          <p:cNvSpPr/>
          <p:nvPr/>
        </p:nvSpPr>
        <p:spPr>
          <a:xfrm rot="21056280">
            <a:off x="5020261" y="2627358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6153B-86CE-49A0-9906-E42F6EEDA8F1}"/>
              </a:ext>
            </a:extLst>
          </p:cNvPr>
          <p:cNvSpPr/>
          <p:nvPr/>
        </p:nvSpPr>
        <p:spPr>
          <a:xfrm rot="19601782">
            <a:off x="5129726" y="400773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0BD2A-8E73-43EF-8483-21FF0BA9EDFB}"/>
              </a:ext>
            </a:extLst>
          </p:cNvPr>
          <p:cNvGrpSpPr/>
          <p:nvPr/>
        </p:nvGrpSpPr>
        <p:grpSpPr>
          <a:xfrm>
            <a:off x="3993420" y="2159114"/>
            <a:ext cx="5320291" cy="2915176"/>
            <a:chOff x="5127245" y="2552347"/>
            <a:chExt cx="5320291" cy="2915176"/>
          </a:xfrm>
        </p:grpSpPr>
        <p:pic>
          <p:nvPicPr>
            <p:cNvPr id="7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3023F53C-856B-45F2-AD6A-E3A56B13536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A453D287-207B-4BD2-A699-7FE6D394317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1651CDB2-BF97-474E-AEC1-923A0B15E2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33DC78-E442-4498-88E2-1721F2580AF5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플레이 화면 설명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idx="1"/>
          </p:nvPr>
        </p:nvSpPr>
        <p:spPr>
          <a:xfrm>
            <a:off x="1141412" y="2054602"/>
            <a:ext cx="6207343" cy="32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화면 구역 구분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서류 발행처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퀘스트 보드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서류 </a:t>
            </a:r>
            <a:r>
              <a:rPr lang="ko-KR" altLang="en-US" dirty="0" err="1"/>
              <a:t>탈착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조건이 맞으면 적립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틀리면 해당 이벤트</a:t>
            </a:r>
            <a:endParaRPr lang="en-US" altLang="ko-KR" dirty="0"/>
          </a:p>
        </p:txBody>
      </p:sp>
      <p:sp>
        <p:nvSpPr>
          <p:cNvPr id="233" name="Google Shape;233;p19"/>
          <p:cNvSpPr txBox="1"/>
          <p:nvPr/>
        </p:nvSpPr>
        <p:spPr>
          <a:xfrm>
            <a:off x="5654268" y="1663254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2AD231-66C1-468B-98F6-379EEBD39A1A}"/>
              </a:ext>
            </a:extLst>
          </p:cNvPr>
          <p:cNvGrpSpPr/>
          <p:nvPr/>
        </p:nvGrpSpPr>
        <p:grpSpPr>
          <a:xfrm>
            <a:off x="7945515" y="2159113"/>
            <a:ext cx="3105074" cy="2021096"/>
            <a:chOff x="8043280" y="2261540"/>
            <a:chExt cx="3013409" cy="1918668"/>
          </a:xfrm>
        </p:grpSpPr>
        <p:pic>
          <p:nvPicPr>
            <p:cNvPr id="12" name="Google Shape;90;p1">
              <a:extLst>
                <a:ext uri="{FF2B5EF4-FFF2-40B4-BE49-F238E27FC236}">
                  <a16:creationId xmlns:a16="http://schemas.microsoft.com/office/drawing/2014/main" id="{DE1E0EF0-F225-4F95-8197-1ED1B5BBADB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43280" y="2261540"/>
              <a:ext cx="3013409" cy="1918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 descr="https://blog.kakaocdn.net/dn/ofMaL/btrdOMOMkdb/fkqRr1VjJTgVK8hl5mJqOk/img.png"/>
            <p:cNvPicPr preferRelativeResize="0"/>
            <p:nvPr/>
          </p:nvPicPr>
          <p:blipFill rotWithShape="1">
            <a:blip r:embed="rId3">
              <a:alphaModFix/>
            </a:blip>
            <a:srcRect l="11165" t="25029" r="11106" b="59568"/>
            <a:stretch/>
          </p:blipFill>
          <p:spPr>
            <a:xfrm>
              <a:off x="8494987" y="2696822"/>
              <a:ext cx="2113829" cy="10939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사업 금융의 서류 더미 지저분한 책상에 넣어 | 프리미엄 사진">
            <a:extLst>
              <a:ext uri="{FF2B5EF4-FFF2-40B4-BE49-F238E27FC236}">
                <a16:creationId xmlns:a16="http://schemas.microsoft.com/office/drawing/2014/main" id="{2E214CEA-3FE6-4F7A-A8FD-50DEA5B3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2637" r="7220"/>
          <a:stretch/>
        </p:blipFill>
        <p:spPr bwMode="auto">
          <a:xfrm>
            <a:off x="9313711" y="4095166"/>
            <a:ext cx="1642763" cy="11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티커 코알라개 - 무료 스티커 동물개">
            <a:extLst>
              <a:ext uri="{FF2B5EF4-FFF2-40B4-BE49-F238E27FC236}">
                <a16:creationId xmlns:a16="http://schemas.microsoft.com/office/drawing/2014/main" id="{F6EF581C-FCF3-4E69-8A54-CE0A99A7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04" y="4202891"/>
            <a:ext cx="908302" cy="9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Google Shape;235;p19"/>
          <p:cNvSpPr txBox="1"/>
          <p:nvPr/>
        </p:nvSpPr>
        <p:spPr>
          <a:xfrm>
            <a:off x="876564" y="5165520"/>
            <a:ext cx="10758084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발행된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서류 수집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미취급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서류 구분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취급 의뢰서 부착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타 부서에 남은 서류전달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날짜변경 시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“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퀘스트보드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”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수수료 적립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목표 금액 또는 조건 달성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클리어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4FD817-5982-494F-A741-015D88818D0A}"/>
              </a:ext>
            </a:extLst>
          </p:cNvPr>
          <p:cNvSpPr/>
          <p:nvPr/>
        </p:nvSpPr>
        <p:spPr>
          <a:xfrm rot="21056280">
            <a:off x="3926546" y="2329920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652B7-50DF-4246-95D5-C4CACFC3CA31}"/>
              </a:ext>
            </a:extLst>
          </p:cNvPr>
          <p:cNvSpPr/>
          <p:nvPr/>
        </p:nvSpPr>
        <p:spPr>
          <a:xfrm>
            <a:off x="9317709" y="411040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>
                    <a:lumMod val="50000"/>
                  </a:schemeClr>
                </a:solidFill>
                <a:latin typeface="+mn-ea"/>
                <a:sym typeface="Rockwell"/>
              </a:rPr>
              <a:t>타 부서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AB23F7-F4B8-49DA-88FE-6ED18606045B}"/>
              </a:ext>
            </a:extLst>
          </p:cNvPr>
          <p:cNvSpPr/>
          <p:nvPr/>
        </p:nvSpPr>
        <p:spPr>
          <a:xfrm rot="19601782">
            <a:off x="4036011" y="378867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기획서 목차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1. 제목 :  </a:t>
            </a:r>
            <a:r>
              <a:rPr lang="ko-KR" b="1" dirty="0"/>
              <a:t>퀘스트 보드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2. 플랫폼 : </a:t>
            </a:r>
            <a:r>
              <a:rPr lang="ko-KR" b="1" dirty="0"/>
              <a:t>스마트폰</a:t>
            </a:r>
            <a:r>
              <a:rPr lang="ko-KR" dirty="0"/>
              <a:t> 및 멀티 플랫폼 지원 (PC, 웹, 콘솔)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3. 대상 </a:t>
            </a:r>
            <a:r>
              <a:rPr lang="ko-KR" dirty="0" err="1"/>
              <a:t>타켓팅</a:t>
            </a:r>
            <a:r>
              <a:rPr lang="ko-KR" dirty="0"/>
              <a:t> : </a:t>
            </a:r>
            <a:r>
              <a:rPr lang="ko-KR" dirty="0" err="1"/>
              <a:t>전제이용가</a:t>
            </a:r>
            <a:r>
              <a:rPr lang="ko-KR" dirty="0"/>
              <a:t>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4. 기획 의도 : (심부름) 의뢰 게시판 유지보수 담당자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5. 비즈니스 모델 : </a:t>
            </a:r>
            <a:r>
              <a:rPr lang="ko-KR" dirty="0" err="1"/>
              <a:t>애드웨어</a:t>
            </a:r>
            <a:r>
              <a:rPr lang="ko-KR" dirty="0"/>
              <a:t> 방식의 광고 노출 및 후원금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6. 개발계획 : 주간</a:t>
            </a:r>
            <a:r>
              <a:rPr lang="ko-KR" altLang="en-US" dirty="0"/>
              <a:t>점검</a:t>
            </a:r>
            <a:r>
              <a:rPr lang="ko-KR" dirty="0"/>
              <a:t> 및 기획, 그래픽, 프로그래밍, 추가일정 등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7. </a:t>
            </a:r>
            <a:r>
              <a:rPr lang="ko-KR" dirty="0" err="1"/>
              <a:t>How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Play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 - </a:t>
            </a:r>
            <a:r>
              <a:rPr lang="ko-KR" altLang="en-US" dirty="0"/>
              <a:t>손이 심심할 때 스마트폰에서 </a:t>
            </a:r>
            <a:r>
              <a:rPr lang="ko-KR" dirty="0"/>
              <a:t>콘텐츠를 터치 방식으로 즐길 수 있는 게임</a:t>
            </a:r>
            <a:br>
              <a:rPr lang="ko-KR" dirty="0"/>
            </a:br>
            <a:r>
              <a:rPr lang="ko-KR" dirty="0"/>
              <a:t> - 조건에 맞춰 의뢰내용을 게시판에 정리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8. 요약 및 질문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idx="1"/>
          </p:nvPr>
        </p:nvSpPr>
        <p:spPr>
          <a:xfrm>
            <a:off x="1141412" y="1748901"/>
            <a:ext cx="9546162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클릭 시 서류 </a:t>
            </a:r>
            <a:r>
              <a:rPr lang="ko-KR" altLang="en-US" dirty="0" err="1"/>
              <a:t>탈착</a:t>
            </a:r>
            <a:r>
              <a:rPr lang="ko-KR" dirty="0"/>
              <a:t> 시스템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수거 모드 </a:t>
            </a:r>
            <a:r>
              <a:rPr lang="en-US" altLang="ko-KR" dirty="0"/>
              <a:t>: </a:t>
            </a:r>
            <a:r>
              <a:rPr lang="ko-KR" altLang="en-US" dirty="0"/>
              <a:t>클릭한 순서대로 서류 순차누적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빈 칸에서 수거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서류가 가득 든 경우 수거불가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부착 모드 </a:t>
            </a:r>
            <a:r>
              <a:rPr lang="en-US" altLang="ko-KR" dirty="0"/>
              <a:t>: </a:t>
            </a:r>
            <a:r>
              <a:rPr lang="ko-KR" altLang="en-US" dirty="0"/>
              <a:t>역방향으로 최근 누적서류 부착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같은자리 중복 부착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서류가 없는 경우 부착 불가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부착 서류에 따른 피드백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부서에 </a:t>
            </a:r>
            <a:r>
              <a:rPr lang="ko-KR" altLang="en-US" dirty="0" err="1"/>
              <a:t>탈착</a:t>
            </a:r>
            <a:r>
              <a:rPr lang="ko-KR" altLang="en-US" dirty="0"/>
              <a:t> 시스템이 적용 </a:t>
            </a:r>
            <a:r>
              <a:rPr lang="en-US" altLang="ko-KR" dirty="0"/>
              <a:t>(</a:t>
            </a:r>
            <a:r>
              <a:rPr lang="ko-KR" altLang="en-US" dirty="0"/>
              <a:t>실수 방지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 또는 부착 조건에 따라 일부 소거 후 동시에 수수료 반영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게시판에 </a:t>
            </a:r>
            <a:r>
              <a:rPr lang="ko-KR" altLang="en-US" dirty="0" err="1"/>
              <a:t>퀘트스</a:t>
            </a:r>
            <a:r>
              <a:rPr lang="ko-KR" altLang="en-US" dirty="0"/>
              <a:t> 재발행 또는 취급불허 서류가 랜덤 발생한다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의뢰서</a:t>
            </a:r>
            <a:r>
              <a:rPr lang="en-US" altLang="ko-KR" dirty="0"/>
              <a:t>(</a:t>
            </a:r>
            <a:r>
              <a:rPr lang="ko-KR" altLang="en-US" dirty="0"/>
              <a:t>서류</a:t>
            </a:r>
            <a:r>
              <a:rPr lang="en-US" altLang="ko-KR" dirty="0"/>
              <a:t>)</a:t>
            </a:r>
            <a:r>
              <a:rPr lang="ko-KR" altLang="en-US" dirty="0"/>
              <a:t> 취급 방법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6BA81C-1DD9-4E71-BB76-C14905E5CD33}"/>
              </a:ext>
            </a:extLst>
          </p:cNvPr>
          <p:cNvGrpSpPr/>
          <p:nvPr/>
        </p:nvGrpSpPr>
        <p:grpSpPr>
          <a:xfrm>
            <a:off x="6368668" y="1635330"/>
            <a:ext cx="4845097" cy="3153679"/>
            <a:chOff x="7945514" y="1617575"/>
            <a:chExt cx="3105074" cy="20210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45DF755-0D69-499E-A12D-830DB673D733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606C3E9D-8D76-4648-93FE-1477312EFF0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F10DEBEB-0A22-49C8-9A21-3FD690DDFCB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" name="Google Shape;224;p18">
              <a:extLst>
                <a:ext uri="{FF2B5EF4-FFF2-40B4-BE49-F238E27FC236}">
                  <a16:creationId xmlns:a16="http://schemas.microsoft.com/office/drawing/2014/main" id="{27A79B43-0751-4D52-8C5F-FCBEAA1ABBE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 보드 담당자 코알라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1121667" y="1920069"/>
            <a:ext cx="9546162" cy="41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게시판에 의뢰서 붙이는 코알라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부서와 상호작용</a:t>
            </a:r>
            <a:br>
              <a:rPr lang="en-US" altLang="ko-KR" dirty="0"/>
            </a:br>
            <a:r>
              <a:rPr lang="ko-KR" dirty="0"/>
              <a:t>- </a:t>
            </a:r>
            <a:r>
              <a:rPr lang="ko-KR" altLang="en-US" dirty="0"/>
              <a:t>부착과 수거 모드를 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br>
              <a:rPr lang="ko-KR" dirty="0"/>
            </a:br>
            <a:r>
              <a:rPr lang="en-US" altLang="ko-KR" dirty="0"/>
              <a:t>- </a:t>
            </a:r>
            <a:r>
              <a:rPr lang="ko-KR" altLang="en-US" dirty="0"/>
              <a:t>퇴근 전까지 부착서류 수정가능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 err="1"/>
              <a:t>탈착</a:t>
            </a:r>
            <a:r>
              <a:rPr lang="ko-KR" altLang="en-US" dirty="0"/>
              <a:t> 모드 상태 아이콘 표현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가장 최근에 소지한 서류의 종류 표시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952BA9-C163-4392-917B-263526520B6B}"/>
              </a:ext>
            </a:extLst>
          </p:cNvPr>
          <p:cNvGrpSpPr/>
          <p:nvPr/>
        </p:nvGrpSpPr>
        <p:grpSpPr>
          <a:xfrm>
            <a:off x="6211915" y="1635330"/>
            <a:ext cx="4845097" cy="3153679"/>
            <a:chOff x="7945514" y="1617575"/>
            <a:chExt cx="3105074" cy="20210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C0CC8D-D6D2-423E-8989-2C72D7A27708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941DF96C-11E2-4B55-A150-81278E17B96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926C37EC-1FF4-443F-92D2-2985341B9C5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45D0562D-B7EE-41A7-BFAB-24BDC7C2EA4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212;p17" descr="스티커 코알라개 - 무료 스티커 동물개">
            <a:extLst>
              <a:ext uri="{FF2B5EF4-FFF2-40B4-BE49-F238E27FC236}">
                <a16:creationId xmlns:a16="http://schemas.microsoft.com/office/drawing/2014/main" id="{EF382BAC-0792-4828-BE6B-5D3A96E20C6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716" b="19313"/>
          <a:stretch/>
        </p:blipFill>
        <p:spPr>
          <a:xfrm>
            <a:off x="7711151" y="3477416"/>
            <a:ext cx="1846624" cy="11627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43543E-0E2B-4510-95B2-2D99BB05F2BA}"/>
              </a:ext>
            </a:extLst>
          </p:cNvPr>
          <p:cNvGrpSpPr/>
          <p:nvPr/>
        </p:nvGrpSpPr>
        <p:grpSpPr>
          <a:xfrm>
            <a:off x="1870184" y="4067153"/>
            <a:ext cx="1166121" cy="1146097"/>
            <a:chOff x="4498602" y="5195673"/>
            <a:chExt cx="1166121" cy="11460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D4AD595-2C16-4121-A54A-E64F061BB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259"/>
            <a:stretch/>
          </p:blipFill>
          <p:spPr>
            <a:xfrm>
              <a:off x="4498602" y="5195673"/>
              <a:ext cx="1166121" cy="114609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8391C0-E88B-4260-ADF7-145E777E211D}"/>
                </a:ext>
              </a:extLst>
            </p:cNvPr>
            <p:cNvSpPr/>
            <p:nvPr/>
          </p:nvSpPr>
          <p:spPr>
            <a:xfrm rot="21056280">
              <a:off x="4671327" y="5537888"/>
              <a:ext cx="8206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부착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6DF2C0-F81E-43A4-8281-B6D6499F9D2B}"/>
              </a:ext>
            </a:extLst>
          </p:cNvPr>
          <p:cNvGrpSpPr/>
          <p:nvPr/>
        </p:nvGrpSpPr>
        <p:grpSpPr>
          <a:xfrm>
            <a:off x="4597596" y="4058476"/>
            <a:ext cx="1166121" cy="1146097"/>
            <a:chOff x="2518878" y="5195669"/>
            <a:chExt cx="1166121" cy="11460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19BABF-A830-48C0-9314-11D963AA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1370"/>
            <a:stretch/>
          </p:blipFill>
          <p:spPr>
            <a:xfrm>
              <a:off x="2518878" y="5195669"/>
              <a:ext cx="1166121" cy="114609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78E02A-7818-42D6-ACC0-2411FB5E391F}"/>
                </a:ext>
              </a:extLst>
            </p:cNvPr>
            <p:cNvSpPr/>
            <p:nvPr/>
          </p:nvSpPr>
          <p:spPr>
            <a:xfrm rot="21056280">
              <a:off x="2628158" y="5556554"/>
              <a:ext cx="9475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수거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95DEDAE3-2112-45B3-883E-A74B80DDA7C1}"/>
              </a:ext>
            </a:extLst>
          </p:cNvPr>
          <p:cNvSpPr/>
          <p:nvPr/>
        </p:nvSpPr>
        <p:spPr>
          <a:xfrm>
            <a:off x="3124769" y="4316167"/>
            <a:ext cx="1384363" cy="6480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B8F45B-1362-4EAF-B858-86DB6610EE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5985"/>
          <a:stretch/>
        </p:blipFill>
        <p:spPr>
          <a:xfrm>
            <a:off x="5584288" y="5042263"/>
            <a:ext cx="2876951" cy="1309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5AE5AA-2F61-4BEE-B3EE-D64976D306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439" t="35569" r="1439" b="30416"/>
          <a:stretch/>
        </p:blipFill>
        <p:spPr>
          <a:xfrm>
            <a:off x="8461239" y="5064435"/>
            <a:ext cx="2876951" cy="13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b="1" dirty="0" err="1"/>
              <a:t>꽐라인지</a:t>
            </a:r>
            <a:r>
              <a:rPr lang="ko-KR" altLang="en-US" b="1" dirty="0"/>
              <a:t> </a:t>
            </a:r>
            <a:r>
              <a:rPr lang="ko-KR" altLang="en-US" b="1" dirty="0" err="1"/>
              <a:t>코알란지</a:t>
            </a:r>
            <a:r>
              <a:rPr lang="ko-KR" altLang="en-US" b="1" dirty="0"/>
              <a:t> 뭘 해</a:t>
            </a:r>
            <a:r>
              <a:rPr lang="en-US" altLang="ko-KR" b="1" dirty="0"/>
              <a:t>?</a:t>
            </a:r>
            <a:r>
              <a:rPr lang="ko-KR" b="1" dirty="0"/>
              <a:t> </a:t>
            </a:r>
            <a:endParaRPr dirty="0"/>
          </a:p>
        </p:txBody>
      </p:sp>
      <p:sp>
        <p:nvSpPr>
          <p:cNvPr id="264" name="Google Shape;264;p22"/>
          <p:cNvSpPr txBox="1">
            <a:spLocks noGrp="1"/>
          </p:cNvSpPr>
          <p:nvPr>
            <p:ph idx="1"/>
          </p:nvPr>
        </p:nvSpPr>
        <p:spPr>
          <a:xfrm>
            <a:off x="1141412" y="1769376"/>
            <a:ext cx="8612188" cy="428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출근한 </a:t>
            </a:r>
            <a:r>
              <a:rPr lang="ko-KR" altLang="en-US" dirty="0" err="1"/>
              <a:t>코알라로</a:t>
            </a:r>
            <a:r>
              <a:rPr lang="ko-KR" altLang="en-US" dirty="0"/>
              <a:t> 해볼 수 있는 건</a:t>
            </a:r>
            <a:r>
              <a:rPr lang="en-US" altLang="ko-KR" dirty="0"/>
              <a:t>?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 상호작용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</a:t>
            </a:r>
            <a:r>
              <a:rPr lang="en-US" altLang="ko-KR" dirty="0"/>
              <a:t>, </a:t>
            </a:r>
            <a:r>
              <a:rPr lang="ko-KR" altLang="en-US" dirty="0"/>
              <a:t>퇴근</a:t>
            </a:r>
            <a:r>
              <a:rPr lang="en-US" altLang="ko-KR" dirty="0"/>
              <a:t>, </a:t>
            </a:r>
            <a:r>
              <a:rPr lang="ko-KR" altLang="en-US" dirty="0"/>
              <a:t>관찰 추가예정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</a:t>
            </a:r>
            <a:r>
              <a:rPr lang="ko-KR" dirty="0"/>
              <a:t> 상태표시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잔고</a:t>
            </a:r>
            <a:r>
              <a:rPr lang="en-US" altLang="ko-KR" dirty="0"/>
              <a:t>, </a:t>
            </a:r>
            <a:r>
              <a:rPr lang="ko-KR" altLang="en-US" dirty="0"/>
              <a:t>일차</a:t>
            </a:r>
            <a:r>
              <a:rPr lang="en-US" altLang="ko-KR" dirty="0"/>
              <a:t>, </a:t>
            </a:r>
            <a:r>
              <a:rPr lang="ko-KR" altLang="en-US" dirty="0" err="1"/>
              <a:t>탈착모드</a:t>
            </a:r>
            <a:r>
              <a:rPr lang="en-US" altLang="ko-KR" dirty="0"/>
              <a:t>, </a:t>
            </a:r>
            <a:r>
              <a:rPr lang="ko-KR" altLang="en-US" dirty="0"/>
              <a:t>최근 소지 서류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일차에 따른 변화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일차가 지날수록 더 많은 서류를 다룸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코알라의 목표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저주를 풀기위해 돈을 많이 벌어야 함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돈은 얼마나 벌고 있습니까</a:t>
            </a:r>
            <a:r>
              <a:rPr lang="en-US" altLang="ko-KR" dirty="0"/>
              <a:t>?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잔고 </a:t>
            </a:r>
            <a:r>
              <a:rPr lang="en-US" altLang="ko-KR" dirty="0"/>
              <a:t>+ </a:t>
            </a:r>
            <a:r>
              <a:rPr lang="ko-KR" altLang="en-US" dirty="0"/>
              <a:t>게시판 수수료 </a:t>
            </a:r>
            <a:r>
              <a:rPr lang="en-US" altLang="ko-KR" dirty="0"/>
              <a:t>– </a:t>
            </a:r>
            <a:r>
              <a:rPr lang="ko-KR" altLang="en-US" dirty="0"/>
              <a:t>벌금 </a:t>
            </a:r>
            <a:r>
              <a:rPr lang="en-US" altLang="ko-KR" dirty="0"/>
              <a:t>–</a:t>
            </a:r>
            <a:r>
              <a:rPr lang="ko-KR" altLang="en-US" dirty="0"/>
              <a:t>생활비 </a:t>
            </a:r>
            <a:r>
              <a:rPr lang="en-US" altLang="ko-KR" dirty="0"/>
              <a:t>–</a:t>
            </a:r>
            <a:r>
              <a:rPr lang="ko-KR" altLang="en-US" dirty="0"/>
              <a:t>아이템 </a:t>
            </a:r>
            <a:r>
              <a:rPr lang="ko-KR" altLang="en-US" dirty="0" err="1"/>
              <a:t>구매비</a:t>
            </a:r>
            <a:endParaRPr dirty="0"/>
          </a:p>
        </p:txBody>
      </p:sp>
      <p:pic>
        <p:nvPicPr>
          <p:cNvPr id="13" name="Picture 6" descr="스티커 코알라개 - 무료 스티커 동물개">
            <a:extLst>
              <a:ext uri="{FF2B5EF4-FFF2-40B4-BE49-F238E27FC236}">
                <a16:creationId xmlns:a16="http://schemas.microsoft.com/office/drawing/2014/main" id="{CAE369D1-F408-4303-90A2-FF77EC6D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01" y="2444179"/>
            <a:ext cx="2254193" cy="22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F435AD-5F6E-457C-A70D-9A3744D32988}"/>
              </a:ext>
            </a:extLst>
          </p:cNvPr>
          <p:cNvSpPr/>
          <p:nvPr/>
        </p:nvSpPr>
        <p:spPr>
          <a:xfrm>
            <a:off x="8971998" y="1963757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우짜라고</a:t>
            </a:r>
            <a:r>
              <a:rPr lang="en-US" altLang="ko-KR" dirty="0"/>
              <a:t>…</a:t>
            </a:r>
            <a:r>
              <a:rPr lang="ko-KR" altLang="en-US" dirty="0"/>
              <a:t>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b="1" dirty="0"/>
              <a:t>아이템</a:t>
            </a:r>
            <a:r>
              <a:rPr lang="ko-KR" dirty="0"/>
              <a:t> </a:t>
            </a:r>
            <a:r>
              <a:rPr lang="ko-KR" sz="2000" dirty="0"/>
              <a:t>(</a:t>
            </a:r>
            <a:r>
              <a:rPr lang="ko-KR" altLang="en-US" sz="2000" dirty="0"/>
              <a:t>모은 잔고로 </a:t>
            </a:r>
            <a:r>
              <a:rPr lang="en-US" altLang="ko-KR" sz="2000" dirty="0"/>
              <a:t>1</a:t>
            </a:r>
            <a:r>
              <a:rPr lang="ko-KR" altLang="en-US" sz="2000" dirty="0"/>
              <a:t>번씩 구매할 수 있다는 설정</a:t>
            </a:r>
            <a:r>
              <a:rPr lang="ko-KR" sz="2000" dirty="0"/>
              <a:t>)</a:t>
            </a:r>
            <a:endParaRPr dirty="0"/>
          </a:p>
        </p:txBody>
      </p:sp>
      <p:graphicFrame>
        <p:nvGraphicFramePr>
          <p:cNvPr id="276" name="Google Shape;276;p23"/>
          <p:cNvGraphicFramePr/>
          <p:nvPr>
            <p:extLst>
              <p:ext uri="{D42A27DB-BD31-4B8C-83A1-F6EECF244321}">
                <p14:modId xmlns:p14="http://schemas.microsoft.com/office/powerpoint/2010/main" val="911662404"/>
              </p:ext>
            </p:extLst>
          </p:nvPr>
        </p:nvGraphicFramePr>
        <p:xfrm>
          <a:off x="1141413" y="2189527"/>
          <a:ext cx="9905975" cy="3421350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13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아이템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이름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효과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보따리장수</a:t>
                      </a: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발행처의 모든 서류를 한번에 옮길 수 있다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길드마스터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모든 서류를 취급하여 벌금 페널티만 없어진다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쇼미더머니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로또에 당첨되어 게임오버가 없어진다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잔고가 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???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리미트리스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게시판을 자동으로 관리하여 방치형 게임모드를 활성화 한다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226" y="3481075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7314" y="4236084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7314" y="4991093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오비도스 웨건 접이식카트 캠핑웨건 - 월드훼밀리몰">
            <a:extLst>
              <a:ext uri="{FF2B5EF4-FFF2-40B4-BE49-F238E27FC236}">
                <a16:creationId xmlns:a16="http://schemas.microsoft.com/office/drawing/2014/main" id="{1318155B-2DE5-438E-B088-D043DF64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15" y="2621916"/>
            <a:ext cx="650421" cy="6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0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서류의</a:t>
            </a:r>
            <a:r>
              <a:rPr lang="ko-KR" dirty="0"/>
              <a:t> 종류는 </a:t>
            </a:r>
            <a:r>
              <a:rPr lang="ko-KR" b="1" dirty="0">
                <a:solidFill>
                  <a:srgbClr val="00B0F0"/>
                </a:solidFill>
              </a:rPr>
              <a:t>세 종류</a:t>
            </a:r>
            <a:br>
              <a:rPr lang="ko-KR" dirty="0"/>
            </a:br>
            <a:r>
              <a:rPr lang="ko-KR" dirty="0"/>
              <a:t>- 일반 의뢰</a:t>
            </a:r>
            <a:r>
              <a:rPr lang="ko-KR" altLang="en-US" dirty="0"/>
              <a:t>서</a:t>
            </a:r>
            <a:r>
              <a:rPr lang="ko-KR" dirty="0"/>
              <a:t> </a:t>
            </a:r>
            <a:r>
              <a:rPr lang="en-US" altLang="ko-KR" dirty="0"/>
              <a:t>3</a:t>
            </a:r>
            <a:r>
              <a:rPr lang="ko-KR" dirty="0"/>
              <a:t>가지</a:t>
            </a:r>
            <a:br>
              <a:rPr lang="ko-KR" dirty="0"/>
            </a:br>
            <a:r>
              <a:rPr lang="ko-KR" dirty="0"/>
              <a:t>- 상시 의뢰서</a:t>
            </a:r>
            <a:r>
              <a:rPr lang="en-US" altLang="ko-KR" dirty="0"/>
              <a:t> 1</a:t>
            </a:r>
            <a:r>
              <a:rPr lang="ko-KR" altLang="en-US" dirty="0"/>
              <a:t>가지</a:t>
            </a:r>
            <a:br>
              <a:rPr lang="ko-KR" dirty="0"/>
            </a:br>
            <a:r>
              <a:rPr lang="ko-KR" dirty="0"/>
              <a:t>- 지정 의뢰서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dirty="0"/>
              <a:t> </a:t>
            </a:r>
            <a:r>
              <a:rPr lang="ko-KR" altLang="en-US" dirty="0"/>
              <a:t>취급불가 서류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일반</a:t>
            </a:r>
            <a:r>
              <a:rPr lang="en-US" altLang="ko-KR" dirty="0"/>
              <a:t> </a:t>
            </a:r>
            <a:r>
              <a:rPr lang="ko-KR" altLang="en-US" dirty="0"/>
              <a:t>퀘스트</a:t>
            </a:r>
            <a:r>
              <a:rPr lang="ko-KR" dirty="0"/>
              <a:t> 의뢰서</a:t>
            </a:r>
            <a:br>
              <a:rPr lang="ko-KR" dirty="0"/>
            </a:br>
            <a:r>
              <a:rPr lang="ko-KR" dirty="0"/>
              <a:t>- 기한이 정해진 일반 </a:t>
            </a:r>
            <a:r>
              <a:rPr lang="ko-KR" altLang="en-US" dirty="0"/>
              <a:t>퀘스트</a:t>
            </a:r>
            <a:br>
              <a:rPr lang="ko-KR" dirty="0"/>
            </a:br>
            <a:r>
              <a:rPr lang="ko-KR" dirty="0"/>
              <a:t>- 기한 이후에 남</a:t>
            </a:r>
            <a:r>
              <a:rPr lang="ko-KR" altLang="en-US" dirty="0"/>
              <a:t>으면 취급불가 서류가 됨</a:t>
            </a:r>
            <a:br>
              <a:rPr lang="ko-KR" dirty="0"/>
            </a:br>
            <a:r>
              <a:rPr lang="ko-KR" dirty="0"/>
              <a:t>- 의뢰</a:t>
            </a:r>
            <a:r>
              <a:rPr lang="ko-KR" altLang="en-US" dirty="0"/>
              <a:t>서</a:t>
            </a:r>
            <a:r>
              <a:rPr lang="ko-KR" dirty="0"/>
              <a:t> </a:t>
            </a:r>
            <a:r>
              <a:rPr lang="ko-KR" dirty="0" err="1"/>
              <a:t>소멸시</a:t>
            </a:r>
            <a:r>
              <a:rPr lang="ko-KR" dirty="0"/>
              <a:t> 획득 수수료가 각각 다름.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0" t="1958" r="-1298" b="2326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0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상시 퀘스트 의뢰서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여러 번 할 수 있고</a:t>
            </a:r>
            <a:r>
              <a:rPr lang="en-US" altLang="ko-KR" dirty="0"/>
              <a:t>,</a:t>
            </a:r>
            <a:r>
              <a:rPr lang="ko-KR" altLang="en-US" dirty="0"/>
              <a:t> 고정 수수료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후반에 갈수록 고급 의뢰교체 가능</a:t>
            </a:r>
          </a:p>
          <a:p>
            <a:pPr lvl="0">
              <a:buSzPts val="2000"/>
            </a:pPr>
            <a:r>
              <a:rPr lang="ko-KR" altLang="en-US" dirty="0"/>
              <a:t>지정 퀘스트 의뢰서 </a:t>
            </a:r>
            <a:r>
              <a:rPr lang="en-US" altLang="ko-KR" dirty="0"/>
              <a:t>(</a:t>
            </a:r>
            <a:r>
              <a:rPr lang="ko-KR" altLang="en-US" dirty="0"/>
              <a:t>남색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길드마스터 전용서류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벌금이 있음</a:t>
            </a:r>
            <a:endParaRPr lang="en-US" altLang="ko-KR" dirty="0"/>
          </a:p>
          <a:p>
            <a:pPr lvl="0">
              <a:buSzPts val="2000"/>
            </a:pPr>
            <a:r>
              <a:rPr lang="ko-KR" altLang="en-US" dirty="0"/>
              <a:t> 불법 게시물 또는 게시만료 의뢰서 </a:t>
            </a:r>
            <a:r>
              <a:rPr lang="en-US" altLang="ko-KR" dirty="0"/>
              <a:t>(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취급불허 서류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수거해서 타 부서에 전달해야 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관련 이벤트 있음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" t="2142" r="47437" b="2142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옵션 난이도</a:t>
            </a:r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idx="1"/>
          </p:nvPr>
        </p:nvSpPr>
        <p:spPr>
          <a:xfrm>
            <a:off x="1141413" y="2432807"/>
            <a:ext cx="9905998" cy="346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상시 의뢰서</a:t>
            </a:r>
            <a:br>
              <a:rPr lang="ko-KR" dirty="0"/>
            </a:br>
            <a:r>
              <a:rPr lang="ko-KR" dirty="0"/>
              <a:t>- 여러 번 할 수 있는 고정 수입원</a:t>
            </a:r>
            <a:br>
              <a:rPr lang="ko-KR" dirty="0"/>
            </a:br>
            <a:r>
              <a:rPr lang="ko-KR" dirty="0"/>
              <a:t>- 후반에 갈수록 고급 의뢰교체 가능</a:t>
            </a:r>
            <a:endParaRPr b="1" dirty="0">
              <a:solidFill>
                <a:srgbClr val="00B0F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지정 의뢰서 또는 게시만료 서류</a:t>
            </a:r>
            <a:br>
              <a:rPr lang="ko-KR" dirty="0"/>
            </a:br>
            <a:r>
              <a:rPr lang="ko-KR" dirty="0"/>
              <a:t>- 취급하면 곤란한 서류</a:t>
            </a:r>
            <a:br>
              <a:rPr lang="ko-KR" dirty="0"/>
            </a:br>
            <a:r>
              <a:rPr lang="ko-KR" dirty="0"/>
              <a:t>- 기한 만료된 의뢰서</a:t>
            </a:r>
            <a:br>
              <a:rPr lang="ko-KR" dirty="0"/>
            </a:br>
            <a:r>
              <a:rPr lang="ko-KR" dirty="0"/>
              <a:t>- 다른 담당자에게 전달해야 함</a:t>
            </a:r>
            <a:endParaRPr dirty="0"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041" y="2935555"/>
            <a:ext cx="4874370" cy="257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389" y="1254800"/>
            <a:ext cx="8221222" cy="515374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의뢰별 조작방법 예시 ???  </a:t>
            </a:r>
            <a:r>
              <a:rPr lang="ko-KR" sz="2400"/>
              <a:t>(레벨 디자인)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최종근무일 예시  </a:t>
            </a:r>
            <a:r>
              <a:rPr lang="ko-KR" sz="2400"/>
              <a:t>(레벨 디자인)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218" y="1344638"/>
            <a:ext cx="6733564" cy="38499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1860637" y="5341689"/>
            <a:ext cx="8533323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후임자 : 인수인계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과정에서 의뢰 내용을 함부로 다룬다.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뒷수습을 하면서 아이템을 강제사용 해야만 은퇴가 가능하다.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게임오버와 이어하기 그리고 엔딩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게임오버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조건. 그리고 게임 </a:t>
            </a: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이어하기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방법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게임 엔딩</a:t>
            </a:r>
            <a:r>
              <a:rPr lang="ko-KR" sz="2000" b="1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조건.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엔딩 장면 요약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14" name="Google Shape;314;p28" descr="https://postfiles.pstatic.net/MjAxOTA0MTdfOTQg/MDAxNTU1NTA5MzI2NDUy.x8LKbf4L-Jd_cuLFVaHXEdqg-YpH3ZOJZ7gA7-QJcT0g.m1ZEGLR8i1_qg6YoYwbUU2v7iYThdfYna0Vq9KdvNMog.JPEG.jconan/youtube_com_20190417_195231.jpg?type=w5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722" y="1433031"/>
            <a:ext cx="2943019" cy="33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t="9417" b="23913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5">
            <a:alphaModFix/>
          </a:blip>
          <a:srcRect t="10314" b="30603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3815476" y="2869907"/>
            <a:ext cx="1184364" cy="6238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 b="1" dirty="0"/>
              <a:t>퀘스트 보드</a:t>
            </a:r>
            <a:r>
              <a:rPr lang="ko-KR" sz="3200" dirty="0"/>
              <a:t>(의뢰 게시판)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dirty="0"/>
              <a:t>장르 : 경영 </a:t>
            </a:r>
            <a:r>
              <a:rPr lang="ko-KR" dirty="0" err="1"/>
              <a:t>타이쿤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 요약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1. 제목 :  </a:t>
            </a:r>
            <a:r>
              <a:rPr lang="ko-KR" b="1"/>
              <a:t>“퀘스트 보드”</a:t>
            </a:r>
            <a:r>
              <a:rPr lang="ko-KR"/>
              <a:t>(경영 </a:t>
            </a:r>
            <a:r>
              <a:rPr lang="ko-KR" b="1">
                <a:solidFill>
                  <a:srgbClr val="00B0F0"/>
                </a:solidFill>
              </a:rPr>
              <a:t>타이쿤</a:t>
            </a:r>
            <a:r>
              <a:rPr lang="ko-KR"/>
              <a:t>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2. 플랫폼 : </a:t>
            </a:r>
            <a:r>
              <a:rPr lang="ko-KR" b="1"/>
              <a:t>스마트폰</a:t>
            </a:r>
            <a:r>
              <a:rPr lang="ko-KR"/>
              <a:t> 및 멀티 플랫폼 지원 (PC, 웹, 콘솔)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3. 대상 타켓팅 : 전체 이용가 (타이쿤 매니아, 활자 중독자)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4. 기획 의도 : 의뢰 게시판 시스템의 일부 구현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5. 비즈니스 모델 : 애드웨어 방식의 광고 노출 및 콜라보를 통한 게임 후원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6. 개발계획 : 주간회의 및 일정 작성표 확인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7. How to Play </a:t>
            </a:r>
            <a:br>
              <a:rPr lang="ko-KR"/>
            </a:br>
            <a:r>
              <a:rPr lang="ko-KR"/>
              <a:t> - 라이트노벨을 읽듯, 콘텐츠를 터치 방식으로 즐길 수 있는 게임</a:t>
            </a:r>
            <a:br>
              <a:rPr lang="ko-KR"/>
            </a:br>
            <a:r>
              <a:rPr lang="ko-KR"/>
              <a:t> - 조건에 맞춰 의뢰내용을 게시판에 정리하는 게임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8. 질문?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EC43AB-C9A9-4C50-A703-9E947ED23294}"/>
              </a:ext>
            </a:extLst>
          </p:cNvPr>
          <p:cNvGrpSpPr/>
          <p:nvPr/>
        </p:nvGrpSpPr>
        <p:grpSpPr>
          <a:xfrm>
            <a:off x="5185776" y="1853754"/>
            <a:ext cx="5554645" cy="3260451"/>
            <a:chOff x="6447962" y="1798774"/>
            <a:chExt cx="5554645" cy="3260451"/>
          </a:xfrm>
        </p:grpSpPr>
        <p:pic>
          <p:nvPicPr>
            <p:cNvPr id="4" name="Google Shape;90;p1">
              <a:extLst>
                <a:ext uri="{FF2B5EF4-FFF2-40B4-BE49-F238E27FC236}">
                  <a16:creationId xmlns:a16="http://schemas.microsoft.com/office/drawing/2014/main" id="{3DB0F5E1-4D09-4DC1-A3E7-BC286A4F2E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820" t="12478" r="3313" b="933"/>
            <a:stretch/>
          </p:blipFill>
          <p:spPr>
            <a:xfrm>
              <a:off x="6447962" y="1798774"/>
              <a:ext cx="5554645" cy="326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BE05823-7903-4A10-9D64-3910FA6D0454}"/>
                </a:ext>
              </a:extLst>
            </p:cNvPr>
            <p:cNvSpPr/>
            <p:nvPr/>
          </p:nvSpPr>
          <p:spPr>
            <a:xfrm>
              <a:off x="7574032" y="2312178"/>
              <a:ext cx="33025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ko-KR" sz="2800" b="1" dirty="0">
                  <a:solidFill>
                    <a:srgbClr val="FF0000"/>
                  </a:solidFill>
                </a:rPr>
                <a:t>의뢰</a:t>
              </a:r>
              <a:r>
                <a:rPr lang="ko-KR" altLang="en-US" sz="2800" b="1" dirty="0">
                  <a:solidFill>
                    <a:srgbClr val="FF0000"/>
                  </a:solidFill>
                </a:rPr>
                <a:t>서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 발주 및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 </a:t>
              </a:r>
              <a:br>
                <a:rPr lang="en-US" altLang="ko-KR" sz="2800" b="1" dirty="0">
                  <a:solidFill>
                    <a:srgbClr val="FF0000"/>
                  </a:solidFill>
                </a:rPr>
              </a:br>
              <a:r>
                <a:rPr lang="ko-KR" altLang="en-US" sz="2800" b="1" dirty="0">
                  <a:solidFill>
                    <a:srgbClr val="FF0000"/>
                  </a:solidFill>
                </a:rPr>
                <a:t>게시판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 관리자 급구 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A4ED7E2-463F-4A66-9614-F0B38B87D6AB}"/>
                </a:ext>
              </a:extLst>
            </p:cNvPr>
            <p:cNvSpPr/>
            <p:nvPr/>
          </p:nvSpPr>
          <p:spPr>
            <a:xfrm>
              <a:off x="7497888" y="3337210"/>
              <a:ext cx="345479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dirty="0">
                  <a:solidFill>
                    <a:schemeClr val="bg1"/>
                  </a:solidFill>
                </a:rPr>
                <a:t>의뢰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게시판</a:t>
              </a:r>
              <a:r>
                <a:rPr lang="ko-KR" altLang="ko-KR" dirty="0">
                  <a:solidFill>
                    <a:schemeClr val="bg1"/>
                  </a:solidFill>
                </a:rPr>
                <a:t> 관리자를 </a:t>
              </a:r>
              <a:r>
                <a:rPr lang="ko-KR" altLang="en-US" dirty="0">
                  <a:solidFill>
                    <a:schemeClr val="bg1"/>
                  </a:solidFill>
                </a:rPr>
                <a:t>구합니다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보수는 의뢰서 접수 </a:t>
              </a:r>
              <a:r>
                <a:rPr lang="ko-KR" altLang="en-US" dirty="0" err="1">
                  <a:solidFill>
                    <a:schemeClr val="bg1"/>
                  </a:solidFill>
                </a:rPr>
                <a:t>확인시</a:t>
              </a:r>
              <a:r>
                <a:rPr lang="ko-KR" altLang="en-US" dirty="0">
                  <a:solidFill>
                    <a:schemeClr val="bg1"/>
                  </a:solidFill>
                </a:rPr>
                <a:t> 지급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단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의뢰서 오남용은 벌금입니다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sz="3600" b="1" dirty="0"/>
              <a:t>퀘스트 보드 </a:t>
            </a:r>
            <a:r>
              <a:rPr lang="ko-KR" dirty="0"/>
              <a:t>(의뢰 게시판)</a:t>
            </a:r>
            <a:endParaRPr sz="3600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1141413" y="2080470"/>
            <a:ext cx="9905998" cy="41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장르 : 경영 </a:t>
            </a:r>
            <a:r>
              <a:rPr lang="ko-KR" dirty="0" err="1"/>
              <a:t>타이쿤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발주처 서류 취득</a:t>
            </a:r>
            <a:br>
              <a:rPr lang="ko-KR" dirty="0"/>
            </a:br>
            <a:r>
              <a:rPr lang="ko-KR" dirty="0"/>
              <a:t>- 조건에 맞춰 의</a:t>
            </a:r>
            <a:r>
              <a:rPr lang="ko-KR" altLang="en-US" dirty="0"/>
              <a:t>뢰서 </a:t>
            </a:r>
            <a:r>
              <a:rPr lang="ko-KR" altLang="en-US" dirty="0" err="1"/>
              <a:t>탈착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담당 부서 고유임무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보드” 배경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코알라의</a:t>
            </a:r>
            <a:r>
              <a:rPr lang="en-US" altLang="ko-KR" dirty="0"/>
              <a:t> </a:t>
            </a:r>
            <a:r>
              <a:rPr lang="ko-KR" altLang="en-US" dirty="0"/>
              <a:t>저주를 풀려면 돈이 필요함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일자리 게시판 구석에 급구 의뢰서 발견</a:t>
            </a:r>
            <a:br>
              <a:rPr lang="ko-KR" dirty="0"/>
            </a:br>
            <a:r>
              <a:rPr lang="ko-KR" dirty="0"/>
              <a:t>- 퀘스트 보드 담당자가</a:t>
            </a:r>
            <a:r>
              <a:rPr lang="en-US" altLang="ko-KR" dirty="0"/>
              <a:t> </a:t>
            </a:r>
            <a:r>
              <a:rPr lang="ko-KR" altLang="en-US" dirty="0"/>
              <a:t>되어</a:t>
            </a:r>
            <a:r>
              <a:rPr lang="en-US" altLang="ko-KR" dirty="0"/>
              <a:t> </a:t>
            </a:r>
            <a:r>
              <a:rPr lang="ko-KR" altLang="en-US" dirty="0"/>
              <a:t>돈 벌고</a:t>
            </a:r>
            <a:r>
              <a:rPr lang="en-US" altLang="ko-KR" dirty="0"/>
              <a:t>, </a:t>
            </a:r>
            <a:r>
              <a:rPr lang="ko-KR" altLang="en-US" dirty="0"/>
              <a:t>저주도 풀자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주요 플랫폼 및 작동 환경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어디서 작동하는가?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 descr="Html5 Logo Icon - Html5 Icons - SoftIcon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127" y="1879834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메인은 “스마트폰” 그리고 멀티 플랫폼 지원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idx="1"/>
          </p:nvPr>
        </p:nvSpPr>
        <p:spPr>
          <a:xfrm>
            <a:off x="1141413" y="1988191"/>
            <a:ext cx="9905998" cy="437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iOS , 안드로이드 등의 스마트폰</a:t>
            </a:r>
            <a:br>
              <a:rPr lang="ko-KR"/>
            </a:br>
            <a:r>
              <a:rPr lang="ko-KR"/>
              <a:t>- 접근성 좋은 스마트폰 게임</a:t>
            </a:r>
            <a:br>
              <a:rPr lang="ko-KR"/>
            </a:br>
            <a:r>
              <a:rPr lang="ko-KR"/>
              <a:t>- 터치 방식 컨트롤러 지원</a:t>
            </a:r>
            <a:br>
              <a:rPr lang="ko-KR"/>
            </a:br>
            <a:r>
              <a:rPr lang="ko-KR"/>
              <a:t>- 앱스토어 설치 방식 (1안)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멀티 플랫폼 지원 가능 (2안)</a:t>
            </a:r>
            <a:br>
              <a:rPr lang="ko-KR"/>
            </a:br>
            <a:r>
              <a:rPr lang="ko-KR"/>
              <a:t>- HTML5 지원하는 모든 기기</a:t>
            </a:r>
            <a:br>
              <a:rPr lang="ko-KR"/>
            </a:br>
            <a:r>
              <a:rPr lang="ko-KR"/>
              <a:t>- 스마트폰, 테블릿, PC, 콘솔게임기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게임 이용 등급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주요 예상 고객?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 descr="파일:GRAC All (전체이용가).png - 위키백과, 우리 모두의 백과사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247" y="1868648"/>
            <a:ext cx="368384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경영 타이쿤 매니아를 위한 건전한 게임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idx="1"/>
          </p:nvPr>
        </p:nvSpPr>
        <p:spPr>
          <a:xfrm>
            <a:off x="1141413" y="2214694"/>
            <a:ext cx="9905998" cy="38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이용 등급 : </a:t>
            </a:r>
            <a:r>
              <a:rPr lang="ko-KR" dirty="0" err="1"/>
              <a:t>전체이용가</a:t>
            </a:r>
            <a:r>
              <a:rPr lang="ko-KR" dirty="0"/>
              <a:t> 등급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주요 고객 예상</a:t>
            </a:r>
            <a:br>
              <a:rPr lang="ko-KR" dirty="0"/>
            </a:br>
            <a:r>
              <a:rPr lang="ko-KR" dirty="0"/>
              <a:t>- 경영 </a:t>
            </a:r>
            <a:r>
              <a:rPr lang="ko-KR" dirty="0" err="1"/>
              <a:t>타이쿤</a:t>
            </a:r>
            <a:r>
              <a:rPr lang="ko-KR" dirty="0"/>
              <a:t> 매니아</a:t>
            </a:r>
            <a:br>
              <a:rPr lang="ko-KR" dirty="0"/>
            </a:br>
            <a:r>
              <a:rPr lang="ko-KR" dirty="0"/>
              <a:t>- 무의식 </a:t>
            </a:r>
            <a:r>
              <a:rPr lang="ko-KR" altLang="en-US" dirty="0"/>
              <a:t>터치</a:t>
            </a:r>
            <a:r>
              <a:rPr lang="ko-KR" dirty="0"/>
              <a:t> 중독자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창고 수납 방치자들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퀘스트 보드 기획 배경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경영 타이쿤 할만 한가?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437</TotalTime>
  <Words>1355</Words>
  <Application>Microsoft Office PowerPoint</Application>
  <PresentationFormat>와이드스크린</PresentationFormat>
  <Paragraphs>178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맑은 고딕 Semilight</vt:lpstr>
      <vt:lpstr>Arial</vt:lpstr>
      <vt:lpstr>Calibri</vt:lpstr>
      <vt:lpstr>Rockwell</vt:lpstr>
      <vt:lpstr>갤러리</vt:lpstr>
      <vt:lpstr>퀘스트 보드</vt:lpstr>
      <vt:lpstr>퀘스트 보드 기획서 목차</vt:lpstr>
      <vt:lpstr>퀘스트 보드(의뢰 게시판)</vt:lpstr>
      <vt:lpstr>퀘스트 보드 (의뢰 게시판)</vt:lpstr>
      <vt:lpstr>주요 플랫폼 및 작동 환경</vt:lpstr>
      <vt:lpstr>메인은 “스마트폰” 그리고 멀티 플랫폼 지원</vt:lpstr>
      <vt:lpstr>게임 이용 등급</vt:lpstr>
      <vt:lpstr>경영 타이쿤 매니아를 위한 건전한 게임</vt:lpstr>
      <vt:lpstr>퀘스트 보드 기획 배경</vt:lpstr>
      <vt:lpstr>가볍게 즐겨보고! 다시 해보고 싶도록!!</vt:lpstr>
      <vt:lpstr>“퀘스트 보드” 수익 구조</vt:lpstr>
      <vt:lpstr>“퀘스트 보드” 수익 구조</vt:lpstr>
      <vt:lpstr>4주간 개발기간(예정)</vt:lpstr>
      <vt:lpstr>개발계획표(예정)</vt:lpstr>
      <vt:lpstr>“퀘스트 보드”를 즐기려면?</vt:lpstr>
      <vt:lpstr>“퀘스트 보드”를 즐기려면?</vt:lpstr>
      <vt:lpstr>게임 미리보기와 시작화면 전환과정</vt:lpstr>
      <vt:lpstr>게임 시작화면과 플레이 화면 구성</vt:lpstr>
      <vt:lpstr>게임 플레이 화면 설명</vt:lpstr>
      <vt:lpstr>의뢰서(서류) 취급 방법</vt:lpstr>
      <vt:lpstr>퀘스트 보드 담당자 코알라(플레이어)</vt:lpstr>
      <vt:lpstr>꽐라인지 코알란지 뭘 해? </vt:lpstr>
      <vt:lpstr>아이템 (모은 잔고로 1번씩 구매할 수 있다는 설정)</vt:lpstr>
      <vt:lpstr>퀘스트와 취급불허 서류들 1</vt:lpstr>
      <vt:lpstr>퀘스트와 취급불허 서류들 2</vt:lpstr>
      <vt:lpstr>옵션 난이도</vt:lpstr>
      <vt:lpstr>의뢰별 조작방법 예시 ???  (레벨 디자인)</vt:lpstr>
      <vt:lpstr>최종근무일 예시  (레벨 디자인)</vt:lpstr>
      <vt:lpstr>게임오버와 이어하기 그리고 엔딩</vt:lpstr>
      <vt:lpstr>퀘스트 보드 기획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퀘스트 보드</dc:title>
  <dc:creator>user</dc:creator>
  <cp:lastModifiedBy>user</cp:lastModifiedBy>
  <cp:revision>55</cp:revision>
  <dcterms:created xsi:type="dcterms:W3CDTF">2024-03-13T07:25:47Z</dcterms:created>
  <dcterms:modified xsi:type="dcterms:W3CDTF">2024-03-19T09:41:33Z</dcterms:modified>
</cp:coreProperties>
</file>