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ghrlt7vITrAFKUHEYF4Lkpnf4b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A95AAB-9A79-408E-B88C-911423858D64}">
  <a:tblStyle styleId="{B6A95AAB-9A79-408E-B88C-911423858D64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EDE7"/>
          </a:solidFill>
        </a:fill>
      </a:tcStyle>
    </a:wholeTbl>
    <a:band1H>
      <a:tcTxStyle/>
      <a:tcStyle>
        <a:fill>
          <a:solidFill>
            <a:srgbClr val="FDDACB"/>
          </a:solidFill>
        </a:fill>
      </a:tcStyle>
    </a:band1H>
    <a:band2H>
      <a:tcTxStyle/>
    </a:band2H>
    <a:band1V>
      <a:tcTxStyle/>
      <a:tcStyle>
        <a:fill>
          <a:solidFill>
            <a:srgbClr val="FDDACB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/>
          <p:nvPr>
            <p:ph type="ctrTitle"/>
          </p:nvPr>
        </p:nvSpPr>
        <p:spPr>
          <a:xfrm>
            <a:off x="1774423" y="802298"/>
            <a:ext cx="8637073" cy="29207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" type="subTitle"/>
          </p:nvPr>
        </p:nvSpPr>
        <p:spPr>
          <a:xfrm>
            <a:off x="1774424" y="372407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3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47683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4371880" y="-904569"/>
            <a:ext cx="3450613" cy="929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/>
          <p:nvPr>
            <p:ph type="title"/>
          </p:nvPr>
        </p:nvSpPr>
        <p:spPr>
          <a:xfrm rot="5400000">
            <a:off x="7604979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" type="body"/>
          </p:nvPr>
        </p:nvSpPr>
        <p:spPr>
          <a:xfrm rot="5400000">
            <a:off x="2874055" y="-630409"/>
            <a:ext cx="4659889" cy="751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33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type="title"/>
          </p:nvPr>
        </p:nvSpPr>
        <p:spPr>
          <a:xfrm>
            <a:off x="1449217" y="804889"/>
            <a:ext cx="929357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" type="body"/>
          </p:nvPr>
        </p:nvSpPr>
        <p:spPr>
          <a:xfrm>
            <a:off x="1447331" y="2010878"/>
            <a:ext cx="4488654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2" type="body"/>
          </p:nvPr>
        </p:nvSpPr>
        <p:spPr>
          <a:xfrm>
            <a:off x="6254140" y="2017343"/>
            <a:ext cx="4488654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/>
          <p:nvPr>
            <p:ph type="title"/>
          </p:nvPr>
        </p:nvSpPr>
        <p:spPr>
          <a:xfrm>
            <a:off x="1447191" y="804163"/>
            <a:ext cx="9295603" cy="105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1447191" y="2019549"/>
            <a:ext cx="4488794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35"/>
          <p:cNvSpPr txBox="1"/>
          <p:nvPr>
            <p:ph idx="2" type="body"/>
          </p:nvPr>
        </p:nvSpPr>
        <p:spPr>
          <a:xfrm>
            <a:off x="1447191" y="2824269"/>
            <a:ext cx="4488794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3" type="body"/>
          </p:nvPr>
        </p:nvSpPr>
        <p:spPr>
          <a:xfrm>
            <a:off x="6256025" y="2023003"/>
            <a:ext cx="4488794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5"/>
          <p:cNvSpPr txBox="1"/>
          <p:nvPr>
            <p:ph idx="4" type="body"/>
          </p:nvPr>
        </p:nvSpPr>
        <p:spPr>
          <a:xfrm>
            <a:off x="6256025" y="2821491"/>
            <a:ext cx="4488794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type="title"/>
          </p:nvPr>
        </p:nvSpPr>
        <p:spPr>
          <a:xfrm>
            <a:off x="1444671" y="798973"/>
            <a:ext cx="2961967" cy="2406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" type="body"/>
          </p:nvPr>
        </p:nvSpPr>
        <p:spPr>
          <a:xfrm>
            <a:off x="473032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2" type="body"/>
          </p:nvPr>
        </p:nvSpPr>
        <p:spPr>
          <a:xfrm>
            <a:off x="1444671" y="3205491"/>
            <a:ext cx="2961967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38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39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66" name="Google Shape;66;p39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rotWithShape="1">
              <a:blip r:embed="rId2">
                <a:alphaModFix amt="30000"/>
              </a:blip>
              <a:tile algn="ctr" flip="none" tx="0" sx="100000" ty="0" sy="100000"/>
            </a:blip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9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38100">
              <a:solidFill>
                <a:srgbClr val="3D35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39"/>
          <p:cNvSpPr txBox="1"/>
          <p:nvPr>
            <p:ph type="title"/>
          </p:nvPr>
        </p:nvSpPr>
        <p:spPr>
          <a:xfrm>
            <a:off x="1451206" y="1129512"/>
            <a:ext cx="5532328" cy="1922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</p:sp>
      <p:sp>
        <p:nvSpPr>
          <p:cNvPr id="70" name="Google Shape;70;p39"/>
          <p:cNvSpPr txBox="1"/>
          <p:nvPr>
            <p:ph idx="1" type="body"/>
          </p:nvPr>
        </p:nvSpPr>
        <p:spPr>
          <a:xfrm>
            <a:off x="1450329" y="3059600"/>
            <a:ext cx="5524404" cy="20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" name="Google Shape;11;p30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30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30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9.jpg"/><Relationship Id="rId5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7.jp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5.jpg"/><Relationship Id="rId6" Type="http://schemas.openxmlformats.org/officeDocument/2006/relationships/image" Target="../media/image4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12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907" y="234810"/>
            <a:ext cx="9662682" cy="58208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type="ctrTitle"/>
          </p:nvPr>
        </p:nvSpPr>
        <p:spPr>
          <a:xfrm>
            <a:off x="1774423" y="802298"/>
            <a:ext cx="8637073" cy="29207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</a:pPr>
            <a:r>
              <a:rPr lang="ko-KR"/>
              <a:t>퀘스트 보드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774424" y="372407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ko-KR">
                <a:solidFill>
                  <a:schemeClr val="dk1"/>
                </a:solidFill>
              </a:rPr>
              <a:t>의뢰 게시판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489658" y="5144869"/>
            <a:ext cx="22365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2024. 03. 20(수)</a:t>
            </a:r>
            <a:br>
              <a:rPr b="0" i="0" lang="ko-KR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ko-KR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발표 : 김병철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냉장고 채우기: 게임 정리 android iOS apk download for free-TapTap"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1127" y="1717636"/>
            <a:ext cx="3845348" cy="2164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ac-p3.namu.la/67/676106895625ebb03332a3e8a1d92a5dca89a52fbfcf83a26f6e6867cb228db3.jpg?expires=1710739337&amp;key=7EkM5KZ3cNHNXUYsJTf9lA"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11905" t="0"/>
          <a:stretch/>
        </p:blipFill>
        <p:spPr>
          <a:xfrm>
            <a:off x="5636067" y="1723842"/>
            <a:ext cx="3380590" cy="21585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R챗(VRChat) 플레이 17 - Tier Land - YouTube" id="150" name="Google Shape;150;p10"/>
          <p:cNvPicPr preferRelativeResize="0"/>
          <p:nvPr/>
        </p:nvPicPr>
        <p:blipFill rotWithShape="1">
          <a:blip r:embed="rId5">
            <a:alphaModFix/>
          </a:blip>
          <a:srcRect b="14950" l="31092" r="23025" t="28595"/>
          <a:stretch/>
        </p:blipFill>
        <p:spPr>
          <a:xfrm>
            <a:off x="4323445" y="1718858"/>
            <a:ext cx="3125979" cy="216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가볍게 즐겨보고! 다시 해보고 싶도록!!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1141413" y="2088859"/>
            <a:ext cx="9905998" cy="385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기존 진열대 정리 게임</a:t>
            </a:r>
            <a:br>
              <a:rPr lang="ko-KR"/>
            </a:br>
            <a:r>
              <a:rPr lang="ko-KR"/>
              <a:t>- VRChat 티어랜드</a:t>
            </a:r>
            <a:br>
              <a:rPr lang="ko-KR"/>
            </a:br>
            <a:r>
              <a:rPr lang="ko-KR"/>
              <a:t>- 스카이림 의뢰 게시판</a:t>
            </a:r>
            <a:br>
              <a:rPr lang="ko-KR"/>
            </a:br>
            <a:r>
              <a:rPr lang="ko-KR"/>
              <a:t>- 냉장고 채우기: 정리게임</a:t>
            </a:r>
            <a:br>
              <a:rPr lang="ko-KR"/>
            </a:b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“퀘스트 보드”의 기획의도</a:t>
            </a:r>
            <a:br>
              <a:rPr lang="ko-KR"/>
            </a:br>
            <a:r>
              <a:rPr lang="ko-KR"/>
              <a:t>- 서비스 업무요청 게시판에서 담당능력을 벗어난 진상 요청자를 응대한 경험</a:t>
            </a:r>
            <a:br>
              <a:rPr lang="ko-KR"/>
            </a:br>
            <a:r>
              <a:rPr lang="ko-KR"/>
              <a:t>- 특수 아르바이트 또는 심부름 센터에서 취급하는 가상 의뢰내용을 게임소재 활용</a:t>
            </a:r>
            <a:br>
              <a:rPr lang="ko-KR"/>
            </a:br>
            <a:r>
              <a:rPr lang="ko-KR"/>
              <a:t>- 엉망진창 의뢰 게시판을 보기 편하고 깔끔하게 정리하는 콘텐츠의 1인 개발 희망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“퀘스트 보드” 수익 구조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비즈니스 모델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“퀘스트 보드” 수익 구조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1040744" y="1669410"/>
            <a:ext cx="7130133" cy="4320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sz="2400"/>
              <a:t>애드웨어 방식으로 출시</a:t>
            </a:r>
            <a:br>
              <a:rPr lang="ko-KR" sz="2400"/>
            </a:br>
            <a:r>
              <a:rPr lang="ko-KR" sz="2400"/>
              <a:t>- 스테이지 진입, 게임오버될 때 동영상 광고</a:t>
            </a:r>
            <a:br>
              <a:rPr lang="ko-KR" sz="2400"/>
            </a:br>
            <a:r>
              <a:rPr lang="ko-KR" sz="2400"/>
              <a:t>- 게임화면 상단 또는 하단에 배너광고 삽입</a:t>
            </a:r>
            <a:br>
              <a:rPr lang="ko-KR" sz="2400"/>
            </a:br>
            <a:r>
              <a:rPr lang="ko-KR" sz="2400"/>
              <a:t>- 정적인 게시판이기에 광고 삽입 용이함.</a:t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sz="2400"/>
              <a:t>무광고 옵션 리워드 제공</a:t>
            </a:r>
            <a:br>
              <a:rPr lang="ko-KR" sz="2400"/>
            </a:br>
            <a:r>
              <a:rPr lang="ko-KR" sz="2400"/>
              <a:t>- 광고참여 리워드 충전</a:t>
            </a:r>
            <a:br>
              <a:rPr lang="ko-KR" sz="2400"/>
            </a:br>
            <a:r>
              <a:rPr lang="ko-KR" sz="2400"/>
              <a:t>- 리워드로 광고 감소 제공</a:t>
            </a:r>
            <a:br>
              <a:rPr lang="ko-KR" sz="2400"/>
            </a:br>
            <a:r>
              <a:rPr lang="ko-KR" sz="2400"/>
              <a:t>- 게임후원 콜라보 가능함</a:t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30603" l="0" r="0" t="10314"/>
          <a:stretch/>
        </p:blipFill>
        <p:spPr>
          <a:xfrm>
            <a:off x="8196203" y="1937855"/>
            <a:ext cx="3086100" cy="405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4">
            <a:alphaModFix/>
          </a:blip>
          <a:srcRect b="23913" l="0" r="0" t="9417"/>
          <a:stretch/>
        </p:blipFill>
        <p:spPr>
          <a:xfrm>
            <a:off x="5021740" y="3884801"/>
            <a:ext cx="1398183" cy="207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/>
          <p:nvPr/>
        </p:nvSpPr>
        <p:spPr>
          <a:xfrm>
            <a:off x="6461868" y="4102217"/>
            <a:ext cx="1709009" cy="78017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광고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6480044" y="5101906"/>
            <a:ext cx="1709009" cy="78017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무광고</a:t>
            </a:r>
            <a:endParaRPr b="1" i="0" sz="2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8204433" y="2525086"/>
            <a:ext cx="3077870" cy="805343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후원자 콜라보</a:t>
            </a:r>
            <a:endParaRPr b="1" i="0" sz="2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5020342" y="4102217"/>
            <a:ext cx="1398183" cy="252715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콜라보</a:t>
            </a:r>
            <a:endParaRPr b="1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4주간 개발기간(예정)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개발계획 일정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개발계획표(예정)</a:t>
            </a:r>
            <a:endParaRPr/>
          </a:p>
        </p:txBody>
      </p:sp>
      <p:graphicFrame>
        <p:nvGraphicFramePr>
          <p:cNvPr id="182" name="Google Shape;182;p14"/>
          <p:cNvGraphicFramePr/>
          <p:nvPr/>
        </p:nvGraphicFramePr>
        <p:xfrm>
          <a:off x="1141413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{B6A95AAB-9A79-408E-B88C-911423858D64}</a:tableStyleId>
              </a:tblPr>
              <a:tblGrid>
                <a:gridCol w="900550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  <a:gridCol w="450275"/>
              </a:tblGrid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주간</a:t>
                      </a:r>
                      <a:endParaRPr/>
                    </a:p>
                  </a:txBody>
                  <a:tcPr marT="45725" marB="45725" marR="91450" marL="91450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일간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기획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그래픽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프로그램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점검, 추가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25F6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“퀘스트 보드”를 즐기려면?</a:t>
            </a:r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How to Play</a:t>
            </a:r>
            <a:br>
              <a:rPr lang="ko-KR"/>
            </a:br>
            <a:r>
              <a:rPr lang="ko-KR"/>
              <a:t>(게임 시스템)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kanoid Collection Pro - Apps on Google Play" id="193" name="Google Shape;1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361" y="3146919"/>
            <a:ext cx="2755084" cy="275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>
            <p:ph type="title"/>
          </p:nvPr>
        </p:nvSpPr>
        <p:spPr>
          <a:xfrm>
            <a:off x="1449217" y="804889"/>
            <a:ext cx="929357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“퀘스트 보드”를 즐기려면?</a:t>
            </a:r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1644752" y="1886822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스마트폰 앱 스토어</a:t>
            </a:r>
            <a:br>
              <a:rPr lang="ko-KR" sz="2000"/>
            </a:br>
            <a:r>
              <a:rPr lang="ko-KR" sz="2000"/>
              <a:t>- </a:t>
            </a:r>
            <a:r>
              <a:rPr b="1" i="1" lang="ko-KR" sz="2000"/>
              <a:t>퀘스트 보드 </a:t>
            </a:r>
            <a:r>
              <a:rPr lang="ko-KR" sz="2000"/>
              <a:t>검색 후 설치</a:t>
            </a:r>
            <a:endParaRPr sz="2000"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96" name="Google Shape;196;p16"/>
          <p:cNvSpPr txBox="1"/>
          <p:nvPr>
            <p:ph idx="2" type="body"/>
          </p:nvPr>
        </p:nvSpPr>
        <p:spPr>
          <a:xfrm>
            <a:off x="5784718" y="1886823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멀티플랫폼 HTML5</a:t>
            </a:r>
            <a:br>
              <a:rPr lang="ko-KR" sz="2000"/>
            </a:br>
            <a:r>
              <a:rPr lang="ko-KR" sz="2000"/>
              <a:t>- 포탈사이트 </a:t>
            </a:r>
            <a:r>
              <a:rPr b="1" lang="ko-KR" sz="2000"/>
              <a:t>퀘스트 보드 </a:t>
            </a:r>
            <a:r>
              <a:rPr lang="ko-KR" sz="2000"/>
              <a:t>HTML5 검색</a:t>
            </a:r>
            <a:endParaRPr sz="2000"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Html5 Logo Icon - Html5 Icons - SoftIcons.com" id="197" name="Google Shape;19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8883" y="3146919"/>
            <a:ext cx="2755084" cy="2755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270" y="2862741"/>
            <a:ext cx="2186381" cy="291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게임 미리보기와 시작화면 전환</a:t>
            </a:r>
            <a:endParaRPr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1141413" y="2272716"/>
            <a:ext cx="4353376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게임 시작 대기 화면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5092118" y="2274114"/>
            <a:ext cx="511639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ko-KR" sz="2000" u="none" cap="small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배경설명과 게임플레이 미리보기</a:t>
            </a:r>
            <a:endParaRPr b="0" i="0" sz="2000" u="none" cap="small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small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small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small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small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small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small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https://blog.kakaocdn.net/dn/ofMaL/btrdOMOMkdb/fkqRr1VjJTgVK8hl5mJqOk/img.png" id="206" name="Google Shape;2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7372" y="2862742"/>
            <a:ext cx="2915174" cy="291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/>
          <p:nvPr/>
        </p:nvSpPr>
        <p:spPr>
          <a:xfrm>
            <a:off x="3540154" y="4051882"/>
            <a:ext cx="574664" cy="52011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7451364" y="4051881"/>
            <a:ext cx="574664" cy="52011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Google Shape;209;p17"/>
          <p:cNvSpPr/>
          <p:nvPr/>
        </p:nvSpPr>
        <p:spPr>
          <a:xfrm flipH="1">
            <a:off x="2147582" y="5821961"/>
            <a:ext cx="7642370" cy="616588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미리보기는 시작 전까지 계속 반복됨</a:t>
            </a:r>
            <a:endParaRPr/>
          </a:p>
        </p:txBody>
      </p:sp>
      <p:pic>
        <p:nvPicPr>
          <p:cNvPr descr="건강보험심사평가원 - 그거 아세요? 술 취한 '꽐라'의 어원은 코알라란 사실을…!?! 매일 송년회로 지친 나는…코알라  http://bit.ly/1wlZJqV #알코올성_간질환_조심! #꽐라의_어원은_코알라 | Facebook" id="210" name="Google Shape;210;p17"/>
          <p:cNvPicPr preferRelativeResize="0"/>
          <p:nvPr/>
        </p:nvPicPr>
        <p:blipFill rotWithShape="1">
          <a:blip r:embed="rId5">
            <a:alphaModFix/>
          </a:blip>
          <a:srcRect b="0" l="11211" r="0" t="0"/>
          <a:stretch/>
        </p:blipFill>
        <p:spPr>
          <a:xfrm>
            <a:off x="4479721" y="2862742"/>
            <a:ext cx="2588360" cy="291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/>
          <p:nvPr/>
        </p:nvSpPr>
        <p:spPr>
          <a:xfrm>
            <a:off x="8287372" y="2862741"/>
            <a:ext cx="2915174" cy="63546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난잡한 의뢰 게시판</a:t>
            </a:r>
            <a:endParaRPr b="1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스티커 코알라개 - 무료 스티커 동물개" id="212" name="Google Shape;212;p17"/>
          <p:cNvPicPr preferRelativeResize="0"/>
          <p:nvPr/>
        </p:nvPicPr>
        <p:blipFill rotWithShape="1">
          <a:blip r:embed="rId6">
            <a:alphaModFix/>
          </a:blip>
          <a:srcRect b="19313" l="0" r="0" t="17716"/>
          <a:stretch/>
        </p:blipFill>
        <p:spPr>
          <a:xfrm>
            <a:off x="8675395" y="4605556"/>
            <a:ext cx="1846624" cy="116278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4219629" y="2861344"/>
            <a:ext cx="31085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구직중인 만취 코알라</a:t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8313430" y="4106273"/>
            <a:ext cx="29097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게시물 관리자 취직!</a:t>
            </a:r>
            <a:endParaRPr b="1" sz="240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게임 시작화면과 플레이 화면 구성</a:t>
            </a:r>
            <a:endParaRPr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1770588" y="1962323"/>
            <a:ext cx="4353376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시작 옵션 선택가능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6315957" y="1962323"/>
            <a:ext cx="4353376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플레이 화면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https://blog.kakaocdn.net/dn/ofMaL/btrdOMOMkdb/fkqRr1VjJTgVK8hl5mJqOk/img.png"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2362" y="2552349"/>
            <a:ext cx="2915174" cy="291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946236" y="5467524"/>
            <a:ext cx="10110453" cy="86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START로 게임 시작이 가능. 옵션의 설정내용은 추가 예정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코알라(플레이어)가 게시판 정리를 위해서 퀘스트를 재발행 후 조건대로 정리한다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4" name="Google Shape;2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0536" y="2552348"/>
            <a:ext cx="2186381" cy="2915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R챗(VRChat) 플레이 17 - Tier Land - YouTube" id="225" name="Google Shape;225;p18"/>
          <p:cNvPicPr preferRelativeResize="0"/>
          <p:nvPr/>
        </p:nvPicPr>
        <p:blipFill rotWithShape="1">
          <a:blip r:embed="rId5">
            <a:alphaModFix/>
          </a:blip>
          <a:srcRect b="92" l="0" r="21910" t="23840"/>
          <a:stretch/>
        </p:blipFill>
        <p:spPr>
          <a:xfrm>
            <a:off x="5127245" y="2552347"/>
            <a:ext cx="5320291" cy="29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 txBox="1"/>
          <p:nvPr/>
        </p:nvSpPr>
        <p:spPr>
          <a:xfrm>
            <a:off x="2840560" y="501042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옵션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게임 플레이 화면 설명</a:t>
            </a:r>
            <a:endParaRPr/>
          </a:p>
        </p:txBody>
      </p:sp>
      <p:sp>
        <p:nvSpPr>
          <p:cNvPr id="232" name="Google Shape;232;p19"/>
          <p:cNvSpPr txBox="1"/>
          <p:nvPr>
            <p:ph idx="1" type="body"/>
          </p:nvPr>
        </p:nvSpPr>
        <p:spPr>
          <a:xfrm>
            <a:off x="1141412" y="2054602"/>
            <a:ext cx="620734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고정화면 설명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메인 게임화면 설명</a:t>
            </a:r>
            <a:endParaRPr b="1"/>
          </a:p>
        </p:txBody>
      </p:sp>
      <p:sp>
        <p:nvSpPr>
          <p:cNvPr id="233" name="Google Shape;233;p19"/>
          <p:cNvSpPr txBox="1"/>
          <p:nvPr/>
        </p:nvSpPr>
        <p:spPr>
          <a:xfrm>
            <a:off x="7532362" y="1660319"/>
            <a:ext cx="4353376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플레이 화면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58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https://blog.kakaocdn.net/dn/ofMaL/btrdOMOMkdb/fkqRr1VjJTgVK8hl5mJqOk/img.png" id="234" name="Google Shape;2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2362" y="2250345"/>
            <a:ext cx="2915174" cy="291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/>
        </p:nvSpPr>
        <p:spPr>
          <a:xfrm>
            <a:off x="946236" y="5165520"/>
            <a:ext cx="10110453" cy="86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차별성 강조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클리어 조건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퀘스트 보드 기획서 목차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1141413" y="1837189"/>
            <a:ext cx="9905998" cy="460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1. 제목 :  </a:t>
            </a:r>
            <a:r>
              <a:rPr b="1" lang="ko-KR"/>
              <a:t>퀘스트 보드</a:t>
            </a:r>
            <a:endParaRPr b="1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2. 플랫폼 : </a:t>
            </a:r>
            <a:r>
              <a:rPr b="1" lang="ko-KR"/>
              <a:t>스마트폰</a:t>
            </a:r>
            <a:r>
              <a:rPr lang="ko-KR"/>
              <a:t> 및 멀티 플랫폼 지원 (PC, 웹, 콘솔)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3. 대상 타켓팅 : 전제이용가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4. 기획 의도 : (심부름) 의뢰 게시판 유지보수 담당자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5. 비즈니스 모델 : 애드웨어 방식의 광고 노출 및 후원금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6. 개발계획 : 주간회의 및 기획, 그래픽, 프로그래밍, 추가일정 등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7. How to Play </a:t>
            </a:r>
            <a:br>
              <a:rPr lang="ko-KR"/>
            </a:br>
            <a:r>
              <a:rPr lang="ko-KR"/>
              <a:t> - 라이트노벨을 읽듯, 콘텐츠를 터치 방식으로 즐길 수 있는 게임</a:t>
            </a:r>
            <a:br>
              <a:rPr lang="ko-KR"/>
            </a:br>
            <a:r>
              <a:rPr lang="ko-KR"/>
              <a:t> - 조건에 맞춰 의뢰내용을 게시판에 정리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8. 요약 및 질문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ostfiles.pstatic.net/MjAxODA0MTZfMTAw/MDAxNTIzODU2ODA2NzU4.aZGN_bj0t5vpPdIAbxmA8tm4OCND6sTeqVDwBv_3b4Qg.qANmdb0TnO275BGq_jICqsG-BBs192fxXkewD1q0Kesg.PNG.uponsky/%EC%8A%A4%ED%81%AC%EB%9E%98%EC%B9%98%EA%B2%8C%EC%9E%84%EB%A7%8C%EB%93%A4%EA%B8%B0-%EA%B0%81%EB%8F%84-%EC%8A%A4%ED%94%84%EB%9D%BC%EC%9D%B4%ED%8A%B8%EB%B0%A9%ED%96%A5-%EB%B2%BD%EB%8F%8C%EA%B9%A8%EA%B8%B0-%ED%8A%95%EA%B8%B0%EA%B8%B0.png?type=w773" id="240" name="Google Shape;2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2117" y="4040014"/>
            <a:ext cx="5486400" cy="205668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주요 핵심 시스템</a:t>
            </a:r>
            <a:endParaRPr/>
          </a:p>
        </p:txBody>
      </p:sp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1141412" y="2054602"/>
            <a:ext cx="9546162" cy="3599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주요 시스템 안내</a:t>
            </a:r>
            <a:br>
              <a:rPr lang="ko-KR"/>
            </a:br>
            <a:r>
              <a:rPr lang="ko-KR"/>
              <a:t>- 세부설명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주요 시스템 적용</a:t>
            </a:r>
            <a:br>
              <a:rPr lang="ko-KR"/>
            </a:br>
            <a:r>
              <a:rPr lang="ko-KR"/>
              <a:t>- 적용내용</a:t>
            </a:r>
            <a:endParaRPr/>
          </a:p>
        </p:txBody>
      </p:sp>
      <p:pic>
        <p:nvPicPr>
          <p:cNvPr descr="https://miro.medium.com/v2/resize:fit:700/1*9GCcqLMP75RyOf3EuJxrYw.png" id="243" name="Google Shape;243;p20"/>
          <p:cNvPicPr preferRelativeResize="0"/>
          <p:nvPr/>
        </p:nvPicPr>
        <p:blipFill rotWithShape="1">
          <a:blip r:embed="rId4">
            <a:alphaModFix/>
          </a:blip>
          <a:srcRect b="14082" l="13898" r="18158" t="1205"/>
          <a:stretch/>
        </p:blipFill>
        <p:spPr>
          <a:xfrm>
            <a:off x="6501469" y="1071707"/>
            <a:ext cx="3979500" cy="265090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0"/>
          <p:cNvSpPr/>
          <p:nvPr/>
        </p:nvSpPr>
        <p:spPr>
          <a:xfrm>
            <a:off x="787860" y="1350370"/>
            <a:ext cx="423460" cy="423460"/>
          </a:xfrm>
          <a:prstGeom prst="ellipse">
            <a:avLst/>
          </a:prstGeom>
          <a:solidFill>
            <a:srgbClr val="37C9FF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그림으로 보는 샌프 발주퀘 | 대항해 인벤" id="245" name="Google Shape;24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860" y="205880"/>
            <a:ext cx="7620000" cy="544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림으로 보는 샌프 발주퀘 | 대항해 인벤" id="246" name="Google Shape;24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6000" y="747713"/>
            <a:ext cx="7620000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blog.kakaocdn.net/dn/c6y9Ps/btqxbdWlNFm/8pFJDzGXz4vvuukftWTmcK/img.jpg" id="251" name="Google Shape;2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5398" y="920269"/>
            <a:ext cx="44100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1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시스템과 플레이어의 관계</a:t>
            </a:r>
            <a:endParaRPr/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1141412" y="2054602"/>
            <a:ext cx="9546162" cy="3599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주요 시스템과 플레이어 관계</a:t>
            </a:r>
            <a:br>
              <a:rPr lang="ko-KR"/>
            </a:br>
            <a:r>
              <a:rPr lang="ko-KR"/>
              <a:t>- 상세 설명</a:t>
            </a:r>
            <a:br>
              <a:rPr lang="ko-KR"/>
            </a:b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플레이어 적용시 주의점</a:t>
            </a:r>
            <a:br>
              <a:rPr lang="ko-KR"/>
            </a:br>
            <a:r>
              <a:rPr lang="ko-KR"/>
              <a:t>- 적용 내용</a:t>
            </a:r>
            <a:endParaRPr/>
          </a:p>
        </p:txBody>
      </p:sp>
      <p:pic>
        <p:nvPicPr>
          <p:cNvPr descr="https://postfiles.pstatic.net/MjAxODA0MTZfMTAw/MDAxNTIzODU2ODA2NzU4.aZGN_bj0t5vpPdIAbxmA8tm4OCND6sTeqVDwBv_3b4Qg.qANmdb0TnO275BGq_jICqsG-BBs192fxXkewD1q0Kesg.PNG.uponsky/%EC%8A%A4%ED%81%AC%EB%9E%98%EC%B9%98%EA%B2%8C%EC%9E%84%EB%A7%8C%EB%93%A4%EA%B8%B0-%EA%B0%81%EB%8F%84-%EC%8A%A4%ED%94%84%EB%9D%BC%EC%9D%B4%ED%8A%B8%EB%B0%A9%ED%96%A5-%EB%B2%BD%EB%8F%8C%EA%B9%A8%EA%B8%B0-%ED%8A%95%EA%B8%B0%EA%B8%B0.png?type=w773" id="254" name="Google Shape;25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9834" y="3470944"/>
            <a:ext cx="4302247" cy="161278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/>
          <p:nvPr/>
        </p:nvSpPr>
        <p:spPr>
          <a:xfrm>
            <a:off x="787860" y="1350370"/>
            <a:ext cx="423460" cy="423460"/>
          </a:xfrm>
          <a:prstGeom prst="ellipse">
            <a:avLst/>
          </a:prstGeom>
          <a:solidFill>
            <a:srgbClr val="37C9FF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2"/>
          <p:cNvGrpSpPr/>
          <p:nvPr/>
        </p:nvGrpSpPr>
        <p:grpSpPr>
          <a:xfrm>
            <a:off x="5356716" y="820395"/>
            <a:ext cx="6014067" cy="2451259"/>
            <a:chOff x="7665139" y="1621689"/>
            <a:chExt cx="3209840" cy="1308291"/>
          </a:xfrm>
        </p:grpSpPr>
        <p:pic>
          <p:nvPicPr>
            <p:cNvPr id="261" name="Google Shape;261;p22"/>
            <p:cNvPicPr preferRelativeResize="0"/>
            <p:nvPr/>
          </p:nvPicPr>
          <p:blipFill rotWithShape="1">
            <a:blip r:embed="rId3">
              <a:alphaModFix/>
            </a:blip>
            <a:srcRect b="23913" l="0" r="0" t="65045"/>
            <a:stretch/>
          </p:blipFill>
          <p:spPr>
            <a:xfrm>
              <a:off x="7665140" y="2142517"/>
              <a:ext cx="3209839" cy="7874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blog.kakaocdn.net/dn/ofMaL/btrdOMOMkdb/fkqRr1VjJTgVK8hl5mJqOk/img.png" id="262" name="Google Shape;262;p22"/>
            <p:cNvPicPr preferRelativeResize="0"/>
            <p:nvPr/>
          </p:nvPicPr>
          <p:blipFill rotWithShape="1">
            <a:blip r:embed="rId4">
              <a:alphaModFix/>
            </a:blip>
            <a:srcRect b="0" l="0" r="0" t="83094"/>
            <a:stretch/>
          </p:blipFill>
          <p:spPr>
            <a:xfrm>
              <a:off x="7665139" y="1621689"/>
              <a:ext cx="3209839" cy="5426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22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1" lang="ko-KR"/>
              <a:t>플레이어 구현 </a:t>
            </a:r>
            <a:endParaRPr/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1141412" y="1769376"/>
            <a:ext cx="7541194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게임 시작 후 플레이어의 기본상태</a:t>
            </a:r>
            <a:br>
              <a:rPr lang="ko-KR"/>
            </a:br>
            <a:r>
              <a:rPr lang="ko-KR"/>
              <a:t>- 플레이어 컨트롤</a:t>
            </a:r>
            <a:br>
              <a:rPr lang="ko-KR"/>
            </a:br>
            <a:r>
              <a:rPr lang="ko-KR"/>
              <a:t>- 플레이어 상태표시</a:t>
            </a:r>
            <a:br>
              <a:rPr lang="ko-KR"/>
            </a:br>
            <a:r>
              <a:rPr lang="ko-KR"/>
              <a:t>- 플레이어 상태변화</a:t>
            </a:r>
            <a:br>
              <a:rPr lang="ko-KR"/>
            </a:br>
            <a:r>
              <a:rPr lang="ko-KR"/>
              <a:t>- 플레이어 클리어 조검</a:t>
            </a:r>
            <a:br>
              <a:rPr lang="ko-KR"/>
            </a:br>
            <a:r>
              <a:rPr lang="ko-KR"/>
              <a:t>- 플레이어 아이템 또는 커스텀 예시</a:t>
            </a:r>
            <a:endParaRPr/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3853" y="3911367"/>
            <a:ext cx="762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0607" y="3911367"/>
            <a:ext cx="762000" cy="419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2"/>
          <p:cNvGrpSpPr/>
          <p:nvPr/>
        </p:nvGrpSpPr>
        <p:grpSpPr>
          <a:xfrm>
            <a:off x="1390567" y="4286852"/>
            <a:ext cx="9758022" cy="2137992"/>
            <a:chOff x="1629853" y="4286852"/>
            <a:chExt cx="9758022" cy="2137992"/>
          </a:xfrm>
        </p:grpSpPr>
        <p:pic>
          <p:nvPicPr>
            <p:cNvPr id="268" name="Google Shape;268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56265" y="4288696"/>
              <a:ext cx="7931610" cy="21361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2"/>
            <p:cNvPicPr preferRelativeResize="0"/>
            <p:nvPr/>
          </p:nvPicPr>
          <p:blipFill rotWithShape="1">
            <a:blip r:embed="rId7">
              <a:alphaModFix/>
            </a:blip>
            <a:srcRect b="34393" l="0" r="74925" t="0"/>
            <a:stretch/>
          </p:blipFill>
          <p:spPr>
            <a:xfrm>
              <a:off x="1629853" y="4291932"/>
              <a:ext cx="1988830" cy="1401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2"/>
            <p:cNvPicPr preferRelativeResize="0"/>
            <p:nvPr/>
          </p:nvPicPr>
          <p:blipFill rotWithShape="1">
            <a:blip r:embed="rId7">
              <a:alphaModFix/>
            </a:blip>
            <a:srcRect b="34393" l="13095" r="74925" t="0"/>
            <a:stretch/>
          </p:blipFill>
          <p:spPr>
            <a:xfrm>
              <a:off x="3542329" y="4286852"/>
              <a:ext cx="950146" cy="140146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1" lang="ko-KR"/>
              <a:t>아이템</a:t>
            </a:r>
            <a:r>
              <a:rPr lang="ko-KR"/>
              <a:t> </a:t>
            </a:r>
            <a:r>
              <a:rPr lang="ko-KR" sz="2000"/>
              <a:t>(스크린에 한 개씩 나오고, 취득 후 취소되지 않는 아이템은 ●로 표기)</a:t>
            </a:r>
            <a:endParaRPr/>
          </a:p>
        </p:txBody>
      </p:sp>
      <p:graphicFrame>
        <p:nvGraphicFramePr>
          <p:cNvPr id="276" name="Google Shape;276;p23"/>
          <p:cNvGraphicFramePr/>
          <p:nvPr/>
        </p:nvGraphicFramePr>
        <p:xfrm>
          <a:off x="1141413" y="21895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{B6A95AAB-9A79-408E-B88C-911423858D64}</a:tableStyleId>
              </a:tblPr>
              <a:tblGrid>
                <a:gridCol w="1316550"/>
                <a:gridCol w="1535175"/>
                <a:gridCol w="7054250"/>
              </a:tblGrid>
              <a:tr h="42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아이템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효과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7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Player ●</a:t>
                      </a:r>
                      <a:endParaRPr sz="1800" u="none" cap="none" strike="noStrike"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바우스 1개 추가.</a:t>
                      </a:r>
                      <a:endParaRPr/>
                    </a:p>
                  </a:txBody>
                  <a:tcPr marT="47625" marB="47625" marR="95250" marL="95250" anchor="ctr"/>
                </a:tc>
              </a:tr>
              <a:tr h="84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Lasers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획득 후 버튼을 누르면 바우스가 레이저를 2발씩 발사.</a:t>
                      </a:r>
                      <a:endParaRPr/>
                    </a:p>
                  </a:txBody>
                  <a:tcPr marT="47625" marB="47625" marR="95250" marL="95250" anchor="ctr"/>
                </a:tc>
              </a:tr>
              <a:tr h="647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Enlarge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바우스의 길이가 1.5배로 늘어난다.</a:t>
                      </a:r>
                      <a:endParaRPr/>
                    </a:p>
                  </a:txBody>
                  <a:tcPr marT="47625" marB="47625" marR="95250" marL="95250" anchor="ctr"/>
                </a:tc>
              </a:tr>
              <a:tr h="84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Catch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에너지 볼이 바우스에 튕겨 나가지 않고 달라붙는 상태가 된다. 일정 시간 경과 또는 버튼을 누름으로써 에너지 볼을 발사할 수 있다.</a:t>
                      </a:r>
                      <a:endParaRPr/>
                    </a:p>
                  </a:txBody>
                  <a:tcPr marT="47625" marB="47625" marR="95250" marL="95250" anchor="ctr"/>
                </a:tc>
              </a:tr>
            </a:tbl>
          </a:graphicData>
        </a:graphic>
      </p:graphicFrame>
      <p:pic>
        <p:nvPicPr>
          <p:cNvPr id="277" name="Google Shape;2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226" y="2726066"/>
            <a:ext cx="762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226" y="3481075"/>
            <a:ext cx="762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7314" y="4236084"/>
            <a:ext cx="762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7314" y="4991093"/>
            <a:ext cx="7620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기본 난이도</a:t>
            </a:r>
            <a:endParaRPr/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1141413" y="2323049"/>
            <a:ext cx="9905998" cy="3540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퀘스트 종류는 </a:t>
            </a:r>
            <a:r>
              <a:rPr b="1" lang="ko-KR">
                <a:solidFill>
                  <a:srgbClr val="00B0F0"/>
                </a:solidFill>
              </a:rPr>
              <a:t>세 종류 예정</a:t>
            </a:r>
            <a:br>
              <a:rPr lang="ko-KR"/>
            </a:br>
            <a:r>
              <a:rPr lang="ko-KR"/>
              <a:t>- 일반 의뢰용지 8가지</a:t>
            </a:r>
            <a:br>
              <a:rPr lang="ko-KR"/>
            </a:br>
            <a:r>
              <a:rPr lang="ko-KR"/>
              <a:t>- 상시 의뢰서(은색)</a:t>
            </a:r>
            <a:br>
              <a:rPr lang="ko-KR"/>
            </a:br>
            <a:r>
              <a:rPr lang="ko-KR"/>
              <a:t>- </a:t>
            </a:r>
            <a:r>
              <a:rPr lang="ko-KR"/>
              <a:t>지정 의뢰서 또는 게시만료 서류</a:t>
            </a:r>
            <a:r>
              <a:rPr lang="ko-KR"/>
              <a:t>(금색)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일반 의뢰서</a:t>
            </a:r>
            <a:br>
              <a:rPr lang="ko-KR"/>
            </a:br>
            <a:r>
              <a:rPr lang="ko-KR"/>
              <a:t>- 기한이 정해진 일반 의뢰</a:t>
            </a:r>
            <a:br>
              <a:rPr lang="ko-KR"/>
            </a:br>
            <a:r>
              <a:rPr lang="ko-KR"/>
              <a:t>- 기한 이후에 남아있으면 페널티</a:t>
            </a:r>
            <a:br>
              <a:rPr lang="ko-KR"/>
            </a:br>
            <a:r>
              <a:rPr lang="ko-KR"/>
              <a:t>- 의뢰 소멸시 획득 수수료가 각각 다름.</a:t>
            </a:r>
            <a:endParaRPr/>
          </a:p>
        </p:txBody>
      </p:sp>
      <p:pic>
        <p:nvPicPr>
          <p:cNvPr id="287" name="Google Shape;2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8093" y="1066800"/>
            <a:ext cx="1979637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옵션 난이도</a:t>
            </a:r>
            <a:endParaRPr/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1141413" y="2432807"/>
            <a:ext cx="9905998" cy="3464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상시 의뢰서</a:t>
            </a:r>
            <a:br>
              <a:rPr lang="ko-KR"/>
            </a:br>
            <a:r>
              <a:rPr lang="ko-KR"/>
              <a:t>- 여러 번 할 수 있는 고정 수입원</a:t>
            </a:r>
            <a:br>
              <a:rPr lang="ko-KR"/>
            </a:br>
            <a:r>
              <a:rPr lang="ko-KR"/>
              <a:t>- 후반에 갈수록 고급 의뢰교체 가능</a:t>
            </a:r>
            <a:endParaRPr b="1">
              <a:solidFill>
                <a:srgbClr val="00B0F0"/>
              </a:solidFill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지정 의뢰서 또는 게시만료 서류</a:t>
            </a:r>
            <a:br>
              <a:rPr lang="ko-KR"/>
            </a:br>
            <a:r>
              <a:rPr lang="ko-KR"/>
              <a:t>- 취급하면 곤란한 서류</a:t>
            </a:r>
            <a:br>
              <a:rPr lang="ko-KR"/>
            </a:br>
            <a:r>
              <a:rPr lang="ko-KR"/>
              <a:t>- 기한 만료된 의뢰서</a:t>
            </a:r>
            <a:br>
              <a:rPr lang="ko-KR"/>
            </a:br>
            <a:r>
              <a:rPr lang="ko-KR"/>
              <a:t>- 다른 담당자에게 전달해야 함</a:t>
            </a:r>
            <a:endParaRPr/>
          </a:p>
        </p:txBody>
      </p:sp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3041" y="2935555"/>
            <a:ext cx="4874370" cy="257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389" y="1254800"/>
            <a:ext cx="8221222" cy="515374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6"/>
          <p:cNvSpPr txBox="1"/>
          <p:nvPr>
            <p:ph type="title"/>
          </p:nvPr>
        </p:nvSpPr>
        <p:spPr>
          <a:xfrm>
            <a:off x="1141413" y="-27964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의뢰별 조작방법 예시 ???  </a:t>
            </a:r>
            <a:r>
              <a:rPr lang="ko-KR" sz="2400"/>
              <a:t>(레벨 디자인)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1141413" y="-27964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최종근무일 예시  </a:t>
            </a:r>
            <a:r>
              <a:rPr lang="ko-KR" sz="2400"/>
              <a:t>(레벨 디자인)</a:t>
            </a:r>
            <a:endParaRPr/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218" y="1344638"/>
            <a:ext cx="6733564" cy="384994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/>
        </p:nvSpPr>
        <p:spPr>
          <a:xfrm>
            <a:off x="1860637" y="5341689"/>
            <a:ext cx="8533323" cy="86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lang="ko-KR" sz="2000" cap="small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후임자 : 인수인계</a:t>
            </a: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과정에서 의뢰 내용을 함부로 다룬다.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뒷수습을 하면서 아이템을 강제사용 해야만 은퇴가 가능하다.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1141413" y="-27964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게임오버와 이어하기 그리고 엔딩</a:t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1860638" y="4930628"/>
            <a:ext cx="8055150" cy="1044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lang="ko-KR" sz="2000" cap="small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게임오버</a:t>
            </a: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조건. 그리고 게임 </a:t>
            </a:r>
            <a:r>
              <a:rPr b="1" lang="ko-KR" sz="2000" cap="small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이어하기 </a:t>
            </a: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방법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lang="ko-KR" sz="2000" cap="small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게임 엔딩</a:t>
            </a:r>
            <a:r>
              <a:rPr b="1"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조건. </a:t>
            </a: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엔딩 장면 요약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https://postfiles.pstatic.net/MjAxOTA0MTdfOTQg/MDAxNTU1NTA5MzI2NDUy.x8LKbf4L-Jd_cuLFVaHXEdqg-YpH3ZOJZ7gA7-QJcT0g.m1ZEGLR8i1_qg6YoYwbUU2v7iYThdfYna0Vq9KdvNMog.JPEG.jconan/youtube_com_20190417_195231.jpg?type=w580" id="314" name="Google Shape;3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7722" y="1433031"/>
            <a:ext cx="2943019" cy="33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 rotWithShape="1">
          <a:blip r:embed="rId4">
            <a:alphaModFix/>
          </a:blip>
          <a:srcRect b="23913" l="0" r="0" t="9417"/>
          <a:stretch/>
        </p:blipFill>
        <p:spPr>
          <a:xfrm>
            <a:off x="5152133" y="1405220"/>
            <a:ext cx="2357013" cy="349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 rotWithShape="1">
          <a:blip r:embed="rId5">
            <a:alphaModFix/>
          </a:blip>
          <a:srcRect b="30603" l="0" r="0" t="10314"/>
          <a:stretch/>
        </p:blipFill>
        <p:spPr>
          <a:xfrm>
            <a:off x="1115709" y="1500102"/>
            <a:ext cx="2561758" cy="3363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/>
          <p:nvPr/>
        </p:nvSpPr>
        <p:spPr>
          <a:xfrm>
            <a:off x="3815476" y="2869907"/>
            <a:ext cx="1184364" cy="62384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퀘스트 보드 기획 요약</a:t>
            </a:r>
            <a:endParaRPr/>
          </a:p>
        </p:txBody>
      </p:sp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1141413" y="1837189"/>
            <a:ext cx="9905998" cy="460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1. 제목 :  </a:t>
            </a:r>
            <a:r>
              <a:rPr b="1" lang="ko-KR"/>
              <a:t>“퀘스트 보드”</a:t>
            </a:r>
            <a:r>
              <a:rPr lang="ko-KR"/>
              <a:t>(경영 </a:t>
            </a:r>
            <a:r>
              <a:rPr b="1" lang="ko-KR">
                <a:solidFill>
                  <a:srgbClr val="00B0F0"/>
                </a:solidFill>
              </a:rPr>
              <a:t>타이쿤</a:t>
            </a:r>
            <a:r>
              <a:rPr lang="ko-KR"/>
              <a:t>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2. 플랫폼 : </a:t>
            </a:r>
            <a:r>
              <a:rPr b="1" lang="ko-KR"/>
              <a:t>스마트폰</a:t>
            </a:r>
            <a:r>
              <a:rPr lang="ko-KR"/>
              <a:t> 및 멀티 플랫폼 지원 (PC, 웹, 콘솔)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3. 대상 타켓팅 : 전체 이용가 (타이쿤 매니아, 활자 중독자)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4. 기획 의도 : 의뢰 게시판 시스템의 일부 구현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5. 비즈니스 모델 : 애드웨어 방식의 광고 노출 및 콜라보를 통한 게임 후원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6. 개발계획 : 주간회의 및 일정 작성표 확인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7. How to Play </a:t>
            </a:r>
            <a:br>
              <a:rPr lang="ko-KR"/>
            </a:br>
            <a:r>
              <a:rPr lang="ko-KR"/>
              <a:t> - </a:t>
            </a:r>
            <a:r>
              <a:rPr lang="ko-KR"/>
              <a:t>라이트노벨을 읽듯, 콘텐츠를 터치 방식으로 즐길 수 있는 게임</a:t>
            </a:r>
            <a:br>
              <a:rPr lang="ko-KR"/>
            </a:br>
            <a:r>
              <a:rPr lang="ko-KR"/>
              <a:t> - 조건에 맞춰 의뢰내용을 게시판에 정리하는 게임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8. 질문?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퀘스트 보드(의뢰 게시판)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장르 : 경영 타이쿤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퀘스트 보드 (의뢰 게시판)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1141413" y="2080470"/>
            <a:ext cx="9905998" cy="4167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장르 : 경영 타이쿤</a:t>
            </a:r>
            <a:br>
              <a:rPr lang="ko-KR"/>
            </a:br>
            <a:r>
              <a:rPr lang="ko-KR"/>
              <a:t>- 정상적인 의뢰 발주</a:t>
            </a:r>
            <a:br>
              <a:rPr lang="ko-KR"/>
            </a:br>
            <a:r>
              <a:rPr lang="ko-KR"/>
              <a:t>- 조건에 맞춰 의뢰 게시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“퀘스트 보드” 배경</a:t>
            </a:r>
            <a:br>
              <a:rPr lang="ko-KR"/>
            </a:br>
            <a:r>
              <a:rPr lang="ko-KR"/>
              <a:t>- 일을 구하러 길드방문한 주인공</a:t>
            </a:r>
            <a:br>
              <a:rPr lang="ko-KR"/>
            </a:br>
            <a:r>
              <a:rPr lang="ko-KR"/>
              <a:t>- 의뢰 발주 및 관리자 급구를 수락</a:t>
            </a:r>
            <a:br>
              <a:rPr lang="ko-KR"/>
            </a:br>
            <a:r>
              <a:rPr lang="ko-KR"/>
              <a:t>- 퀘스트 보드 관리 담당자가 되었다.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주요 플랫폼 및 작동 환경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어디서 작동하는가?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ml5 Logo Icon - Html5 Icons - SoftIcons.com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8127" y="1879834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메인은 “스마트폰” 그리고 멀티 플랫폼 지원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1141413" y="1988191"/>
            <a:ext cx="9905998" cy="437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iOS , 안드로이드 등의 스마트폰</a:t>
            </a:r>
            <a:br>
              <a:rPr lang="ko-KR"/>
            </a:br>
            <a:r>
              <a:rPr lang="ko-KR"/>
              <a:t>- 접근성 좋은 스마트폰 게임</a:t>
            </a:r>
            <a:br>
              <a:rPr lang="ko-KR"/>
            </a:br>
            <a:r>
              <a:rPr lang="ko-KR"/>
              <a:t>- 터치 방식 컨트롤러 지원</a:t>
            </a:r>
            <a:br>
              <a:rPr lang="ko-KR"/>
            </a:br>
            <a:r>
              <a:rPr lang="ko-KR"/>
              <a:t>- 앱스토어 설치 방식 (1안)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멀티 플랫폼 지원 가능 (2안)</a:t>
            </a:r>
            <a:br>
              <a:rPr lang="ko-KR"/>
            </a:br>
            <a:r>
              <a:rPr lang="ko-KR"/>
              <a:t>- HTML5 지원하는 모든 기기</a:t>
            </a:r>
            <a:br>
              <a:rPr lang="ko-KR"/>
            </a:br>
            <a:r>
              <a:rPr lang="ko-KR"/>
              <a:t>- 스마트폰, 테블릿, PC, 콘솔게임기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게임 이용 등급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주요 예상 고객?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파일:GRAC All (전체이용가).png - 위키백과, 우리 모두의 백과사전"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7247" y="1868648"/>
            <a:ext cx="3683847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경영 타이쿤 매니아를 위한 건전한 게임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1141413" y="2214694"/>
            <a:ext cx="9905998" cy="3863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이용 등급 : 전체이용가 등급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주요 고객 예상</a:t>
            </a:r>
            <a:br>
              <a:rPr lang="ko-KR"/>
            </a:br>
            <a:r>
              <a:rPr lang="ko-KR"/>
              <a:t>- 경영 타이쿤 매니아</a:t>
            </a:r>
            <a:br>
              <a:rPr lang="ko-KR"/>
            </a:br>
            <a:r>
              <a:rPr lang="ko-KR"/>
              <a:t>- 무의식 활자 중독자</a:t>
            </a:r>
            <a:br>
              <a:rPr lang="ko-KR"/>
            </a:br>
            <a:r>
              <a:rPr lang="ko-KR"/>
              <a:t>- 판타지 의뢰 참고자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퀘스트 보드 기획 배경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경영 타이쿤 할만 한가?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갤러리">
  <a:themeElements>
    <a:clrScheme name="갤러리">
      <a:dk1>
        <a:srgbClr val="000000"/>
      </a:dk1>
      <a:lt1>
        <a:srgbClr val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2024-03-13T07:25:47Z</dcterms:created>
  <dc:creator>user</dc:creator>
</cp:coreProperties>
</file>