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568"/>
    <p:restoredTop sz="94719"/>
  </p:normalViewPr>
  <p:slideViewPr>
    <p:cSldViewPr snapToGrid="0">
      <p:cViewPr varScale="1">
        <p:scale>
          <a:sx n="111" d="100"/>
          <a:sy n="111" d="100"/>
        </p:scale>
        <p:origin x="232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B108-5B11-D0A0-484E-87169B127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E8CF2-7D50-6589-7436-73BFFB4D6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6FC02-59ED-4C42-927F-EC8E6662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D113-5991-1144-BA25-D063250B4225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65471-C1B4-736C-257A-BF879248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A6240-819F-F51D-AC93-A1397185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F5A8-9CCB-2041-B664-F8398D7F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6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A30E-7D51-5940-4E22-EE4891AA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BADB7-1905-60A8-08DF-E8A450BE7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9F75D-D525-1746-99CB-18821180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D113-5991-1144-BA25-D063250B4225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D2EF5-288B-F2C4-4629-C2F5BAC9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C729A-31AE-449C-3A78-AC64A395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F5A8-9CCB-2041-B664-F8398D7F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08CD8-9D45-B32F-489F-7077C1020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B0B55-D03C-F795-973C-E62B4A840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D5D90-AB6A-C6B8-AF35-95985A86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D113-5991-1144-BA25-D063250B4225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9858A-9944-2CC3-C550-455F0CC4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D5705-206F-5C7D-612C-A08DE1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F5A8-9CCB-2041-B664-F8398D7F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26C4-CF04-9BD9-B3FC-833E7DA2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1EA85-45EA-1189-DD07-D4DE1150C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F640B-9E7D-A65B-3615-DE5E68CB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D113-5991-1144-BA25-D063250B4225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D9692-9F2B-4438-0876-64C13DE6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7BE85-DF64-0391-D6E5-D9526B30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F5A8-9CCB-2041-B664-F8398D7F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5AC3-5136-8235-02F4-90C1DE30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88CEE-3DC4-D831-427D-3D8B37CA5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485C2-D7F3-D207-30AB-516BF6743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D113-5991-1144-BA25-D063250B4225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89275-1AAB-6A77-0C0F-091267F6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8F47D-1E29-1646-4227-A3A371C9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F5A8-9CCB-2041-B664-F8398D7F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6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CE85-954D-3C6C-E6FA-073E1F30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1D3D0-297D-9B65-5800-7B1525E93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997B6-B3CA-4F51-3455-00B6AB5A5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DABA3-74B6-9F52-69F2-7A303577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D113-5991-1144-BA25-D063250B4225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DBE68-0FE6-0922-AA1C-3C931AAF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F4FCA-CB1A-8A6E-FFFA-F2D9F4FC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F5A8-9CCB-2041-B664-F8398D7F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0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60C5-F9A9-E800-4C26-D0D55664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C73E9-A66B-BD0C-5C56-54E4C760A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B46A7-E3AC-2EDD-B1E2-7D3127E99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935AF-CF74-5548-9F93-531D1734F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63BC9-063A-B8AC-3E15-B7ACB74C2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D4899-1897-D633-DBE8-8D1656F7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D113-5991-1144-BA25-D063250B4225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682091-21F3-3EC2-5F0B-5B03723C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E38B4-948A-2E38-D939-53144BFE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F5A8-9CCB-2041-B664-F8398D7F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6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7F65-CFEC-4211-5AFA-26A52D36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20AB0-4604-04CF-9E62-F664CA88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D113-5991-1144-BA25-D063250B4225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DA34B-1115-E637-9EFB-87D0F663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0925A-CC6A-A7D7-800D-1486CF59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F5A8-9CCB-2041-B664-F8398D7F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3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56D34-E9DA-0080-22C1-DCD76937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D113-5991-1144-BA25-D063250B4225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B1C67-5680-187E-429B-AD7D4A8F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DFDDE-23A9-AFDE-82B9-1465C571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F5A8-9CCB-2041-B664-F8398D7F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F911-B76B-B48D-A6D0-190E7D31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1363E-DBA5-6BC9-F7C8-019BCF066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528D4-9D0E-62BA-B7ED-40B2CB7DF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32F82-2C72-4538-06B6-22B948DB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D113-5991-1144-BA25-D063250B4225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C7E62-654F-46CC-3107-C143DEB7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82AAD-9E89-5ED8-DDEE-2451CC8D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F5A8-9CCB-2041-B664-F8398D7F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8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6DFE-A55E-E5FE-C580-30C912318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3BC92-E7E0-B81A-0DE5-0827D165B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85F7D-3C03-DB89-DE6F-48754EEEF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BB5E6-6754-1C73-EA3D-E891EF59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D113-5991-1144-BA25-D063250B4225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F82D3-3E46-5F21-24C4-3F2448DA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03913-6B45-9610-92DA-785F448E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4F5A8-9CCB-2041-B664-F8398D7F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6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B843C4-5BE2-C0A9-7292-3C1BFF44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A157A-9FA1-EC1B-F1E6-00DD71134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FE5D7-E2C0-8CAF-2EBD-C13774BA7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C2D113-5991-1144-BA25-D063250B4225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607B1-31F4-DE75-C465-58603841C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DA90C-A859-0DD5-753E-4B3AF9BBA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74F5A8-9CCB-2041-B664-F8398D7F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3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5CDD4F-79B7-4967-0792-B730337FF319}"/>
              </a:ext>
            </a:extLst>
          </p:cNvPr>
          <p:cNvGrpSpPr/>
          <p:nvPr/>
        </p:nvGrpSpPr>
        <p:grpSpPr>
          <a:xfrm>
            <a:off x="208344" y="885656"/>
            <a:ext cx="11747567" cy="5562644"/>
            <a:chOff x="208344" y="885656"/>
            <a:chExt cx="11747567" cy="5562644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312248-EFFD-7FA5-08E5-DB1795023DE2}"/>
                </a:ext>
              </a:extLst>
            </p:cNvPr>
            <p:cNvCxnSpPr>
              <a:cxnSpLocks/>
            </p:cNvCxnSpPr>
            <p:nvPr/>
          </p:nvCxnSpPr>
          <p:spPr>
            <a:xfrm>
              <a:off x="2491584" y="1438801"/>
              <a:ext cx="0" cy="424436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A8BF6F-B5ED-1FF7-9348-D6D846CF6FD9}"/>
                </a:ext>
              </a:extLst>
            </p:cNvPr>
            <p:cNvSpPr/>
            <p:nvPr/>
          </p:nvSpPr>
          <p:spPr>
            <a:xfrm>
              <a:off x="354851" y="1349837"/>
              <a:ext cx="2133706" cy="169249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C7556CD-6CCD-E837-50EE-5927AD92B812}"/>
                </a:ext>
              </a:extLst>
            </p:cNvPr>
            <p:cNvSpPr/>
            <p:nvPr/>
          </p:nvSpPr>
          <p:spPr>
            <a:xfrm>
              <a:off x="354850" y="1923018"/>
              <a:ext cx="347149" cy="1555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79385E-2DCA-2B03-472E-151E1788B1AD}"/>
                </a:ext>
              </a:extLst>
            </p:cNvPr>
            <p:cNvSpPr/>
            <p:nvPr/>
          </p:nvSpPr>
          <p:spPr>
            <a:xfrm>
              <a:off x="354850" y="1629559"/>
              <a:ext cx="173574" cy="1692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0D6693-1364-F5DA-6D21-E1AAE0B6A471}"/>
                </a:ext>
              </a:extLst>
            </p:cNvPr>
            <p:cNvSpPr/>
            <p:nvPr/>
          </p:nvSpPr>
          <p:spPr>
            <a:xfrm>
              <a:off x="2488557" y="1351844"/>
              <a:ext cx="746859" cy="169250"/>
            </a:xfrm>
            <a:prstGeom prst="rect">
              <a:avLst/>
            </a:prstGeom>
            <a:pattFill prst="dkVert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131B0C5-F802-86AC-F82C-0FDBE9B215A5}"/>
                </a:ext>
              </a:extLst>
            </p:cNvPr>
            <p:cNvSpPr/>
            <p:nvPr/>
          </p:nvSpPr>
          <p:spPr>
            <a:xfrm>
              <a:off x="528424" y="1629559"/>
              <a:ext cx="2133706" cy="169249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F33B7AD-849A-D404-C098-3B95D3AF1D65}"/>
                </a:ext>
              </a:extLst>
            </p:cNvPr>
            <p:cNvSpPr/>
            <p:nvPr/>
          </p:nvSpPr>
          <p:spPr>
            <a:xfrm>
              <a:off x="701999" y="1920014"/>
              <a:ext cx="2133706" cy="164128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3C17DC-32DF-17C3-85DD-0F678E40D7C2}"/>
                </a:ext>
              </a:extLst>
            </p:cNvPr>
            <p:cNvSpPr/>
            <p:nvPr/>
          </p:nvSpPr>
          <p:spPr>
            <a:xfrm>
              <a:off x="2656635" y="1626603"/>
              <a:ext cx="746859" cy="169200"/>
            </a:xfrm>
            <a:prstGeom prst="rect">
              <a:avLst/>
            </a:prstGeom>
            <a:pattFill prst="dkVert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56CF20-F615-90EA-8695-443078B9FCAF}"/>
                </a:ext>
              </a:extLst>
            </p:cNvPr>
            <p:cNvSpPr/>
            <p:nvPr/>
          </p:nvSpPr>
          <p:spPr>
            <a:xfrm>
              <a:off x="2835705" y="1920014"/>
              <a:ext cx="746859" cy="169200"/>
            </a:xfrm>
            <a:prstGeom prst="rect">
              <a:avLst/>
            </a:prstGeom>
            <a:pattFill prst="dkVert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79826DC-FFA6-3A18-A669-5481323F1166}"/>
                </a:ext>
              </a:extLst>
            </p:cNvPr>
            <p:cNvSpPr/>
            <p:nvPr/>
          </p:nvSpPr>
          <p:spPr>
            <a:xfrm>
              <a:off x="3223704" y="2713734"/>
              <a:ext cx="2133706" cy="169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98DEC0-EEE0-DC1D-731F-5F71D99D42E4}"/>
                </a:ext>
              </a:extLst>
            </p:cNvPr>
            <p:cNvSpPr/>
            <p:nvPr/>
          </p:nvSpPr>
          <p:spPr>
            <a:xfrm>
              <a:off x="5357410" y="2713734"/>
              <a:ext cx="746859" cy="169200"/>
            </a:xfrm>
            <a:prstGeom prst="rect">
              <a:avLst/>
            </a:prstGeom>
            <a:pattFill prst="dkVert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FC4262-2C73-70D1-F8F2-792ABD83C769}"/>
                </a:ext>
              </a:extLst>
            </p:cNvPr>
            <p:cNvCxnSpPr>
              <a:cxnSpLocks/>
            </p:cNvCxnSpPr>
            <p:nvPr/>
          </p:nvCxnSpPr>
          <p:spPr>
            <a:xfrm>
              <a:off x="2835705" y="2089214"/>
              <a:ext cx="2521705" cy="62452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B7F52F-EC27-5167-BFC4-82703AAE96C6}"/>
                </a:ext>
              </a:extLst>
            </p:cNvPr>
            <p:cNvSpPr/>
            <p:nvPr/>
          </p:nvSpPr>
          <p:spPr>
            <a:xfrm>
              <a:off x="8162081" y="1349837"/>
              <a:ext cx="746859" cy="169250"/>
            </a:xfrm>
            <a:prstGeom prst="rect">
              <a:avLst/>
            </a:prstGeom>
            <a:pattFill prst="dkVert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06F035-4A35-56AE-EF4B-F83AC6FB3C12}"/>
                </a:ext>
              </a:extLst>
            </p:cNvPr>
            <p:cNvSpPr/>
            <p:nvPr/>
          </p:nvSpPr>
          <p:spPr>
            <a:xfrm>
              <a:off x="8162080" y="1626553"/>
              <a:ext cx="746859" cy="169250"/>
            </a:xfrm>
            <a:prstGeom prst="rect">
              <a:avLst/>
            </a:prstGeom>
            <a:pattFill prst="dkVert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9E841C-AB02-D4B7-8126-525DE78C85D6}"/>
                </a:ext>
              </a:extLst>
            </p:cNvPr>
            <p:cNvSpPr/>
            <p:nvPr/>
          </p:nvSpPr>
          <p:spPr>
            <a:xfrm>
              <a:off x="8162080" y="1920014"/>
              <a:ext cx="746859" cy="169250"/>
            </a:xfrm>
            <a:prstGeom prst="rect">
              <a:avLst/>
            </a:prstGeom>
            <a:pattFill prst="dkVert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490E4B-88F0-FFE8-9347-04D1D16AA858}"/>
                </a:ext>
              </a:extLst>
            </p:cNvPr>
            <p:cNvSpPr/>
            <p:nvPr/>
          </p:nvSpPr>
          <p:spPr>
            <a:xfrm>
              <a:off x="8162080" y="2713734"/>
              <a:ext cx="746859" cy="169250"/>
            </a:xfrm>
            <a:prstGeom prst="rect">
              <a:avLst/>
            </a:prstGeom>
            <a:pattFill prst="dkVert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D8E2B812-F8FD-E049-997F-4AF4132E7308}"/>
                </a:ext>
              </a:extLst>
            </p:cNvPr>
            <p:cNvSpPr/>
            <p:nvPr/>
          </p:nvSpPr>
          <p:spPr>
            <a:xfrm rot="16200000">
              <a:off x="2785301" y="888146"/>
              <a:ext cx="169251" cy="74685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8813F00-0F4D-1762-5D23-6A8E903CE1D9}"/>
                </a:ext>
              </a:extLst>
            </p:cNvPr>
            <p:cNvCxnSpPr>
              <a:cxnSpLocks/>
            </p:cNvCxnSpPr>
            <p:nvPr/>
          </p:nvCxnSpPr>
          <p:spPr>
            <a:xfrm>
              <a:off x="8222990" y="2146993"/>
              <a:ext cx="2" cy="50025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7C13292-0961-9D9A-A596-11538DBC97B2}"/>
                </a:ext>
              </a:extLst>
            </p:cNvPr>
            <p:cNvCxnSpPr>
              <a:cxnSpLocks/>
            </p:cNvCxnSpPr>
            <p:nvPr/>
          </p:nvCxnSpPr>
          <p:spPr>
            <a:xfrm>
              <a:off x="208344" y="5683165"/>
              <a:ext cx="9490267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D9D6DF-7A5E-CA4A-7C34-55CC0A0D7D47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>
              <a:off x="354851" y="1434462"/>
              <a:ext cx="0" cy="424870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4C3A30-CE79-41A5-15BE-8DC252305E0E}"/>
                </a:ext>
              </a:extLst>
            </p:cNvPr>
            <p:cNvCxnSpPr>
              <a:cxnSpLocks/>
            </p:cNvCxnSpPr>
            <p:nvPr/>
          </p:nvCxnSpPr>
          <p:spPr>
            <a:xfrm>
              <a:off x="6077483" y="2798334"/>
              <a:ext cx="0" cy="28768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55924A5-7E9B-FA42-042C-B70722D339CB}"/>
                </a:ext>
              </a:extLst>
            </p:cNvPr>
            <p:cNvGrpSpPr/>
            <p:nvPr/>
          </p:nvGrpSpPr>
          <p:grpSpPr>
            <a:xfrm>
              <a:off x="6888869" y="1346201"/>
              <a:ext cx="379518" cy="169248"/>
              <a:chOff x="6807845" y="547499"/>
              <a:chExt cx="379518" cy="169248"/>
            </a:xfrm>
          </p:grpSpPr>
          <p:sp>
            <p:nvSpPr>
              <p:cNvPr id="43" name="Right Arrow 42">
                <a:extLst>
                  <a:ext uri="{FF2B5EF4-FFF2-40B4-BE49-F238E27FC236}">
                    <a16:creationId xmlns:a16="http://schemas.microsoft.com/office/drawing/2014/main" id="{BC142DBE-D948-4591-F84C-6A0A339FDEEC}"/>
                  </a:ext>
                </a:extLst>
              </p:cNvPr>
              <p:cNvSpPr/>
              <p:nvPr/>
            </p:nvSpPr>
            <p:spPr>
              <a:xfrm>
                <a:off x="6933235" y="547499"/>
                <a:ext cx="254128" cy="169248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81203E9-DB07-7653-9509-9DA52DBC8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5364" y="577936"/>
                <a:ext cx="0" cy="10800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70D9870-1B3B-61DA-C7C6-D91F52F83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7845" y="579865"/>
                <a:ext cx="0" cy="10800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15AAA29-C26D-3063-A25C-BC9335D4A1E0}"/>
                </a:ext>
              </a:extLst>
            </p:cNvPr>
            <p:cNvGrpSpPr/>
            <p:nvPr/>
          </p:nvGrpSpPr>
          <p:grpSpPr>
            <a:xfrm>
              <a:off x="6888869" y="1626555"/>
              <a:ext cx="379518" cy="169248"/>
              <a:chOff x="6807845" y="547499"/>
              <a:chExt cx="379518" cy="169248"/>
            </a:xfrm>
          </p:grpSpPr>
          <p:sp>
            <p:nvSpPr>
              <p:cNvPr id="53" name="Right Arrow 52">
                <a:extLst>
                  <a:ext uri="{FF2B5EF4-FFF2-40B4-BE49-F238E27FC236}">
                    <a16:creationId xmlns:a16="http://schemas.microsoft.com/office/drawing/2014/main" id="{0E9D3567-5F22-B529-E6F5-0E16A26E1C39}"/>
                  </a:ext>
                </a:extLst>
              </p:cNvPr>
              <p:cNvSpPr/>
              <p:nvPr/>
            </p:nvSpPr>
            <p:spPr>
              <a:xfrm>
                <a:off x="6933235" y="547499"/>
                <a:ext cx="254128" cy="169248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FA521C3-8276-4C59-3B7D-64E631CAC5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5364" y="577936"/>
                <a:ext cx="0" cy="10800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3BDACFB-EDAE-E241-2B58-0BB96EF238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7845" y="579865"/>
                <a:ext cx="0" cy="10800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6ED0919-43EE-D40C-39D8-E3E7C02BEE5D}"/>
                </a:ext>
              </a:extLst>
            </p:cNvPr>
            <p:cNvGrpSpPr/>
            <p:nvPr/>
          </p:nvGrpSpPr>
          <p:grpSpPr>
            <a:xfrm>
              <a:off x="6888869" y="1916150"/>
              <a:ext cx="379518" cy="169248"/>
              <a:chOff x="6807845" y="547499"/>
              <a:chExt cx="379518" cy="169248"/>
            </a:xfrm>
          </p:grpSpPr>
          <p:sp>
            <p:nvSpPr>
              <p:cNvPr id="57" name="Right Arrow 56">
                <a:extLst>
                  <a:ext uri="{FF2B5EF4-FFF2-40B4-BE49-F238E27FC236}">
                    <a16:creationId xmlns:a16="http://schemas.microsoft.com/office/drawing/2014/main" id="{124F464C-9DDD-934E-C5B0-86FE46444DDE}"/>
                  </a:ext>
                </a:extLst>
              </p:cNvPr>
              <p:cNvSpPr/>
              <p:nvPr/>
            </p:nvSpPr>
            <p:spPr>
              <a:xfrm>
                <a:off x="6933235" y="547499"/>
                <a:ext cx="254128" cy="169248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F317590-7C9D-779E-558E-F130CE0EB3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5364" y="577936"/>
                <a:ext cx="0" cy="10800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F76ECEA-6D30-091D-838C-CD1B83E9A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7845" y="579865"/>
                <a:ext cx="0" cy="10800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DEDBF53-2B92-CE0C-EFEE-C6F1DD3D3A4B}"/>
                </a:ext>
              </a:extLst>
            </p:cNvPr>
            <p:cNvGrpSpPr/>
            <p:nvPr/>
          </p:nvGrpSpPr>
          <p:grpSpPr>
            <a:xfrm>
              <a:off x="6888869" y="2713685"/>
              <a:ext cx="379518" cy="169248"/>
              <a:chOff x="6807845" y="547499"/>
              <a:chExt cx="379518" cy="169248"/>
            </a:xfrm>
          </p:grpSpPr>
          <p:sp>
            <p:nvSpPr>
              <p:cNvPr id="61" name="Right Arrow 60">
                <a:extLst>
                  <a:ext uri="{FF2B5EF4-FFF2-40B4-BE49-F238E27FC236}">
                    <a16:creationId xmlns:a16="http://schemas.microsoft.com/office/drawing/2014/main" id="{721CB9EF-93D0-A9E4-C50A-10E549EA5C97}"/>
                  </a:ext>
                </a:extLst>
              </p:cNvPr>
              <p:cNvSpPr/>
              <p:nvPr/>
            </p:nvSpPr>
            <p:spPr>
              <a:xfrm>
                <a:off x="6933235" y="547499"/>
                <a:ext cx="254128" cy="169248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059FC43-87E8-7E2F-4F67-84DFBF8C8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5364" y="577936"/>
                <a:ext cx="0" cy="10800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99B027D-936C-6494-0069-E1C2CF167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7845" y="579865"/>
                <a:ext cx="0" cy="10800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2B07B7-5F49-EFC6-934C-E5193CE41115}"/>
                </a:ext>
              </a:extLst>
            </p:cNvPr>
            <p:cNvSpPr/>
            <p:nvPr/>
          </p:nvSpPr>
          <p:spPr>
            <a:xfrm>
              <a:off x="354850" y="2713734"/>
              <a:ext cx="2888506" cy="1691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F89B3C6-D48E-A0D2-E94E-5C926A0BD59C}"/>
                </a:ext>
              </a:extLst>
            </p:cNvPr>
            <p:cNvSpPr/>
            <p:nvPr/>
          </p:nvSpPr>
          <p:spPr>
            <a:xfrm>
              <a:off x="3947413" y="4556037"/>
              <a:ext cx="2133706" cy="169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B26B37-875F-AE9C-4E96-25110329121A}"/>
                </a:ext>
              </a:extLst>
            </p:cNvPr>
            <p:cNvSpPr/>
            <p:nvPr/>
          </p:nvSpPr>
          <p:spPr>
            <a:xfrm>
              <a:off x="6081119" y="4556037"/>
              <a:ext cx="746859" cy="169200"/>
            </a:xfrm>
            <a:prstGeom prst="rect">
              <a:avLst/>
            </a:prstGeom>
            <a:pattFill prst="dkVert">
              <a:fgClr>
                <a:schemeClr val="tx2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3B8CC62-B92D-4E79-E785-2E9523A129A1}"/>
                </a:ext>
              </a:extLst>
            </p:cNvPr>
            <p:cNvSpPr/>
            <p:nvPr/>
          </p:nvSpPr>
          <p:spPr>
            <a:xfrm>
              <a:off x="363121" y="4556039"/>
              <a:ext cx="3577629" cy="1691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91E696E-097B-5196-6D5F-C22CF364F8FF}"/>
                </a:ext>
              </a:extLst>
            </p:cNvPr>
            <p:cNvSpPr/>
            <p:nvPr/>
          </p:nvSpPr>
          <p:spPr>
            <a:xfrm>
              <a:off x="6403476" y="5354617"/>
              <a:ext cx="2133706" cy="169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8314E94-36CD-B934-E06E-56CFE06279FA}"/>
                </a:ext>
              </a:extLst>
            </p:cNvPr>
            <p:cNvSpPr/>
            <p:nvPr/>
          </p:nvSpPr>
          <p:spPr>
            <a:xfrm>
              <a:off x="8537182" y="5354617"/>
              <a:ext cx="746859" cy="169200"/>
            </a:xfrm>
            <a:prstGeom prst="rect">
              <a:avLst/>
            </a:prstGeom>
            <a:pattFill prst="dkVert">
              <a:fgClr>
                <a:schemeClr val="tx2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D0AC859-4707-D8BF-87A5-CA0F3028D5D2}"/>
                </a:ext>
              </a:extLst>
            </p:cNvPr>
            <p:cNvCxnSpPr>
              <a:cxnSpLocks/>
            </p:cNvCxnSpPr>
            <p:nvPr/>
          </p:nvCxnSpPr>
          <p:spPr>
            <a:xfrm>
              <a:off x="6081119" y="4740731"/>
              <a:ext cx="2456063" cy="579209"/>
            </a:xfrm>
            <a:prstGeom prst="straightConnector1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D8028817-85AA-EB00-D370-79B84BF7DAAC}"/>
                    </a:ext>
                  </a:extLst>
                </p:cNvPr>
                <p:cNvSpPr txBox="1"/>
                <p:nvPr/>
              </p:nvSpPr>
              <p:spPr>
                <a:xfrm>
                  <a:off x="208344" y="5675190"/>
                  <a:ext cx="9769030" cy="362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7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r>
                    <a:rPr lang="zh-CN" altLang="en-US" sz="17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                        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a14:m>
                  <a:r>
                    <a:rPr lang="zh-CN" altLang="en-US" sz="17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                                               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a14:m>
                  <a:r>
                    <a:rPr lang="zh-CN" altLang="en-US" sz="17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                                                           </a:t>
                  </a:r>
                  <a:r>
                    <a:rPr lang="en-US" altLang="zh-CN" sz="17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</a:t>
                  </a:r>
                  <a:endParaRPr lang="en-US" sz="1700" b="1" baseline="-25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D8028817-85AA-EB00-D370-79B84BF7DA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344" y="5675190"/>
                  <a:ext cx="9769030" cy="362984"/>
                </a:xfrm>
                <a:prstGeom prst="rect">
                  <a:avLst/>
                </a:prstGeom>
                <a:blipFill>
                  <a:blip r:embed="rId2"/>
                  <a:stretch>
                    <a:fillRect l="-390" t="-3333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4A43082-2782-3CAB-5D9C-C1132B28D8AF}"/>
                </a:ext>
              </a:extLst>
            </p:cNvPr>
            <p:cNvCxnSpPr>
              <a:cxnSpLocks/>
            </p:cNvCxnSpPr>
            <p:nvPr/>
          </p:nvCxnSpPr>
          <p:spPr>
            <a:xfrm>
              <a:off x="9040970" y="5439217"/>
              <a:ext cx="0" cy="2439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BC2E35-EAF7-2A1C-0407-B2C3DCA36D18}"/>
                </a:ext>
              </a:extLst>
            </p:cNvPr>
            <p:cNvSpPr txBox="1"/>
            <p:nvPr/>
          </p:nvSpPr>
          <p:spPr>
            <a:xfrm>
              <a:off x="7299426" y="1253601"/>
              <a:ext cx="581222" cy="909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zh-CN" altLang="en-U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lang="zh-CN" altLang="en-U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     </a:t>
              </a:r>
              <a:r>
                <a:rPr lang="en-US" altLang="zh-CN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AU" altLang="zh-CN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     </a:t>
              </a:r>
              <a:r>
                <a:rPr lang="en-US" altLang="zh-CN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7933B80-72E4-FF02-C3D2-8438CC27AD10}"/>
                </a:ext>
              </a:extLst>
            </p:cNvPr>
            <p:cNvSpPr/>
            <p:nvPr/>
          </p:nvSpPr>
          <p:spPr>
            <a:xfrm>
              <a:off x="3381118" y="3001827"/>
              <a:ext cx="2133706" cy="169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3D8D59C-BEA6-9A9F-33BA-9930F8A8D605}"/>
                </a:ext>
              </a:extLst>
            </p:cNvPr>
            <p:cNvSpPr/>
            <p:nvPr/>
          </p:nvSpPr>
          <p:spPr>
            <a:xfrm>
              <a:off x="5514825" y="3001776"/>
              <a:ext cx="581175" cy="168741"/>
            </a:xfrm>
            <a:prstGeom prst="rect">
              <a:avLst/>
            </a:prstGeom>
            <a:pattFill prst="dkVert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58A4AED-5D88-D1FD-BD9B-9E15A1FE6874}"/>
                </a:ext>
              </a:extLst>
            </p:cNvPr>
            <p:cNvSpPr/>
            <p:nvPr/>
          </p:nvSpPr>
          <p:spPr>
            <a:xfrm>
              <a:off x="3792793" y="3423352"/>
              <a:ext cx="2133706" cy="169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F6DBD4E-3E5E-6FA9-8ACF-122375B547A8}"/>
                </a:ext>
              </a:extLst>
            </p:cNvPr>
            <p:cNvSpPr/>
            <p:nvPr/>
          </p:nvSpPr>
          <p:spPr>
            <a:xfrm>
              <a:off x="5926500" y="3411776"/>
              <a:ext cx="150984" cy="177175"/>
            </a:xfrm>
            <a:prstGeom prst="rect">
              <a:avLst/>
            </a:prstGeom>
            <a:pattFill prst="dkVert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B4398A7-E017-2EFD-1E49-3A89D22D06F7}"/>
                </a:ext>
              </a:extLst>
            </p:cNvPr>
            <p:cNvSpPr/>
            <p:nvPr/>
          </p:nvSpPr>
          <p:spPr>
            <a:xfrm>
              <a:off x="346582" y="3002286"/>
              <a:ext cx="3033762" cy="1682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48A5447-A077-EE93-EC97-ED5721FF44FB}"/>
                </a:ext>
              </a:extLst>
            </p:cNvPr>
            <p:cNvSpPr/>
            <p:nvPr/>
          </p:nvSpPr>
          <p:spPr>
            <a:xfrm>
              <a:off x="346582" y="3423352"/>
              <a:ext cx="3446211" cy="1687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4B60764-E957-C5B9-0081-D53FBD538A45}"/>
                </a:ext>
              </a:extLst>
            </p:cNvPr>
            <p:cNvCxnSpPr>
              <a:cxnSpLocks/>
            </p:cNvCxnSpPr>
            <p:nvPr/>
          </p:nvCxnSpPr>
          <p:spPr>
            <a:xfrm>
              <a:off x="5531957" y="3179002"/>
              <a:ext cx="394542" cy="24435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3174E1F-B4B1-5AF7-0B16-511D0F4CCA87}"/>
                </a:ext>
              </a:extLst>
            </p:cNvPr>
            <p:cNvSpPr/>
            <p:nvPr/>
          </p:nvSpPr>
          <p:spPr>
            <a:xfrm>
              <a:off x="8162080" y="3001777"/>
              <a:ext cx="595018" cy="161322"/>
            </a:xfrm>
            <a:prstGeom prst="rect">
              <a:avLst/>
            </a:prstGeom>
            <a:pattFill prst="dkVert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8484AA7-E845-E231-5F20-19FFDD22CE8C}"/>
                </a:ext>
              </a:extLst>
            </p:cNvPr>
            <p:cNvSpPr/>
            <p:nvPr/>
          </p:nvSpPr>
          <p:spPr>
            <a:xfrm>
              <a:off x="8162080" y="3411776"/>
              <a:ext cx="150984" cy="177175"/>
            </a:xfrm>
            <a:prstGeom prst="rect">
              <a:avLst/>
            </a:prstGeom>
            <a:pattFill prst="dkVert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17C6462-A1BC-37D5-9C72-4DB49989E36E}"/>
                </a:ext>
              </a:extLst>
            </p:cNvPr>
            <p:cNvCxnSpPr>
              <a:cxnSpLocks/>
            </p:cNvCxnSpPr>
            <p:nvPr/>
          </p:nvCxnSpPr>
          <p:spPr>
            <a:xfrm>
              <a:off x="8216383" y="3179002"/>
              <a:ext cx="0" cy="20136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B5818DA7-7430-F250-9FAD-89D9D78878EA}"/>
                    </a:ext>
                  </a:extLst>
                </p:cNvPr>
                <p:cNvSpPr txBox="1"/>
                <p:nvPr/>
              </p:nvSpPr>
              <p:spPr>
                <a:xfrm>
                  <a:off x="7311618" y="2619972"/>
                  <a:ext cx="1083622" cy="6082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4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a14:m>
                  <a:r>
                    <a:rPr lang="en-US" altLang="zh-CN" sz="14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-H-1</a:t>
                  </a:r>
                </a:p>
                <a:p>
                  <a:pPr>
                    <a:lnSpc>
                      <a:spcPct val="130000"/>
                    </a:lnSpc>
                  </a:pPr>
                  <a:r>
                    <a:rPr lang="zh-CN" altLang="en-US" sz="14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a14:m>
                  <a:r>
                    <a:rPr lang="en-US" altLang="zh-CN" sz="14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-H</a:t>
                  </a:r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B5818DA7-7430-F250-9FAD-89D9D78878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1618" y="2619972"/>
                  <a:ext cx="1083622" cy="608243"/>
                </a:xfrm>
                <a:prstGeom prst="rect">
                  <a:avLst/>
                </a:prstGeom>
                <a:blipFill>
                  <a:blip r:embed="rId3"/>
                  <a:stretch>
                    <a:fillRect b="-102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39C08DB-0504-A5D2-1A96-F4D988DBE9C4}"/>
                    </a:ext>
                  </a:extLst>
                </p:cNvPr>
                <p:cNvSpPr txBox="1"/>
                <p:nvPr/>
              </p:nvSpPr>
              <p:spPr>
                <a:xfrm>
                  <a:off x="7312779" y="3314471"/>
                  <a:ext cx="683683" cy="333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zh-CN" altLang="en-US" sz="14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a14:m>
                  <a:endParaRPr lang="en-US" altLang="zh-CN" sz="1400" baseline="-25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39C08DB-0504-A5D2-1A96-F4D988DBE9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2779" y="3314471"/>
                  <a:ext cx="683683" cy="333553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E52F3D-70BD-21A0-75B5-32EEACFB2E6E}"/>
                </a:ext>
              </a:extLst>
            </p:cNvPr>
            <p:cNvCxnSpPr>
              <a:cxnSpLocks/>
            </p:cNvCxnSpPr>
            <p:nvPr/>
          </p:nvCxnSpPr>
          <p:spPr>
            <a:xfrm>
              <a:off x="7624389" y="2146993"/>
              <a:ext cx="2" cy="50025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AD167CC-B0A8-888A-AB87-44970842A735}"/>
                </a:ext>
              </a:extLst>
            </p:cNvPr>
            <p:cNvCxnSpPr>
              <a:cxnSpLocks/>
            </p:cNvCxnSpPr>
            <p:nvPr/>
          </p:nvCxnSpPr>
          <p:spPr>
            <a:xfrm>
              <a:off x="7616430" y="3157780"/>
              <a:ext cx="0" cy="20136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6FCCA04-15DF-FBEE-491B-89A1F4478C75}"/>
                </a:ext>
              </a:extLst>
            </p:cNvPr>
            <p:cNvSpPr/>
            <p:nvPr/>
          </p:nvSpPr>
          <p:spPr>
            <a:xfrm>
              <a:off x="346582" y="5357282"/>
              <a:ext cx="6056893" cy="1665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DEA68AA-B1C3-22A2-6B1B-F4BB62820F77}"/>
                </a:ext>
              </a:extLst>
            </p:cNvPr>
            <p:cNvSpPr txBox="1"/>
            <p:nvPr/>
          </p:nvSpPr>
          <p:spPr>
            <a:xfrm>
              <a:off x="7822765" y="987419"/>
              <a:ext cx="1919037" cy="333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  <a:r>
                <a: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 </a:t>
              </a:r>
              <a:r>
                <a:rPr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r>
                <a: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 </a:t>
              </a:r>
              <a:r>
                <a:rPr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r>
                <a: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 </a:t>
              </a:r>
              <a:r>
                <a:rPr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  <a:r>
                <a: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555BA88-FAE5-4C71-68E7-DD8265B43E77}"/>
                </a:ext>
              </a:extLst>
            </p:cNvPr>
            <p:cNvSpPr txBox="1"/>
            <p:nvPr/>
          </p:nvSpPr>
          <p:spPr>
            <a:xfrm>
              <a:off x="2747102" y="885656"/>
              <a:ext cx="320188" cy="333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104" name="Right Brace 103">
              <a:extLst>
                <a:ext uri="{FF2B5EF4-FFF2-40B4-BE49-F238E27FC236}">
                  <a16:creationId xmlns:a16="http://schemas.microsoft.com/office/drawing/2014/main" id="{A30064A6-E90D-C960-2586-F372A7358094}"/>
                </a:ext>
              </a:extLst>
            </p:cNvPr>
            <p:cNvSpPr/>
            <p:nvPr/>
          </p:nvSpPr>
          <p:spPr>
            <a:xfrm>
              <a:off x="9000199" y="1328947"/>
              <a:ext cx="339233" cy="227138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490F1E61-4230-9FE6-BDFC-D1B90770F830}"/>
                    </a:ext>
                  </a:extLst>
                </p:cNvPr>
                <p:cNvSpPr txBox="1"/>
                <p:nvPr/>
              </p:nvSpPr>
              <p:spPr>
                <a:xfrm>
                  <a:off x="9449638" y="2298093"/>
                  <a:ext cx="1576833" cy="40248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490F1E61-4230-9FE6-BDFC-D1B90770F8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9638" y="2298093"/>
                  <a:ext cx="1576833" cy="402482"/>
                </a:xfrm>
                <a:prstGeom prst="rect">
                  <a:avLst/>
                </a:prstGeom>
                <a:blipFill>
                  <a:blip r:embed="rId5"/>
                  <a:stretch>
                    <a:fillRect t="-3030" r="-20000"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8DA8D49-C781-8094-8872-86269358ADF3}"/>
                </a:ext>
              </a:extLst>
            </p:cNvPr>
            <p:cNvGrpSpPr/>
            <p:nvPr/>
          </p:nvGrpSpPr>
          <p:grpSpPr>
            <a:xfrm rot="5400000">
              <a:off x="9617368" y="2920494"/>
              <a:ext cx="379518" cy="169248"/>
              <a:chOff x="6807845" y="547499"/>
              <a:chExt cx="379518" cy="169248"/>
            </a:xfrm>
          </p:grpSpPr>
          <p:sp>
            <p:nvSpPr>
              <p:cNvPr id="110" name="Right Arrow 109">
                <a:extLst>
                  <a:ext uri="{FF2B5EF4-FFF2-40B4-BE49-F238E27FC236}">
                    <a16:creationId xmlns:a16="http://schemas.microsoft.com/office/drawing/2014/main" id="{A4AC9AEC-A2C6-AF0B-21D0-D7E234F7FECF}"/>
                  </a:ext>
                </a:extLst>
              </p:cNvPr>
              <p:cNvSpPr/>
              <p:nvPr/>
            </p:nvSpPr>
            <p:spPr>
              <a:xfrm>
                <a:off x="6933235" y="547499"/>
                <a:ext cx="254128" cy="169248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B064EADF-7E24-B5C6-079B-979797649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5364" y="577936"/>
                <a:ext cx="0" cy="10800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99F6409-64DB-912B-07CF-DCBA5BF19C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7845" y="568290"/>
                <a:ext cx="0" cy="10800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Right Brace 112">
              <a:extLst>
                <a:ext uri="{FF2B5EF4-FFF2-40B4-BE49-F238E27FC236}">
                  <a16:creationId xmlns:a16="http://schemas.microsoft.com/office/drawing/2014/main" id="{C1853C2E-AA00-54AA-5EB2-E756A1EB3DA5}"/>
                </a:ext>
              </a:extLst>
            </p:cNvPr>
            <p:cNvSpPr/>
            <p:nvPr/>
          </p:nvSpPr>
          <p:spPr>
            <a:xfrm>
              <a:off x="6270258" y="1305361"/>
              <a:ext cx="339233" cy="229497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AD00998B-32EA-2341-F7F1-B1772E427DF8}"/>
                </a:ext>
              </a:extLst>
            </p:cNvPr>
            <p:cNvGrpSpPr/>
            <p:nvPr/>
          </p:nvGrpSpPr>
          <p:grpSpPr>
            <a:xfrm>
              <a:off x="6890679" y="3430091"/>
              <a:ext cx="379518" cy="169248"/>
              <a:chOff x="6807845" y="547499"/>
              <a:chExt cx="379518" cy="169248"/>
            </a:xfrm>
          </p:grpSpPr>
          <p:sp>
            <p:nvSpPr>
              <p:cNvPr id="115" name="Right Arrow 114">
                <a:extLst>
                  <a:ext uri="{FF2B5EF4-FFF2-40B4-BE49-F238E27FC236}">
                    <a16:creationId xmlns:a16="http://schemas.microsoft.com/office/drawing/2014/main" id="{ADBBB572-41A9-1532-C9A7-73C3386D59B5}"/>
                  </a:ext>
                </a:extLst>
              </p:cNvPr>
              <p:cNvSpPr/>
              <p:nvPr/>
            </p:nvSpPr>
            <p:spPr>
              <a:xfrm>
                <a:off x="6933235" y="547499"/>
                <a:ext cx="254128" cy="169248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1729B712-E183-FA1D-0784-3661EB488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5364" y="577936"/>
                <a:ext cx="0" cy="10800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31F94F1B-FC2E-3C75-D44B-A9C9ECFC84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7845" y="579865"/>
                <a:ext cx="0" cy="10800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BF61ADD3-3A25-045F-D750-939D70B9E22A}"/>
                </a:ext>
              </a:extLst>
            </p:cNvPr>
            <p:cNvGrpSpPr/>
            <p:nvPr/>
          </p:nvGrpSpPr>
          <p:grpSpPr>
            <a:xfrm>
              <a:off x="6890679" y="3008457"/>
              <a:ext cx="379518" cy="169248"/>
              <a:chOff x="6807845" y="547499"/>
              <a:chExt cx="379518" cy="169248"/>
            </a:xfrm>
          </p:grpSpPr>
          <p:sp>
            <p:nvSpPr>
              <p:cNvPr id="123" name="Right Arrow 122">
                <a:extLst>
                  <a:ext uri="{FF2B5EF4-FFF2-40B4-BE49-F238E27FC236}">
                    <a16:creationId xmlns:a16="http://schemas.microsoft.com/office/drawing/2014/main" id="{98E4098E-E520-DAC6-AEAB-6DF6C0D80282}"/>
                  </a:ext>
                </a:extLst>
              </p:cNvPr>
              <p:cNvSpPr/>
              <p:nvPr/>
            </p:nvSpPr>
            <p:spPr>
              <a:xfrm>
                <a:off x="6933235" y="547499"/>
                <a:ext cx="254128" cy="169248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5FA36B53-B0F4-47C6-8845-37E42F686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5364" y="577936"/>
                <a:ext cx="0" cy="10800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E9E2E40-0733-7DD5-A06C-052D12B70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7845" y="579865"/>
                <a:ext cx="0" cy="10800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3F86F2A2-02F1-38D3-4A2A-70E9AFC2CF53}"/>
                </a:ext>
              </a:extLst>
            </p:cNvPr>
            <p:cNvGrpSpPr/>
            <p:nvPr/>
          </p:nvGrpSpPr>
          <p:grpSpPr>
            <a:xfrm>
              <a:off x="8472498" y="4555989"/>
              <a:ext cx="379518" cy="169248"/>
              <a:chOff x="6807845" y="547499"/>
              <a:chExt cx="379518" cy="169248"/>
            </a:xfrm>
          </p:grpSpPr>
          <p:sp>
            <p:nvSpPr>
              <p:cNvPr id="127" name="Right Arrow 126">
                <a:extLst>
                  <a:ext uri="{FF2B5EF4-FFF2-40B4-BE49-F238E27FC236}">
                    <a16:creationId xmlns:a16="http://schemas.microsoft.com/office/drawing/2014/main" id="{89EE3AE6-D331-ECAC-843F-C9770D3F4D06}"/>
                  </a:ext>
                </a:extLst>
              </p:cNvPr>
              <p:cNvSpPr/>
              <p:nvPr/>
            </p:nvSpPr>
            <p:spPr>
              <a:xfrm>
                <a:off x="6933235" y="547499"/>
                <a:ext cx="254128" cy="169248"/>
              </a:xfrm>
              <a:prstGeom prst="rightArrow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FE435A97-6EB8-2AE0-E84F-8345E82E7E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5364" y="577936"/>
                <a:ext cx="0" cy="108000"/>
              </a:xfrm>
              <a:prstGeom prst="line">
                <a:avLst/>
              </a:prstGeom>
              <a:ln w="41275"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AF4F93E-A104-8090-2EA1-146CBCD92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7845" y="579865"/>
                <a:ext cx="0" cy="108000"/>
              </a:xfrm>
              <a:prstGeom prst="lin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 w="41275"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CED61756-213D-57B0-4CC0-399AEA2B1EE0}"/>
                </a:ext>
              </a:extLst>
            </p:cNvPr>
            <p:cNvGrpSpPr/>
            <p:nvPr/>
          </p:nvGrpSpPr>
          <p:grpSpPr>
            <a:xfrm rot="5400000">
              <a:off x="9605793" y="3880483"/>
              <a:ext cx="379518" cy="169248"/>
              <a:chOff x="6807845" y="547499"/>
              <a:chExt cx="379518" cy="169248"/>
            </a:xfrm>
          </p:grpSpPr>
          <p:sp>
            <p:nvSpPr>
              <p:cNvPr id="134" name="Right Arrow 133">
                <a:extLst>
                  <a:ext uri="{FF2B5EF4-FFF2-40B4-BE49-F238E27FC236}">
                    <a16:creationId xmlns:a16="http://schemas.microsoft.com/office/drawing/2014/main" id="{45B3A740-1147-30F9-E3C4-4CA913AA5F1A}"/>
                  </a:ext>
                </a:extLst>
              </p:cNvPr>
              <p:cNvSpPr/>
              <p:nvPr/>
            </p:nvSpPr>
            <p:spPr>
              <a:xfrm>
                <a:off x="6933235" y="547499"/>
                <a:ext cx="254128" cy="169248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DFF8B8AC-F7BA-5921-6BF6-260E0B4B7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5364" y="577936"/>
                <a:ext cx="0" cy="10800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CBDE0133-81F9-71A1-5372-8D2C77B36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7845" y="568290"/>
                <a:ext cx="0" cy="10800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44DCB2A2-2C50-77FF-2831-049C613096F5}"/>
                    </a:ext>
                  </a:extLst>
                </p:cNvPr>
                <p:cNvSpPr txBox="1"/>
                <p:nvPr/>
              </p:nvSpPr>
              <p:spPr>
                <a:xfrm>
                  <a:off x="9449637" y="3215376"/>
                  <a:ext cx="1576833" cy="392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44DCB2A2-2C50-77FF-2831-049C61309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9637" y="3215376"/>
                  <a:ext cx="1576833" cy="392800"/>
                </a:xfrm>
                <a:prstGeom prst="rect">
                  <a:avLst/>
                </a:prstGeom>
                <a:blipFill>
                  <a:blip r:embed="rId6"/>
                  <a:stretch>
                    <a:fillRect r="-19200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77668F93-F232-B11C-22D7-4D93C18F27D1}"/>
                    </a:ext>
                  </a:extLst>
                </p:cNvPr>
                <p:cNvSpPr txBox="1"/>
                <p:nvPr/>
              </p:nvSpPr>
              <p:spPr>
                <a:xfrm>
                  <a:off x="6045068" y="4151663"/>
                  <a:ext cx="2093036" cy="35888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77668F93-F232-B11C-22D7-4D93C18F27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5068" y="4151663"/>
                  <a:ext cx="2093036" cy="358881"/>
                </a:xfrm>
                <a:prstGeom prst="rect">
                  <a:avLst/>
                </a:prstGeom>
                <a:blipFill>
                  <a:blip r:embed="rId7"/>
                  <a:stretch>
                    <a:fillRect t="-333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B95E68D5-716A-995C-C37E-A70B940824AB}"/>
                    </a:ext>
                  </a:extLst>
                </p:cNvPr>
                <p:cNvSpPr txBox="1"/>
                <p:nvPr/>
              </p:nvSpPr>
              <p:spPr>
                <a:xfrm>
                  <a:off x="8908939" y="4418236"/>
                  <a:ext cx="2717547" cy="3695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2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solidFill>
                                      <a:schemeClr val="tx2">
                                        <a:lumMod val="90000"/>
                                        <a:lumOff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solidFill>
                                          <a:schemeClr val="tx2">
                                            <a:lumMod val="90000"/>
                                            <a:lumOff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2">
                                                <a:lumMod val="90000"/>
                                                <a:lumOff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2">
                                                <a:lumMod val="90000"/>
                                                <a:lumOff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𝒞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2">
                                                <a:lumMod val="90000"/>
                                                <a:lumOff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2">
                                                <a:lumMod val="90000"/>
                                                <a:lumOff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2">
                                                <a:lumMod val="90000"/>
                                                <a:lumOff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solidFill>
                                          <a:schemeClr val="tx2">
                                            <a:lumMod val="90000"/>
                                            <a:lumOff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2">
                                                <a:lumMod val="90000"/>
                                                <a:lumOff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2">
                                                <a:lumMod val="90000"/>
                                                <a:lumOff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2">
                                                <a:lumMod val="90000"/>
                                                <a:lumOff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solidFill>
                                          <a:schemeClr val="tx2">
                                            <a:lumMod val="90000"/>
                                            <a:lumOff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2">
                                            <a:lumMod val="90000"/>
                                            <a:lumOff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2">
                                            <a:lumMod val="90000"/>
                                            <a:lumOff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2">
                                                <a:lumMod val="90000"/>
                                                <a:lumOff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2">
                                                <a:lumMod val="90000"/>
                                                <a:lumOff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2">
                                                <a:lumMod val="90000"/>
                                                <a:lumOff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solidFill>
                                          <a:schemeClr val="tx2">
                                            <a:lumMod val="90000"/>
                                            <a:lumOff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2">
                                                <a:lumMod val="90000"/>
                                                <a:lumOff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2">
                                                <a:lumMod val="90000"/>
                                                <a:lumOff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2">
                                                <a:lumMod val="90000"/>
                                                <a:lumOff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2">
                                            <a:lumMod val="90000"/>
                                            <a:lumOff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2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solidFill>
                                  <a:schemeClr val="tx2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solidFill>
                                  <a:schemeClr val="tx2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b="0" i="1" smtClean="0">
                                <a:solidFill>
                                  <a:schemeClr val="tx2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solidFill>
                                  <a:schemeClr val="tx2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B95E68D5-716A-995C-C37E-A70B940824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8939" y="4418236"/>
                  <a:ext cx="2717547" cy="369588"/>
                </a:xfrm>
                <a:prstGeom prst="rect">
                  <a:avLst/>
                </a:prstGeom>
                <a:blipFill>
                  <a:blip r:embed="rId8"/>
                  <a:stretch>
                    <a:fillRect t="-13793"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C69620BB-D02E-EBC5-1B2D-9B7348B6C642}"/>
                </a:ext>
              </a:extLst>
            </p:cNvPr>
            <p:cNvGrpSpPr/>
            <p:nvPr/>
          </p:nvGrpSpPr>
          <p:grpSpPr>
            <a:xfrm>
              <a:off x="10984918" y="5354617"/>
              <a:ext cx="379518" cy="169248"/>
              <a:chOff x="6807845" y="547499"/>
              <a:chExt cx="379518" cy="169248"/>
            </a:xfrm>
          </p:grpSpPr>
          <p:sp>
            <p:nvSpPr>
              <p:cNvPr id="144" name="Right Arrow 143">
                <a:extLst>
                  <a:ext uri="{FF2B5EF4-FFF2-40B4-BE49-F238E27FC236}">
                    <a16:creationId xmlns:a16="http://schemas.microsoft.com/office/drawing/2014/main" id="{932834AB-940E-C7F7-E7E1-96757C0F5DC7}"/>
                  </a:ext>
                </a:extLst>
              </p:cNvPr>
              <p:cNvSpPr/>
              <p:nvPr/>
            </p:nvSpPr>
            <p:spPr>
              <a:xfrm>
                <a:off x="6933235" y="547499"/>
                <a:ext cx="254128" cy="169248"/>
              </a:xfrm>
              <a:prstGeom prst="rightArrow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6163F86-E680-87C4-EBBB-65D842FBE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5364" y="577936"/>
                <a:ext cx="0" cy="108000"/>
              </a:xfrm>
              <a:prstGeom prst="line">
                <a:avLst/>
              </a:prstGeom>
              <a:ln w="41275"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926C369-739F-8F6A-426D-46F283ADCB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7845" y="579865"/>
                <a:ext cx="0" cy="108000"/>
              </a:xfrm>
              <a:prstGeom prst="lin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 w="41275"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6A3FBC64-C657-D158-FE96-A1D46A17B747}"/>
                </a:ext>
              </a:extLst>
            </p:cNvPr>
            <p:cNvCxnSpPr>
              <a:cxnSpLocks/>
            </p:cNvCxnSpPr>
            <p:nvPr/>
          </p:nvCxnSpPr>
          <p:spPr>
            <a:xfrm>
              <a:off x="8631353" y="4752627"/>
              <a:ext cx="2456063" cy="579209"/>
            </a:xfrm>
            <a:prstGeom prst="straightConnector1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FCF11F1-B9CD-179E-A143-36D9C66A1696}"/>
                </a:ext>
              </a:extLst>
            </p:cNvPr>
            <p:cNvSpPr txBox="1"/>
            <p:nvPr/>
          </p:nvSpPr>
          <p:spPr>
            <a:xfrm>
              <a:off x="11384921" y="5199341"/>
              <a:ext cx="57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……</a:t>
              </a:r>
              <a:endParaRPr lang="en-US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7EF0909-3672-F62E-310C-0DE56D5ACE96}"/>
                </a:ext>
              </a:extLst>
            </p:cNvPr>
            <p:cNvSpPr/>
            <p:nvPr/>
          </p:nvSpPr>
          <p:spPr>
            <a:xfrm>
              <a:off x="3449996" y="6197088"/>
              <a:ext cx="347149" cy="1555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77DD4A5-D1BB-8AEE-5571-D7E05724A837}"/>
                </a:ext>
              </a:extLst>
            </p:cNvPr>
            <p:cNvSpPr/>
            <p:nvPr/>
          </p:nvSpPr>
          <p:spPr>
            <a:xfrm>
              <a:off x="5130108" y="6198019"/>
              <a:ext cx="347149" cy="164128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2AADDC6-87DF-14E8-FAF3-C495F171EF4E}"/>
                </a:ext>
              </a:extLst>
            </p:cNvPr>
            <p:cNvSpPr/>
            <p:nvPr/>
          </p:nvSpPr>
          <p:spPr>
            <a:xfrm>
              <a:off x="6868984" y="6197088"/>
              <a:ext cx="347150" cy="174300"/>
            </a:xfrm>
            <a:prstGeom prst="rect">
              <a:avLst/>
            </a:prstGeom>
            <a:pattFill prst="dkVert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83B53DC-B3EC-3ED9-CB9B-00B69FF166BD}"/>
                </a:ext>
              </a:extLst>
            </p:cNvPr>
            <p:cNvSpPr txBox="1"/>
            <p:nvPr/>
          </p:nvSpPr>
          <p:spPr>
            <a:xfrm>
              <a:off x="3797145" y="6130349"/>
              <a:ext cx="1138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Unused</a:t>
              </a:r>
              <a:r>
                <a:rPr lang="zh-CN" altLang="en-U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endParaRPr 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EB89DBD-5B72-63CD-6817-2086E6E48C0C}"/>
                </a:ext>
              </a:extLst>
            </p:cNvPr>
            <p:cNvSpPr txBox="1"/>
            <p:nvPr/>
          </p:nvSpPr>
          <p:spPr>
            <a:xfrm>
              <a:off x="5477256" y="6130349"/>
              <a:ext cx="1200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Training</a:t>
              </a:r>
              <a:r>
                <a:rPr lang="zh-CN" altLang="en-U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endParaRPr 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A393E36B-2F37-763F-8863-2F0D51E52799}"/>
                </a:ext>
              </a:extLst>
            </p:cNvPr>
            <p:cNvSpPr txBox="1"/>
            <p:nvPr/>
          </p:nvSpPr>
          <p:spPr>
            <a:xfrm>
              <a:off x="7216134" y="6140523"/>
              <a:ext cx="1393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Forecast</a:t>
              </a:r>
              <a:r>
                <a:rPr lang="zh-CN" altLang="en-U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period</a:t>
              </a:r>
              <a:endParaRPr 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9559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42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Xiaoqian Wang</dc:creator>
  <cp:lastModifiedBy>Xiaoqian Wang</cp:lastModifiedBy>
  <cp:revision>6</cp:revision>
  <dcterms:created xsi:type="dcterms:W3CDTF">2024-10-11T05:05:51Z</dcterms:created>
  <dcterms:modified xsi:type="dcterms:W3CDTF">2024-10-11T07:04:58Z</dcterms:modified>
</cp:coreProperties>
</file>