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4"/>
  </p:notesMasterIdLst>
  <p:sldIdLst>
    <p:sldId id="336" r:id="rId2"/>
    <p:sldId id="345" r:id="rId3"/>
    <p:sldId id="337" r:id="rId4"/>
    <p:sldId id="338" r:id="rId5"/>
    <p:sldId id="339" r:id="rId6"/>
    <p:sldId id="340" r:id="rId7"/>
    <p:sldId id="341" r:id="rId8"/>
    <p:sldId id="342" r:id="rId9"/>
    <p:sldId id="343" r:id="rId10"/>
    <p:sldId id="326" r:id="rId11"/>
    <p:sldId id="327" r:id="rId12"/>
    <p:sldId id="328" r:id="rId13"/>
    <p:sldId id="329" r:id="rId14"/>
    <p:sldId id="333" r:id="rId15"/>
    <p:sldId id="334" r:id="rId16"/>
    <p:sldId id="335" r:id="rId17"/>
    <p:sldId id="330" r:id="rId18"/>
    <p:sldId id="344" r:id="rId19"/>
    <p:sldId id="256" r:id="rId20"/>
    <p:sldId id="259" r:id="rId21"/>
    <p:sldId id="258" r:id="rId22"/>
    <p:sldId id="264" r:id="rId23"/>
    <p:sldId id="265" r:id="rId24"/>
    <p:sldId id="311" r:id="rId25"/>
    <p:sldId id="266" r:id="rId26"/>
    <p:sldId id="267" r:id="rId27"/>
    <p:sldId id="268" r:id="rId28"/>
    <p:sldId id="269" r:id="rId29"/>
    <p:sldId id="270" r:id="rId30"/>
    <p:sldId id="271" r:id="rId31"/>
    <p:sldId id="304" r:id="rId32"/>
    <p:sldId id="305" r:id="rId33"/>
    <p:sldId id="310" r:id="rId34"/>
    <p:sldId id="306" r:id="rId35"/>
    <p:sldId id="307" r:id="rId36"/>
    <p:sldId id="308" r:id="rId37"/>
    <p:sldId id="309" r:id="rId38"/>
    <p:sldId id="273" r:id="rId39"/>
    <p:sldId id="272" r:id="rId40"/>
    <p:sldId id="274" r:id="rId41"/>
    <p:sldId id="275" r:id="rId42"/>
    <p:sldId id="276" r:id="rId43"/>
    <p:sldId id="277" r:id="rId44"/>
    <p:sldId id="278" r:id="rId45"/>
    <p:sldId id="279" r:id="rId46"/>
    <p:sldId id="280" r:id="rId47"/>
    <p:sldId id="281" r:id="rId48"/>
    <p:sldId id="282" r:id="rId49"/>
    <p:sldId id="283" r:id="rId50"/>
    <p:sldId id="312"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 id="302" r:id="rId70"/>
    <p:sldId id="303" r:id="rId71"/>
    <p:sldId id="313" r:id="rId72"/>
    <p:sldId id="314" r:id="rId73"/>
    <p:sldId id="315" r:id="rId74"/>
    <p:sldId id="316" r:id="rId75"/>
    <p:sldId id="317" r:id="rId76"/>
    <p:sldId id="318" r:id="rId77"/>
    <p:sldId id="319" r:id="rId78"/>
    <p:sldId id="320" r:id="rId79"/>
    <p:sldId id="322" r:id="rId80"/>
    <p:sldId id="321" r:id="rId81"/>
    <p:sldId id="323" r:id="rId82"/>
    <p:sldId id="324"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3"/>
    <p:restoredTop sz="92572"/>
  </p:normalViewPr>
  <p:slideViewPr>
    <p:cSldViewPr snapToGrid="0" snapToObjects="1">
      <p:cViewPr>
        <p:scale>
          <a:sx n="70" d="100"/>
          <a:sy n="70" d="100"/>
        </p:scale>
        <p:origin x="68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C88F9E-F03C-FA45-BF78-07C0DDE46ABE}" type="doc">
      <dgm:prSet loTypeId="urn:microsoft.com/office/officeart/2005/8/layout/hierarchy2" loCatId="" qsTypeId="urn:microsoft.com/office/officeart/2005/8/quickstyle/simple3" qsCatId="simple" csTypeId="urn:microsoft.com/office/officeart/2005/8/colors/accent1_2" csCatId="accent1" phldr="1"/>
      <dgm:spPr/>
      <dgm:t>
        <a:bodyPr/>
        <a:lstStyle/>
        <a:p>
          <a:endParaRPr lang="en-US"/>
        </a:p>
      </dgm:t>
    </dgm:pt>
    <dgm:pt modelId="{12A9B5DA-7D77-5541-8254-EAAF5172976F}">
      <dgm:prSet phldrT="[Text]"/>
      <dgm:spPr/>
      <dgm:t>
        <a:bodyPr/>
        <a:lstStyle/>
        <a:p>
          <a:r>
            <a:rPr lang="zh-CN" altLang="en-US" dirty="0" smtClean="0"/>
            <a:t>法律事实</a:t>
          </a:r>
          <a:endParaRPr lang="en-US" dirty="0"/>
        </a:p>
      </dgm:t>
    </dgm:pt>
    <dgm:pt modelId="{6E10CCB8-1248-4C47-B949-B62E69A30A5A}" type="parTrans" cxnId="{A621125C-8E50-5D40-A1A2-B6A74A4638DE}">
      <dgm:prSet/>
      <dgm:spPr/>
      <dgm:t>
        <a:bodyPr/>
        <a:lstStyle/>
        <a:p>
          <a:endParaRPr lang="en-US"/>
        </a:p>
      </dgm:t>
    </dgm:pt>
    <dgm:pt modelId="{00E10850-3871-E841-A32A-D7CCF0AA9AE1}" type="sibTrans" cxnId="{A621125C-8E50-5D40-A1A2-B6A74A4638DE}">
      <dgm:prSet/>
      <dgm:spPr/>
      <dgm:t>
        <a:bodyPr/>
        <a:lstStyle/>
        <a:p>
          <a:endParaRPr lang="en-US"/>
        </a:p>
      </dgm:t>
    </dgm:pt>
    <dgm:pt modelId="{4EEEB9A4-0026-3642-A93F-BA7CBF3ABCD8}">
      <dgm:prSet phldrT="[Text]"/>
      <dgm:spPr/>
      <dgm:t>
        <a:bodyPr/>
        <a:lstStyle/>
        <a:p>
          <a:r>
            <a:rPr lang="zh-CN" altLang="en-US" dirty="0" smtClean="0"/>
            <a:t>自然事件</a:t>
          </a:r>
          <a:endParaRPr lang="en-US" dirty="0"/>
        </a:p>
      </dgm:t>
    </dgm:pt>
    <dgm:pt modelId="{7A70BEA6-6231-654C-A658-D023C2216A09}" type="parTrans" cxnId="{A4A8AA78-317F-E540-85E4-BFD9828CA3F0}">
      <dgm:prSet/>
      <dgm:spPr/>
      <dgm:t>
        <a:bodyPr/>
        <a:lstStyle/>
        <a:p>
          <a:endParaRPr lang="en-US"/>
        </a:p>
      </dgm:t>
    </dgm:pt>
    <dgm:pt modelId="{3FCCCCCF-0523-D649-99B0-9F0A52C78FB4}" type="sibTrans" cxnId="{A4A8AA78-317F-E540-85E4-BFD9828CA3F0}">
      <dgm:prSet/>
      <dgm:spPr/>
      <dgm:t>
        <a:bodyPr/>
        <a:lstStyle/>
        <a:p>
          <a:endParaRPr lang="en-US"/>
        </a:p>
      </dgm:t>
    </dgm:pt>
    <dgm:pt modelId="{7D86036E-C592-9944-91B8-4F21DBF59CA4}">
      <dgm:prSet phldrT="[Text]"/>
      <dgm:spPr/>
      <dgm:t>
        <a:bodyPr/>
        <a:lstStyle/>
        <a:p>
          <a:r>
            <a:rPr lang="zh-CN" altLang="en-US" dirty="0" smtClean="0"/>
            <a:t>人的行为</a:t>
          </a:r>
          <a:endParaRPr lang="en-US" dirty="0"/>
        </a:p>
      </dgm:t>
    </dgm:pt>
    <dgm:pt modelId="{FE964429-AD75-784A-A29A-91E5A6036583}" type="parTrans" cxnId="{8E86796F-124E-0749-A92E-55D17255757D}">
      <dgm:prSet/>
      <dgm:spPr/>
      <dgm:t>
        <a:bodyPr/>
        <a:lstStyle/>
        <a:p>
          <a:endParaRPr lang="en-US"/>
        </a:p>
      </dgm:t>
    </dgm:pt>
    <dgm:pt modelId="{1374F78C-61CD-3C4B-ABF5-E20351E28802}" type="sibTrans" cxnId="{8E86796F-124E-0749-A92E-55D17255757D}">
      <dgm:prSet/>
      <dgm:spPr/>
      <dgm:t>
        <a:bodyPr/>
        <a:lstStyle/>
        <a:p>
          <a:endParaRPr lang="en-US"/>
        </a:p>
      </dgm:t>
    </dgm:pt>
    <dgm:pt modelId="{F8A268D6-5A42-0C4A-BDE9-C157D6E0E575}">
      <dgm:prSet/>
      <dgm:spPr/>
      <dgm:t>
        <a:bodyPr/>
        <a:lstStyle/>
        <a:p>
          <a:r>
            <a:rPr lang="zh-CN" altLang="en-US" dirty="0" smtClean="0"/>
            <a:t>法律行为</a:t>
          </a:r>
          <a:endParaRPr lang="en-US" dirty="0"/>
        </a:p>
      </dgm:t>
    </dgm:pt>
    <dgm:pt modelId="{9CB15555-9AF9-B542-91BE-F341E185D805}" type="parTrans" cxnId="{3BBDBCCC-132A-6B40-8D6B-1CF784810583}">
      <dgm:prSet/>
      <dgm:spPr/>
      <dgm:t>
        <a:bodyPr/>
        <a:lstStyle/>
        <a:p>
          <a:endParaRPr lang="en-US"/>
        </a:p>
      </dgm:t>
    </dgm:pt>
    <dgm:pt modelId="{FF805E84-BE3B-C347-82EA-01ACEA84AAC5}" type="sibTrans" cxnId="{3BBDBCCC-132A-6B40-8D6B-1CF784810583}">
      <dgm:prSet/>
      <dgm:spPr/>
      <dgm:t>
        <a:bodyPr/>
        <a:lstStyle/>
        <a:p>
          <a:endParaRPr lang="en-US"/>
        </a:p>
      </dgm:t>
    </dgm:pt>
    <dgm:pt modelId="{77305731-9E91-AF46-B38C-948356C5163F}">
      <dgm:prSet/>
      <dgm:spPr/>
      <dgm:t>
        <a:bodyPr/>
        <a:lstStyle/>
        <a:p>
          <a:r>
            <a:rPr lang="zh-CN" altLang="en-US" dirty="0" smtClean="0"/>
            <a:t>事实行为</a:t>
          </a:r>
          <a:endParaRPr lang="en-US" dirty="0"/>
        </a:p>
      </dgm:t>
    </dgm:pt>
    <dgm:pt modelId="{7F496DE6-5B9A-DD42-821B-4BF87575AA56}" type="parTrans" cxnId="{3AA9F3FB-79D7-BC4A-BA50-A538E7EE4BAF}">
      <dgm:prSet/>
      <dgm:spPr/>
      <dgm:t>
        <a:bodyPr/>
        <a:lstStyle/>
        <a:p>
          <a:endParaRPr lang="en-US"/>
        </a:p>
      </dgm:t>
    </dgm:pt>
    <dgm:pt modelId="{183582AE-8A9C-9C4D-9B25-377649CC4D20}" type="sibTrans" cxnId="{3AA9F3FB-79D7-BC4A-BA50-A538E7EE4BAF}">
      <dgm:prSet/>
      <dgm:spPr/>
      <dgm:t>
        <a:bodyPr/>
        <a:lstStyle/>
        <a:p>
          <a:endParaRPr lang="en-US"/>
        </a:p>
      </dgm:t>
    </dgm:pt>
    <dgm:pt modelId="{D0AD7907-A610-DF48-9CC5-305C30621552}">
      <dgm:prSet/>
      <dgm:spPr/>
      <dgm:t>
        <a:bodyPr/>
        <a:lstStyle/>
        <a:p>
          <a:r>
            <a:rPr lang="zh-CN" altLang="en-US" dirty="0" smtClean="0"/>
            <a:t>状态</a:t>
          </a:r>
          <a:endParaRPr lang="en-US" dirty="0"/>
        </a:p>
      </dgm:t>
    </dgm:pt>
    <dgm:pt modelId="{D162E13F-957D-F246-8390-D97FAE2DE2AF}" type="parTrans" cxnId="{CD2CA4D1-8BA5-8644-A2F2-DFBD19C483FB}">
      <dgm:prSet/>
      <dgm:spPr/>
      <dgm:t>
        <a:bodyPr/>
        <a:lstStyle/>
        <a:p>
          <a:endParaRPr lang="en-US"/>
        </a:p>
      </dgm:t>
    </dgm:pt>
    <dgm:pt modelId="{8F17A5E0-5F1E-D04B-989F-6FB6EAF86359}" type="sibTrans" cxnId="{CD2CA4D1-8BA5-8644-A2F2-DFBD19C483FB}">
      <dgm:prSet/>
      <dgm:spPr/>
      <dgm:t>
        <a:bodyPr/>
        <a:lstStyle/>
        <a:p>
          <a:endParaRPr lang="en-US"/>
        </a:p>
      </dgm:t>
    </dgm:pt>
    <dgm:pt modelId="{6FC3C366-E8D1-594A-991A-CE53338549B7}">
      <dgm:prSet/>
      <dgm:spPr/>
      <dgm:t>
        <a:bodyPr/>
        <a:lstStyle/>
        <a:p>
          <a:r>
            <a:rPr lang="zh-CN" altLang="en-US" smtClean="0"/>
            <a:t>事件</a:t>
          </a:r>
          <a:endParaRPr lang="en-US"/>
        </a:p>
      </dgm:t>
    </dgm:pt>
    <dgm:pt modelId="{68F5BED1-B8EB-D743-AC1C-50F57E3E5C0E}" type="parTrans" cxnId="{2533614B-C31D-A54A-8AF3-415E77CC4968}">
      <dgm:prSet/>
      <dgm:spPr/>
      <dgm:t>
        <a:bodyPr/>
        <a:lstStyle/>
        <a:p>
          <a:endParaRPr lang="en-US"/>
        </a:p>
      </dgm:t>
    </dgm:pt>
    <dgm:pt modelId="{8BF47DE9-8895-844A-B7EB-E634100BC1A3}" type="sibTrans" cxnId="{2533614B-C31D-A54A-8AF3-415E77CC4968}">
      <dgm:prSet/>
      <dgm:spPr/>
      <dgm:t>
        <a:bodyPr/>
        <a:lstStyle/>
        <a:p>
          <a:endParaRPr lang="en-US"/>
        </a:p>
      </dgm:t>
    </dgm:pt>
    <dgm:pt modelId="{0F16B85E-74EA-FF40-9F24-3CD90DA54EFD}" type="pres">
      <dgm:prSet presAssocID="{D7C88F9E-F03C-FA45-BF78-07C0DDE46ABE}" presName="diagram" presStyleCnt="0">
        <dgm:presLayoutVars>
          <dgm:chPref val="1"/>
          <dgm:dir/>
          <dgm:animOne val="branch"/>
          <dgm:animLvl val="lvl"/>
          <dgm:resizeHandles val="exact"/>
        </dgm:presLayoutVars>
      </dgm:prSet>
      <dgm:spPr/>
      <dgm:t>
        <a:bodyPr/>
        <a:lstStyle/>
        <a:p>
          <a:endParaRPr lang="en-US"/>
        </a:p>
      </dgm:t>
    </dgm:pt>
    <dgm:pt modelId="{D3E93FA6-C5CA-E94E-A6F3-2315663D93D0}" type="pres">
      <dgm:prSet presAssocID="{12A9B5DA-7D77-5541-8254-EAAF5172976F}" presName="root1" presStyleCnt="0"/>
      <dgm:spPr/>
      <dgm:t>
        <a:bodyPr/>
        <a:lstStyle/>
        <a:p>
          <a:endParaRPr lang="en-US"/>
        </a:p>
      </dgm:t>
    </dgm:pt>
    <dgm:pt modelId="{C9BF2C99-9D69-3C4B-96FE-986687AA0E26}" type="pres">
      <dgm:prSet presAssocID="{12A9B5DA-7D77-5541-8254-EAAF5172976F}" presName="LevelOneTextNode" presStyleLbl="node0" presStyleIdx="0" presStyleCnt="1">
        <dgm:presLayoutVars>
          <dgm:chPref val="3"/>
        </dgm:presLayoutVars>
      </dgm:prSet>
      <dgm:spPr/>
      <dgm:t>
        <a:bodyPr/>
        <a:lstStyle/>
        <a:p>
          <a:endParaRPr lang="en-US"/>
        </a:p>
      </dgm:t>
    </dgm:pt>
    <dgm:pt modelId="{1CF48D46-ED8D-7948-AFA7-45C2FDE610E5}" type="pres">
      <dgm:prSet presAssocID="{12A9B5DA-7D77-5541-8254-EAAF5172976F}" presName="level2hierChild" presStyleCnt="0"/>
      <dgm:spPr/>
      <dgm:t>
        <a:bodyPr/>
        <a:lstStyle/>
        <a:p>
          <a:endParaRPr lang="en-US"/>
        </a:p>
      </dgm:t>
    </dgm:pt>
    <dgm:pt modelId="{05723E5E-943D-E040-B2F8-5186E3B3852E}" type="pres">
      <dgm:prSet presAssocID="{7A70BEA6-6231-654C-A658-D023C2216A09}" presName="conn2-1" presStyleLbl="parChTrans1D2" presStyleIdx="0" presStyleCnt="2"/>
      <dgm:spPr/>
      <dgm:t>
        <a:bodyPr/>
        <a:lstStyle/>
        <a:p>
          <a:endParaRPr lang="en-US"/>
        </a:p>
      </dgm:t>
    </dgm:pt>
    <dgm:pt modelId="{EEF6FE23-97FC-EB40-9340-88B38D2A0CFC}" type="pres">
      <dgm:prSet presAssocID="{7A70BEA6-6231-654C-A658-D023C2216A09}" presName="connTx" presStyleLbl="parChTrans1D2" presStyleIdx="0" presStyleCnt="2"/>
      <dgm:spPr/>
      <dgm:t>
        <a:bodyPr/>
        <a:lstStyle/>
        <a:p>
          <a:endParaRPr lang="en-US"/>
        </a:p>
      </dgm:t>
    </dgm:pt>
    <dgm:pt modelId="{56678838-B017-E245-B9F2-589883F64DBD}" type="pres">
      <dgm:prSet presAssocID="{4EEEB9A4-0026-3642-A93F-BA7CBF3ABCD8}" presName="root2" presStyleCnt="0"/>
      <dgm:spPr/>
      <dgm:t>
        <a:bodyPr/>
        <a:lstStyle/>
        <a:p>
          <a:endParaRPr lang="en-US"/>
        </a:p>
      </dgm:t>
    </dgm:pt>
    <dgm:pt modelId="{DF0FE5C2-99F3-BB40-B170-26B3EA60DDB1}" type="pres">
      <dgm:prSet presAssocID="{4EEEB9A4-0026-3642-A93F-BA7CBF3ABCD8}" presName="LevelTwoTextNode" presStyleLbl="node2" presStyleIdx="0" presStyleCnt="2">
        <dgm:presLayoutVars>
          <dgm:chPref val="3"/>
        </dgm:presLayoutVars>
      </dgm:prSet>
      <dgm:spPr/>
      <dgm:t>
        <a:bodyPr/>
        <a:lstStyle/>
        <a:p>
          <a:endParaRPr lang="en-US"/>
        </a:p>
      </dgm:t>
    </dgm:pt>
    <dgm:pt modelId="{04193933-DBE9-D34A-A1D2-81E8D682828D}" type="pres">
      <dgm:prSet presAssocID="{4EEEB9A4-0026-3642-A93F-BA7CBF3ABCD8}" presName="level3hierChild" presStyleCnt="0"/>
      <dgm:spPr/>
      <dgm:t>
        <a:bodyPr/>
        <a:lstStyle/>
        <a:p>
          <a:endParaRPr lang="en-US"/>
        </a:p>
      </dgm:t>
    </dgm:pt>
    <dgm:pt modelId="{8073B67A-D0D9-F348-8C5A-3A177223A1AB}" type="pres">
      <dgm:prSet presAssocID="{D162E13F-957D-F246-8390-D97FAE2DE2AF}" presName="conn2-1" presStyleLbl="parChTrans1D3" presStyleIdx="0" presStyleCnt="4"/>
      <dgm:spPr/>
      <dgm:t>
        <a:bodyPr/>
        <a:lstStyle/>
        <a:p>
          <a:endParaRPr lang="en-US"/>
        </a:p>
      </dgm:t>
    </dgm:pt>
    <dgm:pt modelId="{B64B3DA0-6765-8748-A056-37E203F12946}" type="pres">
      <dgm:prSet presAssocID="{D162E13F-957D-F246-8390-D97FAE2DE2AF}" presName="connTx" presStyleLbl="parChTrans1D3" presStyleIdx="0" presStyleCnt="4"/>
      <dgm:spPr/>
      <dgm:t>
        <a:bodyPr/>
        <a:lstStyle/>
        <a:p>
          <a:endParaRPr lang="en-US"/>
        </a:p>
      </dgm:t>
    </dgm:pt>
    <dgm:pt modelId="{380AD182-B6D8-3042-BFAA-1A021E4EDF13}" type="pres">
      <dgm:prSet presAssocID="{D0AD7907-A610-DF48-9CC5-305C30621552}" presName="root2" presStyleCnt="0"/>
      <dgm:spPr/>
      <dgm:t>
        <a:bodyPr/>
        <a:lstStyle/>
        <a:p>
          <a:endParaRPr lang="en-US"/>
        </a:p>
      </dgm:t>
    </dgm:pt>
    <dgm:pt modelId="{AE0F6E0F-6E63-DC4C-B7F0-A6E87EE92351}" type="pres">
      <dgm:prSet presAssocID="{D0AD7907-A610-DF48-9CC5-305C30621552}" presName="LevelTwoTextNode" presStyleLbl="node3" presStyleIdx="0" presStyleCnt="4">
        <dgm:presLayoutVars>
          <dgm:chPref val="3"/>
        </dgm:presLayoutVars>
      </dgm:prSet>
      <dgm:spPr/>
      <dgm:t>
        <a:bodyPr/>
        <a:lstStyle/>
        <a:p>
          <a:endParaRPr lang="en-US"/>
        </a:p>
      </dgm:t>
    </dgm:pt>
    <dgm:pt modelId="{30BBEA40-8305-A344-AB85-7E67A1FEBFA8}" type="pres">
      <dgm:prSet presAssocID="{D0AD7907-A610-DF48-9CC5-305C30621552}" presName="level3hierChild" presStyleCnt="0"/>
      <dgm:spPr/>
      <dgm:t>
        <a:bodyPr/>
        <a:lstStyle/>
        <a:p>
          <a:endParaRPr lang="en-US"/>
        </a:p>
      </dgm:t>
    </dgm:pt>
    <dgm:pt modelId="{2D63FF92-38A1-6049-80B5-CFB657B0050A}" type="pres">
      <dgm:prSet presAssocID="{68F5BED1-B8EB-D743-AC1C-50F57E3E5C0E}" presName="conn2-1" presStyleLbl="parChTrans1D3" presStyleIdx="1" presStyleCnt="4"/>
      <dgm:spPr/>
      <dgm:t>
        <a:bodyPr/>
        <a:lstStyle/>
        <a:p>
          <a:endParaRPr lang="en-US"/>
        </a:p>
      </dgm:t>
    </dgm:pt>
    <dgm:pt modelId="{B412E32D-B0EF-B943-907D-E154B81264A4}" type="pres">
      <dgm:prSet presAssocID="{68F5BED1-B8EB-D743-AC1C-50F57E3E5C0E}" presName="connTx" presStyleLbl="parChTrans1D3" presStyleIdx="1" presStyleCnt="4"/>
      <dgm:spPr/>
      <dgm:t>
        <a:bodyPr/>
        <a:lstStyle/>
        <a:p>
          <a:endParaRPr lang="en-US"/>
        </a:p>
      </dgm:t>
    </dgm:pt>
    <dgm:pt modelId="{0A16F350-5B3D-F944-8F08-289DAC364F26}" type="pres">
      <dgm:prSet presAssocID="{6FC3C366-E8D1-594A-991A-CE53338549B7}" presName="root2" presStyleCnt="0"/>
      <dgm:spPr/>
      <dgm:t>
        <a:bodyPr/>
        <a:lstStyle/>
        <a:p>
          <a:endParaRPr lang="en-US"/>
        </a:p>
      </dgm:t>
    </dgm:pt>
    <dgm:pt modelId="{A185353A-853C-AD4E-ABB3-9DE34ED54BA3}" type="pres">
      <dgm:prSet presAssocID="{6FC3C366-E8D1-594A-991A-CE53338549B7}" presName="LevelTwoTextNode" presStyleLbl="node3" presStyleIdx="1" presStyleCnt="4">
        <dgm:presLayoutVars>
          <dgm:chPref val="3"/>
        </dgm:presLayoutVars>
      </dgm:prSet>
      <dgm:spPr/>
      <dgm:t>
        <a:bodyPr/>
        <a:lstStyle/>
        <a:p>
          <a:endParaRPr lang="en-US"/>
        </a:p>
      </dgm:t>
    </dgm:pt>
    <dgm:pt modelId="{EE87452A-BF62-7A40-BE21-B16B8C87B976}" type="pres">
      <dgm:prSet presAssocID="{6FC3C366-E8D1-594A-991A-CE53338549B7}" presName="level3hierChild" presStyleCnt="0"/>
      <dgm:spPr/>
      <dgm:t>
        <a:bodyPr/>
        <a:lstStyle/>
        <a:p>
          <a:endParaRPr lang="en-US"/>
        </a:p>
      </dgm:t>
    </dgm:pt>
    <dgm:pt modelId="{4A01E35E-2745-F44D-9C28-0133AD4B0E64}" type="pres">
      <dgm:prSet presAssocID="{FE964429-AD75-784A-A29A-91E5A6036583}" presName="conn2-1" presStyleLbl="parChTrans1D2" presStyleIdx="1" presStyleCnt="2"/>
      <dgm:spPr/>
      <dgm:t>
        <a:bodyPr/>
        <a:lstStyle/>
        <a:p>
          <a:endParaRPr lang="en-US"/>
        </a:p>
      </dgm:t>
    </dgm:pt>
    <dgm:pt modelId="{14EC5F55-7B05-414E-B2CF-0376C298F5BE}" type="pres">
      <dgm:prSet presAssocID="{FE964429-AD75-784A-A29A-91E5A6036583}" presName="connTx" presStyleLbl="parChTrans1D2" presStyleIdx="1" presStyleCnt="2"/>
      <dgm:spPr/>
      <dgm:t>
        <a:bodyPr/>
        <a:lstStyle/>
        <a:p>
          <a:endParaRPr lang="en-US"/>
        </a:p>
      </dgm:t>
    </dgm:pt>
    <dgm:pt modelId="{5D95AA87-2E8C-1449-98ED-0C605AD2A661}" type="pres">
      <dgm:prSet presAssocID="{7D86036E-C592-9944-91B8-4F21DBF59CA4}" presName="root2" presStyleCnt="0"/>
      <dgm:spPr/>
      <dgm:t>
        <a:bodyPr/>
        <a:lstStyle/>
        <a:p>
          <a:endParaRPr lang="en-US"/>
        </a:p>
      </dgm:t>
    </dgm:pt>
    <dgm:pt modelId="{31C5ED03-B652-4141-BA0E-7CE55024C425}" type="pres">
      <dgm:prSet presAssocID="{7D86036E-C592-9944-91B8-4F21DBF59CA4}" presName="LevelTwoTextNode" presStyleLbl="node2" presStyleIdx="1" presStyleCnt="2" custLinFactNeighborX="1783" custLinFactNeighborY="1189">
        <dgm:presLayoutVars>
          <dgm:chPref val="3"/>
        </dgm:presLayoutVars>
      </dgm:prSet>
      <dgm:spPr/>
      <dgm:t>
        <a:bodyPr/>
        <a:lstStyle/>
        <a:p>
          <a:endParaRPr lang="en-US"/>
        </a:p>
      </dgm:t>
    </dgm:pt>
    <dgm:pt modelId="{3DE555EA-063A-3644-922C-98CEC7574F74}" type="pres">
      <dgm:prSet presAssocID="{7D86036E-C592-9944-91B8-4F21DBF59CA4}" presName="level3hierChild" presStyleCnt="0"/>
      <dgm:spPr/>
      <dgm:t>
        <a:bodyPr/>
        <a:lstStyle/>
        <a:p>
          <a:endParaRPr lang="en-US"/>
        </a:p>
      </dgm:t>
    </dgm:pt>
    <dgm:pt modelId="{AD623950-725F-D442-B09D-5177680495C8}" type="pres">
      <dgm:prSet presAssocID="{9CB15555-9AF9-B542-91BE-F341E185D805}" presName="conn2-1" presStyleLbl="parChTrans1D3" presStyleIdx="2" presStyleCnt="4"/>
      <dgm:spPr/>
      <dgm:t>
        <a:bodyPr/>
        <a:lstStyle/>
        <a:p>
          <a:endParaRPr lang="en-US"/>
        </a:p>
      </dgm:t>
    </dgm:pt>
    <dgm:pt modelId="{BACF8B47-C3CF-AE46-A542-A7577186EA3C}" type="pres">
      <dgm:prSet presAssocID="{9CB15555-9AF9-B542-91BE-F341E185D805}" presName="connTx" presStyleLbl="parChTrans1D3" presStyleIdx="2" presStyleCnt="4"/>
      <dgm:spPr/>
      <dgm:t>
        <a:bodyPr/>
        <a:lstStyle/>
        <a:p>
          <a:endParaRPr lang="en-US"/>
        </a:p>
      </dgm:t>
    </dgm:pt>
    <dgm:pt modelId="{C9889B9E-776A-1D44-942D-7CC7F8A08E7F}" type="pres">
      <dgm:prSet presAssocID="{F8A268D6-5A42-0C4A-BDE9-C157D6E0E575}" presName="root2" presStyleCnt="0"/>
      <dgm:spPr/>
      <dgm:t>
        <a:bodyPr/>
        <a:lstStyle/>
        <a:p>
          <a:endParaRPr lang="en-US"/>
        </a:p>
      </dgm:t>
    </dgm:pt>
    <dgm:pt modelId="{D23EF80C-ACC4-1C4C-8B4B-B86AAFD5160D}" type="pres">
      <dgm:prSet presAssocID="{F8A268D6-5A42-0C4A-BDE9-C157D6E0E575}" presName="LevelTwoTextNode" presStyleLbl="node3" presStyleIdx="2" presStyleCnt="4">
        <dgm:presLayoutVars>
          <dgm:chPref val="3"/>
        </dgm:presLayoutVars>
      </dgm:prSet>
      <dgm:spPr/>
      <dgm:t>
        <a:bodyPr/>
        <a:lstStyle/>
        <a:p>
          <a:endParaRPr lang="en-US"/>
        </a:p>
      </dgm:t>
    </dgm:pt>
    <dgm:pt modelId="{21E6BB43-1D2F-6B43-A05A-2089A2B5D77C}" type="pres">
      <dgm:prSet presAssocID="{F8A268D6-5A42-0C4A-BDE9-C157D6E0E575}" presName="level3hierChild" presStyleCnt="0"/>
      <dgm:spPr/>
      <dgm:t>
        <a:bodyPr/>
        <a:lstStyle/>
        <a:p>
          <a:endParaRPr lang="en-US"/>
        </a:p>
      </dgm:t>
    </dgm:pt>
    <dgm:pt modelId="{1FE36566-2064-3D4F-8EED-57989773E909}" type="pres">
      <dgm:prSet presAssocID="{7F496DE6-5B9A-DD42-821B-4BF87575AA56}" presName="conn2-1" presStyleLbl="parChTrans1D3" presStyleIdx="3" presStyleCnt="4"/>
      <dgm:spPr/>
      <dgm:t>
        <a:bodyPr/>
        <a:lstStyle/>
        <a:p>
          <a:endParaRPr lang="en-US"/>
        </a:p>
      </dgm:t>
    </dgm:pt>
    <dgm:pt modelId="{C2C4A12F-BCAE-3344-9116-4EF2F4EEFA0E}" type="pres">
      <dgm:prSet presAssocID="{7F496DE6-5B9A-DD42-821B-4BF87575AA56}" presName="connTx" presStyleLbl="parChTrans1D3" presStyleIdx="3" presStyleCnt="4"/>
      <dgm:spPr/>
      <dgm:t>
        <a:bodyPr/>
        <a:lstStyle/>
        <a:p>
          <a:endParaRPr lang="en-US"/>
        </a:p>
      </dgm:t>
    </dgm:pt>
    <dgm:pt modelId="{378E1FC1-ABC5-2C4A-9044-FEEF890F382B}" type="pres">
      <dgm:prSet presAssocID="{77305731-9E91-AF46-B38C-948356C5163F}" presName="root2" presStyleCnt="0"/>
      <dgm:spPr/>
      <dgm:t>
        <a:bodyPr/>
        <a:lstStyle/>
        <a:p>
          <a:endParaRPr lang="en-US"/>
        </a:p>
      </dgm:t>
    </dgm:pt>
    <dgm:pt modelId="{612A5398-592C-FD41-949B-CD37BB852140}" type="pres">
      <dgm:prSet presAssocID="{77305731-9E91-AF46-B38C-948356C5163F}" presName="LevelTwoTextNode" presStyleLbl="node3" presStyleIdx="3" presStyleCnt="4">
        <dgm:presLayoutVars>
          <dgm:chPref val="3"/>
        </dgm:presLayoutVars>
      </dgm:prSet>
      <dgm:spPr/>
      <dgm:t>
        <a:bodyPr/>
        <a:lstStyle/>
        <a:p>
          <a:endParaRPr lang="en-US"/>
        </a:p>
      </dgm:t>
    </dgm:pt>
    <dgm:pt modelId="{E450F44D-E060-3E46-A591-9BAAD08F32A0}" type="pres">
      <dgm:prSet presAssocID="{77305731-9E91-AF46-B38C-948356C5163F}" presName="level3hierChild" presStyleCnt="0"/>
      <dgm:spPr/>
      <dgm:t>
        <a:bodyPr/>
        <a:lstStyle/>
        <a:p>
          <a:endParaRPr lang="en-US"/>
        </a:p>
      </dgm:t>
    </dgm:pt>
  </dgm:ptLst>
  <dgm:cxnLst>
    <dgm:cxn modelId="{CD2CA4D1-8BA5-8644-A2F2-DFBD19C483FB}" srcId="{4EEEB9A4-0026-3642-A93F-BA7CBF3ABCD8}" destId="{D0AD7907-A610-DF48-9CC5-305C30621552}" srcOrd="0" destOrd="0" parTransId="{D162E13F-957D-F246-8390-D97FAE2DE2AF}" sibTransId="{8F17A5E0-5F1E-D04B-989F-6FB6EAF86359}"/>
    <dgm:cxn modelId="{A4346D37-FC68-0941-AEE7-CF7DEEC47495}" type="presOf" srcId="{FE964429-AD75-784A-A29A-91E5A6036583}" destId="{14EC5F55-7B05-414E-B2CF-0376C298F5BE}" srcOrd="1" destOrd="0" presId="urn:microsoft.com/office/officeart/2005/8/layout/hierarchy2"/>
    <dgm:cxn modelId="{1E63B3F7-C734-D64A-AD92-590D5ACB38D6}" type="presOf" srcId="{7A70BEA6-6231-654C-A658-D023C2216A09}" destId="{EEF6FE23-97FC-EB40-9340-88B38D2A0CFC}" srcOrd="1" destOrd="0" presId="urn:microsoft.com/office/officeart/2005/8/layout/hierarchy2"/>
    <dgm:cxn modelId="{8E86796F-124E-0749-A92E-55D17255757D}" srcId="{12A9B5DA-7D77-5541-8254-EAAF5172976F}" destId="{7D86036E-C592-9944-91B8-4F21DBF59CA4}" srcOrd="1" destOrd="0" parTransId="{FE964429-AD75-784A-A29A-91E5A6036583}" sibTransId="{1374F78C-61CD-3C4B-ABF5-E20351E28802}"/>
    <dgm:cxn modelId="{A621125C-8E50-5D40-A1A2-B6A74A4638DE}" srcId="{D7C88F9E-F03C-FA45-BF78-07C0DDE46ABE}" destId="{12A9B5DA-7D77-5541-8254-EAAF5172976F}" srcOrd="0" destOrd="0" parTransId="{6E10CCB8-1248-4C47-B949-B62E69A30A5A}" sibTransId="{00E10850-3871-E841-A32A-D7CCF0AA9AE1}"/>
    <dgm:cxn modelId="{E316C70D-1363-934A-B37A-1B0FFB57E230}" type="presOf" srcId="{12A9B5DA-7D77-5541-8254-EAAF5172976F}" destId="{C9BF2C99-9D69-3C4B-96FE-986687AA0E26}" srcOrd="0" destOrd="0" presId="urn:microsoft.com/office/officeart/2005/8/layout/hierarchy2"/>
    <dgm:cxn modelId="{5D15EADA-F83D-644D-ABAE-5173F1ADDFD0}" type="presOf" srcId="{77305731-9E91-AF46-B38C-948356C5163F}" destId="{612A5398-592C-FD41-949B-CD37BB852140}" srcOrd="0" destOrd="0" presId="urn:microsoft.com/office/officeart/2005/8/layout/hierarchy2"/>
    <dgm:cxn modelId="{FF8D41A0-2CD5-EB40-85A1-432349400561}" type="presOf" srcId="{4EEEB9A4-0026-3642-A93F-BA7CBF3ABCD8}" destId="{DF0FE5C2-99F3-BB40-B170-26B3EA60DDB1}" srcOrd="0" destOrd="0" presId="urn:microsoft.com/office/officeart/2005/8/layout/hierarchy2"/>
    <dgm:cxn modelId="{100AB069-D70F-FE4C-B9A1-FBA3C66EF044}" type="presOf" srcId="{D162E13F-957D-F246-8390-D97FAE2DE2AF}" destId="{8073B67A-D0D9-F348-8C5A-3A177223A1AB}" srcOrd="0" destOrd="0" presId="urn:microsoft.com/office/officeart/2005/8/layout/hierarchy2"/>
    <dgm:cxn modelId="{697B21AD-9902-0645-9C07-781A82006943}" type="presOf" srcId="{68F5BED1-B8EB-D743-AC1C-50F57E3E5C0E}" destId="{B412E32D-B0EF-B943-907D-E154B81264A4}" srcOrd="1" destOrd="0" presId="urn:microsoft.com/office/officeart/2005/8/layout/hierarchy2"/>
    <dgm:cxn modelId="{B2B9053C-C788-064C-9ABB-8E82FBE37F6B}" type="presOf" srcId="{68F5BED1-B8EB-D743-AC1C-50F57E3E5C0E}" destId="{2D63FF92-38A1-6049-80B5-CFB657B0050A}" srcOrd="0" destOrd="0" presId="urn:microsoft.com/office/officeart/2005/8/layout/hierarchy2"/>
    <dgm:cxn modelId="{92F54FA5-F057-D742-B635-34F0AADBD8ED}" type="presOf" srcId="{D162E13F-957D-F246-8390-D97FAE2DE2AF}" destId="{B64B3DA0-6765-8748-A056-37E203F12946}" srcOrd="1" destOrd="0" presId="urn:microsoft.com/office/officeart/2005/8/layout/hierarchy2"/>
    <dgm:cxn modelId="{B65E387F-F9F5-7840-A403-568891C68F5A}" type="presOf" srcId="{7F496DE6-5B9A-DD42-821B-4BF87575AA56}" destId="{1FE36566-2064-3D4F-8EED-57989773E909}" srcOrd="0" destOrd="0" presId="urn:microsoft.com/office/officeart/2005/8/layout/hierarchy2"/>
    <dgm:cxn modelId="{E00239F0-0245-F345-A082-21D6447445C2}" type="presOf" srcId="{7F496DE6-5B9A-DD42-821B-4BF87575AA56}" destId="{C2C4A12F-BCAE-3344-9116-4EF2F4EEFA0E}" srcOrd="1" destOrd="0" presId="urn:microsoft.com/office/officeart/2005/8/layout/hierarchy2"/>
    <dgm:cxn modelId="{3AA9F3FB-79D7-BC4A-BA50-A538E7EE4BAF}" srcId="{7D86036E-C592-9944-91B8-4F21DBF59CA4}" destId="{77305731-9E91-AF46-B38C-948356C5163F}" srcOrd="1" destOrd="0" parTransId="{7F496DE6-5B9A-DD42-821B-4BF87575AA56}" sibTransId="{183582AE-8A9C-9C4D-9B25-377649CC4D20}"/>
    <dgm:cxn modelId="{706B0621-5B67-004C-9487-9CE38BA700E4}" type="presOf" srcId="{9CB15555-9AF9-B542-91BE-F341E185D805}" destId="{BACF8B47-C3CF-AE46-A542-A7577186EA3C}" srcOrd="1" destOrd="0" presId="urn:microsoft.com/office/officeart/2005/8/layout/hierarchy2"/>
    <dgm:cxn modelId="{BCE0EC62-4714-CA40-A974-9075CB4A6B2D}" type="presOf" srcId="{7D86036E-C592-9944-91B8-4F21DBF59CA4}" destId="{31C5ED03-B652-4141-BA0E-7CE55024C425}" srcOrd="0" destOrd="0" presId="urn:microsoft.com/office/officeart/2005/8/layout/hierarchy2"/>
    <dgm:cxn modelId="{9A168825-DEBB-4B4B-BF16-D37F09449082}" type="presOf" srcId="{6FC3C366-E8D1-594A-991A-CE53338549B7}" destId="{A185353A-853C-AD4E-ABB3-9DE34ED54BA3}" srcOrd="0" destOrd="0" presId="urn:microsoft.com/office/officeart/2005/8/layout/hierarchy2"/>
    <dgm:cxn modelId="{2533614B-C31D-A54A-8AF3-415E77CC4968}" srcId="{4EEEB9A4-0026-3642-A93F-BA7CBF3ABCD8}" destId="{6FC3C366-E8D1-594A-991A-CE53338549B7}" srcOrd="1" destOrd="0" parTransId="{68F5BED1-B8EB-D743-AC1C-50F57E3E5C0E}" sibTransId="{8BF47DE9-8895-844A-B7EB-E634100BC1A3}"/>
    <dgm:cxn modelId="{D286AC55-D2CF-6A41-9580-C8F1FE8AA662}" type="presOf" srcId="{F8A268D6-5A42-0C4A-BDE9-C157D6E0E575}" destId="{D23EF80C-ACC4-1C4C-8B4B-B86AAFD5160D}" srcOrd="0" destOrd="0" presId="urn:microsoft.com/office/officeart/2005/8/layout/hierarchy2"/>
    <dgm:cxn modelId="{16908E03-9AFE-D244-B445-05F99CB8D0FD}" type="presOf" srcId="{D0AD7907-A610-DF48-9CC5-305C30621552}" destId="{AE0F6E0F-6E63-DC4C-B7F0-A6E87EE92351}" srcOrd="0" destOrd="0" presId="urn:microsoft.com/office/officeart/2005/8/layout/hierarchy2"/>
    <dgm:cxn modelId="{3BBDBCCC-132A-6B40-8D6B-1CF784810583}" srcId="{7D86036E-C592-9944-91B8-4F21DBF59CA4}" destId="{F8A268D6-5A42-0C4A-BDE9-C157D6E0E575}" srcOrd="0" destOrd="0" parTransId="{9CB15555-9AF9-B542-91BE-F341E185D805}" sibTransId="{FF805E84-BE3B-C347-82EA-01ACEA84AAC5}"/>
    <dgm:cxn modelId="{B3C1AE0E-3F32-D24C-A564-7C598487A099}" type="presOf" srcId="{7A70BEA6-6231-654C-A658-D023C2216A09}" destId="{05723E5E-943D-E040-B2F8-5186E3B3852E}" srcOrd="0" destOrd="0" presId="urn:microsoft.com/office/officeart/2005/8/layout/hierarchy2"/>
    <dgm:cxn modelId="{20801FFD-677D-3249-918D-875DEED801B6}" type="presOf" srcId="{9CB15555-9AF9-B542-91BE-F341E185D805}" destId="{AD623950-725F-D442-B09D-5177680495C8}" srcOrd="0" destOrd="0" presId="urn:microsoft.com/office/officeart/2005/8/layout/hierarchy2"/>
    <dgm:cxn modelId="{4E31A082-54BE-7648-A823-732FBBDFB206}" type="presOf" srcId="{FE964429-AD75-784A-A29A-91E5A6036583}" destId="{4A01E35E-2745-F44D-9C28-0133AD4B0E64}" srcOrd="0" destOrd="0" presId="urn:microsoft.com/office/officeart/2005/8/layout/hierarchy2"/>
    <dgm:cxn modelId="{023D234C-D120-8341-8268-3694B87C9E98}" type="presOf" srcId="{D7C88F9E-F03C-FA45-BF78-07C0DDE46ABE}" destId="{0F16B85E-74EA-FF40-9F24-3CD90DA54EFD}" srcOrd="0" destOrd="0" presId="urn:microsoft.com/office/officeart/2005/8/layout/hierarchy2"/>
    <dgm:cxn modelId="{A4A8AA78-317F-E540-85E4-BFD9828CA3F0}" srcId="{12A9B5DA-7D77-5541-8254-EAAF5172976F}" destId="{4EEEB9A4-0026-3642-A93F-BA7CBF3ABCD8}" srcOrd="0" destOrd="0" parTransId="{7A70BEA6-6231-654C-A658-D023C2216A09}" sibTransId="{3FCCCCCF-0523-D649-99B0-9F0A52C78FB4}"/>
    <dgm:cxn modelId="{A1746A83-9809-4A4C-8E42-8598A486AD48}" type="presParOf" srcId="{0F16B85E-74EA-FF40-9F24-3CD90DA54EFD}" destId="{D3E93FA6-C5CA-E94E-A6F3-2315663D93D0}" srcOrd="0" destOrd="0" presId="urn:microsoft.com/office/officeart/2005/8/layout/hierarchy2"/>
    <dgm:cxn modelId="{5AB77AB0-844A-6E4A-B227-AE059FE63086}" type="presParOf" srcId="{D3E93FA6-C5CA-E94E-A6F3-2315663D93D0}" destId="{C9BF2C99-9D69-3C4B-96FE-986687AA0E26}" srcOrd="0" destOrd="0" presId="urn:microsoft.com/office/officeart/2005/8/layout/hierarchy2"/>
    <dgm:cxn modelId="{4768FBE3-0A18-6247-861C-01FA6BF0370A}" type="presParOf" srcId="{D3E93FA6-C5CA-E94E-A6F3-2315663D93D0}" destId="{1CF48D46-ED8D-7948-AFA7-45C2FDE610E5}" srcOrd="1" destOrd="0" presId="urn:microsoft.com/office/officeart/2005/8/layout/hierarchy2"/>
    <dgm:cxn modelId="{65959BDA-1433-8D47-BDFF-1F1CCA8FEF83}" type="presParOf" srcId="{1CF48D46-ED8D-7948-AFA7-45C2FDE610E5}" destId="{05723E5E-943D-E040-B2F8-5186E3B3852E}" srcOrd="0" destOrd="0" presId="urn:microsoft.com/office/officeart/2005/8/layout/hierarchy2"/>
    <dgm:cxn modelId="{558A66AB-D195-9C43-8ECE-7B942331721E}" type="presParOf" srcId="{05723E5E-943D-E040-B2F8-5186E3B3852E}" destId="{EEF6FE23-97FC-EB40-9340-88B38D2A0CFC}" srcOrd="0" destOrd="0" presId="urn:microsoft.com/office/officeart/2005/8/layout/hierarchy2"/>
    <dgm:cxn modelId="{CA757267-9525-B546-94A4-DC58EC439D61}" type="presParOf" srcId="{1CF48D46-ED8D-7948-AFA7-45C2FDE610E5}" destId="{56678838-B017-E245-B9F2-589883F64DBD}" srcOrd="1" destOrd="0" presId="urn:microsoft.com/office/officeart/2005/8/layout/hierarchy2"/>
    <dgm:cxn modelId="{B0E19949-84A4-6241-97FE-2053E9DB9CFF}" type="presParOf" srcId="{56678838-B017-E245-B9F2-589883F64DBD}" destId="{DF0FE5C2-99F3-BB40-B170-26B3EA60DDB1}" srcOrd="0" destOrd="0" presId="urn:microsoft.com/office/officeart/2005/8/layout/hierarchy2"/>
    <dgm:cxn modelId="{070888E9-AD74-BD4B-8081-10280F0E5749}" type="presParOf" srcId="{56678838-B017-E245-B9F2-589883F64DBD}" destId="{04193933-DBE9-D34A-A1D2-81E8D682828D}" srcOrd="1" destOrd="0" presId="urn:microsoft.com/office/officeart/2005/8/layout/hierarchy2"/>
    <dgm:cxn modelId="{2CE754FE-3A98-0941-8044-15C5E511A97D}" type="presParOf" srcId="{04193933-DBE9-D34A-A1D2-81E8D682828D}" destId="{8073B67A-D0D9-F348-8C5A-3A177223A1AB}" srcOrd="0" destOrd="0" presId="urn:microsoft.com/office/officeart/2005/8/layout/hierarchy2"/>
    <dgm:cxn modelId="{C726B600-64F7-5A47-B37B-8548003D79DD}" type="presParOf" srcId="{8073B67A-D0D9-F348-8C5A-3A177223A1AB}" destId="{B64B3DA0-6765-8748-A056-37E203F12946}" srcOrd="0" destOrd="0" presId="urn:microsoft.com/office/officeart/2005/8/layout/hierarchy2"/>
    <dgm:cxn modelId="{0EDF7574-616B-2E40-AC1C-71598DC454FF}" type="presParOf" srcId="{04193933-DBE9-D34A-A1D2-81E8D682828D}" destId="{380AD182-B6D8-3042-BFAA-1A021E4EDF13}" srcOrd="1" destOrd="0" presId="urn:microsoft.com/office/officeart/2005/8/layout/hierarchy2"/>
    <dgm:cxn modelId="{127DF5DE-19A7-274F-896D-6AB3A5829C9A}" type="presParOf" srcId="{380AD182-B6D8-3042-BFAA-1A021E4EDF13}" destId="{AE0F6E0F-6E63-DC4C-B7F0-A6E87EE92351}" srcOrd="0" destOrd="0" presId="urn:microsoft.com/office/officeart/2005/8/layout/hierarchy2"/>
    <dgm:cxn modelId="{4A77AA92-C7E2-A042-A9A0-7D15E95EC0AD}" type="presParOf" srcId="{380AD182-B6D8-3042-BFAA-1A021E4EDF13}" destId="{30BBEA40-8305-A344-AB85-7E67A1FEBFA8}" srcOrd="1" destOrd="0" presId="urn:microsoft.com/office/officeart/2005/8/layout/hierarchy2"/>
    <dgm:cxn modelId="{2E98DA9B-E090-5E4C-B6C3-C6C3C0F33F3C}" type="presParOf" srcId="{04193933-DBE9-D34A-A1D2-81E8D682828D}" destId="{2D63FF92-38A1-6049-80B5-CFB657B0050A}" srcOrd="2" destOrd="0" presId="urn:microsoft.com/office/officeart/2005/8/layout/hierarchy2"/>
    <dgm:cxn modelId="{04D74E22-3A35-5B43-8917-F234A3364D85}" type="presParOf" srcId="{2D63FF92-38A1-6049-80B5-CFB657B0050A}" destId="{B412E32D-B0EF-B943-907D-E154B81264A4}" srcOrd="0" destOrd="0" presId="urn:microsoft.com/office/officeart/2005/8/layout/hierarchy2"/>
    <dgm:cxn modelId="{ECC66A39-D0BA-B94B-A214-2E8C95E3A550}" type="presParOf" srcId="{04193933-DBE9-D34A-A1D2-81E8D682828D}" destId="{0A16F350-5B3D-F944-8F08-289DAC364F26}" srcOrd="3" destOrd="0" presId="urn:microsoft.com/office/officeart/2005/8/layout/hierarchy2"/>
    <dgm:cxn modelId="{43C54CB1-80FD-5E4D-A46A-160F96CDDABC}" type="presParOf" srcId="{0A16F350-5B3D-F944-8F08-289DAC364F26}" destId="{A185353A-853C-AD4E-ABB3-9DE34ED54BA3}" srcOrd="0" destOrd="0" presId="urn:microsoft.com/office/officeart/2005/8/layout/hierarchy2"/>
    <dgm:cxn modelId="{65ECB879-2834-FA43-B698-D9F9B1A3D817}" type="presParOf" srcId="{0A16F350-5B3D-F944-8F08-289DAC364F26}" destId="{EE87452A-BF62-7A40-BE21-B16B8C87B976}" srcOrd="1" destOrd="0" presId="urn:microsoft.com/office/officeart/2005/8/layout/hierarchy2"/>
    <dgm:cxn modelId="{4CCC7DCD-1D40-FB46-9826-900CFAD6AF5C}" type="presParOf" srcId="{1CF48D46-ED8D-7948-AFA7-45C2FDE610E5}" destId="{4A01E35E-2745-F44D-9C28-0133AD4B0E64}" srcOrd="2" destOrd="0" presId="urn:microsoft.com/office/officeart/2005/8/layout/hierarchy2"/>
    <dgm:cxn modelId="{FCA979D4-7569-9B48-8DCF-446ABCD5EB6C}" type="presParOf" srcId="{4A01E35E-2745-F44D-9C28-0133AD4B0E64}" destId="{14EC5F55-7B05-414E-B2CF-0376C298F5BE}" srcOrd="0" destOrd="0" presId="urn:microsoft.com/office/officeart/2005/8/layout/hierarchy2"/>
    <dgm:cxn modelId="{931C5629-624A-024C-82A7-95A1D4E62ADD}" type="presParOf" srcId="{1CF48D46-ED8D-7948-AFA7-45C2FDE610E5}" destId="{5D95AA87-2E8C-1449-98ED-0C605AD2A661}" srcOrd="3" destOrd="0" presId="urn:microsoft.com/office/officeart/2005/8/layout/hierarchy2"/>
    <dgm:cxn modelId="{A5F963C5-3BBF-CC45-83E0-52376F415FF5}" type="presParOf" srcId="{5D95AA87-2E8C-1449-98ED-0C605AD2A661}" destId="{31C5ED03-B652-4141-BA0E-7CE55024C425}" srcOrd="0" destOrd="0" presId="urn:microsoft.com/office/officeart/2005/8/layout/hierarchy2"/>
    <dgm:cxn modelId="{1E0D6085-2940-F443-9F61-BFAF928254BF}" type="presParOf" srcId="{5D95AA87-2E8C-1449-98ED-0C605AD2A661}" destId="{3DE555EA-063A-3644-922C-98CEC7574F74}" srcOrd="1" destOrd="0" presId="urn:microsoft.com/office/officeart/2005/8/layout/hierarchy2"/>
    <dgm:cxn modelId="{E010CFAC-EC4C-5542-A4B0-FCEAAC78D893}" type="presParOf" srcId="{3DE555EA-063A-3644-922C-98CEC7574F74}" destId="{AD623950-725F-D442-B09D-5177680495C8}" srcOrd="0" destOrd="0" presId="urn:microsoft.com/office/officeart/2005/8/layout/hierarchy2"/>
    <dgm:cxn modelId="{44D72E29-7E74-2144-B276-45B1C9CC50B3}" type="presParOf" srcId="{AD623950-725F-D442-B09D-5177680495C8}" destId="{BACF8B47-C3CF-AE46-A542-A7577186EA3C}" srcOrd="0" destOrd="0" presId="urn:microsoft.com/office/officeart/2005/8/layout/hierarchy2"/>
    <dgm:cxn modelId="{8A47AE71-164F-6947-86A8-63A4731C54FF}" type="presParOf" srcId="{3DE555EA-063A-3644-922C-98CEC7574F74}" destId="{C9889B9E-776A-1D44-942D-7CC7F8A08E7F}" srcOrd="1" destOrd="0" presId="urn:microsoft.com/office/officeart/2005/8/layout/hierarchy2"/>
    <dgm:cxn modelId="{11113F53-B22C-0F44-81DA-B390100B562F}" type="presParOf" srcId="{C9889B9E-776A-1D44-942D-7CC7F8A08E7F}" destId="{D23EF80C-ACC4-1C4C-8B4B-B86AAFD5160D}" srcOrd="0" destOrd="0" presId="urn:microsoft.com/office/officeart/2005/8/layout/hierarchy2"/>
    <dgm:cxn modelId="{A7D4F116-7D67-E84A-BD0E-E4BDD68A0C3E}" type="presParOf" srcId="{C9889B9E-776A-1D44-942D-7CC7F8A08E7F}" destId="{21E6BB43-1D2F-6B43-A05A-2089A2B5D77C}" srcOrd="1" destOrd="0" presId="urn:microsoft.com/office/officeart/2005/8/layout/hierarchy2"/>
    <dgm:cxn modelId="{A15B79B7-CA10-6146-AAC6-7996E5DF99A2}" type="presParOf" srcId="{3DE555EA-063A-3644-922C-98CEC7574F74}" destId="{1FE36566-2064-3D4F-8EED-57989773E909}" srcOrd="2" destOrd="0" presId="urn:microsoft.com/office/officeart/2005/8/layout/hierarchy2"/>
    <dgm:cxn modelId="{5FE29A8D-0258-F743-B56E-DC23F099D8FC}" type="presParOf" srcId="{1FE36566-2064-3D4F-8EED-57989773E909}" destId="{C2C4A12F-BCAE-3344-9116-4EF2F4EEFA0E}" srcOrd="0" destOrd="0" presId="urn:microsoft.com/office/officeart/2005/8/layout/hierarchy2"/>
    <dgm:cxn modelId="{2528BDCE-A8AC-6545-9B0B-AF8115FB7A7D}" type="presParOf" srcId="{3DE555EA-063A-3644-922C-98CEC7574F74}" destId="{378E1FC1-ABC5-2C4A-9044-FEEF890F382B}" srcOrd="3" destOrd="0" presId="urn:microsoft.com/office/officeart/2005/8/layout/hierarchy2"/>
    <dgm:cxn modelId="{B6D82F66-F60F-724B-81E5-9DD054BF92E8}" type="presParOf" srcId="{378E1FC1-ABC5-2C4A-9044-FEEF890F382B}" destId="{612A5398-592C-FD41-949B-CD37BB852140}" srcOrd="0" destOrd="0" presId="urn:microsoft.com/office/officeart/2005/8/layout/hierarchy2"/>
    <dgm:cxn modelId="{F8635690-1804-594A-911F-7FA71D102D0C}" type="presParOf" srcId="{378E1FC1-ABC5-2C4A-9044-FEEF890F382B}" destId="{E450F44D-E060-3E46-A591-9BAAD08F32A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6CE98-4BC3-1345-9B91-70FC86257A33}"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6F730F8-814D-E145-88F1-BAB451BF4966}">
      <dgm:prSet phldrT="[Text]" custT="1"/>
      <dgm:spPr/>
      <dgm:t>
        <a:bodyPr/>
        <a:lstStyle/>
        <a:p>
          <a:r>
            <a:rPr lang="zh-CN" altLang="en-US" sz="3600" dirty="0"/>
            <a:t>合同法</a:t>
          </a:r>
          <a:endParaRPr lang="en-US" sz="3600" dirty="0"/>
        </a:p>
      </dgm:t>
    </dgm:pt>
    <dgm:pt modelId="{1EC4B9E9-1BA4-0F48-BB14-ACCDAA661F6B}" type="parTrans" cxnId="{BB0DDBAD-0B74-CE41-BDD9-49A039CFFE90}">
      <dgm:prSet/>
      <dgm:spPr/>
      <dgm:t>
        <a:bodyPr/>
        <a:lstStyle/>
        <a:p>
          <a:endParaRPr lang="en-US" sz="3600"/>
        </a:p>
      </dgm:t>
    </dgm:pt>
    <dgm:pt modelId="{69F2A549-EFF3-874B-BA49-047AA47686FE}" type="sibTrans" cxnId="{BB0DDBAD-0B74-CE41-BDD9-49A039CFFE90}">
      <dgm:prSet/>
      <dgm:spPr/>
      <dgm:t>
        <a:bodyPr/>
        <a:lstStyle/>
        <a:p>
          <a:endParaRPr lang="en-US" sz="3600"/>
        </a:p>
      </dgm:t>
    </dgm:pt>
    <dgm:pt modelId="{6C09AFA5-68AD-CC44-9414-EEF5F64849B9}">
      <dgm:prSet phldrT="[Text]" custT="1"/>
      <dgm:spPr/>
      <dgm:t>
        <a:bodyPr/>
        <a:lstStyle/>
        <a:p>
          <a:r>
            <a:rPr lang="zh-CN" altLang="en-US" sz="3600" dirty="0"/>
            <a:t>合同的订立</a:t>
          </a:r>
          <a:endParaRPr lang="en-US" sz="3600" dirty="0"/>
        </a:p>
      </dgm:t>
    </dgm:pt>
    <dgm:pt modelId="{F45A339D-7037-654C-B9E0-F02B86CCA552}" type="parTrans" cxnId="{7EA9B950-4776-4E4D-A987-87C90AA4D91C}">
      <dgm:prSet/>
      <dgm:spPr/>
      <dgm:t>
        <a:bodyPr/>
        <a:lstStyle/>
        <a:p>
          <a:endParaRPr lang="en-US" sz="3600"/>
        </a:p>
      </dgm:t>
    </dgm:pt>
    <dgm:pt modelId="{43E0F390-7F62-7D43-8D8B-F675EB55EE0F}" type="sibTrans" cxnId="{7EA9B950-4776-4E4D-A987-87C90AA4D91C}">
      <dgm:prSet/>
      <dgm:spPr/>
      <dgm:t>
        <a:bodyPr/>
        <a:lstStyle/>
        <a:p>
          <a:endParaRPr lang="en-US" sz="3600"/>
        </a:p>
      </dgm:t>
    </dgm:pt>
    <dgm:pt modelId="{7AA9D7EC-7F63-CD45-ABD2-3FF233A57CB8}">
      <dgm:prSet phldrT="[Text]" custT="1"/>
      <dgm:spPr/>
      <dgm:t>
        <a:bodyPr/>
        <a:lstStyle/>
        <a:p>
          <a:r>
            <a:rPr lang="zh-CN" altLang="en-US" sz="3600" dirty="0"/>
            <a:t>合同的效力</a:t>
          </a:r>
          <a:endParaRPr lang="en-US" sz="3600" dirty="0"/>
        </a:p>
      </dgm:t>
    </dgm:pt>
    <dgm:pt modelId="{DE79FB80-34F5-7C4B-9EFA-A73F412B2B87}" type="parTrans" cxnId="{01E8DC3B-724F-C145-909E-6B6D37006E57}">
      <dgm:prSet/>
      <dgm:spPr/>
      <dgm:t>
        <a:bodyPr/>
        <a:lstStyle/>
        <a:p>
          <a:endParaRPr lang="en-US" sz="3600"/>
        </a:p>
      </dgm:t>
    </dgm:pt>
    <dgm:pt modelId="{1106DB80-AAD9-CD4B-9733-D6044557390C}" type="sibTrans" cxnId="{01E8DC3B-724F-C145-909E-6B6D37006E57}">
      <dgm:prSet/>
      <dgm:spPr/>
      <dgm:t>
        <a:bodyPr/>
        <a:lstStyle/>
        <a:p>
          <a:endParaRPr lang="en-US" sz="3600"/>
        </a:p>
      </dgm:t>
    </dgm:pt>
    <dgm:pt modelId="{FB767482-4769-CA40-9C04-A9A8A7AD2D3A}">
      <dgm:prSet phldrT="[Text]" custT="1"/>
      <dgm:spPr/>
      <dgm:t>
        <a:bodyPr/>
        <a:lstStyle/>
        <a:p>
          <a:r>
            <a:rPr lang="zh-CN" altLang="en-US" sz="3600" dirty="0"/>
            <a:t>合同的履行</a:t>
          </a:r>
          <a:endParaRPr lang="en-US" sz="3600" dirty="0"/>
        </a:p>
      </dgm:t>
    </dgm:pt>
    <dgm:pt modelId="{82EEA900-068D-0E4E-87BD-C7060F7AEB60}" type="parTrans" cxnId="{39312575-0AD8-6847-A97E-449F78E767C4}">
      <dgm:prSet/>
      <dgm:spPr/>
      <dgm:t>
        <a:bodyPr/>
        <a:lstStyle/>
        <a:p>
          <a:endParaRPr lang="en-US" sz="3600"/>
        </a:p>
      </dgm:t>
    </dgm:pt>
    <dgm:pt modelId="{E1AEDE8B-9FE2-5C41-A1BC-C28162C85367}" type="sibTrans" cxnId="{39312575-0AD8-6847-A97E-449F78E767C4}">
      <dgm:prSet/>
      <dgm:spPr/>
      <dgm:t>
        <a:bodyPr/>
        <a:lstStyle/>
        <a:p>
          <a:endParaRPr lang="en-US" sz="3600"/>
        </a:p>
      </dgm:t>
    </dgm:pt>
    <dgm:pt modelId="{B8202DE8-9B41-CD4F-AB62-9E2ECDD8141F}">
      <dgm:prSet phldrT="[Text]" custT="1"/>
      <dgm:spPr/>
      <dgm:t>
        <a:bodyPr/>
        <a:lstStyle/>
        <a:p>
          <a:r>
            <a:rPr lang="zh-CN" altLang="en-US" sz="3600" dirty="0"/>
            <a:t>违约责任和合同争议解决</a:t>
          </a:r>
          <a:endParaRPr lang="en-US" sz="3600" dirty="0"/>
        </a:p>
      </dgm:t>
    </dgm:pt>
    <dgm:pt modelId="{F68327A8-2FC6-434D-ABBF-84451418FEAE}" type="parTrans" cxnId="{A1CC41FC-B422-4E45-9BDE-0E57C0921FFA}">
      <dgm:prSet/>
      <dgm:spPr/>
      <dgm:t>
        <a:bodyPr/>
        <a:lstStyle/>
        <a:p>
          <a:endParaRPr lang="en-US" sz="3600"/>
        </a:p>
      </dgm:t>
    </dgm:pt>
    <dgm:pt modelId="{BD07529E-25B9-434D-BCBD-B0D3FA15255F}" type="sibTrans" cxnId="{A1CC41FC-B422-4E45-9BDE-0E57C0921FFA}">
      <dgm:prSet/>
      <dgm:spPr/>
      <dgm:t>
        <a:bodyPr/>
        <a:lstStyle/>
        <a:p>
          <a:endParaRPr lang="en-US" sz="3600"/>
        </a:p>
      </dgm:t>
    </dgm:pt>
    <dgm:pt modelId="{D051BC60-1DF0-BB48-A77B-416FC92C55F5}">
      <dgm:prSet phldrT="[Text]" custT="1"/>
      <dgm:spPr/>
      <dgm:t>
        <a:bodyPr/>
        <a:lstStyle/>
        <a:p>
          <a:r>
            <a:rPr lang="zh-CN" altLang="en-US" sz="3600" dirty="0"/>
            <a:t>分则</a:t>
          </a:r>
          <a:endParaRPr lang="en-US" sz="3600" dirty="0"/>
        </a:p>
      </dgm:t>
    </dgm:pt>
    <dgm:pt modelId="{0AA92584-09C7-7B4B-A9FE-135CFB9B8BF0}" type="parTrans" cxnId="{95C52697-1E1E-7447-84DC-6ED3B86770A2}">
      <dgm:prSet/>
      <dgm:spPr/>
      <dgm:t>
        <a:bodyPr/>
        <a:lstStyle/>
        <a:p>
          <a:endParaRPr lang="en-US" sz="3600"/>
        </a:p>
      </dgm:t>
    </dgm:pt>
    <dgm:pt modelId="{1A53C754-2997-114B-A427-DF63B9495EDE}" type="sibTrans" cxnId="{95C52697-1E1E-7447-84DC-6ED3B86770A2}">
      <dgm:prSet/>
      <dgm:spPr/>
      <dgm:t>
        <a:bodyPr/>
        <a:lstStyle/>
        <a:p>
          <a:endParaRPr lang="en-US" sz="3600"/>
        </a:p>
      </dgm:t>
    </dgm:pt>
    <dgm:pt modelId="{1ABE90BC-0DAD-C145-B47E-5043D9593328}" type="pres">
      <dgm:prSet presAssocID="{C0B6CE98-4BC3-1345-9B91-70FC86257A33}" presName="hierChild1" presStyleCnt="0">
        <dgm:presLayoutVars>
          <dgm:orgChart val="1"/>
          <dgm:chPref val="1"/>
          <dgm:dir/>
          <dgm:animOne val="branch"/>
          <dgm:animLvl val="lvl"/>
          <dgm:resizeHandles/>
        </dgm:presLayoutVars>
      </dgm:prSet>
      <dgm:spPr/>
      <dgm:t>
        <a:bodyPr/>
        <a:lstStyle/>
        <a:p>
          <a:endParaRPr lang="zh-CN" altLang="en-US"/>
        </a:p>
      </dgm:t>
    </dgm:pt>
    <dgm:pt modelId="{5DAB602F-705A-8F4C-B903-C30F1E1C4077}" type="pres">
      <dgm:prSet presAssocID="{D6F730F8-814D-E145-88F1-BAB451BF4966}" presName="hierRoot1" presStyleCnt="0">
        <dgm:presLayoutVars>
          <dgm:hierBranch val="init"/>
        </dgm:presLayoutVars>
      </dgm:prSet>
      <dgm:spPr/>
    </dgm:pt>
    <dgm:pt modelId="{A10ED678-802B-344A-AFDA-CF75F499D898}" type="pres">
      <dgm:prSet presAssocID="{D6F730F8-814D-E145-88F1-BAB451BF4966}" presName="rootComposite1" presStyleCnt="0"/>
      <dgm:spPr/>
    </dgm:pt>
    <dgm:pt modelId="{308ED865-EE79-CD4C-90D7-309B2161F69A}" type="pres">
      <dgm:prSet presAssocID="{D6F730F8-814D-E145-88F1-BAB451BF4966}" presName="rootText1" presStyleLbl="node0" presStyleIdx="0" presStyleCnt="1" custLinFactNeighborX="3" custLinFactNeighborY="-22244">
        <dgm:presLayoutVars>
          <dgm:chPref val="3"/>
        </dgm:presLayoutVars>
      </dgm:prSet>
      <dgm:spPr/>
      <dgm:t>
        <a:bodyPr/>
        <a:lstStyle/>
        <a:p>
          <a:endParaRPr lang="zh-CN" altLang="en-US"/>
        </a:p>
      </dgm:t>
    </dgm:pt>
    <dgm:pt modelId="{4E0A711C-EE67-424D-9A78-3DBD470FFDF5}" type="pres">
      <dgm:prSet presAssocID="{D6F730F8-814D-E145-88F1-BAB451BF4966}" presName="rootConnector1" presStyleLbl="node1" presStyleIdx="0" presStyleCnt="0"/>
      <dgm:spPr/>
      <dgm:t>
        <a:bodyPr/>
        <a:lstStyle/>
        <a:p>
          <a:endParaRPr lang="zh-CN" altLang="en-US"/>
        </a:p>
      </dgm:t>
    </dgm:pt>
    <dgm:pt modelId="{510B3FA5-0E43-C14D-BD8C-10A6189DC82F}" type="pres">
      <dgm:prSet presAssocID="{D6F730F8-814D-E145-88F1-BAB451BF4966}" presName="hierChild2" presStyleCnt="0"/>
      <dgm:spPr/>
    </dgm:pt>
    <dgm:pt modelId="{E1F824BA-4A28-3E4F-AC1D-CA61CF09533E}" type="pres">
      <dgm:prSet presAssocID="{F45A339D-7037-654C-B9E0-F02B86CCA552}" presName="Name37" presStyleLbl="parChTrans1D2" presStyleIdx="0" presStyleCnt="5"/>
      <dgm:spPr/>
      <dgm:t>
        <a:bodyPr/>
        <a:lstStyle/>
        <a:p>
          <a:endParaRPr lang="zh-CN" altLang="en-US"/>
        </a:p>
      </dgm:t>
    </dgm:pt>
    <dgm:pt modelId="{88F4219A-F536-4249-97C9-7F4E482CEEC3}" type="pres">
      <dgm:prSet presAssocID="{6C09AFA5-68AD-CC44-9414-EEF5F64849B9}" presName="hierRoot2" presStyleCnt="0">
        <dgm:presLayoutVars>
          <dgm:hierBranch val="init"/>
        </dgm:presLayoutVars>
      </dgm:prSet>
      <dgm:spPr/>
    </dgm:pt>
    <dgm:pt modelId="{7EB82276-2843-6E4B-8D70-BE74437A368E}" type="pres">
      <dgm:prSet presAssocID="{6C09AFA5-68AD-CC44-9414-EEF5F64849B9}" presName="rootComposite" presStyleCnt="0"/>
      <dgm:spPr/>
    </dgm:pt>
    <dgm:pt modelId="{5382448F-6B64-F84A-82FE-C3329DEAC6B6}" type="pres">
      <dgm:prSet presAssocID="{6C09AFA5-68AD-CC44-9414-EEF5F64849B9}" presName="rootText" presStyleLbl="node2" presStyleIdx="0" presStyleCnt="5" custScaleY="168040">
        <dgm:presLayoutVars>
          <dgm:chPref val="3"/>
        </dgm:presLayoutVars>
      </dgm:prSet>
      <dgm:spPr/>
      <dgm:t>
        <a:bodyPr/>
        <a:lstStyle/>
        <a:p>
          <a:endParaRPr lang="zh-CN" altLang="en-US"/>
        </a:p>
      </dgm:t>
    </dgm:pt>
    <dgm:pt modelId="{09DB0F14-B919-234D-B551-B37DD9D5F8DF}" type="pres">
      <dgm:prSet presAssocID="{6C09AFA5-68AD-CC44-9414-EEF5F64849B9}" presName="rootConnector" presStyleLbl="node2" presStyleIdx="0" presStyleCnt="5"/>
      <dgm:spPr/>
      <dgm:t>
        <a:bodyPr/>
        <a:lstStyle/>
        <a:p>
          <a:endParaRPr lang="zh-CN" altLang="en-US"/>
        </a:p>
      </dgm:t>
    </dgm:pt>
    <dgm:pt modelId="{AFF14111-559C-574B-9006-DBDC7DE41517}" type="pres">
      <dgm:prSet presAssocID="{6C09AFA5-68AD-CC44-9414-EEF5F64849B9}" presName="hierChild4" presStyleCnt="0"/>
      <dgm:spPr/>
    </dgm:pt>
    <dgm:pt modelId="{BAA6A481-2CFD-EE4E-B04D-7A16260D843D}" type="pres">
      <dgm:prSet presAssocID="{6C09AFA5-68AD-CC44-9414-EEF5F64849B9}" presName="hierChild5" presStyleCnt="0"/>
      <dgm:spPr/>
    </dgm:pt>
    <dgm:pt modelId="{E903C2F8-1A98-854C-A622-89C21EA1C35D}" type="pres">
      <dgm:prSet presAssocID="{DE79FB80-34F5-7C4B-9EFA-A73F412B2B87}" presName="Name37" presStyleLbl="parChTrans1D2" presStyleIdx="1" presStyleCnt="5"/>
      <dgm:spPr/>
      <dgm:t>
        <a:bodyPr/>
        <a:lstStyle/>
        <a:p>
          <a:endParaRPr lang="zh-CN" altLang="en-US"/>
        </a:p>
      </dgm:t>
    </dgm:pt>
    <dgm:pt modelId="{0BE97662-6372-D74B-955D-9D6D304C59FC}" type="pres">
      <dgm:prSet presAssocID="{7AA9D7EC-7F63-CD45-ABD2-3FF233A57CB8}" presName="hierRoot2" presStyleCnt="0">
        <dgm:presLayoutVars>
          <dgm:hierBranch val="init"/>
        </dgm:presLayoutVars>
      </dgm:prSet>
      <dgm:spPr/>
    </dgm:pt>
    <dgm:pt modelId="{0010822A-42EA-4F43-B180-8B63053F6ADE}" type="pres">
      <dgm:prSet presAssocID="{7AA9D7EC-7F63-CD45-ABD2-3FF233A57CB8}" presName="rootComposite" presStyleCnt="0"/>
      <dgm:spPr/>
    </dgm:pt>
    <dgm:pt modelId="{F4EC179B-773B-054B-A527-2147E784A910}" type="pres">
      <dgm:prSet presAssocID="{7AA9D7EC-7F63-CD45-ABD2-3FF233A57CB8}" presName="rootText" presStyleLbl="node2" presStyleIdx="1" presStyleCnt="5" custScaleY="167043">
        <dgm:presLayoutVars>
          <dgm:chPref val="3"/>
        </dgm:presLayoutVars>
      </dgm:prSet>
      <dgm:spPr/>
      <dgm:t>
        <a:bodyPr/>
        <a:lstStyle/>
        <a:p>
          <a:endParaRPr lang="zh-CN" altLang="en-US"/>
        </a:p>
      </dgm:t>
    </dgm:pt>
    <dgm:pt modelId="{5139E866-F305-1D4B-ACD1-76B009C1F4FC}" type="pres">
      <dgm:prSet presAssocID="{7AA9D7EC-7F63-CD45-ABD2-3FF233A57CB8}" presName="rootConnector" presStyleLbl="node2" presStyleIdx="1" presStyleCnt="5"/>
      <dgm:spPr/>
      <dgm:t>
        <a:bodyPr/>
        <a:lstStyle/>
        <a:p>
          <a:endParaRPr lang="zh-CN" altLang="en-US"/>
        </a:p>
      </dgm:t>
    </dgm:pt>
    <dgm:pt modelId="{3A00B996-6862-9846-9A02-F49946419A7C}" type="pres">
      <dgm:prSet presAssocID="{7AA9D7EC-7F63-CD45-ABD2-3FF233A57CB8}" presName="hierChild4" presStyleCnt="0"/>
      <dgm:spPr/>
    </dgm:pt>
    <dgm:pt modelId="{F2C24DD3-90E9-8F44-A930-7DC8ED0A6A5E}" type="pres">
      <dgm:prSet presAssocID="{7AA9D7EC-7F63-CD45-ABD2-3FF233A57CB8}" presName="hierChild5" presStyleCnt="0"/>
      <dgm:spPr/>
    </dgm:pt>
    <dgm:pt modelId="{F46DAD71-AB8B-864A-A17C-8BE0C0ACC58D}" type="pres">
      <dgm:prSet presAssocID="{82EEA900-068D-0E4E-87BD-C7060F7AEB60}" presName="Name37" presStyleLbl="parChTrans1D2" presStyleIdx="2" presStyleCnt="5"/>
      <dgm:spPr/>
      <dgm:t>
        <a:bodyPr/>
        <a:lstStyle/>
        <a:p>
          <a:endParaRPr lang="zh-CN" altLang="en-US"/>
        </a:p>
      </dgm:t>
    </dgm:pt>
    <dgm:pt modelId="{C0BDB473-ECD6-544D-98EC-2F1CF91328C4}" type="pres">
      <dgm:prSet presAssocID="{FB767482-4769-CA40-9C04-A9A8A7AD2D3A}" presName="hierRoot2" presStyleCnt="0">
        <dgm:presLayoutVars>
          <dgm:hierBranch val="init"/>
        </dgm:presLayoutVars>
      </dgm:prSet>
      <dgm:spPr/>
    </dgm:pt>
    <dgm:pt modelId="{BD906C86-2A40-9A4E-8A22-D28BAD5FADD9}" type="pres">
      <dgm:prSet presAssocID="{FB767482-4769-CA40-9C04-A9A8A7AD2D3A}" presName="rootComposite" presStyleCnt="0"/>
      <dgm:spPr/>
    </dgm:pt>
    <dgm:pt modelId="{8A5169DD-A3A4-A24D-A781-482D581E4BB7}" type="pres">
      <dgm:prSet presAssocID="{FB767482-4769-CA40-9C04-A9A8A7AD2D3A}" presName="rootText" presStyleLbl="node2" presStyleIdx="2" presStyleCnt="5" custScaleY="170486">
        <dgm:presLayoutVars>
          <dgm:chPref val="3"/>
        </dgm:presLayoutVars>
      </dgm:prSet>
      <dgm:spPr/>
      <dgm:t>
        <a:bodyPr/>
        <a:lstStyle/>
        <a:p>
          <a:endParaRPr lang="zh-CN" altLang="en-US"/>
        </a:p>
      </dgm:t>
    </dgm:pt>
    <dgm:pt modelId="{F20357A5-BC7B-7E49-9540-6D7F6DC6AAB6}" type="pres">
      <dgm:prSet presAssocID="{FB767482-4769-CA40-9C04-A9A8A7AD2D3A}" presName="rootConnector" presStyleLbl="node2" presStyleIdx="2" presStyleCnt="5"/>
      <dgm:spPr/>
      <dgm:t>
        <a:bodyPr/>
        <a:lstStyle/>
        <a:p>
          <a:endParaRPr lang="zh-CN" altLang="en-US"/>
        </a:p>
      </dgm:t>
    </dgm:pt>
    <dgm:pt modelId="{6D567762-18A2-304C-BDDA-C6BD2CD4BF30}" type="pres">
      <dgm:prSet presAssocID="{FB767482-4769-CA40-9C04-A9A8A7AD2D3A}" presName="hierChild4" presStyleCnt="0"/>
      <dgm:spPr/>
    </dgm:pt>
    <dgm:pt modelId="{5448791F-1BFE-914D-BC8E-B895BE64CCA1}" type="pres">
      <dgm:prSet presAssocID="{FB767482-4769-CA40-9C04-A9A8A7AD2D3A}" presName="hierChild5" presStyleCnt="0"/>
      <dgm:spPr/>
    </dgm:pt>
    <dgm:pt modelId="{AD32AD9E-B290-CD4D-99EF-22F89B509192}" type="pres">
      <dgm:prSet presAssocID="{F68327A8-2FC6-434D-ABBF-84451418FEAE}" presName="Name37" presStyleLbl="parChTrans1D2" presStyleIdx="3" presStyleCnt="5"/>
      <dgm:spPr/>
      <dgm:t>
        <a:bodyPr/>
        <a:lstStyle/>
        <a:p>
          <a:endParaRPr lang="zh-CN" altLang="en-US"/>
        </a:p>
      </dgm:t>
    </dgm:pt>
    <dgm:pt modelId="{954D9BCF-A30C-294F-9C62-6A9E3D6A8FB4}" type="pres">
      <dgm:prSet presAssocID="{B8202DE8-9B41-CD4F-AB62-9E2ECDD8141F}" presName="hierRoot2" presStyleCnt="0">
        <dgm:presLayoutVars>
          <dgm:hierBranch val="init"/>
        </dgm:presLayoutVars>
      </dgm:prSet>
      <dgm:spPr/>
    </dgm:pt>
    <dgm:pt modelId="{1E20163A-6537-8545-8CF6-492CFC2CFA79}" type="pres">
      <dgm:prSet presAssocID="{B8202DE8-9B41-CD4F-AB62-9E2ECDD8141F}" presName="rootComposite" presStyleCnt="0"/>
      <dgm:spPr/>
    </dgm:pt>
    <dgm:pt modelId="{5B6E5B94-2F18-2740-8918-A83C2592BA35}" type="pres">
      <dgm:prSet presAssocID="{B8202DE8-9B41-CD4F-AB62-9E2ECDD8141F}" presName="rootText" presStyleLbl="node2" presStyleIdx="3" presStyleCnt="5" custScaleY="181268">
        <dgm:presLayoutVars>
          <dgm:chPref val="3"/>
        </dgm:presLayoutVars>
      </dgm:prSet>
      <dgm:spPr/>
      <dgm:t>
        <a:bodyPr/>
        <a:lstStyle/>
        <a:p>
          <a:endParaRPr lang="zh-CN" altLang="en-US"/>
        </a:p>
      </dgm:t>
    </dgm:pt>
    <dgm:pt modelId="{8CA9C45F-04BE-8B43-BF93-23750945C4CC}" type="pres">
      <dgm:prSet presAssocID="{B8202DE8-9B41-CD4F-AB62-9E2ECDD8141F}" presName="rootConnector" presStyleLbl="node2" presStyleIdx="3" presStyleCnt="5"/>
      <dgm:spPr/>
      <dgm:t>
        <a:bodyPr/>
        <a:lstStyle/>
        <a:p>
          <a:endParaRPr lang="zh-CN" altLang="en-US"/>
        </a:p>
      </dgm:t>
    </dgm:pt>
    <dgm:pt modelId="{8D457585-9F4E-8B4C-8E32-3FE375B31D3F}" type="pres">
      <dgm:prSet presAssocID="{B8202DE8-9B41-CD4F-AB62-9E2ECDD8141F}" presName="hierChild4" presStyleCnt="0"/>
      <dgm:spPr/>
    </dgm:pt>
    <dgm:pt modelId="{0980BA12-7C33-5246-9EF5-1777E8EA8E02}" type="pres">
      <dgm:prSet presAssocID="{B8202DE8-9B41-CD4F-AB62-9E2ECDD8141F}" presName="hierChild5" presStyleCnt="0"/>
      <dgm:spPr/>
    </dgm:pt>
    <dgm:pt modelId="{C2245A20-E9FD-6949-A48F-E1B0E29CA5AD}" type="pres">
      <dgm:prSet presAssocID="{0AA92584-09C7-7B4B-A9FE-135CFB9B8BF0}" presName="Name37" presStyleLbl="parChTrans1D2" presStyleIdx="4" presStyleCnt="5"/>
      <dgm:spPr/>
      <dgm:t>
        <a:bodyPr/>
        <a:lstStyle/>
        <a:p>
          <a:endParaRPr lang="zh-CN" altLang="en-US"/>
        </a:p>
      </dgm:t>
    </dgm:pt>
    <dgm:pt modelId="{B5537388-5391-144E-AF45-6CA7EFC1C68C}" type="pres">
      <dgm:prSet presAssocID="{D051BC60-1DF0-BB48-A77B-416FC92C55F5}" presName="hierRoot2" presStyleCnt="0">
        <dgm:presLayoutVars>
          <dgm:hierBranch val="init"/>
        </dgm:presLayoutVars>
      </dgm:prSet>
      <dgm:spPr/>
    </dgm:pt>
    <dgm:pt modelId="{D572B320-C3FE-7443-855D-D833BF096C04}" type="pres">
      <dgm:prSet presAssocID="{D051BC60-1DF0-BB48-A77B-416FC92C55F5}" presName="rootComposite" presStyleCnt="0"/>
      <dgm:spPr/>
    </dgm:pt>
    <dgm:pt modelId="{0B876FC2-17DE-334C-9FDD-D8BF9CD0E4F5}" type="pres">
      <dgm:prSet presAssocID="{D051BC60-1DF0-BB48-A77B-416FC92C55F5}" presName="rootText" presStyleLbl="node2" presStyleIdx="4" presStyleCnt="5">
        <dgm:presLayoutVars>
          <dgm:chPref val="3"/>
        </dgm:presLayoutVars>
      </dgm:prSet>
      <dgm:spPr/>
      <dgm:t>
        <a:bodyPr/>
        <a:lstStyle/>
        <a:p>
          <a:endParaRPr lang="zh-CN" altLang="en-US"/>
        </a:p>
      </dgm:t>
    </dgm:pt>
    <dgm:pt modelId="{2C69A821-7320-054E-AF19-D4784E1BE42E}" type="pres">
      <dgm:prSet presAssocID="{D051BC60-1DF0-BB48-A77B-416FC92C55F5}" presName="rootConnector" presStyleLbl="node2" presStyleIdx="4" presStyleCnt="5"/>
      <dgm:spPr/>
      <dgm:t>
        <a:bodyPr/>
        <a:lstStyle/>
        <a:p>
          <a:endParaRPr lang="zh-CN" altLang="en-US"/>
        </a:p>
      </dgm:t>
    </dgm:pt>
    <dgm:pt modelId="{ADCD7528-7FD1-3247-A3CC-048412C454FA}" type="pres">
      <dgm:prSet presAssocID="{D051BC60-1DF0-BB48-A77B-416FC92C55F5}" presName="hierChild4" presStyleCnt="0"/>
      <dgm:spPr/>
    </dgm:pt>
    <dgm:pt modelId="{999519F3-B83E-8F41-83AB-F56ABA3C24D1}" type="pres">
      <dgm:prSet presAssocID="{D051BC60-1DF0-BB48-A77B-416FC92C55F5}" presName="hierChild5" presStyleCnt="0"/>
      <dgm:spPr/>
    </dgm:pt>
    <dgm:pt modelId="{7FC736E2-2E72-6241-BE1A-3DA1634D2FCA}" type="pres">
      <dgm:prSet presAssocID="{D6F730F8-814D-E145-88F1-BAB451BF4966}" presName="hierChild3" presStyleCnt="0"/>
      <dgm:spPr/>
    </dgm:pt>
  </dgm:ptLst>
  <dgm:cxnLst>
    <dgm:cxn modelId="{7CDDB110-847A-2749-8B19-C47AD4E9AB1A}" type="presOf" srcId="{F45A339D-7037-654C-B9E0-F02B86CCA552}" destId="{E1F824BA-4A28-3E4F-AC1D-CA61CF09533E}" srcOrd="0" destOrd="0" presId="urn:microsoft.com/office/officeart/2005/8/layout/orgChart1"/>
    <dgm:cxn modelId="{01E8DC3B-724F-C145-909E-6B6D37006E57}" srcId="{D6F730F8-814D-E145-88F1-BAB451BF4966}" destId="{7AA9D7EC-7F63-CD45-ABD2-3FF233A57CB8}" srcOrd="1" destOrd="0" parTransId="{DE79FB80-34F5-7C4B-9EFA-A73F412B2B87}" sibTransId="{1106DB80-AAD9-CD4B-9733-D6044557390C}"/>
    <dgm:cxn modelId="{34515DC6-0DB7-4646-88CD-991BA2DB23E7}" type="presOf" srcId="{6C09AFA5-68AD-CC44-9414-EEF5F64849B9}" destId="{5382448F-6B64-F84A-82FE-C3329DEAC6B6}" srcOrd="0" destOrd="0" presId="urn:microsoft.com/office/officeart/2005/8/layout/orgChart1"/>
    <dgm:cxn modelId="{53642D4E-92F1-6B40-94AE-35DE20822A11}" type="presOf" srcId="{7AA9D7EC-7F63-CD45-ABD2-3FF233A57CB8}" destId="{F4EC179B-773B-054B-A527-2147E784A910}" srcOrd="0" destOrd="0" presId="urn:microsoft.com/office/officeart/2005/8/layout/orgChart1"/>
    <dgm:cxn modelId="{A1CC41FC-B422-4E45-9BDE-0E57C0921FFA}" srcId="{D6F730F8-814D-E145-88F1-BAB451BF4966}" destId="{B8202DE8-9B41-CD4F-AB62-9E2ECDD8141F}" srcOrd="3" destOrd="0" parTransId="{F68327A8-2FC6-434D-ABBF-84451418FEAE}" sibTransId="{BD07529E-25B9-434D-BCBD-B0D3FA15255F}"/>
    <dgm:cxn modelId="{1D4B3436-FFE5-B14A-89C0-5738A0CD9D5C}" type="presOf" srcId="{D051BC60-1DF0-BB48-A77B-416FC92C55F5}" destId="{2C69A821-7320-054E-AF19-D4784E1BE42E}" srcOrd="1" destOrd="0" presId="urn:microsoft.com/office/officeart/2005/8/layout/orgChart1"/>
    <dgm:cxn modelId="{E879C264-E45F-934F-A6E6-EE1B4ECC7D09}" type="presOf" srcId="{0AA92584-09C7-7B4B-A9FE-135CFB9B8BF0}" destId="{C2245A20-E9FD-6949-A48F-E1B0E29CA5AD}" srcOrd="0" destOrd="0" presId="urn:microsoft.com/office/officeart/2005/8/layout/orgChart1"/>
    <dgm:cxn modelId="{7EA9B950-4776-4E4D-A987-87C90AA4D91C}" srcId="{D6F730F8-814D-E145-88F1-BAB451BF4966}" destId="{6C09AFA5-68AD-CC44-9414-EEF5F64849B9}" srcOrd="0" destOrd="0" parTransId="{F45A339D-7037-654C-B9E0-F02B86CCA552}" sibTransId="{43E0F390-7F62-7D43-8D8B-F675EB55EE0F}"/>
    <dgm:cxn modelId="{27A32BEB-1EAF-BB44-BB6C-B8F2DEA399FC}" type="presOf" srcId="{F68327A8-2FC6-434D-ABBF-84451418FEAE}" destId="{AD32AD9E-B290-CD4D-99EF-22F89B509192}" srcOrd="0" destOrd="0" presId="urn:microsoft.com/office/officeart/2005/8/layout/orgChart1"/>
    <dgm:cxn modelId="{8E59C9BF-B4FF-6D4A-933E-6F8094525678}" type="presOf" srcId="{DE79FB80-34F5-7C4B-9EFA-A73F412B2B87}" destId="{E903C2F8-1A98-854C-A622-89C21EA1C35D}" srcOrd="0" destOrd="0" presId="urn:microsoft.com/office/officeart/2005/8/layout/orgChart1"/>
    <dgm:cxn modelId="{95C52697-1E1E-7447-84DC-6ED3B86770A2}" srcId="{D6F730F8-814D-E145-88F1-BAB451BF4966}" destId="{D051BC60-1DF0-BB48-A77B-416FC92C55F5}" srcOrd="4" destOrd="0" parTransId="{0AA92584-09C7-7B4B-A9FE-135CFB9B8BF0}" sibTransId="{1A53C754-2997-114B-A427-DF63B9495EDE}"/>
    <dgm:cxn modelId="{6E5F3D01-FBF6-8048-9FFA-A8FBA0151FA2}" type="presOf" srcId="{B8202DE8-9B41-CD4F-AB62-9E2ECDD8141F}" destId="{8CA9C45F-04BE-8B43-BF93-23750945C4CC}" srcOrd="1" destOrd="0" presId="urn:microsoft.com/office/officeart/2005/8/layout/orgChart1"/>
    <dgm:cxn modelId="{6C0856F7-0123-0743-8217-F826E94DB148}" type="presOf" srcId="{FB767482-4769-CA40-9C04-A9A8A7AD2D3A}" destId="{8A5169DD-A3A4-A24D-A781-482D581E4BB7}" srcOrd="0" destOrd="0" presId="urn:microsoft.com/office/officeart/2005/8/layout/orgChart1"/>
    <dgm:cxn modelId="{2B521C5C-B0A6-CC4C-8437-4BFAEF0EC4C5}" type="presOf" srcId="{D6F730F8-814D-E145-88F1-BAB451BF4966}" destId="{308ED865-EE79-CD4C-90D7-309B2161F69A}" srcOrd="0" destOrd="0" presId="urn:microsoft.com/office/officeart/2005/8/layout/orgChart1"/>
    <dgm:cxn modelId="{C74CEE97-6EDC-2047-A82F-AC2E71C78352}" type="presOf" srcId="{7AA9D7EC-7F63-CD45-ABD2-3FF233A57CB8}" destId="{5139E866-F305-1D4B-ACD1-76B009C1F4FC}" srcOrd="1" destOrd="0" presId="urn:microsoft.com/office/officeart/2005/8/layout/orgChart1"/>
    <dgm:cxn modelId="{550235D8-33D9-934C-8EC5-BE90664D1602}" type="presOf" srcId="{82EEA900-068D-0E4E-87BD-C7060F7AEB60}" destId="{F46DAD71-AB8B-864A-A17C-8BE0C0ACC58D}" srcOrd="0" destOrd="0" presId="urn:microsoft.com/office/officeart/2005/8/layout/orgChart1"/>
    <dgm:cxn modelId="{BB0DDBAD-0B74-CE41-BDD9-49A039CFFE90}" srcId="{C0B6CE98-4BC3-1345-9B91-70FC86257A33}" destId="{D6F730F8-814D-E145-88F1-BAB451BF4966}" srcOrd="0" destOrd="0" parTransId="{1EC4B9E9-1BA4-0F48-BB14-ACCDAA661F6B}" sibTransId="{69F2A549-EFF3-874B-BA49-047AA47686FE}"/>
    <dgm:cxn modelId="{CC36E9ED-E08C-F244-97E0-F882A719211F}" type="presOf" srcId="{D051BC60-1DF0-BB48-A77B-416FC92C55F5}" destId="{0B876FC2-17DE-334C-9FDD-D8BF9CD0E4F5}" srcOrd="0" destOrd="0" presId="urn:microsoft.com/office/officeart/2005/8/layout/orgChart1"/>
    <dgm:cxn modelId="{D3C971D8-E0F5-7945-A776-D6EC73FB7323}" type="presOf" srcId="{6C09AFA5-68AD-CC44-9414-EEF5F64849B9}" destId="{09DB0F14-B919-234D-B551-B37DD9D5F8DF}" srcOrd="1" destOrd="0" presId="urn:microsoft.com/office/officeart/2005/8/layout/orgChart1"/>
    <dgm:cxn modelId="{05EFD068-E94A-4D4F-9901-B4F5283CA08E}" type="presOf" srcId="{B8202DE8-9B41-CD4F-AB62-9E2ECDD8141F}" destId="{5B6E5B94-2F18-2740-8918-A83C2592BA35}" srcOrd="0" destOrd="0" presId="urn:microsoft.com/office/officeart/2005/8/layout/orgChart1"/>
    <dgm:cxn modelId="{F37C6642-790F-D94C-A591-935C98CCF2FA}" type="presOf" srcId="{FB767482-4769-CA40-9C04-A9A8A7AD2D3A}" destId="{F20357A5-BC7B-7E49-9540-6D7F6DC6AAB6}" srcOrd="1" destOrd="0" presId="urn:microsoft.com/office/officeart/2005/8/layout/orgChart1"/>
    <dgm:cxn modelId="{39312575-0AD8-6847-A97E-449F78E767C4}" srcId="{D6F730F8-814D-E145-88F1-BAB451BF4966}" destId="{FB767482-4769-CA40-9C04-A9A8A7AD2D3A}" srcOrd="2" destOrd="0" parTransId="{82EEA900-068D-0E4E-87BD-C7060F7AEB60}" sibTransId="{E1AEDE8B-9FE2-5C41-A1BC-C28162C85367}"/>
    <dgm:cxn modelId="{B805BDAB-5E1C-1E46-83EC-3F2F500AC028}" type="presOf" srcId="{D6F730F8-814D-E145-88F1-BAB451BF4966}" destId="{4E0A711C-EE67-424D-9A78-3DBD470FFDF5}" srcOrd="1" destOrd="0" presId="urn:microsoft.com/office/officeart/2005/8/layout/orgChart1"/>
    <dgm:cxn modelId="{E1E33EB6-15F8-3448-B2DF-0FBC813EA0D5}" type="presOf" srcId="{C0B6CE98-4BC3-1345-9B91-70FC86257A33}" destId="{1ABE90BC-0DAD-C145-B47E-5043D9593328}" srcOrd="0" destOrd="0" presId="urn:microsoft.com/office/officeart/2005/8/layout/orgChart1"/>
    <dgm:cxn modelId="{D82724E1-D4D6-3B47-8672-3EAF7651C2E2}" type="presParOf" srcId="{1ABE90BC-0DAD-C145-B47E-5043D9593328}" destId="{5DAB602F-705A-8F4C-B903-C30F1E1C4077}" srcOrd="0" destOrd="0" presId="urn:microsoft.com/office/officeart/2005/8/layout/orgChart1"/>
    <dgm:cxn modelId="{26116777-461E-3545-9879-F1F003BEAB1A}" type="presParOf" srcId="{5DAB602F-705A-8F4C-B903-C30F1E1C4077}" destId="{A10ED678-802B-344A-AFDA-CF75F499D898}" srcOrd="0" destOrd="0" presId="urn:microsoft.com/office/officeart/2005/8/layout/orgChart1"/>
    <dgm:cxn modelId="{A2C4CC0C-559D-2548-9773-301793EA0FBF}" type="presParOf" srcId="{A10ED678-802B-344A-AFDA-CF75F499D898}" destId="{308ED865-EE79-CD4C-90D7-309B2161F69A}" srcOrd="0" destOrd="0" presId="urn:microsoft.com/office/officeart/2005/8/layout/orgChart1"/>
    <dgm:cxn modelId="{1281448D-664B-2444-B264-135C08B20998}" type="presParOf" srcId="{A10ED678-802B-344A-AFDA-CF75F499D898}" destId="{4E0A711C-EE67-424D-9A78-3DBD470FFDF5}" srcOrd="1" destOrd="0" presId="urn:microsoft.com/office/officeart/2005/8/layout/orgChart1"/>
    <dgm:cxn modelId="{69A1D8A7-E8E7-FC40-B7F8-CC944FC330B6}" type="presParOf" srcId="{5DAB602F-705A-8F4C-B903-C30F1E1C4077}" destId="{510B3FA5-0E43-C14D-BD8C-10A6189DC82F}" srcOrd="1" destOrd="0" presId="urn:microsoft.com/office/officeart/2005/8/layout/orgChart1"/>
    <dgm:cxn modelId="{92611AE9-3D96-D546-B54D-F4309D8ECD4C}" type="presParOf" srcId="{510B3FA5-0E43-C14D-BD8C-10A6189DC82F}" destId="{E1F824BA-4A28-3E4F-AC1D-CA61CF09533E}" srcOrd="0" destOrd="0" presId="urn:microsoft.com/office/officeart/2005/8/layout/orgChart1"/>
    <dgm:cxn modelId="{7FBCADD1-2B6C-6D40-A088-C2815304C664}" type="presParOf" srcId="{510B3FA5-0E43-C14D-BD8C-10A6189DC82F}" destId="{88F4219A-F536-4249-97C9-7F4E482CEEC3}" srcOrd="1" destOrd="0" presId="urn:microsoft.com/office/officeart/2005/8/layout/orgChart1"/>
    <dgm:cxn modelId="{88E72EC6-143A-724C-9157-C2C280447BD6}" type="presParOf" srcId="{88F4219A-F536-4249-97C9-7F4E482CEEC3}" destId="{7EB82276-2843-6E4B-8D70-BE74437A368E}" srcOrd="0" destOrd="0" presId="urn:microsoft.com/office/officeart/2005/8/layout/orgChart1"/>
    <dgm:cxn modelId="{77B6E264-4359-6348-96EA-ACE74871D598}" type="presParOf" srcId="{7EB82276-2843-6E4B-8D70-BE74437A368E}" destId="{5382448F-6B64-F84A-82FE-C3329DEAC6B6}" srcOrd="0" destOrd="0" presId="urn:microsoft.com/office/officeart/2005/8/layout/orgChart1"/>
    <dgm:cxn modelId="{11C52549-BF72-D049-B2F4-2A90D0E1EA79}" type="presParOf" srcId="{7EB82276-2843-6E4B-8D70-BE74437A368E}" destId="{09DB0F14-B919-234D-B551-B37DD9D5F8DF}" srcOrd="1" destOrd="0" presId="urn:microsoft.com/office/officeart/2005/8/layout/orgChart1"/>
    <dgm:cxn modelId="{91B85DE6-31E8-5945-8517-67E48F74F397}" type="presParOf" srcId="{88F4219A-F536-4249-97C9-7F4E482CEEC3}" destId="{AFF14111-559C-574B-9006-DBDC7DE41517}" srcOrd="1" destOrd="0" presId="urn:microsoft.com/office/officeart/2005/8/layout/orgChart1"/>
    <dgm:cxn modelId="{679733A9-B4BE-7343-87D6-F2256F0D7FEC}" type="presParOf" srcId="{88F4219A-F536-4249-97C9-7F4E482CEEC3}" destId="{BAA6A481-2CFD-EE4E-B04D-7A16260D843D}" srcOrd="2" destOrd="0" presId="urn:microsoft.com/office/officeart/2005/8/layout/orgChart1"/>
    <dgm:cxn modelId="{1588F3EF-91F7-BA43-9C85-812BF8A211C1}" type="presParOf" srcId="{510B3FA5-0E43-C14D-BD8C-10A6189DC82F}" destId="{E903C2F8-1A98-854C-A622-89C21EA1C35D}" srcOrd="2" destOrd="0" presId="urn:microsoft.com/office/officeart/2005/8/layout/orgChart1"/>
    <dgm:cxn modelId="{22231C22-01B4-A040-83A9-1BE1D7563889}" type="presParOf" srcId="{510B3FA5-0E43-C14D-BD8C-10A6189DC82F}" destId="{0BE97662-6372-D74B-955D-9D6D304C59FC}" srcOrd="3" destOrd="0" presId="urn:microsoft.com/office/officeart/2005/8/layout/orgChart1"/>
    <dgm:cxn modelId="{75A03287-9825-B940-A81B-DCAC88064A41}" type="presParOf" srcId="{0BE97662-6372-D74B-955D-9D6D304C59FC}" destId="{0010822A-42EA-4F43-B180-8B63053F6ADE}" srcOrd="0" destOrd="0" presId="urn:microsoft.com/office/officeart/2005/8/layout/orgChart1"/>
    <dgm:cxn modelId="{427F3F45-EDD9-0046-BE03-67C218F88A7C}" type="presParOf" srcId="{0010822A-42EA-4F43-B180-8B63053F6ADE}" destId="{F4EC179B-773B-054B-A527-2147E784A910}" srcOrd="0" destOrd="0" presId="urn:microsoft.com/office/officeart/2005/8/layout/orgChart1"/>
    <dgm:cxn modelId="{2D5FEE13-B1ED-8741-9AE2-3D2AE4C6E43C}" type="presParOf" srcId="{0010822A-42EA-4F43-B180-8B63053F6ADE}" destId="{5139E866-F305-1D4B-ACD1-76B009C1F4FC}" srcOrd="1" destOrd="0" presId="urn:microsoft.com/office/officeart/2005/8/layout/orgChart1"/>
    <dgm:cxn modelId="{3D1643BE-197E-474E-9C3E-67243CF34E43}" type="presParOf" srcId="{0BE97662-6372-D74B-955D-9D6D304C59FC}" destId="{3A00B996-6862-9846-9A02-F49946419A7C}" srcOrd="1" destOrd="0" presId="urn:microsoft.com/office/officeart/2005/8/layout/orgChart1"/>
    <dgm:cxn modelId="{D8C8584C-2F47-1441-9521-C0AB03D5F684}" type="presParOf" srcId="{0BE97662-6372-D74B-955D-9D6D304C59FC}" destId="{F2C24DD3-90E9-8F44-A930-7DC8ED0A6A5E}" srcOrd="2" destOrd="0" presId="urn:microsoft.com/office/officeart/2005/8/layout/orgChart1"/>
    <dgm:cxn modelId="{3DD4B03D-A67D-5A48-AC41-DA881E83E93B}" type="presParOf" srcId="{510B3FA5-0E43-C14D-BD8C-10A6189DC82F}" destId="{F46DAD71-AB8B-864A-A17C-8BE0C0ACC58D}" srcOrd="4" destOrd="0" presId="urn:microsoft.com/office/officeart/2005/8/layout/orgChart1"/>
    <dgm:cxn modelId="{91B04A33-545D-E24E-8959-B306DF35C61D}" type="presParOf" srcId="{510B3FA5-0E43-C14D-BD8C-10A6189DC82F}" destId="{C0BDB473-ECD6-544D-98EC-2F1CF91328C4}" srcOrd="5" destOrd="0" presId="urn:microsoft.com/office/officeart/2005/8/layout/orgChart1"/>
    <dgm:cxn modelId="{87174509-6560-4B4A-BAD5-ABADB5595868}" type="presParOf" srcId="{C0BDB473-ECD6-544D-98EC-2F1CF91328C4}" destId="{BD906C86-2A40-9A4E-8A22-D28BAD5FADD9}" srcOrd="0" destOrd="0" presId="urn:microsoft.com/office/officeart/2005/8/layout/orgChart1"/>
    <dgm:cxn modelId="{B77F301D-111F-A44D-8992-EBA7F7DD854B}" type="presParOf" srcId="{BD906C86-2A40-9A4E-8A22-D28BAD5FADD9}" destId="{8A5169DD-A3A4-A24D-A781-482D581E4BB7}" srcOrd="0" destOrd="0" presId="urn:microsoft.com/office/officeart/2005/8/layout/orgChart1"/>
    <dgm:cxn modelId="{0609B409-5918-2346-B700-73AD609906F6}" type="presParOf" srcId="{BD906C86-2A40-9A4E-8A22-D28BAD5FADD9}" destId="{F20357A5-BC7B-7E49-9540-6D7F6DC6AAB6}" srcOrd="1" destOrd="0" presId="urn:microsoft.com/office/officeart/2005/8/layout/orgChart1"/>
    <dgm:cxn modelId="{DD8612B8-943A-E843-9DBB-B6857C246A67}" type="presParOf" srcId="{C0BDB473-ECD6-544D-98EC-2F1CF91328C4}" destId="{6D567762-18A2-304C-BDDA-C6BD2CD4BF30}" srcOrd="1" destOrd="0" presId="urn:microsoft.com/office/officeart/2005/8/layout/orgChart1"/>
    <dgm:cxn modelId="{D851EDEF-BFE8-6845-B293-3E8CF351DE38}" type="presParOf" srcId="{C0BDB473-ECD6-544D-98EC-2F1CF91328C4}" destId="{5448791F-1BFE-914D-BC8E-B895BE64CCA1}" srcOrd="2" destOrd="0" presId="urn:microsoft.com/office/officeart/2005/8/layout/orgChart1"/>
    <dgm:cxn modelId="{3FA70E36-8B5A-1542-96BB-7224FB25E984}" type="presParOf" srcId="{510B3FA5-0E43-C14D-BD8C-10A6189DC82F}" destId="{AD32AD9E-B290-CD4D-99EF-22F89B509192}" srcOrd="6" destOrd="0" presId="urn:microsoft.com/office/officeart/2005/8/layout/orgChart1"/>
    <dgm:cxn modelId="{7FB1A6F6-F8D9-7C40-9C59-C63933DF884B}" type="presParOf" srcId="{510B3FA5-0E43-C14D-BD8C-10A6189DC82F}" destId="{954D9BCF-A30C-294F-9C62-6A9E3D6A8FB4}" srcOrd="7" destOrd="0" presId="urn:microsoft.com/office/officeart/2005/8/layout/orgChart1"/>
    <dgm:cxn modelId="{D4201DAC-6BC1-934F-BEFB-C160285A4575}" type="presParOf" srcId="{954D9BCF-A30C-294F-9C62-6A9E3D6A8FB4}" destId="{1E20163A-6537-8545-8CF6-492CFC2CFA79}" srcOrd="0" destOrd="0" presId="urn:microsoft.com/office/officeart/2005/8/layout/orgChart1"/>
    <dgm:cxn modelId="{A0273650-F38E-FD4D-B26C-010D091520BC}" type="presParOf" srcId="{1E20163A-6537-8545-8CF6-492CFC2CFA79}" destId="{5B6E5B94-2F18-2740-8918-A83C2592BA35}" srcOrd="0" destOrd="0" presId="urn:microsoft.com/office/officeart/2005/8/layout/orgChart1"/>
    <dgm:cxn modelId="{A490A4B6-ABDE-B146-ABCA-4E0DED965F4D}" type="presParOf" srcId="{1E20163A-6537-8545-8CF6-492CFC2CFA79}" destId="{8CA9C45F-04BE-8B43-BF93-23750945C4CC}" srcOrd="1" destOrd="0" presId="urn:microsoft.com/office/officeart/2005/8/layout/orgChart1"/>
    <dgm:cxn modelId="{E9FA9429-6FB9-1B47-8FBA-063D9DA7A042}" type="presParOf" srcId="{954D9BCF-A30C-294F-9C62-6A9E3D6A8FB4}" destId="{8D457585-9F4E-8B4C-8E32-3FE375B31D3F}" srcOrd="1" destOrd="0" presId="urn:microsoft.com/office/officeart/2005/8/layout/orgChart1"/>
    <dgm:cxn modelId="{D9D4DB7A-F656-1F4E-825D-878026BD32FB}" type="presParOf" srcId="{954D9BCF-A30C-294F-9C62-6A9E3D6A8FB4}" destId="{0980BA12-7C33-5246-9EF5-1777E8EA8E02}" srcOrd="2" destOrd="0" presId="urn:microsoft.com/office/officeart/2005/8/layout/orgChart1"/>
    <dgm:cxn modelId="{F3367B7A-9C91-9E42-A8D7-B75DD3A277A7}" type="presParOf" srcId="{510B3FA5-0E43-C14D-BD8C-10A6189DC82F}" destId="{C2245A20-E9FD-6949-A48F-E1B0E29CA5AD}" srcOrd="8" destOrd="0" presId="urn:microsoft.com/office/officeart/2005/8/layout/orgChart1"/>
    <dgm:cxn modelId="{F55A0AFB-C2B4-0042-8876-B131A8610FA5}" type="presParOf" srcId="{510B3FA5-0E43-C14D-BD8C-10A6189DC82F}" destId="{B5537388-5391-144E-AF45-6CA7EFC1C68C}" srcOrd="9" destOrd="0" presId="urn:microsoft.com/office/officeart/2005/8/layout/orgChart1"/>
    <dgm:cxn modelId="{AF030008-7382-274A-BF72-8503CDDB70EF}" type="presParOf" srcId="{B5537388-5391-144E-AF45-6CA7EFC1C68C}" destId="{D572B320-C3FE-7443-855D-D833BF096C04}" srcOrd="0" destOrd="0" presId="urn:microsoft.com/office/officeart/2005/8/layout/orgChart1"/>
    <dgm:cxn modelId="{8399D77B-CC56-184D-B61D-B6D6BAF4BE5E}" type="presParOf" srcId="{D572B320-C3FE-7443-855D-D833BF096C04}" destId="{0B876FC2-17DE-334C-9FDD-D8BF9CD0E4F5}" srcOrd="0" destOrd="0" presId="urn:microsoft.com/office/officeart/2005/8/layout/orgChart1"/>
    <dgm:cxn modelId="{4D318100-72BA-9C43-97F6-5379600D8E57}" type="presParOf" srcId="{D572B320-C3FE-7443-855D-D833BF096C04}" destId="{2C69A821-7320-054E-AF19-D4784E1BE42E}" srcOrd="1" destOrd="0" presId="urn:microsoft.com/office/officeart/2005/8/layout/orgChart1"/>
    <dgm:cxn modelId="{982F4E2A-9E8B-1F4C-A081-3AAEB2E75FC3}" type="presParOf" srcId="{B5537388-5391-144E-AF45-6CA7EFC1C68C}" destId="{ADCD7528-7FD1-3247-A3CC-048412C454FA}" srcOrd="1" destOrd="0" presId="urn:microsoft.com/office/officeart/2005/8/layout/orgChart1"/>
    <dgm:cxn modelId="{406B6D99-B631-C640-887E-CD853B7AFD83}" type="presParOf" srcId="{B5537388-5391-144E-AF45-6CA7EFC1C68C}" destId="{999519F3-B83E-8F41-83AB-F56ABA3C24D1}" srcOrd="2" destOrd="0" presId="urn:microsoft.com/office/officeart/2005/8/layout/orgChart1"/>
    <dgm:cxn modelId="{CAC5A50B-698B-0847-ADE4-7FF1E66795B8}" type="presParOf" srcId="{5DAB602F-705A-8F4C-B903-C30F1E1C4077}" destId="{7FC736E2-2E72-6241-BE1A-3DA1634D2F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970A65-C1D7-C447-B83C-FA959D8D5F13}" type="doc">
      <dgm:prSet loTypeId="urn:microsoft.com/office/officeart/2005/8/layout/hProcess6" loCatId="" qsTypeId="urn:microsoft.com/office/officeart/2005/8/quickstyle/simple4" qsCatId="simple" csTypeId="urn:microsoft.com/office/officeart/2005/8/colors/accent5_2" csCatId="accent5" phldr="1"/>
      <dgm:spPr/>
      <dgm:t>
        <a:bodyPr/>
        <a:lstStyle/>
        <a:p>
          <a:endParaRPr lang="en-US"/>
        </a:p>
      </dgm:t>
    </dgm:pt>
    <dgm:pt modelId="{F9D060A1-0900-9841-BF63-ABF2A6894CA6}">
      <dgm:prSet phldrT="[Text]"/>
      <dgm:spPr/>
      <dgm:t>
        <a:bodyPr/>
        <a:lstStyle/>
        <a:p>
          <a:r>
            <a:rPr lang="zh-CN" altLang="en-US" dirty="0"/>
            <a:t>发包人</a:t>
          </a:r>
          <a:endParaRPr lang="en-US" dirty="0"/>
        </a:p>
      </dgm:t>
    </dgm:pt>
    <dgm:pt modelId="{91990B91-38E9-FF49-B165-25E0EF4A7D33}" type="parTrans" cxnId="{D738F85A-DEE4-294C-BBE9-92C2532A5487}">
      <dgm:prSet/>
      <dgm:spPr/>
      <dgm:t>
        <a:bodyPr/>
        <a:lstStyle/>
        <a:p>
          <a:endParaRPr lang="en-US"/>
        </a:p>
      </dgm:t>
    </dgm:pt>
    <dgm:pt modelId="{E6C7ACB1-A49E-2B46-9AB3-AADF29F8489B}" type="sibTrans" cxnId="{D738F85A-DEE4-294C-BBE9-92C2532A5487}">
      <dgm:prSet/>
      <dgm:spPr/>
      <dgm:t>
        <a:bodyPr/>
        <a:lstStyle/>
        <a:p>
          <a:endParaRPr lang="en-US"/>
        </a:p>
      </dgm:t>
    </dgm:pt>
    <dgm:pt modelId="{FEB66C97-5457-A748-818C-B4342AA2A3C8}">
      <dgm:prSet phldrT="[Text]"/>
      <dgm:spPr/>
      <dgm:t>
        <a:bodyPr/>
        <a:lstStyle/>
        <a:p>
          <a:r>
            <a:rPr lang="zh-CN" altLang="en-US" dirty="0"/>
            <a:t>承包人</a:t>
          </a:r>
          <a:endParaRPr lang="en-US" dirty="0"/>
        </a:p>
      </dgm:t>
    </dgm:pt>
    <dgm:pt modelId="{EBF3D88B-CBC5-F743-85DB-9FF6BA5A9F3D}" type="parTrans" cxnId="{E4FBAF8B-9EE8-2F45-B2BC-4E36BA45A569}">
      <dgm:prSet/>
      <dgm:spPr/>
      <dgm:t>
        <a:bodyPr/>
        <a:lstStyle/>
        <a:p>
          <a:endParaRPr lang="en-US"/>
        </a:p>
      </dgm:t>
    </dgm:pt>
    <dgm:pt modelId="{D07F02DC-7131-7345-8A80-C612E84E924A}" type="sibTrans" cxnId="{E4FBAF8B-9EE8-2F45-B2BC-4E36BA45A569}">
      <dgm:prSet/>
      <dgm:spPr/>
      <dgm:t>
        <a:bodyPr/>
        <a:lstStyle/>
        <a:p>
          <a:endParaRPr lang="en-US"/>
        </a:p>
      </dgm:t>
    </dgm:pt>
    <dgm:pt modelId="{2C100EBA-F673-CF48-8DE3-E758B8396207}">
      <dgm:prSet phldrT="[Text]"/>
      <dgm:spPr/>
      <dgm:t>
        <a:bodyPr/>
        <a:lstStyle/>
        <a:p>
          <a:r>
            <a:rPr lang="zh-CN" altLang="en-US" dirty="0"/>
            <a:t>经发包人同意将工程转给分包人</a:t>
          </a:r>
          <a:endParaRPr lang="en-US" dirty="0"/>
        </a:p>
      </dgm:t>
    </dgm:pt>
    <dgm:pt modelId="{76A72928-38F0-7E43-9E64-E344D41DDA0F}" type="parTrans" cxnId="{4056BCB0-0418-F244-AFDA-F2312DC282B6}">
      <dgm:prSet/>
      <dgm:spPr/>
      <dgm:t>
        <a:bodyPr/>
        <a:lstStyle/>
        <a:p>
          <a:endParaRPr lang="en-US"/>
        </a:p>
      </dgm:t>
    </dgm:pt>
    <dgm:pt modelId="{97107044-70CC-6A4A-877B-7229B0FF391E}" type="sibTrans" cxnId="{4056BCB0-0418-F244-AFDA-F2312DC282B6}">
      <dgm:prSet/>
      <dgm:spPr/>
      <dgm:t>
        <a:bodyPr/>
        <a:lstStyle/>
        <a:p>
          <a:endParaRPr lang="en-US"/>
        </a:p>
      </dgm:t>
    </dgm:pt>
    <dgm:pt modelId="{FBF2F49A-22E7-4846-B5E6-BD2AEDE9D17F}">
      <dgm:prSet phldrT="[Text]"/>
      <dgm:spPr/>
      <dgm:t>
        <a:bodyPr/>
        <a:lstStyle/>
        <a:p>
          <a:r>
            <a:rPr lang="zh-CN" altLang="en-US" dirty="0"/>
            <a:t>分包人</a:t>
          </a:r>
          <a:endParaRPr lang="en-US" dirty="0"/>
        </a:p>
      </dgm:t>
    </dgm:pt>
    <dgm:pt modelId="{8F878D6F-2FD5-7B4C-9E1E-9A81067B3881}" type="parTrans" cxnId="{9D30A5E4-8DE4-754C-9105-8D0303E816DF}">
      <dgm:prSet/>
      <dgm:spPr/>
      <dgm:t>
        <a:bodyPr/>
        <a:lstStyle/>
        <a:p>
          <a:endParaRPr lang="en-US"/>
        </a:p>
      </dgm:t>
    </dgm:pt>
    <dgm:pt modelId="{3152CD60-B6AC-C046-83C9-CBF421A58DB7}" type="sibTrans" cxnId="{9D30A5E4-8DE4-754C-9105-8D0303E816DF}">
      <dgm:prSet/>
      <dgm:spPr/>
      <dgm:t>
        <a:bodyPr/>
        <a:lstStyle/>
        <a:p>
          <a:endParaRPr lang="en-US"/>
        </a:p>
      </dgm:t>
    </dgm:pt>
    <dgm:pt modelId="{83B50D43-6620-8941-B26E-A9027472BA83}">
      <dgm:prSet phldrT="[Text]"/>
      <dgm:spPr/>
      <dgm:t>
        <a:bodyPr/>
        <a:lstStyle/>
        <a:p>
          <a:r>
            <a:rPr lang="zh-CN" altLang="en-US" dirty="0"/>
            <a:t>完成其承包的工程</a:t>
          </a:r>
          <a:endParaRPr lang="en-US" dirty="0"/>
        </a:p>
      </dgm:t>
    </dgm:pt>
    <dgm:pt modelId="{FE53F61C-8E5B-8E42-97E9-39F75DFACB3D}" type="parTrans" cxnId="{8FC48A97-787F-C245-87BA-60A8523D4EF6}">
      <dgm:prSet/>
      <dgm:spPr/>
      <dgm:t>
        <a:bodyPr/>
        <a:lstStyle/>
        <a:p>
          <a:endParaRPr lang="en-US"/>
        </a:p>
      </dgm:t>
    </dgm:pt>
    <dgm:pt modelId="{456490A6-519D-3E4F-9692-A4E9D4E45280}" type="sibTrans" cxnId="{8FC48A97-787F-C245-87BA-60A8523D4EF6}">
      <dgm:prSet/>
      <dgm:spPr/>
      <dgm:t>
        <a:bodyPr/>
        <a:lstStyle/>
        <a:p>
          <a:endParaRPr lang="en-US"/>
        </a:p>
      </dgm:t>
    </dgm:pt>
    <dgm:pt modelId="{68526988-D3AD-564D-8DD8-C09484991237}">
      <dgm:prSet phldrT="[Text]"/>
      <dgm:spPr/>
      <dgm:t>
        <a:bodyPr/>
        <a:lstStyle/>
        <a:p>
          <a:r>
            <a:rPr lang="zh-CN" altLang="en-US" dirty="0"/>
            <a:t>与承包人一起对发包人承担连带责任</a:t>
          </a:r>
          <a:endParaRPr lang="en-US" dirty="0"/>
        </a:p>
      </dgm:t>
    </dgm:pt>
    <dgm:pt modelId="{D372C0ED-CA20-7641-BA14-0080DAF187CF}" type="parTrans" cxnId="{DDDA7B76-4FAF-724D-9A99-8DA205DB2DF9}">
      <dgm:prSet/>
      <dgm:spPr/>
      <dgm:t>
        <a:bodyPr/>
        <a:lstStyle/>
        <a:p>
          <a:endParaRPr lang="en-US"/>
        </a:p>
      </dgm:t>
    </dgm:pt>
    <dgm:pt modelId="{3A9D71C6-85E5-C84A-8C22-587030BA8B8D}" type="sibTrans" cxnId="{DDDA7B76-4FAF-724D-9A99-8DA205DB2DF9}">
      <dgm:prSet/>
      <dgm:spPr/>
      <dgm:t>
        <a:bodyPr/>
        <a:lstStyle/>
        <a:p>
          <a:endParaRPr lang="en-US"/>
        </a:p>
      </dgm:t>
    </dgm:pt>
    <dgm:pt modelId="{1A2896B5-E8B7-F942-BCBA-0032A7D50CA4}" type="pres">
      <dgm:prSet presAssocID="{8B970A65-C1D7-C447-B83C-FA959D8D5F13}" presName="theList" presStyleCnt="0">
        <dgm:presLayoutVars>
          <dgm:dir/>
          <dgm:animLvl val="lvl"/>
          <dgm:resizeHandles val="exact"/>
        </dgm:presLayoutVars>
      </dgm:prSet>
      <dgm:spPr/>
      <dgm:t>
        <a:bodyPr/>
        <a:lstStyle/>
        <a:p>
          <a:endParaRPr lang="zh-CN" altLang="en-US"/>
        </a:p>
      </dgm:t>
    </dgm:pt>
    <dgm:pt modelId="{990E8820-B804-944B-9678-C1B520812CAE}" type="pres">
      <dgm:prSet presAssocID="{F9D060A1-0900-9841-BF63-ABF2A6894CA6}" presName="compNode" presStyleCnt="0"/>
      <dgm:spPr/>
    </dgm:pt>
    <dgm:pt modelId="{734BB7C1-9B03-734A-AB7A-7C31391E1790}" type="pres">
      <dgm:prSet presAssocID="{F9D060A1-0900-9841-BF63-ABF2A6894CA6}" presName="noGeometry" presStyleCnt="0"/>
      <dgm:spPr/>
    </dgm:pt>
    <dgm:pt modelId="{CA1B5AAB-9464-D848-BC77-13B689F2E50A}" type="pres">
      <dgm:prSet presAssocID="{F9D060A1-0900-9841-BF63-ABF2A6894CA6}" presName="childTextVisible" presStyleLbl="bgAccFollowNode1" presStyleIdx="0" presStyleCnt="3" custScaleX="69271" custLinFactNeighborX="-13948" custLinFactNeighborY="-1846">
        <dgm:presLayoutVars>
          <dgm:bulletEnabled val="1"/>
        </dgm:presLayoutVars>
      </dgm:prSet>
      <dgm:spPr/>
    </dgm:pt>
    <dgm:pt modelId="{916C14C2-E265-E743-8065-0ADFC5CE7699}" type="pres">
      <dgm:prSet presAssocID="{F9D060A1-0900-9841-BF63-ABF2A6894CA6}" presName="childTextHidden" presStyleLbl="bgAccFollowNode1" presStyleIdx="0" presStyleCnt="3"/>
      <dgm:spPr/>
    </dgm:pt>
    <dgm:pt modelId="{F2DA78A1-37A1-2846-96E5-D9402B4B2EBA}" type="pres">
      <dgm:prSet presAssocID="{F9D060A1-0900-9841-BF63-ABF2A6894CA6}" presName="parentText" presStyleLbl="node1" presStyleIdx="0" presStyleCnt="3" custLinFactX="-40386" custLinFactNeighborX="-100000" custLinFactNeighborY="-5804">
        <dgm:presLayoutVars>
          <dgm:chMax val="1"/>
          <dgm:bulletEnabled val="1"/>
        </dgm:presLayoutVars>
      </dgm:prSet>
      <dgm:spPr/>
      <dgm:t>
        <a:bodyPr/>
        <a:lstStyle/>
        <a:p>
          <a:endParaRPr lang="zh-CN" altLang="en-US"/>
        </a:p>
      </dgm:t>
    </dgm:pt>
    <dgm:pt modelId="{AD87421F-0BD3-5742-9E15-E7DD0122D10A}" type="pres">
      <dgm:prSet presAssocID="{F9D060A1-0900-9841-BF63-ABF2A6894CA6}" presName="aSpace" presStyleCnt="0"/>
      <dgm:spPr/>
    </dgm:pt>
    <dgm:pt modelId="{F2511968-4A95-FC48-8088-D9FF807DE645}" type="pres">
      <dgm:prSet presAssocID="{FEB66C97-5457-A748-818C-B4342AA2A3C8}" presName="compNode" presStyleCnt="0"/>
      <dgm:spPr/>
    </dgm:pt>
    <dgm:pt modelId="{2C21AF1B-E18B-5249-ACA7-32841A69BCE7}" type="pres">
      <dgm:prSet presAssocID="{FEB66C97-5457-A748-818C-B4342AA2A3C8}" presName="noGeometry" presStyleCnt="0"/>
      <dgm:spPr/>
    </dgm:pt>
    <dgm:pt modelId="{8C95033B-5F86-9047-8F39-A2324D74C69C}" type="pres">
      <dgm:prSet presAssocID="{FEB66C97-5457-A748-818C-B4342AA2A3C8}" presName="childTextVisible" presStyleLbl="bgAccFollowNode1" presStyleIdx="1" presStyleCnt="3" custScaleX="146844" custLinFactNeighborX="-16944" custLinFactNeighborY="-3692">
        <dgm:presLayoutVars>
          <dgm:bulletEnabled val="1"/>
        </dgm:presLayoutVars>
      </dgm:prSet>
      <dgm:spPr/>
      <dgm:t>
        <a:bodyPr/>
        <a:lstStyle/>
        <a:p>
          <a:endParaRPr lang="zh-CN" altLang="en-US"/>
        </a:p>
      </dgm:t>
    </dgm:pt>
    <dgm:pt modelId="{8C5C9AAD-F790-164D-9D84-D398E115EA60}" type="pres">
      <dgm:prSet presAssocID="{FEB66C97-5457-A748-818C-B4342AA2A3C8}" presName="childTextHidden" presStyleLbl="bgAccFollowNode1" presStyleIdx="1" presStyleCnt="3"/>
      <dgm:spPr/>
      <dgm:t>
        <a:bodyPr/>
        <a:lstStyle/>
        <a:p>
          <a:endParaRPr lang="zh-CN" altLang="en-US"/>
        </a:p>
      </dgm:t>
    </dgm:pt>
    <dgm:pt modelId="{71B998DF-99E2-AE48-BCF4-4D064AF8148E}" type="pres">
      <dgm:prSet presAssocID="{FEB66C97-5457-A748-818C-B4342AA2A3C8}" presName="parentText" presStyleLbl="node1" presStyleIdx="1" presStyleCnt="3" custLinFactNeighborX="-72613" custLinFactNeighborY="-3227">
        <dgm:presLayoutVars>
          <dgm:chMax val="1"/>
          <dgm:bulletEnabled val="1"/>
        </dgm:presLayoutVars>
      </dgm:prSet>
      <dgm:spPr/>
      <dgm:t>
        <a:bodyPr/>
        <a:lstStyle/>
        <a:p>
          <a:endParaRPr lang="zh-CN" altLang="en-US"/>
        </a:p>
      </dgm:t>
    </dgm:pt>
    <dgm:pt modelId="{07B7D0D7-2E46-BC45-88E0-D5CD49546B53}" type="pres">
      <dgm:prSet presAssocID="{FEB66C97-5457-A748-818C-B4342AA2A3C8}" presName="aSpace" presStyleCnt="0"/>
      <dgm:spPr/>
    </dgm:pt>
    <dgm:pt modelId="{2DFEC7C8-1ABC-1540-93DA-E7D2538E1930}" type="pres">
      <dgm:prSet presAssocID="{FBF2F49A-22E7-4846-B5E6-BD2AEDE9D17F}" presName="compNode" presStyleCnt="0"/>
      <dgm:spPr/>
    </dgm:pt>
    <dgm:pt modelId="{A91F9D5F-FC01-864F-B020-64C7E5E32B59}" type="pres">
      <dgm:prSet presAssocID="{FBF2F49A-22E7-4846-B5E6-BD2AEDE9D17F}" presName="noGeometry" presStyleCnt="0"/>
      <dgm:spPr/>
    </dgm:pt>
    <dgm:pt modelId="{16464871-A9E4-844C-B0D9-34DAC24FFECC}" type="pres">
      <dgm:prSet presAssocID="{FBF2F49A-22E7-4846-B5E6-BD2AEDE9D17F}" presName="childTextVisible" presStyleLbl="bgAccFollowNode1" presStyleIdx="2" presStyleCnt="3" custScaleX="262774" custLinFactNeighborX="-16136" custLinFactNeighborY="-1846">
        <dgm:presLayoutVars>
          <dgm:bulletEnabled val="1"/>
        </dgm:presLayoutVars>
      </dgm:prSet>
      <dgm:spPr/>
      <dgm:t>
        <a:bodyPr/>
        <a:lstStyle/>
        <a:p>
          <a:endParaRPr lang="zh-CN" altLang="en-US"/>
        </a:p>
      </dgm:t>
    </dgm:pt>
    <dgm:pt modelId="{BB5BB5FC-BF04-2C4C-9913-C67668484371}" type="pres">
      <dgm:prSet presAssocID="{FBF2F49A-22E7-4846-B5E6-BD2AEDE9D17F}" presName="childTextHidden" presStyleLbl="bgAccFollowNode1" presStyleIdx="2" presStyleCnt="3"/>
      <dgm:spPr/>
      <dgm:t>
        <a:bodyPr/>
        <a:lstStyle/>
        <a:p>
          <a:endParaRPr lang="zh-CN" altLang="en-US"/>
        </a:p>
      </dgm:t>
    </dgm:pt>
    <dgm:pt modelId="{2105DF5B-A6F2-394F-A3A8-1214483D2AB0}" type="pres">
      <dgm:prSet presAssocID="{FBF2F49A-22E7-4846-B5E6-BD2AEDE9D17F}" presName="parentText" presStyleLbl="node1" presStyleIdx="2" presStyleCnt="3" custLinFactX="-51130" custLinFactNeighborX="-100000" custLinFactNeighborY="-8068">
        <dgm:presLayoutVars>
          <dgm:chMax val="1"/>
          <dgm:bulletEnabled val="1"/>
        </dgm:presLayoutVars>
      </dgm:prSet>
      <dgm:spPr/>
      <dgm:t>
        <a:bodyPr/>
        <a:lstStyle/>
        <a:p>
          <a:endParaRPr lang="zh-CN" altLang="en-US"/>
        </a:p>
      </dgm:t>
    </dgm:pt>
  </dgm:ptLst>
  <dgm:cxnLst>
    <dgm:cxn modelId="{E4FBAF8B-9EE8-2F45-B2BC-4E36BA45A569}" srcId="{8B970A65-C1D7-C447-B83C-FA959D8D5F13}" destId="{FEB66C97-5457-A748-818C-B4342AA2A3C8}" srcOrd="1" destOrd="0" parTransId="{EBF3D88B-CBC5-F743-85DB-9FF6BA5A9F3D}" sibTransId="{D07F02DC-7131-7345-8A80-C612E84E924A}"/>
    <dgm:cxn modelId="{184979E8-BE20-D246-AD74-7D120A5D5306}" type="presOf" srcId="{2C100EBA-F673-CF48-8DE3-E758B8396207}" destId="{8C95033B-5F86-9047-8F39-A2324D74C69C}" srcOrd="0" destOrd="0" presId="urn:microsoft.com/office/officeart/2005/8/layout/hProcess6"/>
    <dgm:cxn modelId="{A23B1BD8-BD3F-4D4B-BBBB-76210A18A325}" type="presOf" srcId="{68526988-D3AD-564D-8DD8-C09484991237}" destId="{BB5BB5FC-BF04-2C4C-9913-C67668484371}" srcOrd="1" destOrd="1" presId="urn:microsoft.com/office/officeart/2005/8/layout/hProcess6"/>
    <dgm:cxn modelId="{DDDA7B76-4FAF-724D-9A99-8DA205DB2DF9}" srcId="{FBF2F49A-22E7-4846-B5E6-BD2AEDE9D17F}" destId="{68526988-D3AD-564D-8DD8-C09484991237}" srcOrd="1" destOrd="0" parTransId="{D372C0ED-CA20-7641-BA14-0080DAF187CF}" sibTransId="{3A9D71C6-85E5-C84A-8C22-587030BA8B8D}"/>
    <dgm:cxn modelId="{7F8F6460-E401-8C4D-AC77-1176293BC35E}" type="presOf" srcId="{2C100EBA-F673-CF48-8DE3-E758B8396207}" destId="{8C5C9AAD-F790-164D-9D84-D398E115EA60}" srcOrd="1" destOrd="0" presId="urn:microsoft.com/office/officeart/2005/8/layout/hProcess6"/>
    <dgm:cxn modelId="{DC3414E6-785E-7B43-8A2A-B85908BF0EA0}" type="presOf" srcId="{83B50D43-6620-8941-B26E-A9027472BA83}" destId="{16464871-A9E4-844C-B0D9-34DAC24FFECC}" srcOrd="0" destOrd="0" presId="urn:microsoft.com/office/officeart/2005/8/layout/hProcess6"/>
    <dgm:cxn modelId="{A68718A4-0904-B444-A69E-5E9BD101D2B9}" type="presOf" srcId="{FBF2F49A-22E7-4846-B5E6-BD2AEDE9D17F}" destId="{2105DF5B-A6F2-394F-A3A8-1214483D2AB0}" srcOrd="0" destOrd="0" presId="urn:microsoft.com/office/officeart/2005/8/layout/hProcess6"/>
    <dgm:cxn modelId="{1925375E-40C1-234D-B81D-50CBDC9695DD}" type="presOf" srcId="{8B970A65-C1D7-C447-B83C-FA959D8D5F13}" destId="{1A2896B5-E8B7-F942-BCBA-0032A7D50CA4}" srcOrd="0" destOrd="0" presId="urn:microsoft.com/office/officeart/2005/8/layout/hProcess6"/>
    <dgm:cxn modelId="{4056BCB0-0418-F244-AFDA-F2312DC282B6}" srcId="{FEB66C97-5457-A748-818C-B4342AA2A3C8}" destId="{2C100EBA-F673-CF48-8DE3-E758B8396207}" srcOrd="0" destOrd="0" parTransId="{76A72928-38F0-7E43-9E64-E344D41DDA0F}" sibTransId="{97107044-70CC-6A4A-877B-7229B0FF391E}"/>
    <dgm:cxn modelId="{1F4A329F-9ED6-7647-98F6-E1C7051F878A}" type="presOf" srcId="{F9D060A1-0900-9841-BF63-ABF2A6894CA6}" destId="{F2DA78A1-37A1-2846-96E5-D9402B4B2EBA}" srcOrd="0" destOrd="0" presId="urn:microsoft.com/office/officeart/2005/8/layout/hProcess6"/>
    <dgm:cxn modelId="{CDE5242D-8878-B649-9BF6-7AD1F740D55C}" type="presOf" srcId="{83B50D43-6620-8941-B26E-A9027472BA83}" destId="{BB5BB5FC-BF04-2C4C-9913-C67668484371}" srcOrd="1" destOrd="0" presId="urn:microsoft.com/office/officeart/2005/8/layout/hProcess6"/>
    <dgm:cxn modelId="{8FC48A97-787F-C245-87BA-60A8523D4EF6}" srcId="{FBF2F49A-22E7-4846-B5E6-BD2AEDE9D17F}" destId="{83B50D43-6620-8941-B26E-A9027472BA83}" srcOrd="0" destOrd="0" parTransId="{FE53F61C-8E5B-8E42-97E9-39F75DFACB3D}" sibTransId="{456490A6-519D-3E4F-9692-A4E9D4E45280}"/>
    <dgm:cxn modelId="{D738F85A-DEE4-294C-BBE9-92C2532A5487}" srcId="{8B970A65-C1D7-C447-B83C-FA959D8D5F13}" destId="{F9D060A1-0900-9841-BF63-ABF2A6894CA6}" srcOrd="0" destOrd="0" parTransId="{91990B91-38E9-FF49-B165-25E0EF4A7D33}" sibTransId="{E6C7ACB1-A49E-2B46-9AB3-AADF29F8489B}"/>
    <dgm:cxn modelId="{9D30A5E4-8DE4-754C-9105-8D0303E816DF}" srcId="{8B970A65-C1D7-C447-B83C-FA959D8D5F13}" destId="{FBF2F49A-22E7-4846-B5E6-BD2AEDE9D17F}" srcOrd="2" destOrd="0" parTransId="{8F878D6F-2FD5-7B4C-9E1E-9A81067B3881}" sibTransId="{3152CD60-B6AC-C046-83C9-CBF421A58DB7}"/>
    <dgm:cxn modelId="{91FE92AD-7637-FA4A-94D7-98D493AB1008}" type="presOf" srcId="{68526988-D3AD-564D-8DD8-C09484991237}" destId="{16464871-A9E4-844C-B0D9-34DAC24FFECC}" srcOrd="0" destOrd="1" presId="urn:microsoft.com/office/officeart/2005/8/layout/hProcess6"/>
    <dgm:cxn modelId="{4E9A81B2-37FB-8A45-94A8-1D19A085D5AB}" type="presOf" srcId="{FEB66C97-5457-A748-818C-B4342AA2A3C8}" destId="{71B998DF-99E2-AE48-BCF4-4D064AF8148E}" srcOrd="0" destOrd="0" presId="urn:microsoft.com/office/officeart/2005/8/layout/hProcess6"/>
    <dgm:cxn modelId="{D756B958-F696-6E49-ACAC-0C1E73E128DB}" type="presParOf" srcId="{1A2896B5-E8B7-F942-BCBA-0032A7D50CA4}" destId="{990E8820-B804-944B-9678-C1B520812CAE}" srcOrd="0" destOrd="0" presId="urn:microsoft.com/office/officeart/2005/8/layout/hProcess6"/>
    <dgm:cxn modelId="{88C25763-3A0F-EC49-94C5-D401DF0C1BF8}" type="presParOf" srcId="{990E8820-B804-944B-9678-C1B520812CAE}" destId="{734BB7C1-9B03-734A-AB7A-7C31391E1790}" srcOrd="0" destOrd="0" presId="urn:microsoft.com/office/officeart/2005/8/layout/hProcess6"/>
    <dgm:cxn modelId="{3351C718-431C-A245-9DA2-2C964297B985}" type="presParOf" srcId="{990E8820-B804-944B-9678-C1B520812CAE}" destId="{CA1B5AAB-9464-D848-BC77-13B689F2E50A}" srcOrd="1" destOrd="0" presId="urn:microsoft.com/office/officeart/2005/8/layout/hProcess6"/>
    <dgm:cxn modelId="{87D9C0E6-0B22-144D-B062-8AB4AF2E75A2}" type="presParOf" srcId="{990E8820-B804-944B-9678-C1B520812CAE}" destId="{916C14C2-E265-E743-8065-0ADFC5CE7699}" srcOrd="2" destOrd="0" presId="urn:microsoft.com/office/officeart/2005/8/layout/hProcess6"/>
    <dgm:cxn modelId="{508726A6-0A86-BD46-8747-3D584A082166}" type="presParOf" srcId="{990E8820-B804-944B-9678-C1B520812CAE}" destId="{F2DA78A1-37A1-2846-96E5-D9402B4B2EBA}" srcOrd="3" destOrd="0" presId="urn:microsoft.com/office/officeart/2005/8/layout/hProcess6"/>
    <dgm:cxn modelId="{4A09A3F1-9569-B24D-ADE0-1BA1F4FD8B4D}" type="presParOf" srcId="{1A2896B5-E8B7-F942-BCBA-0032A7D50CA4}" destId="{AD87421F-0BD3-5742-9E15-E7DD0122D10A}" srcOrd="1" destOrd="0" presId="urn:microsoft.com/office/officeart/2005/8/layout/hProcess6"/>
    <dgm:cxn modelId="{DD95B654-90FC-9A43-8470-0864157F3659}" type="presParOf" srcId="{1A2896B5-E8B7-F942-BCBA-0032A7D50CA4}" destId="{F2511968-4A95-FC48-8088-D9FF807DE645}" srcOrd="2" destOrd="0" presId="urn:microsoft.com/office/officeart/2005/8/layout/hProcess6"/>
    <dgm:cxn modelId="{4AE7D22C-7278-3744-B4DE-C387C47FBAF8}" type="presParOf" srcId="{F2511968-4A95-FC48-8088-D9FF807DE645}" destId="{2C21AF1B-E18B-5249-ACA7-32841A69BCE7}" srcOrd="0" destOrd="0" presId="urn:microsoft.com/office/officeart/2005/8/layout/hProcess6"/>
    <dgm:cxn modelId="{F9FDD606-C6D8-474D-A26A-90272DCFED2B}" type="presParOf" srcId="{F2511968-4A95-FC48-8088-D9FF807DE645}" destId="{8C95033B-5F86-9047-8F39-A2324D74C69C}" srcOrd="1" destOrd="0" presId="urn:microsoft.com/office/officeart/2005/8/layout/hProcess6"/>
    <dgm:cxn modelId="{1FEC6FFD-378F-304C-A776-8D1587FC45CE}" type="presParOf" srcId="{F2511968-4A95-FC48-8088-D9FF807DE645}" destId="{8C5C9AAD-F790-164D-9D84-D398E115EA60}" srcOrd="2" destOrd="0" presId="urn:microsoft.com/office/officeart/2005/8/layout/hProcess6"/>
    <dgm:cxn modelId="{B5FF697B-C451-4541-BF24-CED9DE4916F8}" type="presParOf" srcId="{F2511968-4A95-FC48-8088-D9FF807DE645}" destId="{71B998DF-99E2-AE48-BCF4-4D064AF8148E}" srcOrd="3" destOrd="0" presId="urn:microsoft.com/office/officeart/2005/8/layout/hProcess6"/>
    <dgm:cxn modelId="{5018FBF7-CD50-414B-BA91-E0E2622E65BB}" type="presParOf" srcId="{1A2896B5-E8B7-F942-BCBA-0032A7D50CA4}" destId="{07B7D0D7-2E46-BC45-88E0-D5CD49546B53}" srcOrd="3" destOrd="0" presId="urn:microsoft.com/office/officeart/2005/8/layout/hProcess6"/>
    <dgm:cxn modelId="{96A461A8-7304-FC4A-B8E6-1677D0F8658C}" type="presParOf" srcId="{1A2896B5-E8B7-F942-BCBA-0032A7D50CA4}" destId="{2DFEC7C8-1ABC-1540-93DA-E7D2538E1930}" srcOrd="4" destOrd="0" presId="urn:microsoft.com/office/officeart/2005/8/layout/hProcess6"/>
    <dgm:cxn modelId="{7DAA36FC-6339-A94B-9BD4-1AEF1119DB28}" type="presParOf" srcId="{2DFEC7C8-1ABC-1540-93DA-E7D2538E1930}" destId="{A91F9D5F-FC01-864F-B020-64C7E5E32B59}" srcOrd="0" destOrd="0" presId="urn:microsoft.com/office/officeart/2005/8/layout/hProcess6"/>
    <dgm:cxn modelId="{1181E3B3-10FC-684E-9584-DC12D58A1FA8}" type="presParOf" srcId="{2DFEC7C8-1ABC-1540-93DA-E7D2538E1930}" destId="{16464871-A9E4-844C-B0D9-34DAC24FFECC}" srcOrd="1" destOrd="0" presId="urn:microsoft.com/office/officeart/2005/8/layout/hProcess6"/>
    <dgm:cxn modelId="{B2B199A3-A477-824F-8D93-EB0B09FE09C7}" type="presParOf" srcId="{2DFEC7C8-1ABC-1540-93DA-E7D2538E1930}" destId="{BB5BB5FC-BF04-2C4C-9913-C67668484371}" srcOrd="2" destOrd="0" presId="urn:microsoft.com/office/officeart/2005/8/layout/hProcess6"/>
    <dgm:cxn modelId="{F6B83B3C-1907-134E-8F7B-DB902E6B8C6C}" type="presParOf" srcId="{2DFEC7C8-1ABC-1540-93DA-E7D2538E1930}" destId="{2105DF5B-A6F2-394F-A3A8-1214483D2AB0}"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1D8356-2834-E44A-9DCE-D3D383C21014}" type="doc">
      <dgm:prSet loTypeId="urn:microsoft.com/office/officeart/2009/3/layout/HorizontalOrganizationChart" loCatId="" qsTypeId="urn:microsoft.com/office/officeart/2005/8/quickstyle/simple4" qsCatId="simple" csTypeId="urn:microsoft.com/office/officeart/2005/8/colors/accent1_2" csCatId="accent1" phldr="1"/>
      <dgm:spPr/>
      <dgm:t>
        <a:bodyPr/>
        <a:lstStyle/>
        <a:p>
          <a:endParaRPr lang="en-US"/>
        </a:p>
      </dgm:t>
    </dgm:pt>
    <dgm:pt modelId="{FBE39E68-FFEA-2544-B36D-6DF7C04F31EA}">
      <dgm:prSet phldrT="[Text]"/>
      <dgm:spPr/>
      <dgm:t>
        <a:bodyPr/>
        <a:lstStyle/>
        <a:p>
          <a:r>
            <a:rPr lang="zh-CN" altLang="en-US" dirty="0"/>
            <a:t>广义的无权代理</a:t>
          </a:r>
          <a:endParaRPr lang="en-US" dirty="0"/>
        </a:p>
      </dgm:t>
    </dgm:pt>
    <dgm:pt modelId="{4361063C-0E97-EA49-AD6B-143A72CFC12F}" type="parTrans" cxnId="{3D3B7E6A-FECD-7840-9AEA-4E70969E6757}">
      <dgm:prSet/>
      <dgm:spPr/>
      <dgm:t>
        <a:bodyPr/>
        <a:lstStyle/>
        <a:p>
          <a:endParaRPr lang="en-US"/>
        </a:p>
      </dgm:t>
    </dgm:pt>
    <dgm:pt modelId="{BFA1E67B-5599-DC4C-AA26-EC92DF40AC64}" type="sibTrans" cxnId="{3D3B7E6A-FECD-7840-9AEA-4E70969E6757}">
      <dgm:prSet/>
      <dgm:spPr/>
      <dgm:t>
        <a:bodyPr/>
        <a:lstStyle/>
        <a:p>
          <a:endParaRPr lang="en-US"/>
        </a:p>
      </dgm:t>
    </dgm:pt>
    <dgm:pt modelId="{EECF337E-BA87-8C4B-91C7-F07B805E6A52}">
      <dgm:prSet phldrT="[Text]"/>
      <dgm:spPr/>
      <dgm:t>
        <a:bodyPr/>
        <a:lstStyle/>
        <a:p>
          <a:r>
            <a:rPr lang="zh-CN" altLang="en-US" dirty="0"/>
            <a:t>狭义的无权代理</a:t>
          </a:r>
          <a:endParaRPr lang="en-US" dirty="0"/>
        </a:p>
      </dgm:t>
    </dgm:pt>
    <dgm:pt modelId="{8C257331-2A12-FE46-8D28-CED177C61C58}" type="parTrans" cxnId="{2637CB8B-1BDA-4B44-9DA6-4512AD6442F2}">
      <dgm:prSet/>
      <dgm:spPr/>
      <dgm:t>
        <a:bodyPr/>
        <a:lstStyle/>
        <a:p>
          <a:endParaRPr lang="en-US"/>
        </a:p>
      </dgm:t>
    </dgm:pt>
    <dgm:pt modelId="{55680F2F-23CF-544A-B588-E63B73019555}" type="sibTrans" cxnId="{2637CB8B-1BDA-4B44-9DA6-4512AD6442F2}">
      <dgm:prSet/>
      <dgm:spPr/>
      <dgm:t>
        <a:bodyPr/>
        <a:lstStyle/>
        <a:p>
          <a:endParaRPr lang="en-US"/>
        </a:p>
      </dgm:t>
    </dgm:pt>
    <dgm:pt modelId="{BC3BF3E4-6599-5B44-A7A0-C9200AB74E2F}">
      <dgm:prSet phldrT="[Text]"/>
      <dgm:spPr/>
      <dgm:t>
        <a:bodyPr/>
        <a:lstStyle/>
        <a:p>
          <a:r>
            <a:rPr lang="zh-CN" altLang="en-US" dirty="0"/>
            <a:t>表见代理</a:t>
          </a:r>
          <a:endParaRPr lang="en-US" dirty="0"/>
        </a:p>
      </dgm:t>
    </dgm:pt>
    <dgm:pt modelId="{FBC35956-D44F-674B-8E61-3006968D7A32}" type="parTrans" cxnId="{5D3FFA69-3BA4-F445-961C-477F34DBD924}">
      <dgm:prSet/>
      <dgm:spPr/>
      <dgm:t>
        <a:bodyPr/>
        <a:lstStyle/>
        <a:p>
          <a:endParaRPr lang="en-US"/>
        </a:p>
      </dgm:t>
    </dgm:pt>
    <dgm:pt modelId="{DB3AC2E0-D0A2-8149-833E-17E4007C2B66}" type="sibTrans" cxnId="{5D3FFA69-3BA4-F445-961C-477F34DBD924}">
      <dgm:prSet/>
      <dgm:spPr/>
      <dgm:t>
        <a:bodyPr/>
        <a:lstStyle/>
        <a:p>
          <a:endParaRPr lang="en-US"/>
        </a:p>
      </dgm:t>
    </dgm:pt>
    <dgm:pt modelId="{8701BA68-2CB0-5B47-9344-AE907328FE1B}">
      <dgm:prSet phldrT="[Text]"/>
      <dgm:spPr/>
      <dgm:t>
        <a:bodyPr/>
        <a:lstStyle/>
        <a:p>
          <a:r>
            <a:rPr lang="zh-CN" altLang="en-US" dirty="0"/>
            <a:t>根本无代理权</a:t>
          </a:r>
          <a:endParaRPr lang="en-US" dirty="0"/>
        </a:p>
      </dgm:t>
    </dgm:pt>
    <dgm:pt modelId="{A192D1D8-DF9F-0640-B15E-7F5AB91C6215}" type="parTrans" cxnId="{2F28D2B6-862C-764D-8F7E-C265DCA980C8}">
      <dgm:prSet/>
      <dgm:spPr/>
      <dgm:t>
        <a:bodyPr/>
        <a:lstStyle/>
        <a:p>
          <a:endParaRPr lang="en-US"/>
        </a:p>
      </dgm:t>
    </dgm:pt>
    <dgm:pt modelId="{31050738-390B-5940-A0D9-33B53B761625}" type="sibTrans" cxnId="{2F28D2B6-862C-764D-8F7E-C265DCA980C8}">
      <dgm:prSet/>
      <dgm:spPr/>
      <dgm:t>
        <a:bodyPr/>
        <a:lstStyle/>
        <a:p>
          <a:endParaRPr lang="en-US"/>
        </a:p>
      </dgm:t>
    </dgm:pt>
    <dgm:pt modelId="{33F46580-46A1-DE45-B06C-DE1D0F2A27F3}">
      <dgm:prSet phldrT="[Text]"/>
      <dgm:spPr/>
      <dgm:t>
        <a:bodyPr/>
        <a:lstStyle/>
        <a:p>
          <a:r>
            <a:rPr lang="zh-CN" altLang="en-US" dirty="0"/>
            <a:t>超越代理权</a:t>
          </a:r>
          <a:endParaRPr lang="en-US" dirty="0"/>
        </a:p>
      </dgm:t>
    </dgm:pt>
    <dgm:pt modelId="{73259CE7-3215-824D-85C4-A2AB23DE76A7}" type="parTrans" cxnId="{9FF99EA5-0DD1-FC44-84DA-4A2B0065887A}">
      <dgm:prSet/>
      <dgm:spPr/>
      <dgm:t>
        <a:bodyPr/>
        <a:lstStyle/>
        <a:p>
          <a:endParaRPr lang="en-US"/>
        </a:p>
      </dgm:t>
    </dgm:pt>
    <dgm:pt modelId="{B0AFC04B-A34C-B840-9E0C-E0549B38FE40}" type="sibTrans" cxnId="{9FF99EA5-0DD1-FC44-84DA-4A2B0065887A}">
      <dgm:prSet/>
      <dgm:spPr/>
      <dgm:t>
        <a:bodyPr/>
        <a:lstStyle/>
        <a:p>
          <a:endParaRPr lang="en-US"/>
        </a:p>
      </dgm:t>
    </dgm:pt>
    <dgm:pt modelId="{BFD9FA3C-6983-CF42-834B-56937DA22523}">
      <dgm:prSet phldrT="[Text]"/>
      <dgm:spPr/>
      <dgm:t>
        <a:bodyPr/>
        <a:lstStyle/>
        <a:p>
          <a:r>
            <a:rPr lang="zh-CN" altLang="en-US" dirty="0"/>
            <a:t>代理权消灭以后</a:t>
          </a:r>
          <a:endParaRPr lang="en-US" dirty="0"/>
        </a:p>
      </dgm:t>
    </dgm:pt>
    <dgm:pt modelId="{7E47B987-3D2A-4D4D-8651-A1E304B4B80C}" type="parTrans" cxnId="{ECE0FFC5-FEE7-644D-8551-7925A06B565E}">
      <dgm:prSet/>
      <dgm:spPr/>
      <dgm:t>
        <a:bodyPr/>
        <a:lstStyle/>
        <a:p>
          <a:endParaRPr lang="en-US"/>
        </a:p>
      </dgm:t>
    </dgm:pt>
    <dgm:pt modelId="{1E9D99DF-5F40-B04E-B423-693EEE2329C1}" type="sibTrans" cxnId="{ECE0FFC5-FEE7-644D-8551-7925A06B565E}">
      <dgm:prSet/>
      <dgm:spPr/>
      <dgm:t>
        <a:bodyPr/>
        <a:lstStyle/>
        <a:p>
          <a:endParaRPr lang="en-US"/>
        </a:p>
      </dgm:t>
    </dgm:pt>
    <dgm:pt modelId="{4514BF27-71D6-604D-ABDE-5BA008AEC858}" type="pres">
      <dgm:prSet presAssocID="{B91D8356-2834-E44A-9DCE-D3D383C21014}" presName="hierChild1" presStyleCnt="0">
        <dgm:presLayoutVars>
          <dgm:orgChart val="1"/>
          <dgm:chPref val="1"/>
          <dgm:dir/>
          <dgm:animOne val="branch"/>
          <dgm:animLvl val="lvl"/>
          <dgm:resizeHandles/>
        </dgm:presLayoutVars>
      </dgm:prSet>
      <dgm:spPr/>
      <dgm:t>
        <a:bodyPr/>
        <a:lstStyle/>
        <a:p>
          <a:endParaRPr lang="zh-CN" altLang="en-US"/>
        </a:p>
      </dgm:t>
    </dgm:pt>
    <dgm:pt modelId="{7309371F-32A0-F34E-AA17-9FF8B875CF19}" type="pres">
      <dgm:prSet presAssocID="{FBE39E68-FFEA-2544-B36D-6DF7C04F31EA}" presName="hierRoot1" presStyleCnt="0">
        <dgm:presLayoutVars>
          <dgm:hierBranch val="init"/>
        </dgm:presLayoutVars>
      </dgm:prSet>
      <dgm:spPr/>
    </dgm:pt>
    <dgm:pt modelId="{237ACCA2-3BD4-314F-9FA5-AB9F506F1858}" type="pres">
      <dgm:prSet presAssocID="{FBE39E68-FFEA-2544-B36D-6DF7C04F31EA}" presName="rootComposite1" presStyleCnt="0"/>
      <dgm:spPr/>
    </dgm:pt>
    <dgm:pt modelId="{024E0F57-220B-DD4E-8CA2-F98EA0B3548A}" type="pres">
      <dgm:prSet presAssocID="{FBE39E68-FFEA-2544-B36D-6DF7C04F31EA}" presName="rootText1" presStyleLbl="node0" presStyleIdx="0" presStyleCnt="1" custScaleX="44411">
        <dgm:presLayoutVars>
          <dgm:chPref val="3"/>
        </dgm:presLayoutVars>
      </dgm:prSet>
      <dgm:spPr/>
      <dgm:t>
        <a:bodyPr/>
        <a:lstStyle/>
        <a:p>
          <a:endParaRPr lang="zh-CN" altLang="en-US"/>
        </a:p>
      </dgm:t>
    </dgm:pt>
    <dgm:pt modelId="{7833EB88-DAE8-DE41-8DC4-A85FEEB73FFA}" type="pres">
      <dgm:prSet presAssocID="{FBE39E68-FFEA-2544-B36D-6DF7C04F31EA}" presName="rootConnector1" presStyleLbl="node1" presStyleIdx="0" presStyleCnt="0"/>
      <dgm:spPr/>
      <dgm:t>
        <a:bodyPr/>
        <a:lstStyle/>
        <a:p>
          <a:endParaRPr lang="zh-CN" altLang="en-US"/>
        </a:p>
      </dgm:t>
    </dgm:pt>
    <dgm:pt modelId="{9D553F78-0752-FF4E-86ED-73352082A100}" type="pres">
      <dgm:prSet presAssocID="{FBE39E68-FFEA-2544-B36D-6DF7C04F31EA}" presName="hierChild2" presStyleCnt="0"/>
      <dgm:spPr/>
    </dgm:pt>
    <dgm:pt modelId="{244509BE-7AA7-7249-AFD0-FD79C955ED37}" type="pres">
      <dgm:prSet presAssocID="{8C257331-2A12-FE46-8D28-CED177C61C58}" presName="Name64" presStyleLbl="parChTrans1D2" presStyleIdx="0" presStyleCnt="2"/>
      <dgm:spPr/>
      <dgm:t>
        <a:bodyPr/>
        <a:lstStyle/>
        <a:p>
          <a:endParaRPr lang="zh-CN" altLang="en-US"/>
        </a:p>
      </dgm:t>
    </dgm:pt>
    <dgm:pt modelId="{3A0FD271-6514-954C-9E70-3B72B5EE75B8}" type="pres">
      <dgm:prSet presAssocID="{EECF337E-BA87-8C4B-91C7-F07B805E6A52}" presName="hierRoot2" presStyleCnt="0">
        <dgm:presLayoutVars>
          <dgm:hierBranch val="init"/>
        </dgm:presLayoutVars>
      </dgm:prSet>
      <dgm:spPr/>
    </dgm:pt>
    <dgm:pt modelId="{F4F76C46-4531-7F48-A852-1277827FC601}" type="pres">
      <dgm:prSet presAssocID="{EECF337E-BA87-8C4B-91C7-F07B805E6A52}" presName="rootComposite" presStyleCnt="0"/>
      <dgm:spPr/>
    </dgm:pt>
    <dgm:pt modelId="{B172BF59-05A1-1341-B44C-FC28C1399286}" type="pres">
      <dgm:prSet presAssocID="{EECF337E-BA87-8C4B-91C7-F07B805E6A52}" presName="rootText" presStyleLbl="node2" presStyleIdx="0" presStyleCnt="2" custScaleX="67884">
        <dgm:presLayoutVars>
          <dgm:chPref val="3"/>
        </dgm:presLayoutVars>
      </dgm:prSet>
      <dgm:spPr/>
      <dgm:t>
        <a:bodyPr/>
        <a:lstStyle/>
        <a:p>
          <a:endParaRPr lang="zh-CN" altLang="en-US"/>
        </a:p>
      </dgm:t>
    </dgm:pt>
    <dgm:pt modelId="{305925BE-3A21-D846-A8B1-DC910EB7E5FB}" type="pres">
      <dgm:prSet presAssocID="{EECF337E-BA87-8C4B-91C7-F07B805E6A52}" presName="rootConnector" presStyleLbl="node2" presStyleIdx="0" presStyleCnt="2"/>
      <dgm:spPr/>
      <dgm:t>
        <a:bodyPr/>
        <a:lstStyle/>
        <a:p>
          <a:endParaRPr lang="zh-CN" altLang="en-US"/>
        </a:p>
      </dgm:t>
    </dgm:pt>
    <dgm:pt modelId="{E0B8A158-1483-314E-89C4-893DEF9E55D0}" type="pres">
      <dgm:prSet presAssocID="{EECF337E-BA87-8C4B-91C7-F07B805E6A52}" presName="hierChild4" presStyleCnt="0"/>
      <dgm:spPr/>
    </dgm:pt>
    <dgm:pt modelId="{15AE1774-640E-5F4C-ABD8-6B9A4E8658EB}" type="pres">
      <dgm:prSet presAssocID="{A192D1D8-DF9F-0640-B15E-7F5AB91C6215}" presName="Name64" presStyleLbl="parChTrans1D3" presStyleIdx="0" presStyleCnt="3"/>
      <dgm:spPr/>
      <dgm:t>
        <a:bodyPr/>
        <a:lstStyle/>
        <a:p>
          <a:endParaRPr lang="zh-CN" altLang="en-US"/>
        </a:p>
      </dgm:t>
    </dgm:pt>
    <dgm:pt modelId="{187B0D65-9728-C642-9F29-9D468AE3D8D7}" type="pres">
      <dgm:prSet presAssocID="{8701BA68-2CB0-5B47-9344-AE907328FE1B}" presName="hierRoot2" presStyleCnt="0">
        <dgm:presLayoutVars>
          <dgm:hierBranch val="init"/>
        </dgm:presLayoutVars>
      </dgm:prSet>
      <dgm:spPr/>
    </dgm:pt>
    <dgm:pt modelId="{8B20E0BD-CD53-5E45-8788-EB98A4B0E65F}" type="pres">
      <dgm:prSet presAssocID="{8701BA68-2CB0-5B47-9344-AE907328FE1B}" presName="rootComposite" presStyleCnt="0"/>
      <dgm:spPr/>
    </dgm:pt>
    <dgm:pt modelId="{30405508-B0AD-794D-9FCA-ECD9EBC10BA8}" type="pres">
      <dgm:prSet presAssocID="{8701BA68-2CB0-5B47-9344-AE907328FE1B}" presName="rootText" presStyleLbl="node3" presStyleIdx="0" presStyleCnt="3">
        <dgm:presLayoutVars>
          <dgm:chPref val="3"/>
        </dgm:presLayoutVars>
      </dgm:prSet>
      <dgm:spPr/>
      <dgm:t>
        <a:bodyPr/>
        <a:lstStyle/>
        <a:p>
          <a:endParaRPr lang="zh-CN" altLang="en-US"/>
        </a:p>
      </dgm:t>
    </dgm:pt>
    <dgm:pt modelId="{06DFA6D6-FC41-0E47-8805-8EABDAA6E153}" type="pres">
      <dgm:prSet presAssocID="{8701BA68-2CB0-5B47-9344-AE907328FE1B}" presName="rootConnector" presStyleLbl="node3" presStyleIdx="0" presStyleCnt="3"/>
      <dgm:spPr/>
      <dgm:t>
        <a:bodyPr/>
        <a:lstStyle/>
        <a:p>
          <a:endParaRPr lang="zh-CN" altLang="en-US"/>
        </a:p>
      </dgm:t>
    </dgm:pt>
    <dgm:pt modelId="{498608F5-4A15-FF4D-B71C-B32F277CA0CA}" type="pres">
      <dgm:prSet presAssocID="{8701BA68-2CB0-5B47-9344-AE907328FE1B}" presName="hierChild4" presStyleCnt="0"/>
      <dgm:spPr/>
    </dgm:pt>
    <dgm:pt modelId="{7C0DE7DE-24CE-CC4C-AC02-BE2A9389BCA0}" type="pres">
      <dgm:prSet presAssocID="{8701BA68-2CB0-5B47-9344-AE907328FE1B}" presName="hierChild5" presStyleCnt="0"/>
      <dgm:spPr/>
    </dgm:pt>
    <dgm:pt modelId="{C3304BC9-1184-E840-A6EC-AD38D2E6E6F4}" type="pres">
      <dgm:prSet presAssocID="{73259CE7-3215-824D-85C4-A2AB23DE76A7}" presName="Name64" presStyleLbl="parChTrans1D3" presStyleIdx="1" presStyleCnt="3"/>
      <dgm:spPr/>
      <dgm:t>
        <a:bodyPr/>
        <a:lstStyle/>
        <a:p>
          <a:endParaRPr lang="zh-CN" altLang="en-US"/>
        </a:p>
      </dgm:t>
    </dgm:pt>
    <dgm:pt modelId="{E3766D7E-783D-1D42-A042-ECDD968A6BE5}" type="pres">
      <dgm:prSet presAssocID="{33F46580-46A1-DE45-B06C-DE1D0F2A27F3}" presName="hierRoot2" presStyleCnt="0">
        <dgm:presLayoutVars>
          <dgm:hierBranch val="init"/>
        </dgm:presLayoutVars>
      </dgm:prSet>
      <dgm:spPr/>
    </dgm:pt>
    <dgm:pt modelId="{20AD813C-F02D-9642-8160-290D5A6EE237}" type="pres">
      <dgm:prSet presAssocID="{33F46580-46A1-DE45-B06C-DE1D0F2A27F3}" presName="rootComposite" presStyleCnt="0"/>
      <dgm:spPr/>
    </dgm:pt>
    <dgm:pt modelId="{0FEBE54B-E52F-3747-8EDA-508B4A23AEA8}" type="pres">
      <dgm:prSet presAssocID="{33F46580-46A1-DE45-B06C-DE1D0F2A27F3}" presName="rootText" presStyleLbl="node3" presStyleIdx="1" presStyleCnt="3">
        <dgm:presLayoutVars>
          <dgm:chPref val="3"/>
        </dgm:presLayoutVars>
      </dgm:prSet>
      <dgm:spPr/>
      <dgm:t>
        <a:bodyPr/>
        <a:lstStyle/>
        <a:p>
          <a:endParaRPr lang="zh-CN" altLang="en-US"/>
        </a:p>
      </dgm:t>
    </dgm:pt>
    <dgm:pt modelId="{C35C46A7-AE37-404D-8A74-442E87B43900}" type="pres">
      <dgm:prSet presAssocID="{33F46580-46A1-DE45-B06C-DE1D0F2A27F3}" presName="rootConnector" presStyleLbl="node3" presStyleIdx="1" presStyleCnt="3"/>
      <dgm:spPr/>
      <dgm:t>
        <a:bodyPr/>
        <a:lstStyle/>
        <a:p>
          <a:endParaRPr lang="zh-CN" altLang="en-US"/>
        </a:p>
      </dgm:t>
    </dgm:pt>
    <dgm:pt modelId="{77BAD929-E111-F849-9BE7-619715201DAC}" type="pres">
      <dgm:prSet presAssocID="{33F46580-46A1-DE45-B06C-DE1D0F2A27F3}" presName="hierChild4" presStyleCnt="0"/>
      <dgm:spPr/>
    </dgm:pt>
    <dgm:pt modelId="{C47FD4CA-C18F-F646-B0D9-9E4C6E6B4DA7}" type="pres">
      <dgm:prSet presAssocID="{33F46580-46A1-DE45-B06C-DE1D0F2A27F3}" presName="hierChild5" presStyleCnt="0"/>
      <dgm:spPr/>
    </dgm:pt>
    <dgm:pt modelId="{546EC7EB-3C9B-2749-B234-40EB57AAE8F4}" type="pres">
      <dgm:prSet presAssocID="{7E47B987-3D2A-4D4D-8651-A1E304B4B80C}" presName="Name64" presStyleLbl="parChTrans1D3" presStyleIdx="2" presStyleCnt="3"/>
      <dgm:spPr/>
      <dgm:t>
        <a:bodyPr/>
        <a:lstStyle/>
        <a:p>
          <a:endParaRPr lang="zh-CN" altLang="en-US"/>
        </a:p>
      </dgm:t>
    </dgm:pt>
    <dgm:pt modelId="{5EA0B7A7-55FB-BA4A-8BB6-FCC33AC96AB9}" type="pres">
      <dgm:prSet presAssocID="{BFD9FA3C-6983-CF42-834B-56937DA22523}" presName="hierRoot2" presStyleCnt="0">
        <dgm:presLayoutVars>
          <dgm:hierBranch val="init"/>
        </dgm:presLayoutVars>
      </dgm:prSet>
      <dgm:spPr/>
    </dgm:pt>
    <dgm:pt modelId="{8311AD51-0C65-2446-AAB7-428CC663E555}" type="pres">
      <dgm:prSet presAssocID="{BFD9FA3C-6983-CF42-834B-56937DA22523}" presName="rootComposite" presStyleCnt="0"/>
      <dgm:spPr/>
    </dgm:pt>
    <dgm:pt modelId="{F90D6F77-43F6-F44B-84F0-474470B5BB17}" type="pres">
      <dgm:prSet presAssocID="{BFD9FA3C-6983-CF42-834B-56937DA22523}" presName="rootText" presStyleLbl="node3" presStyleIdx="2" presStyleCnt="3">
        <dgm:presLayoutVars>
          <dgm:chPref val="3"/>
        </dgm:presLayoutVars>
      </dgm:prSet>
      <dgm:spPr/>
      <dgm:t>
        <a:bodyPr/>
        <a:lstStyle/>
        <a:p>
          <a:endParaRPr lang="zh-CN" altLang="en-US"/>
        </a:p>
      </dgm:t>
    </dgm:pt>
    <dgm:pt modelId="{B7D590D8-0F5B-BF4C-837E-171E39F699DB}" type="pres">
      <dgm:prSet presAssocID="{BFD9FA3C-6983-CF42-834B-56937DA22523}" presName="rootConnector" presStyleLbl="node3" presStyleIdx="2" presStyleCnt="3"/>
      <dgm:spPr/>
      <dgm:t>
        <a:bodyPr/>
        <a:lstStyle/>
        <a:p>
          <a:endParaRPr lang="zh-CN" altLang="en-US"/>
        </a:p>
      </dgm:t>
    </dgm:pt>
    <dgm:pt modelId="{FC5BC8BF-E3B2-2546-AE7F-D4405CDC4056}" type="pres">
      <dgm:prSet presAssocID="{BFD9FA3C-6983-CF42-834B-56937DA22523}" presName="hierChild4" presStyleCnt="0"/>
      <dgm:spPr/>
    </dgm:pt>
    <dgm:pt modelId="{DD68983B-171E-4A4F-B871-A39F56CD02B5}" type="pres">
      <dgm:prSet presAssocID="{BFD9FA3C-6983-CF42-834B-56937DA22523}" presName="hierChild5" presStyleCnt="0"/>
      <dgm:spPr/>
    </dgm:pt>
    <dgm:pt modelId="{C84106AF-4D1E-BD41-BE13-F306A0E2654E}" type="pres">
      <dgm:prSet presAssocID="{EECF337E-BA87-8C4B-91C7-F07B805E6A52}" presName="hierChild5" presStyleCnt="0"/>
      <dgm:spPr/>
    </dgm:pt>
    <dgm:pt modelId="{B0F2756E-D3D2-7647-BB1C-5AF54294D548}" type="pres">
      <dgm:prSet presAssocID="{FBC35956-D44F-674B-8E61-3006968D7A32}" presName="Name64" presStyleLbl="parChTrans1D2" presStyleIdx="1" presStyleCnt="2"/>
      <dgm:spPr/>
      <dgm:t>
        <a:bodyPr/>
        <a:lstStyle/>
        <a:p>
          <a:endParaRPr lang="zh-CN" altLang="en-US"/>
        </a:p>
      </dgm:t>
    </dgm:pt>
    <dgm:pt modelId="{045CB83C-A2EB-0549-8C6C-35444CFCD4A6}" type="pres">
      <dgm:prSet presAssocID="{BC3BF3E4-6599-5B44-A7A0-C9200AB74E2F}" presName="hierRoot2" presStyleCnt="0">
        <dgm:presLayoutVars>
          <dgm:hierBranch val="init"/>
        </dgm:presLayoutVars>
      </dgm:prSet>
      <dgm:spPr/>
    </dgm:pt>
    <dgm:pt modelId="{3DA3DC08-8FAD-274A-A2A9-0D526874CABC}" type="pres">
      <dgm:prSet presAssocID="{BC3BF3E4-6599-5B44-A7A0-C9200AB74E2F}" presName="rootComposite" presStyleCnt="0"/>
      <dgm:spPr/>
    </dgm:pt>
    <dgm:pt modelId="{FCE3F194-5C17-494D-BBED-332FF460A128}" type="pres">
      <dgm:prSet presAssocID="{BC3BF3E4-6599-5B44-A7A0-C9200AB74E2F}" presName="rootText" presStyleLbl="node2" presStyleIdx="1" presStyleCnt="2" custScaleX="30631">
        <dgm:presLayoutVars>
          <dgm:chPref val="3"/>
        </dgm:presLayoutVars>
      </dgm:prSet>
      <dgm:spPr/>
      <dgm:t>
        <a:bodyPr/>
        <a:lstStyle/>
        <a:p>
          <a:endParaRPr lang="zh-CN" altLang="en-US"/>
        </a:p>
      </dgm:t>
    </dgm:pt>
    <dgm:pt modelId="{930F255A-6864-EB43-99D3-6D914A60C5C9}" type="pres">
      <dgm:prSet presAssocID="{BC3BF3E4-6599-5B44-A7A0-C9200AB74E2F}" presName="rootConnector" presStyleLbl="node2" presStyleIdx="1" presStyleCnt="2"/>
      <dgm:spPr/>
      <dgm:t>
        <a:bodyPr/>
        <a:lstStyle/>
        <a:p>
          <a:endParaRPr lang="zh-CN" altLang="en-US"/>
        </a:p>
      </dgm:t>
    </dgm:pt>
    <dgm:pt modelId="{F180B035-003D-604A-B3A5-EEEC2EEB4C61}" type="pres">
      <dgm:prSet presAssocID="{BC3BF3E4-6599-5B44-A7A0-C9200AB74E2F}" presName="hierChild4" presStyleCnt="0"/>
      <dgm:spPr/>
    </dgm:pt>
    <dgm:pt modelId="{3A00129E-E6FB-BB4E-84E1-F738E1C411D6}" type="pres">
      <dgm:prSet presAssocID="{BC3BF3E4-6599-5B44-A7A0-C9200AB74E2F}" presName="hierChild5" presStyleCnt="0"/>
      <dgm:spPr/>
    </dgm:pt>
    <dgm:pt modelId="{6114C524-D646-9843-A366-05AA55F6F1C2}" type="pres">
      <dgm:prSet presAssocID="{FBE39E68-FFEA-2544-B36D-6DF7C04F31EA}" presName="hierChild3" presStyleCnt="0"/>
      <dgm:spPr/>
    </dgm:pt>
  </dgm:ptLst>
  <dgm:cxnLst>
    <dgm:cxn modelId="{FDFCC6BE-39ED-7948-B46C-0761EA2E3143}" type="presOf" srcId="{FBE39E68-FFEA-2544-B36D-6DF7C04F31EA}" destId="{7833EB88-DAE8-DE41-8DC4-A85FEEB73FFA}" srcOrd="1" destOrd="0" presId="urn:microsoft.com/office/officeart/2009/3/layout/HorizontalOrganizationChart"/>
    <dgm:cxn modelId="{541ACD30-808B-8C49-B931-EB6DF46C5F25}" type="presOf" srcId="{FBC35956-D44F-674B-8E61-3006968D7A32}" destId="{B0F2756E-D3D2-7647-BB1C-5AF54294D548}" srcOrd="0" destOrd="0" presId="urn:microsoft.com/office/officeart/2009/3/layout/HorizontalOrganizationChart"/>
    <dgm:cxn modelId="{DE2D2DF9-D181-7A44-9F5E-6BEFAA2BCDE6}" type="presOf" srcId="{EECF337E-BA87-8C4B-91C7-F07B805E6A52}" destId="{305925BE-3A21-D846-A8B1-DC910EB7E5FB}" srcOrd="1" destOrd="0" presId="urn:microsoft.com/office/officeart/2009/3/layout/HorizontalOrganizationChart"/>
    <dgm:cxn modelId="{08457093-8D47-F149-A35A-CFD1CB91A3D0}" type="presOf" srcId="{BC3BF3E4-6599-5B44-A7A0-C9200AB74E2F}" destId="{FCE3F194-5C17-494D-BBED-332FF460A128}" srcOrd="0" destOrd="0" presId="urn:microsoft.com/office/officeart/2009/3/layout/HorizontalOrganizationChart"/>
    <dgm:cxn modelId="{EC6DE8E0-E840-7C40-A690-49492FE2B748}" type="presOf" srcId="{8701BA68-2CB0-5B47-9344-AE907328FE1B}" destId="{30405508-B0AD-794D-9FCA-ECD9EBC10BA8}" srcOrd="0" destOrd="0" presId="urn:microsoft.com/office/officeart/2009/3/layout/HorizontalOrganizationChart"/>
    <dgm:cxn modelId="{3D3B7E6A-FECD-7840-9AEA-4E70969E6757}" srcId="{B91D8356-2834-E44A-9DCE-D3D383C21014}" destId="{FBE39E68-FFEA-2544-B36D-6DF7C04F31EA}" srcOrd="0" destOrd="0" parTransId="{4361063C-0E97-EA49-AD6B-143A72CFC12F}" sibTransId="{BFA1E67B-5599-DC4C-AA26-EC92DF40AC64}"/>
    <dgm:cxn modelId="{06C4AF57-52A3-614B-A511-8B54323763F8}" type="presOf" srcId="{EECF337E-BA87-8C4B-91C7-F07B805E6A52}" destId="{B172BF59-05A1-1341-B44C-FC28C1399286}" srcOrd="0" destOrd="0" presId="urn:microsoft.com/office/officeart/2009/3/layout/HorizontalOrganizationChart"/>
    <dgm:cxn modelId="{C9329DB1-6CA0-4646-877C-0D3FFAC84B67}" type="presOf" srcId="{8701BA68-2CB0-5B47-9344-AE907328FE1B}" destId="{06DFA6D6-FC41-0E47-8805-8EABDAA6E153}" srcOrd="1" destOrd="0" presId="urn:microsoft.com/office/officeart/2009/3/layout/HorizontalOrganizationChart"/>
    <dgm:cxn modelId="{7606896F-50DA-954E-A430-3F9C6F0FB94F}" type="presOf" srcId="{7E47B987-3D2A-4D4D-8651-A1E304B4B80C}" destId="{546EC7EB-3C9B-2749-B234-40EB57AAE8F4}" srcOrd="0" destOrd="0" presId="urn:microsoft.com/office/officeart/2009/3/layout/HorizontalOrganizationChart"/>
    <dgm:cxn modelId="{2637CB8B-1BDA-4B44-9DA6-4512AD6442F2}" srcId="{FBE39E68-FFEA-2544-B36D-6DF7C04F31EA}" destId="{EECF337E-BA87-8C4B-91C7-F07B805E6A52}" srcOrd="0" destOrd="0" parTransId="{8C257331-2A12-FE46-8D28-CED177C61C58}" sibTransId="{55680F2F-23CF-544A-B588-E63B73019555}"/>
    <dgm:cxn modelId="{26156275-1E1C-DF42-9C0F-017275345690}" type="presOf" srcId="{BFD9FA3C-6983-CF42-834B-56937DA22523}" destId="{B7D590D8-0F5B-BF4C-837E-171E39F699DB}" srcOrd="1" destOrd="0" presId="urn:microsoft.com/office/officeart/2009/3/layout/HorizontalOrganizationChart"/>
    <dgm:cxn modelId="{F163D2C0-E06A-A545-B564-D9849A1B19B8}" type="presOf" srcId="{33F46580-46A1-DE45-B06C-DE1D0F2A27F3}" destId="{0FEBE54B-E52F-3747-8EDA-508B4A23AEA8}" srcOrd="0" destOrd="0" presId="urn:microsoft.com/office/officeart/2009/3/layout/HorizontalOrganizationChart"/>
    <dgm:cxn modelId="{07566F93-82C9-AD4B-8BB2-BC82547A65F0}" type="presOf" srcId="{73259CE7-3215-824D-85C4-A2AB23DE76A7}" destId="{C3304BC9-1184-E840-A6EC-AD38D2E6E6F4}" srcOrd="0" destOrd="0" presId="urn:microsoft.com/office/officeart/2009/3/layout/HorizontalOrganizationChart"/>
    <dgm:cxn modelId="{2A1BA757-21FC-6B46-A944-EFE5C127E449}" type="presOf" srcId="{FBE39E68-FFEA-2544-B36D-6DF7C04F31EA}" destId="{024E0F57-220B-DD4E-8CA2-F98EA0B3548A}" srcOrd="0" destOrd="0" presId="urn:microsoft.com/office/officeart/2009/3/layout/HorizontalOrganizationChart"/>
    <dgm:cxn modelId="{95F2E500-CE79-6142-ACE9-D0E53125403E}" type="presOf" srcId="{A192D1D8-DF9F-0640-B15E-7F5AB91C6215}" destId="{15AE1774-640E-5F4C-ABD8-6B9A4E8658EB}" srcOrd="0" destOrd="0" presId="urn:microsoft.com/office/officeart/2009/3/layout/HorizontalOrganizationChart"/>
    <dgm:cxn modelId="{E26BC177-B049-8F46-9855-6FBBDFB0986D}" type="presOf" srcId="{BC3BF3E4-6599-5B44-A7A0-C9200AB74E2F}" destId="{930F255A-6864-EB43-99D3-6D914A60C5C9}" srcOrd="1" destOrd="0" presId="urn:microsoft.com/office/officeart/2009/3/layout/HorizontalOrganizationChart"/>
    <dgm:cxn modelId="{4A963548-B8FB-A44B-9871-E43CF1086116}" type="presOf" srcId="{B91D8356-2834-E44A-9DCE-D3D383C21014}" destId="{4514BF27-71D6-604D-ABDE-5BA008AEC858}" srcOrd="0" destOrd="0" presId="urn:microsoft.com/office/officeart/2009/3/layout/HorizontalOrganizationChart"/>
    <dgm:cxn modelId="{9280D3BE-8FEA-DA43-A66D-C97D5E232108}" type="presOf" srcId="{BFD9FA3C-6983-CF42-834B-56937DA22523}" destId="{F90D6F77-43F6-F44B-84F0-474470B5BB17}" srcOrd="0" destOrd="0" presId="urn:microsoft.com/office/officeart/2009/3/layout/HorizontalOrganizationChart"/>
    <dgm:cxn modelId="{ECE0FFC5-FEE7-644D-8551-7925A06B565E}" srcId="{EECF337E-BA87-8C4B-91C7-F07B805E6A52}" destId="{BFD9FA3C-6983-CF42-834B-56937DA22523}" srcOrd="2" destOrd="0" parTransId="{7E47B987-3D2A-4D4D-8651-A1E304B4B80C}" sibTransId="{1E9D99DF-5F40-B04E-B423-693EEE2329C1}"/>
    <dgm:cxn modelId="{35327B33-3526-054E-872F-110F672C7D8A}" type="presOf" srcId="{33F46580-46A1-DE45-B06C-DE1D0F2A27F3}" destId="{C35C46A7-AE37-404D-8A74-442E87B43900}" srcOrd="1" destOrd="0" presId="urn:microsoft.com/office/officeart/2009/3/layout/HorizontalOrganizationChart"/>
    <dgm:cxn modelId="{2F28D2B6-862C-764D-8F7E-C265DCA980C8}" srcId="{EECF337E-BA87-8C4B-91C7-F07B805E6A52}" destId="{8701BA68-2CB0-5B47-9344-AE907328FE1B}" srcOrd="0" destOrd="0" parTransId="{A192D1D8-DF9F-0640-B15E-7F5AB91C6215}" sibTransId="{31050738-390B-5940-A0D9-33B53B761625}"/>
    <dgm:cxn modelId="{9FF99EA5-0DD1-FC44-84DA-4A2B0065887A}" srcId="{EECF337E-BA87-8C4B-91C7-F07B805E6A52}" destId="{33F46580-46A1-DE45-B06C-DE1D0F2A27F3}" srcOrd="1" destOrd="0" parTransId="{73259CE7-3215-824D-85C4-A2AB23DE76A7}" sibTransId="{B0AFC04B-A34C-B840-9E0C-E0549B38FE40}"/>
    <dgm:cxn modelId="{0A19ECDD-4BD9-6148-8F74-40C35B7116D5}" type="presOf" srcId="{8C257331-2A12-FE46-8D28-CED177C61C58}" destId="{244509BE-7AA7-7249-AFD0-FD79C955ED37}" srcOrd="0" destOrd="0" presId="urn:microsoft.com/office/officeart/2009/3/layout/HorizontalOrganizationChart"/>
    <dgm:cxn modelId="{5D3FFA69-3BA4-F445-961C-477F34DBD924}" srcId="{FBE39E68-FFEA-2544-B36D-6DF7C04F31EA}" destId="{BC3BF3E4-6599-5B44-A7A0-C9200AB74E2F}" srcOrd="1" destOrd="0" parTransId="{FBC35956-D44F-674B-8E61-3006968D7A32}" sibTransId="{DB3AC2E0-D0A2-8149-833E-17E4007C2B66}"/>
    <dgm:cxn modelId="{0729F8AA-A3AE-4F47-939D-B3238D72B6F3}" type="presParOf" srcId="{4514BF27-71D6-604D-ABDE-5BA008AEC858}" destId="{7309371F-32A0-F34E-AA17-9FF8B875CF19}" srcOrd="0" destOrd="0" presId="urn:microsoft.com/office/officeart/2009/3/layout/HorizontalOrganizationChart"/>
    <dgm:cxn modelId="{31EB8E35-9F8B-004C-B1E7-EBF9C14A4011}" type="presParOf" srcId="{7309371F-32A0-F34E-AA17-9FF8B875CF19}" destId="{237ACCA2-3BD4-314F-9FA5-AB9F506F1858}" srcOrd="0" destOrd="0" presId="urn:microsoft.com/office/officeart/2009/3/layout/HorizontalOrganizationChart"/>
    <dgm:cxn modelId="{0F68BB51-69C3-5546-8A04-F2B7D7632763}" type="presParOf" srcId="{237ACCA2-3BD4-314F-9FA5-AB9F506F1858}" destId="{024E0F57-220B-DD4E-8CA2-F98EA0B3548A}" srcOrd="0" destOrd="0" presId="urn:microsoft.com/office/officeart/2009/3/layout/HorizontalOrganizationChart"/>
    <dgm:cxn modelId="{4ADCC705-F1F2-AA4F-BBCE-B513D76CD450}" type="presParOf" srcId="{237ACCA2-3BD4-314F-9FA5-AB9F506F1858}" destId="{7833EB88-DAE8-DE41-8DC4-A85FEEB73FFA}" srcOrd="1" destOrd="0" presId="urn:microsoft.com/office/officeart/2009/3/layout/HorizontalOrganizationChart"/>
    <dgm:cxn modelId="{369DFD12-2C0D-3B4A-82B2-D3762C93193A}" type="presParOf" srcId="{7309371F-32A0-F34E-AA17-9FF8B875CF19}" destId="{9D553F78-0752-FF4E-86ED-73352082A100}" srcOrd="1" destOrd="0" presId="urn:microsoft.com/office/officeart/2009/3/layout/HorizontalOrganizationChart"/>
    <dgm:cxn modelId="{7C668329-67A4-C24B-8253-EC26D8B773AB}" type="presParOf" srcId="{9D553F78-0752-FF4E-86ED-73352082A100}" destId="{244509BE-7AA7-7249-AFD0-FD79C955ED37}" srcOrd="0" destOrd="0" presId="urn:microsoft.com/office/officeart/2009/3/layout/HorizontalOrganizationChart"/>
    <dgm:cxn modelId="{EE46EF85-AA9B-0340-8BB2-8F0C870DE10B}" type="presParOf" srcId="{9D553F78-0752-FF4E-86ED-73352082A100}" destId="{3A0FD271-6514-954C-9E70-3B72B5EE75B8}" srcOrd="1" destOrd="0" presId="urn:microsoft.com/office/officeart/2009/3/layout/HorizontalOrganizationChart"/>
    <dgm:cxn modelId="{35878D1A-879F-D94C-9CA2-DBDE58B34C10}" type="presParOf" srcId="{3A0FD271-6514-954C-9E70-3B72B5EE75B8}" destId="{F4F76C46-4531-7F48-A852-1277827FC601}" srcOrd="0" destOrd="0" presId="urn:microsoft.com/office/officeart/2009/3/layout/HorizontalOrganizationChart"/>
    <dgm:cxn modelId="{05473FC0-E214-1747-ADCE-5418B7A07A45}" type="presParOf" srcId="{F4F76C46-4531-7F48-A852-1277827FC601}" destId="{B172BF59-05A1-1341-B44C-FC28C1399286}" srcOrd="0" destOrd="0" presId="urn:microsoft.com/office/officeart/2009/3/layout/HorizontalOrganizationChart"/>
    <dgm:cxn modelId="{2F70B9B1-7835-674E-8959-E07B9F938776}" type="presParOf" srcId="{F4F76C46-4531-7F48-A852-1277827FC601}" destId="{305925BE-3A21-D846-A8B1-DC910EB7E5FB}" srcOrd="1" destOrd="0" presId="urn:microsoft.com/office/officeart/2009/3/layout/HorizontalOrganizationChart"/>
    <dgm:cxn modelId="{7C59AB62-0812-1842-B411-3939193CF17F}" type="presParOf" srcId="{3A0FD271-6514-954C-9E70-3B72B5EE75B8}" destId="{E0B8A158-1483-314E-89C4-893DEF9E55D0}" srcOrd="1" destOrd="0" presId="urn:microsoft.com/office/officeart/2009/3/layout/HorizontalOrganizationChart"/>
    <dgm:cxn modelId="{F126B052-3959-8142-B5D0-85659DAB4ADF}" type="presParOf" srcId="{E0B8A158-1483-314E-89C4-893DEF9E55D0}" destId="{15AE1774-640E-5F4C-ABD8-6B9A4E8658EB}" srcOrd="0" destOrd="0" presId="urn:microsoft.com/office/officeart/2009/3/layout/HorizontalOrganizationChart"/>
    <dgm:cxn modelId="{9F41A5FD-E978-0A49-B41C-789B39D028E6}" type="presParOf" srcId="{E0B8A158-1483-314E-89C4-893DEF9E55D0}" destId="{187B0D65-9728-C642-9F29-9D468AE3D8D7}" srcOrd="1" destOrd="0" presId="urn:microsoft.com/office/officeart/2009/3/layout/HorizontalOrganizationChart"/>
    <dgm:cxn modelId="{60485CD0-7606-7845-BCE9-ED9D993CDC2D}" type="presParOf" srcId="{187B0D65-9728-C642-9F29-9D468AE3D8D7}" destId="{8B20E0BD-CD53-5E45-8788-EB98A4B0E65F}" srcOrd="0" destOrd="0" presId="urn:microsoft.com/office/officeart/2009/3/layout/HorizontalOrganizationChart"/>
    <dgm:cxn modelId="{1441C4D5-26AC-6942-8ED6-A059F33129F0}" type="presParOf" srcId="{8B20E0BD-CD53-5E45-8788-EB98A4B0E65F}" destId="{30405508-B0AD-794D-9FCA-ECD9EBC10BA8}" srcOrd="0" destOrd="0" presId="urn:microsoft.com/office/officeart/2009/3/layout/HorizontalOrganizationChart"/>
    <dgm:cxn modelId="{770E56D0-DF9B-1943-8E8F-A3128ADFB79D}" type="presParOf" srcId="{8B20E0BD-CD53-5E45-8788-EB98A4B0E65F}" destId="{06DFA6D6-FC41-0E47-8805-8EABDAA6E153}" srcOrd="1" destOrd="0" presId="urn:microsoft.com/office/officeart/2009/3/layout/HorizontalOrganizationChart"/>
    <dgm:cxn modelId="{38E93897-0EC7-1B4D-818F-57CFD0D3E6E2}" type="presParOf" srcId="{187B0D65-9728-C642-9F29-9D468AE3D8D7}" destId="{498608F5-4A15-FF4D-B71C-B32F277CA0CA}" srcOrd="1" destOrd="0" presId="urn:microsoft.com/office/officeart/2009/3/layout/HorizontalOrganizationChart"/>
    <dgm:cxn modelId="{FE241894-5D67-3C48-8890-23AFD280269D}" type="presParOf" srcId="{187B0D65-9728-C642-9F29-9D468AE3D8D7}" destId="{7C0DE7DE-24CE-CC4C-AC02-BE2A9389BCA0}" srcOrd="2" destOrd="0" presId="urn:microsoft.com/office/officeart/2009/3/layout/HorizontalOrganizationChart"/>
    <dgm:cxn modelId="{36847387-E5A2-674A-8F47-D1A433845D15}" type="presParOf" srcId="{E0B8A158-1483-314E-89C4-893DEF9E55D0}" destId="{C3304BC9-1184-E840-A6EC-AD38D2E6E6F4}" srcOrd="2" destOrd="0" presId="urn:microsoft.com/office/officeart/2009/3/layout/HorizontalOrganizationChart"/>
    <dgm:cxn modelId="{E7FF9695-AEE9-8647-BE23-EF8471514CBF}" type="presParOf" srcId="{E0B8A158-1483-314E-89C4-893DEF9E55D0}" destId="{E3766D7E-783D-1D42-A042-ECDD968A6BE5}" srcOrd="3" destOrd="0" presId="urn:microsoft.com/office/officeart/2009/3/layout/HorizontalOrganizationChart"/>
    <dgm:cxn modelId="{C57C9645-9AB3-3147-94A6-3DCD49E30460}" type="presParOf" srcId="{E3766D7E-783D-1D42-A042-ECDD968A6BE5}" destId="{20AD813C-F02D-9642-8160-290D5A6EE237}" srcOrd="0" destOrd="0" presId="urn:microsoft.com/office/officeart/2009/3/layout/HorizontalOrganizationChart"/>
    <dgm:cxn modelId="{F4EE7F06-EC03-D44E-B7C7-C62125C54DD5}" type="presParOf" srcId="{20AD813C-F02D-9642-8160-290D5A6EE237}" destId="{0FEBE54B-E52F-3747-8EDA-508B4A23AEA8}" srcOrd="0" destOrd="0" presId="urn:microsoft.com/office/officeart/2009/3/layout/HorizontalOrganizationChart"/>
    <dgm:cxn modelId="{8AAB2EC0-9C6F-7341-B1C3-D0EA0925A424}" type="presParOf" srcId="{20AD813C-F02D-9642-8160-290D5A6EE237}" destId="{C35C46A7-AE37-404D-8A74-442E87B43900}" srcOrd="1" destOrd="0" presId="urn:microsoft.com/office/officeart/2009/3/layout/HorizontalOrganizationChart"/>
    <dgm:cxn modelId="{958651AD-C05A-FE49-BA3D-F58DA592E3EA}" type="presParOf" srcId="{E3766D7E-783D-1D42-A042-ECDD968A6BE5}" destId="{77BAD929-E111-F849-9BE7-619715201DAC}" srcOrd="1" destOrd="0" presId="urn:microsoft.com/office/officeart/2009/3/layout/HorizontalOrganizationChart"/>
    <dgm:cxn modelId="{26A9E92E-13B5-3D4C-8B21-A0A990CB2021}" type="presParOf" srcId="{E3766D7E-783D-1D42-A042-ECDD968A6BE5}" destId="{C47FD4CA-C18F-F646-B0D9-9E4C6E6B4DA7}" srcOrd="2" destOrd="0" presId="urn:microsoft.com/office/officeart/2009/3/layout/HorizontalOrganizationChart"/>
    <dgm:cxn modelId="{79FEF05A-C602-9F40-A24A-B479E7608EAC}" type="presParOf" srcId="{E0B8A158-1483-314E-89C4-893DEF9E55D0}" destId="{546EC7EB-3C9B-2749-B234-40EB57AAE8F4}" srcOrd="4" destOrd="0" presId="urn:microsoft.com/office/officeart/2009/3/layout/HorizontalOrganizationChart"/>
    <dgm:cxn modelId="{F29A1F43-7FDE-BB45-AF68-1E34090D011E}" type="presParOf" srcId="{E0B8A158-1483-314E-89C4-893DEF9E55D0}" destId="{5EA0B7A7-55FB-BA4A-8BB6-FCC33AC96AB9}" srcOrd="5" destOrd="0" presId="urn:microsoft.com/office/officeart/2009/3/layout/HorizontalOrganizationChart"/>
    <dgm:cxn modelId="{1A7BB548-2E4F-A34C-9807-97D39B8CC934}" type="presParOf" srcId="{5EA0B7A7-55FB-BA4A-8BB6-FCC33AC96AB9}" destId="{8311AD51-0C65-2446-AAB7-428CC663E555}" srcOrd="0" destOrd="0" presId="urn:microsoft.com/office/officeart/2009/3/layout/HorizontalOrganizationChart"/>
    <dgm:cxn modelId="{82011BF1-BCC7-364C-BE99-AAC40D7CAE0B}" type="presParOf" srcId="{8311AD51-0C65-2446-AAB7-428CC663E555}" destId="{F90D6F77-43F6-F44B-84F0-474470B5BB17}" srcOrd="0" destOrd="0" presId="urn:microsoft.com/office/officeart/2009/3/layout/HorizontalOrganizationChart"/>
    <dgm:cxn modelId="{EF7BA113-A33E-E643-9620-44E0527B5034}" type="presParOf" srcId="{8311AD51-0C65-2446-AAB7-428CC663E555}" destId="{B7D590D8-0F5B-BF4C-837E-171E39F699DB}" srcOrd="1" destOrd="0" presId="urn:microsoft.com/office/officeart/2009/3/layout/HorizontalOrganizationChart"/>
    <dgm:cxn modelId="{CE35B6B8-A773-7349-8050-4CFC5DFEBC92}" type="presParOf" srcId="{5EA0B7A7-55FB-BA4A-8BB6-FCC33AC96AB9}" destId="{FC5BC8BF-E3B2-2546-AE7F-D4405CDC4056}" srcOrd="1" destOrd="0" presId="urn:microsoft.com/office/officeart/2009/3/layout/HorizontalOrganizationChart"/>
    <dgm:cxn modelId="{B25BDABC-FD1A-9642-A8D2-D30F7ACE5F04}" type="presParOf" srcId="{5EA0B7A7-55FB-BA4A-8BB6-FCC33AC96AB9}" destId="{DD68983B-171E-4A4F-B871-A39F56CD02B5}" srcOrd="2" destOrd="0" presId="urn:microsoft.com/office/officeart/2009/3/layout/HorizontalOrganizationChart"/>
    <dgm:cxn modelId="{E1BAC830-2848-7948-AAF1-813CC46323DA}" type="presParOf" srcId="{3A0FD271-6514-954C-9E70-3B72B5EE75B8}" destId="{C84106AF-4D1E-BD41-BE13-F306A0E2654E}" srcOrd="2" destOrd="0" presId="urn:microsoft.com/office/officeart/2009/3/layout/HorizontalOrganizationChart"/>
    <dgm:cxn modelId="{9F62C10B-1FA7-7048-AC7A-A9BB4F93F35B}" type="presParOf" srcId="{9D553F78-0752-FF4E-86ED-73352082A100}" destId="{B0F2756E-D3D2-7647-BB1C-5AF54294D548}" srcOrd="2" destOrd="0" presId="urn:microsoft.com/office/officeart/2009/3/layout/HorizontalOrganizationChart"/>
    <dgm:cxn modelId="{4EB168D6-3B4B-2741-82C9-4E49624D5F82}" type="presParOf" srcId="{9D553F78-0752-FF4E-86ED-73352082A100}" destId="{045CB83C-A2EB-0549-8C6C-35444CFCD4A6}" srcOrd="3" destOrd="0" presId="urn:microsoft.com/office/officeart/2009/3/layout/HorizontalOrganizationChart"/>
    <dgm:cxn modelId="{20CEA1DC-6566-FE42-A658-7878C5E1A512}" type="presParOf" srcId="{045CB83C-A2EB-0549-8C6C-35444CFCD4A6}" destId="{3DA3DC08-8FAD-274A-A2A9-0D526874CABC}" srcOrd="0" destOrd="0" presId="urn:microsoft.com/office/officeart/2009/3/layout/HorizontalOrganizationChart"/>
    <dgm:cxn modelId="{6028949E-CA53-B14E-BDE1-1D27FFCBE872}" type="presParOf" srcId="{3DA3DC08-8FAD-274A-A2A9-0D526874CABC}" destId="{FCE3F194-5C17-494D-BBED-332FF460A128}" srcOrd="0" destOrd="0" presId="urn:microsoft.com/office/officeart/2009/3/layout/HorizontalOrganizationChart"/>
    <dgm:cxn modelId="{620FDA1C-B99D-2F4A-A710-E82A912AF181}" type="presParOf" srcId="{3DA3DC08-8FAD-274A-A2A9-0D526874CABC}" destId="{930F255A-6864-EB43-99D3-6D914A60C5C9}" srcOrd="1" destOrd="0" presId="urn:microsoft.com/office/officeart/2009/3/layout/HorizontalOrganizationChart"/>
    <dgm:cxn modelId="{4730FA23-DDB8-AA48-B5B7-42C55358ECBE}" type="presParOf" srcId="{045CB83C-A2EB-0549-8C6C-35444CFCD4A6}" destId="{F180B035-003D-604A-B3A5-EEEC2EEB4C61}" srcOrd="1" destOrd="0" presId="urn:microsoft.com/office/officeart/2009/3/layout/HorizontalOrganizationChart"/>
    <dgm:cxn modelId="{BA1C76B1-A56D-524E-8A9F-740A3C1C9347}" type="presParOf" srcId="{045CB83C-A2EB-0549-8C6C-35444CFCD4A6}" destId="{3A00129E-E6FB-BB4E-84E1-F738E1C411D6}" srcOrd="2" destOrd="0" presId="urn:microsoft.com/office/officeart/2009/3/layout/HorizontalOrganizationChart"/>
    <dgm:cxn modelId="{D420D287-CE4E-F64C-89DB-06A96A118314}" type="presParOf" srcId="{7309371F-32A0-F34E-AA17-9FF8B875CF19}" destId="{6114C524-D646-9843-A366-05AA55F6F1C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6E384F-A6C2-414C-8864-411B9C72A2CB}"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0F7E7111-71D8-0742-9B2D-B3D0E490F83E}">
      <dgm:prSet phldrT="[Text]"/>
      <dgm:spPr/>
      <dgm:t>
        <a:bodyPr/>
        <a:lstStyle/>
        <a:p>
          <a:r>
            <a:rPr lang="zh-CN" altLang="en-US" dirty="0"/>
            <a:t>抗辩权</a:t>
          </a:r>
          <a:endParaRPr lang="en-US" dirty="0"/>
        </a:p>
      </dgm:t>
    </dgm:pt>
    <dgm:pt modelId="{86E8F643-8C5E-1348-A3FE-450B3D0F0BF4}" type="parTrans" cxnId="{A0A55C70-B2A5-1548-ADD5-69FC5B599736}">
      <dgm:prSet/>
      <dgm:spPr/>
      <dgm:t>
        <a:bodyPr/>
        <a:lstStyle/>
        <a:p>
          <a:endParaRPr lang="en-US"/>
        </a:p>
      </dgm:t>
    </dgm:pt>
    <dgm:pt modelId="{E5858C10-1648-7C4B-9103-AD79FB8A3844}" type="sibTrans" cxnId="{A0A55C70-B2A5-1548-ADD5-69FC5B599736}">
      <dgm:prSet/>
      <dgm:spPr/>
      <dgm:t>
        <a:bodyPr/>
        <a:lstStyle/>
        <a:p>
          <a:endParaRPr lang="en-US"/>
        </a:p>
      </dgm:t>
    </dgm:pt>
    <dgm:pt modelId="{97CE155E-77A2-AE41-95E6-80F799ADF6DB}">
      <dgm:prSet phldrT="[Text]"/>
      <dgm:spPr/>
      <dgm:t>
        <a:bodyPr/>
        <a:lstStyle/>
        <a:p>
          <a:r>
            <a:rPr lang="zh-CN" altLang="en-US" dirty="0"/>
            <a:t>先履行抗辩权</a:t>
          </a:r>
          <a:endParaRPr lang="en-US" dirty="0"/>
        </a:p>
      </dgm:t>
    </dgm:pt>
    <dgm:pt modelId="{508F385D-8F9E-7F43-80A5-44DF4057D924}" type="parTrans" cxnId="{068ED04E-9BC0-1342-92A7-2D437F847429}">
      <dgm:prSet/>
      <dgm:spPr/>
      <dgm:t>
        <a:bodyPr/>
        <a:lstStyle/>
        <a:p>
          <a:endParaRPr lang="en-US"/>
        </a:p>
      </dgm:t>
    </dgm:pt>
    <dgm:pt modelId="{54CFBBC6-EBD7-894C-96FC-255B41F24B29}" type="sibTrans" cxnId="{068ED04E-9BC0-1342-92A7-2D437F847429}">
      <dgm:prSet/>
      <dgm:spPr/>
      <dgm:t>
        <a:bodyPr/>
        <a:lstStyle/>
        <a:p>
          <a:endParaRPr lang="en-US"/>
        </a:p>
      </dgm:t>
    </dgm:pt>
    <dgm:pt modelId="{E00F1314-75BB-D143-87B7-A0A7B4F9C2ED}">
      <dgm:prSet phldrT="[Text]"/>
      <dgm:spPr/>
      <dgm:t>
        <a:bodyPr/>
        <a:lstStyle/>
        <a:p>
          <a:r>
            <a:rPr lang="zh-CN" altLang="en-US" dirty="0"/>
            <a:t>不安抗辩权</a:t>
          </a:r>
          <a:endParaRPr lang="en-US" dirty="0"/>
        </a:p>
      </dgm:t>
    </dgm:pt>
    <dgm:pt modelId="{68E9E406-8C3D-AD47-97AD-351FBC550786}" type="parTrans" cxnId="{DE250277-3C92-044E-8E24-A772933D1D26}">
      <dgm:prSet/>
      <dgm:spPr/>
      <dgm:t>
        <a:bodyPr/>
        <a:lstStyle/>
        <a:p>
          <a:endParaRPr lang="en-US"/>
        </a:p>
      </dgm:t>
    </dgm:pt>
    <dgm:pt modelId="{D00A9865-E0DF-F048-B252-0D15EBF19850}" type="sibTrans" cxnId="{DE250277-3C92-044E-8E24-A772933D1D26}">
      <dgm:prSet/>
      <dgm:spPr/>
      <dgm:t>
        <a:bodyPr/>
        <a:lstStyle/>
        <a:p>
          <a:endParaRPr lang="en-US"/>
        </a:p>
      </dgm:t>
    </dgm:pt>
    <dgm:pt modelId="{469E35C6-E28F-4E4D-843F-A18D85504793}">
      <dgm:prSet phldrT="[Text]"/>
      <dgm:spPr/>
      <dgm:t>
        <a:bodyPr/>
        <a:lstStyle/>
        <a:p>
          <a:r>
            <a:rPr lang="zh-CN" altLang="en-US" dirty="0"/>
            <a:t>同时履行抗辩权</a:t>
          </a:r>
          <a:endParaRPr lang="en-US" dirty="0"/>
        </a:p>
      </dgm:t>
    </dgm:pt>
    <dgm:pt modelId="{A297FB63-27A3-8644-965C-34A209092644}" type="parTrans" cxnId="{67E79A70-EC23-7D4C-BDC7-F85CFC1299EA}">
      <dgm:prSet/>
      <dgm:spPr/>
      <dgm:t>
        <a:bodyPr/>
        <a:lstStyle/>
        <a:p>
          <a:endParaRPr lang="en-US"/>
        </a:p>
      </dgm:t>
    </dgm:pt>
    <dgm:pt modelId="{7A09D239-DD72-3742-ADD2-0698B6A2AAE4}" type="sibTrans" cxnId="{67E79A70-EC23-7D4C-BDC7-F85CFC1299EA}">
      <dgm:prSet/>
      <dgm:spPr/>
      <dgm:t>
        <a:bodyPr/>
        <a:lstStyle/>
        <a:p>
          <a:endParaRPr lang="en-US"/>
        </a:p>
      </dgm:t>
    </dgm:pt>
    <dgm:pt modelId="{E04661F9-8C7E-924A-89A6-635E4E52008A}" type="pres">
      <dgm:prSet presAssocID="{7D6E384F-A6C2-414C-8864-411B9C72A2CB}" presName="hierChild1" presStyleCnt="0">
        <dgm:presLayoutVars>
          <dgm:chPref val="1"/>
          <dgm:dir/>
          <dgm:animOne val="branch"/>
          <dgm:animLvl val="lvl"/>
          <dgm:resizeHandles/>
        </dgm:presLayoutVars>
      </dgm:prSet>
      <dgm:spPr/>
      <dgm:t>
        <a:bodyPr/>
        <a:lstStyle/>
        <a:p>
          <a:endParaRPr lang="zh-CN" altLang="en-US"/>
        </a:p>
      </dgm:t>
    </dgm:pt>
    <dgm:pt modelId="{AE775C48-182A-8040-BE35-E4EEDC5C6353}" type="pres">
      <dgm:prSet presAssocID="{0F7E7111-71D8-0742-9B2D-B3D0E490F83E}" presName="hierRoot1" presStyleCnt="0"/>
      <dgm:spPr/>
    </dgm:pt>
    <dgm:pt modelId="{1069E014-A4F5-8A48-86FE-A15145C52E9C}" type="pres">
      <dgm:prSet presAssocID="{0F7E7111-71D8-0742-9B2D-B3D0E490F83E}" presName="composite" presStyleCnt="0"/>
      <dgm:spPr/>
    </dgm:pt>
    <dgm:pt modelId="{7AEF2F69-E3A2-EC43-86E0-D7962F0281C6}" type="pres">
      <dgm:prSet presAssocID="{0F7E7111-71D8-0742-9B2D-B3D0E490F83E}" presName="background" presStyleLbl="node0" presStyleIdx="0" presStyleCnt="1"/>
      <dgm:spPr/>
    </dgm:pt>
    <dgm:pt modelId="{028E004E-9B88-4B43-A955-27CB3AF03D47}" type="pres">
      <dgm:prSet presAssocID="{0F7E7111-71D8-0742-9B2D-B3D0E490F83E}" presName="text" presStyleLbl="fgAcc0" presStyleIdx="0" presStyleCnt="1" custLinFactNeighborX="-1912" custLinFactNeighborY="5901">
        <dgm:presLayoutVars>
          <dgm:chPref val="3"/>
        </dgm:presLayoutVars>
      </dgm:prSet>
      <dgm:spPr/>
      <dgm:t>
        <a:bodyPr/>
        <a:lstStyle/>
        <a:p>
          <a:endParaRPr lang="zh-CN" altLang="en-US"/>
        </a:p>
      </dgm:t>
    </dgm:pt>
    <dgm:pt modelId="{268A5D9B-7E6B-B043-9B23-147D89FFAF37}" type="pres">
      <dgm:prSet presAssocID="{0F7E7111-71D8-0742-9B2D-B3D0E490F83E}" presName="hierChild2" presStyleCnt="0"/>
      <dgm:spPr/>
    </dgm:pt>
    <dgm:pt modelId="{45CB4984-8A9E-9840-AB15-A6D86DD41FBB}" type="pres">
      <dgm:prSet presAssocID="{A297FB63-27A3-8644-965C-34A209092644}" presName="Name10" presStyleLbl="parChTrans1D2" presStyleIdx="0" presStyleCnt="3"/>
      <dgm:spPr/>
      <dgm:t>
        <a:bodyPr/>
        <a:lstStyle/>
        <a:p>
          <a:endParaRPr lang="zh-CN" altLang="en-US"/>
        </a:p>
      </dgm:t>
    </dgm:pt>
    <dgm:pt modelId="{49E097D4-96B3-A344-BE67-7A2B686184E6}" type="pres">
      <dgm:prSet presAssocID="{469E35C6-E28F-4E4D-843F-A18D85504793}" presName="hierRoot2" presStyleCnt="0"/>
      <dgm:spPr/>
    </dgm:pt>
    <dgm:pt modelId="{5EC80EEE-FDD3-A04B-8CF3-87DB64D49EB1}" type="pres">
      <dgm:prSet presAssocID="{469E35C6-E28F-4E4D-843F-A18D85504793}" presName="composite2" presStyleCnt="0"/>
      <dgm:spPr/>
    </dgm:pt>
    <dgm:pt modelId="{22113D51-4D53-834E-853C-3105C52E1BFD}" type="pres">
      <dgm:prSet presAssocID="{469E35C6-E28F-4E4D-843F-A18D85504793}" presName="background2" presStyleLbl="node2" presStyleIdx="0" presStyleCnt="3"/>
      <dgm:spPr/>
    </dgm:pt>
    <dgm:pt modelId="{716F5DCA-E2F9-7444-AD91-45F819415F2C}" type="pres">
      <dgm:prSet presAssocID="{469E35C6-E28F-4E4D-843F-A18D85504793}" presName="text2" presStyleLbl="fgAcc2" presStyleIdx="0" presStyleCnt="3">
        <dgm:presLayoutVars>
          <dgm:chPref val="3"/>
        </dgm:presLayoutVars>
      </dgm:prSet>
      <dgm:spPr/>
      <dgm:t>
        <a:bodyPr/>
        <a:lstStyle/>
        <a:p>
          <a:endParaRPr lang="zh-CN" altLang="en-US"/>
        </a:p>
      </dgm:t>
    </dgm:pt>
    <dgm:pt modelId="{8258B80A-604A-AB4B-8FD1-127984895B82}" type="pres">
      <dgm:prSet presAssocID="{469E35C6-E28F-4E4D-843F-A18D85504793}" presName="hierChild3" presStyleCnt="0"/>
      <dgm:spPr/>
    </dgm:pt>
    <dgm:pt modelId="{D92A52E3-FA87-0E4A-8215-AB52391E0868}" type="pres">
      <dgm:prSet presAssocID="{508F385D-8F9E-7F43-80A5-44DF4057D924}" presName="Name10" presStyleLbl="parChTrans1D2" presStyleIdx="1" presStyleCnt="3"/>
      <dgm:spPr/>
      <dgm:t>
        <a:bodyPr/>
        <a:lstStyle/>
        <a:p>
          <a:endParaRPr lang="zh-CN" altLang="en-US"/>
        </a:p>
      </dgm:t>
    </dgm:pt>
    <dgm:pt modelId="{0BDA0DC0-F287-CE4F-82AF-7CF1B4DCE05A}" type="pres">
      <dgm:prSet presAssocID="{97CE155E-77A2-AE41-95E6-80F799ADF6DB}" presName="hierRoot2" presStyleCnt="0"/>
      <dgm:spPr/>
    </dgm:pt>
    <dgm:pt modelId="{1D46EE1B-B4C0-EF48-82BE-309CABDB070E}" type="pres">
      <dgm:prSet presAssocID="{97CE155E-77A2-AE41-95E6-80F799ADF6DB}" presName="composite2" presStyleCnt="0"/>
      <dgm:spPr/>
    </dgm:pt>
    <dgm:pt modelId="{089CFEA9-B015-EF40-8E9B-024AB2486D60}" type="pres">
      <dgm:prSet presAssocID="{97CE155E-77A2-AE41-95E6-80F799ADF6DB}" presName="background2" presStyleLbl="node2" presStyleIdx="1" presStyleCnt="3"/>
      <dgm:spPr/>
    </dgm:pt>
    <dgm:pt modelId="{B6E4BE43-D0A6-7B4F-B16B-CFB7D98B5B1B}" type="pres">
      <dgm:prSet presAssocID="{97CE155E-77A2-AE41-95E6-80F799ADF6DB}" presName="text2" presStyleLbl="fgAcc2" presStyleIdx="1" presStyleCnt="3">
        <dgm:presLayoutVars>
          <dgm:chPref val="3"/>
        </dgm:presLayoutVars>
      </dgm:prSet>
      <dgm:spPr/>
      <dgm:t>
        <a:bodyPr/>
        <a:lstStyle/>
        <a:p>
          <a:endParaRPr lang="zh-CN" altLang="en-US"/>
        </a:p>
      </dgm:t>
    </dgm:pt>
    <dgm:pt modelId="{34D556A4-E024-E84E-ABFA-20602A909F7E}" type="pres">
      <dgm:prSet presAssocID="{97CE155E-77A2-AE41-95E6-80F799ADF6DB}" presName="hierChild3" presStyleCnt="0"/>
      <dgm:spPr/>
    </dgm:pt>
    <dgm:pt modelId="{E9D3FFB1-632B-CA40-AAA1-3D9EAA43C099}" type="pres">
      <dgm:prSet presAssocID="{68E9E406-8C3D-AD47-97AD-351FBC550786}" presName="Name10" presStyleLbl="parChTrans1D2" presStyleIdx="2" presStyleCnt="3"/>
      <dgm:spPr/>
      <dgm:t>
        <a:bodyPr/>
        <a:lstStyle/>
        <a:p>
          <a:endParaRPr lang="zh-CN" altLang="en-US"/>
        </a:p>
      </dgm:t>
    </dgm:pt>
    <dgm:pt modelId="{8FD2B927-A1C2-8C41-8DA4-D8316D34C822}" type="pres">
      <dgm:prSet presAssocID="{E00F1314-75BB-D143-87B7-A0A7B4F9C2ED}" presName="hierRoot2" presStyleCnt="0"/>
      <dgm:spPr/>
    </dgm:pt>
    <dgm:pt modelId="{05E027D5-A8BE-5F46-89A4-C08780776878}" type="pres">
      <dgm:prSet presAssocID="{E00F1314-75BB-D143-87B7-A0A7B4F9C2ED}" presName="composite2" presStyleCnt="0"/>
      <dgm:spPr/>
    </dgm:pt>
    <dgm:pt modelId="{E749A7EF-430F-E640-8ACC-C913C9E0C097}" type="pres">
      <dgm:prSet presAssocID="{E00F1314-75BB-D143-87B7-A0A7B4F9C2ED}" presName="background2" presStyleLbl="node2" presStyleIdx="2" presStyleCnt="3"/>
      <dgm:spPr/>
    </dgm:pt>
    <dgm:pt modelId="{B8AAB2A4-96B7-8341-980D-3091A65754B4}" type="pres">
      <dgm:prSet presAssocID="{E00F1314-75BB-D143-87B7-A0A7B4F9C2ED}" presName="text2" presStyleLbl="fgAcc2" presStyleIdx="2" presStyleCnt="3">
        <dgm:presLayoutVars>
          <dgm:chPref val="3"/>
        </dgm:presLayoutVars>
      </dgm:prSet>
      <dgm:spPr/>
      <dgm:t>
        <a:bodyPr/>
        <a:lstStyle/>
        <a:p>
          <a:endParaRPr lang="zh-CN" altLang="en-US"/>
        </a:p>
      </dgm:t>
    </dgm:pt>
    <dgm:pt modelId="{0462B330-0C0C-A242-A3F4-2BF1A0545BB1}" type="pres">
      <dgm:prSet presAssocID="{E00F1314-75BB-D143-87B7-A0A7B4F9C2ED}" presName="hierChild3" presStyleCnt="0"/>
      <dgm:spPr/>
    </dgm:pt>
  </dgm:ptLst>
  <dgm:cxnLst>
    <dgm:cxn modelId="{F9E16403-97E9-334B-9825-F43D5B027D59}" type="presOf" srcId="{E00F1314-75BB-D143-87B7-A0A7B4F9C2ED}" destId="{B8AAB2A4-96B7-8341-980D-3091A65754B4}" srcOrd="0" destOrd="0" presId="urn:microsoft.com/office/officeart/2005/8/layout/hierarchy1"/>
    <dgm:cxn modelId="{B1FA1D85-7CC4-3B42-96D5-9527DF65C5D5}" type="presOf" srcId="{7D6E384F-A6C2-414C-8864-411B9C72A2CB}" destId="{E04661F9-8C7E-924A-89A6-635E4E52008A}" srcOrd="0" destOrd="0" presId="urn:microsoft.com/office/officeart/2005/8/layout/hierarchy1"/>
    <dgm:cxn modelId="{FA7B132D-7601-BE45-8C3F-3C0B329D33D8}" type="presOf" srcId="{68E9E406-8C3D-AD47-97AD-351FBC550786}" destId="{E9D3FFB1-632B-CA40-AAA1-3D9EAA43C099}" srcOrd="0" destOrd="0" presId="urn:microsoft.com/office/officeart/2005/8/layout/hierarchy1"/>
    <dgm:cxn modelId="{068ED04E-9BC0-1342-92A7-2D437F847429}" srcId="{0F7E7111-71D8-0742-9B2D-B3D0E490F83E}" destId="{97CE155E-77A2-AE41-95E6-80F799ADF6DB}" srcOrd="1" destOrd="0" parTransId="{508F385D-8F9E-7F43-80A5-44DF4057D924}" sibTransId="{54CFBBC6-EBD7-894C-96FC-255B41F24B29}"/>
    <dgm:cxn modelId="{F98B2E4D-8F72-7045-9698-C4A7A735FEF8}" type="presOf" srcId="{A297FB63-27A3-8644-965C-34A209092644}" destId="{45CB4984-8A9E-9840-AB15-A6D86DD41FBB}" srcOrd="0" destOrd="0" presId="urn:microsoft.com/office/officeart/2005/8/layout/hierarchy1"/>
    <dgm:cxn modelId="{3C14D5C2-51FB-E941-AF2E-FC6D07D4CC91}" type="presOf" srcId="{508F385D-8F9E-7F43-80A5-44DF4057D924}" destId="{D92A52E3-FA87-0E4A-8215-AB52391E0868}" srcOrd="0" destOrd="0" presId="urn:microsoft.com/office/officeart/2005/8/layout/hierarchy1"/>
    <dgm:cxn modelId="{FF8836AE-1627-6A44-8985-93690F18A1C7}" type="presOf" srcId="{469E35C6-E28F-4E4D-843F-A18D85504793}" destId="{716F5DCA-E2F9-7444-AD91-45F819415F2C}" srcOrd="0" destOrd="0" presId="urn:microsoft.com/office/officeart/2005/8/layout/hierarchy1"/>
    <dgm:cxn modelId="{67E79A70-EC23-7D4C-BDC7-F85CFC1299EA}" srcId="{0F7E7111-71D8-0742-9B2D-B3D0E490F83E}" destId="{469E35C6-E28F-4E4D-843F-A18D85504793}" srcOrd="0" destOrd="0" parTransId="{A297FB63-27A3-8644-965C-34A209092644}" sibTransId="{7A09D239-DD72-3742-ADD2-0698B6A2AAE4}"/>
    <dgm:cxn modelId="{DE250277-3C92-044E-8E24-A772933D1D26}" srcId="{0F7E7111-71D8-0742-9B2D-B3D0E490F83E}" destId="{E00F1314-75BB-D143-87B7-A0A7B4F9C2ED}" srcOrd="2" destOrd="0" parTransId="{68E9E406-8C3D-AD47-97AD-351FBC550786}" sibTransId="{D00A9865-E0DF-F048-B252-0D15EBF19850}"/>
    <dgm:cxn modelId="{83759D48-ED88-844B-A90E-870BEE8B45F7}" type="presOf" srcId="{97CE155E-77A2-AE41-95E6-80F799ADF6DB}" destId="{B6E4BE43-D0A6-7B4F-B16B-CFB7D98B5B1B}" srcOrd="0" destOrd="0" presId="urn:microsoft.com/office/officeart/2005/8/layout/hierarchy1"/>
    <dgm:cxn modelId="{A0A55C70-B2A5-1548-ADD5-69FC5B599736}" srcId="{7D6E384F-A6C2-414C-8864-411B9C72A2CB}" destId="{0F7E7111-71D8-0742-9B2D-B3D0E490F83E}" srcOrd="0" destOrd="0" parTransId="{86E8F643-8C5E-1348-A3FE-450B3D0F0BF4}" sibTransId="{E5858C10-1648-7C4B-9103-AD79FB8A3844}"/>
    <dgm:cxn modelId="{42137451-3D2F-6545-944A-5416E13AF62E}" type="presOf" srcId="{0F7E7111-71D8-0742-9B2D-B3D0E490F83E}" destId="{028E004E-9B88-4B43-A955-27CB3AF03D47}" srcOrd="0" destOrd="0" presId="urn:microsoft.com/office/officeart/2005/8/layout/hierarchy1"/>
    <dgm:cxn modelId="{9DEB1E7E-A884-ED4F-A21C-17E521D0D55E}" type="presParOf" srcId="{E04661F9-8C7E-924A-89A6-635E4E52008A}" destId="{AE775C48-182A-8040-BE35-E4EEDC5C6353}" srcOrd="0" destOrd="0" presId="urn:microsoft.com/office/officeart/2005/8/layout/hierarchy1"/>
    <dgm:cxn modelId="{D99A7502-7667-3641-A34D-679C76E607ED}" type="presParOf" srcId="{AE775C48-182A-8040-BE35-E4EEDC5C6353}" destId="{1069E014-A4F5-8A48-86FE-A15145C52E9C}" srcOrd="0" destOrd="0" presId="urn:microsoft.com/office/officeart/2005/8/layout/hierarchy1"/>
    <dgm:cxn modelId="{5CBE34E3-1B1E-084B-BFA6-37E63E85FBC3}" type="presParOf" srcId="{1069E014-A4F5-8A48-86FE-A15145C52E9C}" destId="{7AEF2F69-E3A2-EC43-86E0-D7962F0281C6}" srcOrd="0" destOrd="0" presId="urn:microsoft.com/office/officeart/2005/8/layout/hierarchy1"/>
    <dgm:cxn modelId="{DBD5D5D1-9BEC-0643-B8C0-0C7DB251AB8B}" type="presParOf" srcId="{1069E014-A4F5-8A48-86FE-A15145C52E9C}" destId="{028E004E-9B88-4B43-A955-27CB3AF03D47}" srcOrd="1" destOrd="0" presId="urn:microsoft.com/office/officeart/2005/8/layout/hierarchy1"/>
    <dgm:cxn modelId="{3A132992-CC69-6546-8F72-A4BDFDCCCB73}" type="presParOf" srcId="{AE775C48-182A-8040-BE35-E4EEDC5C6353}" destId="{268A5D9B-7E6B-B043-9B23-147D89FFAF37}" srcOrd="1" destOrd="0" presId="urn:microsoft.com/office/officeart/2005/8/layout/hierarchy1"/>
    <dgm:cxn modelId="{1E11E791-186F-4748-A76D-F848F3BD2ED5}" type="presParOf" srcId="{268A5D9B-7E6B-B043-9B23-147D89FFAF37}" destId="{45CB4984-8A9E-9840-AB15-A6D86DD41FBB}" srcOrd="0" destOrd="0" presId="urn:microsoft.com/office/officeart/2005/8/layout/hierarchy1"/>
    <dgm:cxn modelId="{02087298-9CF0-5749-BF56-CE178A1CD317}" type="presParOf" srcId="{268A5D9B-7E6B-B043-9B23-147D89FFAF37}" destId="{49E097D4-96B3-A344-BE67-7A2B686184E6}" srcOrd="1" destOrd="0" presId="urn:microsoft.com/office/officeart/2005/8/layout/hierarchy1"/>
    <dgm:cxn modelId="{8AC3DAC8-3638-6241-8631-D78A301B0B35}" type="presParOf" srcId="{49E097D4-96B3-A344-BE67-7A2B686184E6}" destId="{5EC80EEE-FDD3-A04B-8CF3-87DB64D49EB1}" srcOrd="0" destOrd="0" presId="urn:microsoft.com/office/officeart/2005/8/layout/hierarchy1"/>
    <dgm:cxn modelId="{B33FDFE3-FDE6-0B4F-BE7A-348B901BF674}" type="presParOf" srcId="{5EC80EEE-FDD3-A04B-8CF3-87DB64D49EB1}" destId="{22113D51-4D53-834E-853C-3105C52E1BFD}" srcOrd="0" destOrd="0" presId="urn:microsoft.com/office/officeart/2005/8/layout/hierarchy1"/>
    <dgm:cxn modelId="{59771BEB-D703-2645-84FB-F530EFF26E9B}" type="presParOf" srcId="{5EC80EEE-FDD3-A04B-8CF3-87DB64D49EB1}" destId="{716F5DCA-E2F9-7444-AD91-45F819415F2C}" srcOrd="1" destOrd="0" presId="urn:microsoft.com/office/officeart/2005/8/layout/hierarchy1"/>
    <dgm:cxn modelId="{1488C301-A295-A142-A465-6526CA4D0496}" type="presParOf" srcId="{49E097D4-96B3-A344-BE67-7A2B686184E6}" destId="{8258B80A-604A-AB4B-8FD1-127984895B82}" srcOrd="1" destOrd="0" presId="urn:microsoft.com/office/officeart/2005/8/layout/hierarchy1"/>
    <dgm:cxn modelId="{F5547389-95CD-824C-82C5-88469B692FFD}" type="presParOf" srcId="{268A5D9B-7E6B-B043-9B23-147D89FFAF37}" destId="{D92A52E3-FA87-0E4A-8215-AB52391E0868}" srcOrd="2" destOrd="0" presId="urn:microsoft.com/office/officeart/2005/8/layout/hierarchy1"/>
    <dgm:cxn modelId="{915CCD3C-45C9-9443-BC59-ACF345B04954}" type="presParOf" srcId="{268A5D9B-7E6B-B043-9B23-147D89FFAF37}" destId="{0BDA0DC0-F287-CE4F-82AF-7CF1B4DCE05A}" srcOrd="3" destOrd="0" presId="urn:microsoft.com/office/officeart/2005/8/layout/hierarchy1"/>
    <dgm:cxn modelId="{C7320333-4721-8F43-8A00-C8381F4FC172}" type="presParOf" srcId="{0BDA0DC0-F287-CE4F-82AF-7CF1B4DCE05A}" destId="{1D46EE1B-B4C0-EF48-82BE-309CABDB070E}" srcOrd="0" destOrd="0" presId="urn:microsoft.com/office/officeart/2005/8/layout/hierarchy1"/>
    <dgm:cxn modelId="{24D577B5-96C3-894D-A2BA-5F8DF4D372E8}" type="presParOf" srcId="{1D46EE1B-B4C0-EF48-82BE-309CABDB070E}" destId="{089CFEA9-B015-EF40-8E9B-024AB2486D60}" srcOrd="0" destOrd="0" presId="urn:microsoft.com/office/officeart/2005/8/layout/hierarchy1"/>
    <dgm:cxn modelId="{7FACE6D3-0DF0-6C49-80FF-8EDBC29334A2}" type="presParOf" srcId="{1D46EE1B-B4C0-EF48-82BE-309CABDB070E}" destId="{B6E4BE43-D0A6-7B4F-B16B-CFB7D98B5B1B}" srcOrd="1" destOrd="0" presId="urn:microsoft.com/office/officeart/2005/8/layout/hierarchy1"/>
    <dgm:cxn modelId="{A3871FE0-711D-424D-8868-F8E0BAB8A71A}" type="presParOf" srcId="{0BDA0DC0-F287-CE4F-82AF-7CF1B4DCE05A}" destId="{34D556A4-E024-E84E-ABFA-20602A909F7E}" srcOrd="1" destOrd="0" presId="urn:microsoft.com/office/officeart/2005/8/layout/hierarchy1"/>
    <dgm:cxn modelId="{AACA3161-B9F3-A842-980B-B3B73D85C26A}" type="presParOf" srcId="{268A5D9B-7E6B-B043-9B23-147D89FFAF37}" destId="{E9D3FFB1-632B-CA40-AAA1-3D9EAA43C099}" srcOrd="4" destOrd="0" presId="urn:microsoft.com/office/officeart/2005/8/layout/hierarchy1"/>
    <dgm:cxn modelId="{E0CDCBE5-F686-914A-9825-916EF44E2221}" type="presParOf" srcId="{268A5D9B-7E6B-B043-9B23-147D89FFAF37}" destId="{8FD2B927-A1C2-8C41-8DA4-D8316D34C822}" srcOrd="5" destOrd="0" presId="urn:microsoft.com/office/officeart/2005/8/layout/hierarchy1"/>
    <dgm:cxn modelId="{3FF725B8-B5B1-F34E-A7D3-C452E4D9C08C}" type="presParOf" srcId="{8FD2B927-A1C2-8C41-8DA4-D8316D34C822}" destId="{05E027D5-A8BE-5F46-89A4-C08780776878}" srcOrd="0" destOrd="0" presId="urn:microsoft.com/office/officeart/2005/8/layout/hierarchy1"/>
    <dgm:cxn modelId="{3373C8F6-6EE7-1D4C-B4CF-9C1D562297A8}" type="presParOf" srcId="{05E027D5-A8BE-5F46-89A4-C08780776878}" destId="{E749A7EF-430F-E640-8ACC-C913C9E0C097}" srcOrd="0" destOrd="0" presId="urn:microsoft.com/office/officeart/2005/8/layout/hierarchy1"/>
    <dgm:cxn modelId="{1396C11F-95A2-A248-AD58-C56A2EEA7F49}" type="presParOf" srcId="{05E027D5-A8BE-5F46-89A4-C08780776878}" destId="{B8AAB2A4-96B7-8341-980D-3091A65754B4}" srcOrd="1" destOrd="0" presId="urn:microsoft.com/office/officeart/2005/8/layout/hierarchy1"/>
    <dgm:cxn modelId="{CEF4051A-D8C8-4843-A6BA-2941EA98E8FF}" type="presParOf" srcId="{8FD2B927-A1C2-8C41-8DA4-D8316D34C822}" destId="{0462B330-0C0C-A242-A3F4-2BF1A0545B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F2C99-9D69-3C4B-96FE-986687AA0E26}">
      <dsp:nvSpPr>
        <dsp:cNvPr id="0" name=""/>
        <dsp:cNvSpPr/>
      </dsp:nvSpPr>
      <dsp:spPr>
        <a:xfrm>
          <a:off x="914181" y="1598313"/>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t>法律事实</a:t>
          </a:r>
          <a:endParaRPr lang="en-US" sz="3400" kern="1200" dirty="0"/>
        </a:p>
      </dsp:txBody>
      <dsp:txXfrm>
        <a:off x="941302" y="1625434"/>
        <a:ext cx="1797707" cy="871732"/>
      </dsp:txXfrm>
    </dsp:sp>
    <dsp:sp modelId="{05723E5E-943D-E040-B2F8-5186E3B3852E}">
      <dsp:nvSpPr>
        <dsp:cNvPr id="0" name=""/>
        <dsp:cNvSpPr/>
      </dsp:nvSpPr>
      <dsp:spPr>
        <a:xfrm rot="18289469">
          <a:off x="2487925" y="1508650"/>
          <a:ext cx="1297191" cy="40429"/>
        </a:xfrm>
        <a:custGeom>
          <a:avLst/>
          <a:gdLst/>
          <a:ahLst/>
          <a:cxnLst/>
          <a:rect l="0" t="0" r="0" b="0"/>
          <a:pathLst>
            <a:path>
              <a:moveTo>
                <a:pt x="0" y="20214"/>
              </a:moveTo>
              <a:lnTo>
                <a:pt x="1297191"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4091" y="1496435"/>
        <a:ext cx="64859" cy="64859"/>
      </dsp:txXfrm>
    </dsp:sp>
    <dsp:sp modelId="{DF0FE5C2-99F3-BB40-B170-26B3EA60DDB1}">
      <dsp:nvSpPr>
        <dsp:cNvPr id="0" name=""/>
        <dsp:cNvSpPr/>
      </dsp:nvSpPr>
      <dsp:spPr>
        <a:xfrm>
          <a:off x="3506911" y="533442"/>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t>自然事件</a:t>
          </a:r>
          <a:endParaRPr lang="en-US" sz="3400" kern="1200" dirty="0"/>
        </a:p>
      </dsp:txBody>
      <dsp:txXfrm>
        <a:off x="3534032" y="560563"/>
        <a:ext cx="1797707" cy="871732"/>
      </dsp:txXfrm>
    </dsp:sp>
    <dsp:sp modelId="{8073B67A-D0D9-F348-8C5A-3A177223A1AB}">
      <dsp:nvSpPr>
        <dsp:cNvPr id="0" name=""/>
        <dsp:cNvSpPr/>
      </dsp:nvSpPr>
      <dsp:spPr>
        <a:xfrm rot="19457599">
          <a:off x="5273114" y="709996"/>
          <a:ext cx="912273" cy="40429"/>
        </a:xfrm>
        <a:custGeom>
          <a:avLst/>
          <a:gdLst/>
          <a:ahLst/>
          <a:cxnLst/>
          <a:rect l="0" t="0" r="0" b="0"/>
          <a:pathLst>
            <a:path>
              <a:moveTo>
                <a:pt x="0" y="20214"/>
              </a:moveTo>
              <a:lnTo>
                <a:pt x="912273"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06443" y="707404"/>
        <a:ext cx="45613" cy="45613"/>
      </dsp:txXfrm>
    </dsp:sp>
    <dsp:sp modelId="{AE0F6E0F-6E63-DC4C-B7F0-A6E87EE92351}">
      <dsp:nvSpPr>
        <dsp:cNvPr id="0" name=""/>
        <dsp:cNvSpPr/>
      </dsp:nvSpPr>
      <dsp:spPr>
        <a:xfrm>
          <a:off x="6099640" y="1006"/>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t>状态</a:t>
          </a:r>
          <a:endParaRPr lang="en-US" sz="3400" kern="1200" dirty="0"/>
        </a:p>
      </dsp:txBody>
      <dsp:txXfrm>
        <a:off x="6126761" y="28127"/>
        <a:ext cx="1797707" cy="871732"/>
      </dsp:txXfrm>
    </dsp:sp>
    <dsp:sp modelId="{2D63FF92-38A1-6049-80B5-CFB657B0050A}">
      <dsp:nvSpPr>
        <dsp:cNvPr id="0" name=""/>
        <dsp:cNvSpPr/>
      </dsp:nvSpPr>
      <dsp:spPr>
        <a:xfrm rot="2142401">
          <a:off x="5273114" y="1242432"/>
          <a:ext cx="912273" cy="40429"/>
        </a:xfrm>
        <a:custGeom>
          <a:avLst/>
          <a:gdLst/>
          <a:ahLst/>
          <a:cxnLst/>
          <a:rect l="0" t="0" r="0" b="0"/>
          <a:pathLst>
            <a:path>
              <a:moveTo>
                <a:pt x="0" y="20214"/>
              </a:moveTo>
              <a:lnTo>
                <a:pt x="912273"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06443" y="1239840"/>
        <a:ext cx="45613" cy="45613"/>
      </dsp:txXfrm>
    </dsp:sp>
    <dsp:sp modelId="{A185353A-853C-AD4E-ABB3-9DE34ED54BA3}">
      <dsp:nvSpPr>
        <dsp:cNvPr id="0" name=""/>
        <dsp:cNvSpPr/>
      </dsp:nvSpPr>
      <dsp:spPr>
        <a:xfrm>
          <a:off x="6099640" y="1065877"/>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smtClean="0"/>
            <a:t>事件</a:t>
          </a:r>
          <a:endParaRPr lang="en-US" sz="3400" kern="1200"/>
        </a:p>
      </dsp:txBody>
      <dsp:txXfrm>
        <a:off x="6126761" y="1092998"/>
        <a:ext cx="1797707" cy="871732"/>
      </dsp:txXfrm>
    </dsp:sp>
    <dsp:sp modelId="{4A01E35E-2745-F44D-9C28-0133AD4B0E64}">
      <dsp:nvSpPr>
        <dsp:cNvPr id="0" name=""/>
        <dsp:cNvSpPr/>
      </dsp:nvSpPr>
      <dsp:spPr>
        <a:xfrm rot="3256523">
          <a:off x="2490406" y="2579026"/>
          <a:ext cx="1325249" cy="40429"/>
        </a:xfrm>
        <a:custGeom>
          <a:avLst/>
          <a:gdLst/>
          <a:ahLst/>
          <a:cxnLst/>
          <a:rect l="0" t="0" r="0" b="0"/>
          <a:pathLst>
            <a:path>
              <a:moveTo>
                <a:pt x="0" y="20214"/>
              </a:moveTo>
              <a:lnTo>
                <a:pt x="132524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19900" y="2566109"/>
        <a:ext cx="66262" cy="66262"/>
      </dsp:txXfrm>
    </dsp:sp>
    <dsp:sp modelId="{31C5ED03-B652-4141-BA0E-7CE55024C425}">
      <dsp:nvSpPr>
        <dsp:cNvPr id="0" name=""/>
        <dsp:cNvSpPr/>
      </dsp:nvSpPr>
      <dsp:spPr>
        <a:xfrm>
          <a:off x="3539931" y="2674193"/>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t>人的行为</a:t>
          </a:r>
          <a:endParaRPr lang="en-US" sz="3400" kern="1200" dirty="0"/>
        </a:p>
      </dsp:txBody>
      <dsp:txXfrm>
        <a:off x="3567052" y="2701314"/>
        <a:ext cx="1797707" cy="871732"/>
      </dsp:txXfrm>
    </dsp:sp>
    <dsp:sp modelId="{AD623950-725F-D442-B09D-5177680495C8}">
      <dsp:nvSpPr>
        <dsp:cNvPr id="0" name=""/>
        <dsp:cNvSpPr/>
      </dsp:nvSpPr>
      <dsp:spPr>
        <a:xfrm rot="19348893">
          <a:off x="5299594" y="2845243"/>
          <a:ext cx="892332" cy="40429"/>
        </a:xfrm>
        <a:custGeom>
          <a:avLst/>
          <a:gdLst/>
          <a:ahLst/>
          <a:cxnLst/>
          <a:rect l="0" t="0" r="0" b="0"/>
          <a:pathLst>
            <a:path>
              <a:moveTo>
                <a:pt x="0" y="20214"/>
              </a:moveTo>
              <a:lnTo>
                <a:pt x="89233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23452" y="2843150"/>
        <a:ext cx="44616" cy="44616"/>
      </dsp:txXfrm>
    </dsp:sp>
    <dsp:sp modelId="{D23EF80C-ACC4-1C4C-8B4B-B86AAFD5160D}">
      <dsp:nvSpPr>
        <dsp:cNvPr id="0" name=""/>
        <dsp:cNvSpPr/>
      </dsp:nvSpPr>
      <dsp:spPr>
        <a:xfrm>
          <a:off x="6099640" y="2130748"/>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t>法律行为</a:t>
          </a:r>
          <a:endParaRPr lang="en-US" sz="3400" kern="1200" dirty="0"/>
        </a:p>
      </dsp:txBody>
      <dsp:txXfrm>
        <a:off x="6126761" y="2157869"/>
        <a:ext cx="1797707" cy="871732"/>
      </dsp:txXfrm>
    </dsp:sp>
    <dsp:sp modelId="{1FE36566-2064-3D4F-8EED-57989773E909}">
      <dsp:nvSpPr>
        <dsp:cNvPr id="0" name=""/>
        <dsp:cNvSpPr/>
      </dsp:nvSpPr>
      <dsp:spPr>
        <a:xfrm rot="2182805">
          <a:off x="5306213" y="3377679"/>
          <a:ext cx="879095" cy="40429"/>
        </a:xfrm>
        <a:custGeom>
          <a:avLst/>
          <a:gdLst/>
          <a:ahLst/>
          <a:cxnLst/>
          <a:rect l="0" t="0" r="0" b="0"/>
          <a:pathLst>
            <a:path>
              <a:moveTo>
                <a:pt x="0" y="20214"/>
              </a:moveTo>
              <a:lnTo>
                <a:pt x="879095"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23783" y="3375916"/>
        <a:ext cx="43954" cy="43954"/>
      </dsp:txXfrm>
    </dsp:sp>
    <dsp:sp modelId="{612A5398-592C-FD41-949B-CD37BB852140}">
      <dsp:nvSpPr>
        <dsp:cNvPr id="0" name=""/>
        <dsp:cNvSpPr/>
      </dsp:nvSpPr>
      <dsp:spPr>
        <a:xfrm>
          <a:off x="6099640" y="3195619"/>
          <a:ext cx="1851949" cy="92597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t>事实行为</a:t>
          </a:r>
          <a:endParaRPr lang="en-US" sz="3400" kern="1200" dirty="0"/>
        </a:p>
      </dsp:txBody>
      <dsp:txXfrm>
        <a:off x="6126761" y="3222740"/>
        <a:ext cx="1797707" cy="871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45A20-E9FD-6949-A48F-E1B0E29CA5AD}">
      <dsp:nvSpPr>
        <dsp:cNvPr id="0" name=""/>
        <dsp:cNvSpPr/>
      </dsp:nvSpPr>
      <dsp:spPr>
        <a:xfrm>
          <a:off x="5527732" y="1517232"/>
          <a:ext cx="4580316" cy="607978"/>
        </a:xfrm>
        <a:custGeom>
          <a:avLst/>
          <a:gdLst/>
          <a:ahLst/>
          <a:cxnLst/>
          <a:rect l="0" t="0" r="0" b="0"/>
          <a:pathLst>
            <a:path>
              <a:moveTo>
                <a:pt x="0" y="0"/>
              </a:moveTo>
              <a:lnTo>
                <a:pt x="0" y="409243"/>
              </a:lnTo>
              <a:lnTo>
                <a:pt x="4580316" y="409243"/>
              </a:lnTo>
              <a:lnTo>
                <a:pt x="4580316" y="60797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D32AD9E-B290-CD4D-99EF-22F89B509192}">
      <dsp:nvSpPr>
        <dsp:cNvPr id="0" name=""/>
        <dsp:cNvSpPr/>
      </dsp:nvSpPr>
      <dsp:spPr>
        <a:xfrm>
          <a:off x="5527732" y="1517232"/>
          <a:ext cx="2290129" cy="607978"/>
        </a:xfrm>
        <a:custGeom>
          <a:avLst/>
          <a:gdLst/>
          <a:ahLst/>
          <a:cxnLst/>
          <a:rect l="0" t="0" r="0" b="0"/>
          <a:pathLst>
            <a:path>
              <a:moveTo>
                <a:pt x="0" y="0"/>
              </a:moveTo>
              <a:lnTo>
                <a:pt x="0" y="409243"/>
              </a:lnTo>
              <a:lnTo>
                <a:pt x="2290129" y="409243"/>
              </a:lnTo>
              <a:lnTo>
                <a:pt x="2290129" y="60797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6DAD71-AB8B-864A-A17C-8BE0C0ACC58D}">
      <dsp:nvSpPr>
        <dsp:cNvPr id="0" name=""/>
        <dsp:cNvSpPr/>
      </dsp:nvSpPr>
      <dsp:spPr>
        <a:xfrm>
          <a:off x="5481955" y="1517232"/>
          <a:ext cx="91440" cy="607978"/>
        </a:xfrm>
        <a:custGeom>
          <a:avLst/>
          <a:gdLst/>
          <a:ahLst/>
          <a:cxnLst/>
          <a:rect l="0" t="0" r="0" b="0"/>
          <a:pathLst>
            <a:path>
              <a:moveTo>
                <a:pt x="45776" y="0"/>
              </a:moveTo>
              <a:lnTo>
                <a:pt x="45776" y="409243"/>
              </a:lnTo>
              <a:lnTo>
                <a:pt x="45720" y="409243"/>
              </a:lnTo>
              <a:lnTo>
                <a:pt x="45720" y="60797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03C2F8-1A98-854C-A622-89C21EA1C35D}">
      <dsp:nvSpPr>
        <dsp:cNvPr id="0" name=""/>
        <dsp:cNvSpPr/>
      </dsp:nvSpPr>
      <dsp:spPr>
        <a:xfrm>
          <a:off x="3237489" y="1517232"/>
          <a:ext cx="2290243" cy="607978"/>
        </a:xfrm>
        <a:custGeom>
          <a:avLst/>
          <a:gdLst/>
          <a:ahLst/>
          <a:cxnLst/>
          <a:rect l="0" t="0" r="0" b="0"/>
          <a:pathLst>
            <a:path>
              <a:moveTo>
                <a:pt x="2290243" y="0"/>
              </a:moveTo>
              <a:lnTo>
                <a:pt x="2290243" y="409243"/>
              </a:lnTo>
              <a:lnTo>
                <a:pt x="0" y="409243"/>
              </a:lnTo>
              <a:lnTo>
                <a:pt x="0" y="60797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F824BA-4A28-3E4F-AC1D-CA61CF09533E}">
      <dsp:nvSpPr>
        <dsp:cNvPr id="0" name=""/>
        <dsp:cNvSpPr/>
      </dsp:nvSpPr>
      <dsp:spPr>
        <a:xfrm>
          <a:off x="947302" y="1517232"/>
          <a:ext cx="4580429" cy="607978"/>
        </a:xfrm>
        <a:custGeom>
          <a:avLst/>
          <a:gdLst/>
          <a:ahLst/>
          <a:cxnLst/>
          <a:rect l="0" t="0" r="0" b="0"/>
          <a:pathLst>
            <a:path>
              <a:moveTo>
                <a:pt x="4580429" y="0"/>
              </a:moveTo>
              <a:lnTo>
                <a:pt x="4580429" y="409243"/>
              </a:lnTo>
              <a:lnTo>
                <a:pt x="0" y="409243"/>
              </a:lnTo>
              <a:lnTo>
                <a:pt x="0" y="60797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08ED865-EE79-CD4C-90D7-309B2161F69A}">
      <dsp:nvSpPr>
        <dsp:cNvPr id="0" name=""/>
        <dsp:cNvSpPr/>
      </dsp:nvSpPr>
      <dsp:spPr>
        <a:xfrm>
          <a:off x="4581374" y="570874"/>
          <a:ext cx="1892716" cy="9463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t>合同法</a:t>
          </a:r>
          <a:endParaRPr lang="en-US" sz="3600" kern="1200" dirty="0"/>
        </a:p>
      </dsp:txBody>
      <dsp:txXfrm>
        <a:off x="4581374" y="570874"/>
        <a:ext cx="1892716" cy="946358"/>
      </dsp:txXfrm>
    </dsp:sp>
    <dsp:sp modelId="{5382448F-6B64-F84A-82FE-C3329DEAC6B6}">
      <dsp:nvSpPr>
        <dsp:cNvPr id="0" name=""/>
        <dsp:cNvSpPr/>
      </dsp:nvSpPr>
      <dsp:spPr>
        <a:xfrm>
          <a:off x="944" y="2125211"/>
          <a:ext cx="1892716" cy="15902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t>合同的订立</a:t>
          </a:r>
          <a:endParaRPr lang="en-US" sz="3600" kern="1200" dirty="0"/>
        </a:p>
      </dsp:txBody>
      <dsp:txXfrm>
        <a:off x="944" y="2125211"/>
        <a:ext cx="1892716" cy="1590260"/>
      </dsp:txXfrm>
    </dsp:sp>
    <dsp:sp modelId="{F4EC179B-773B-054B-A527-2147E784A910}">
      <dsp:nvSpPr>
        <dsp:cNvPr id="0" name=""/>
        <dsp:cNvSpPr/>
      </dsp:nvSpPr>
      <dsp:spPr>
        <a:xfrm>
          <a:off x="2291131" y="2125211"/>
          <a:ext cx="1892716" cy="15808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t>合同的效力</a:t>
          </a:r>
          <a:endParaRPr lang="en-US" sz="3600" kern="1200" dirty="0"/>
        </a:p>
      </dsp:txBody>
      <dsp:txXfrm>
        <a:off x="2291131" y="2125211"/>
        <a:ext cx="1892716" cy="1580824"/>
      </dsp:txXfrm>
    </dsp:sp>
    <dsp:sp modelId="{8A5169DD-A3A4-A24D-A781-482D581E4BB7}">
      <dsp:nvSpPr>
        <dsp:cNvPr id="0" name=""/>
        <dsp:cNvSpPr/>
      </dsp:nvSpPr>
      <dsp:spPr>
        <a:xfrm>
          <a:off x="4581317" y="2125211"/>
          <a:ext cx="1892716" cy="161340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t>合同的履行</a:t>
          </a:r>
          <a:endParaRPr lang="en-US" sz="3600" kern="1200" dirty="0"/>
        </a:p>
      </dsp:txBody>
      <dsp:txXfrm>
        <a:off x="4581317" y="2125211"/>
        <a:ext cx="1892716" cy="1613407"/>
      </dsp:txXfrm>
    </dsp:sp>
    <dsp:sp modelId="{5B6E5B94-2F18-2740-8918-A83C2592BA35}">
      <dsp:nvSpPr>
        <dsp:cNvPr id="0" name=""/>
        <dsp:cNvSpPr/>
      </dsp:nvSpPr>
      <dsp:spPr>
        <a:xfrm>
          <a:off x="6871503" y="2125211"/>
          <a:ext cx="1892716" cy="17154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t>违约责任和合同争议解决</a:t>
          </a:r>
          <a:endParaRPr lang="en-US" sz="3600" kern="1200" dirty="0"/>
        </a:p>
      </dsp:txBody>
      <dsp:txXfrm>
        <a:off x="6871503" y="2125211"/>
        <a:ext cx="1892716" cy="1715444"/>
      </dsp:txXfrm>
    </dsp:sp>
    <dsp:sp modelId="{0B876FC2-17DE-334C-9FDD-D8BF9CD0E4F5}">
      <dsp:nvSpPr>
        <dsp:cNvPr id="0" name=""/>
        <dsp:cNvSpPr/>
      </dsp:nvSpPr>
      <dsp:spPr>
        <a:xfrm>
          <a:off x="9161690" y="2125211"/>
          <a:ext cx="1892716" cy="9463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t>分则</a:t>
          </a:r>
          <a:endParaRPr lang="en-US" sz="3600" kern="1200" dirty="0"/>
        </a:p>
      </dsp:txBody>
      <dsp:txXfrm>
        <a:off x="9161690" y="2125211"/>
        <a:ext cx="1892716" cy="946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5AAB-9464-D848-BC77-13B689F2E50A}">
      <dsp:nvSpPr>
        <dsp:cNvPr id="0" name=""/>
        <dsp:cNvSpPr/>
      </dsp:nvSpPr>
      <dsp:spPr>
        <a:xfrm>
          <a:off x="478294" y="0"/>
          <a:ext cx="1207812" cy="1524129"/>
        </a:xfrm>
        <a:prstGeom prst="rightArrow">
          <a:avLst>
            <a:gd name="adj1" fmla="val 70000"/>
            <a:gd name="adj2" fmla="val 50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2DA78A1-37A1-2846-96E5-D9402B4B2EBA}">
      <dsp:nvSpPr>
        <dsp:cNvPr id="0" name=""/>
        <dsp:cNvSpPr/>
      </dsp:nvSpPr>
      <dsp:spPr>
        <a:xfrm>
          <a:off x="0" y="275564"/>
          <a:ext cx="871802" cy="87180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t>发包人</a:t>
          </a:r>
          <a:endParaRPr lang="en-US" sz="1800" kern="1200" dirty="0"/>
        </a:p>
      </dsp:txBody>
      <dsp:txXfrm>
        <a:off x="127672" y="403236"/>
        <a:ext cx="616458" cy="616458"/>
      </dsp:txXfrm>
    </dsp:sp>
    <dsp:sp modelId="{8C95033B-5F86-9047-8F39-A2324D74C69C}">
      <dsp:nvSpPr>
        <dsp:cNvPr id="0" name=""/>
        <dsp:cNvSpPr/>
      </dsp:nvSpPr>
      <dsp:spPr>
        <a:xfrm>
          <a:off x="2038651" y="0"/>
          <a:ext cx="2560378" cy="1524129"/>
        </a:xfrm>
        <a:prstGeom prst="rightArrow">
          <a:avLst>
            <a:gd name="adj1" fmla="val 70000"/>
            <a:gd name="adj2" fmla="val 50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lvl="0" algn="ctr" defTabSz="800100">
            <a:lnSpc>
              <a:spcPct val="90000"/>
            </a:lnSpc>
            <a:spcBef>
              <a:spcPct val="0"/>
            </a:spcBef>
            <a:spcAft>
              <a:spcPct val="35000"/>
            </a:spcAft>
          </a:pPr>
          <a:r>
            <a:rPr lang="zh-CN" altLang="en-US" sz="1800" kern="1200" dirty="0"/>
            <a:t>经发包人同意将工程转给分包人</a:t>
          </a:r>
          <a:endParaRPr lang="en-US" sz="1800" kern="1200" dirty="0"/>
        </a:p>
      </dsp:txBody>
      <dsp:txXfrm>
        <a:off x="2678746" y="228619"/>
        <a:ext cx="1386839" cy="1066891"/>
      </dsp:txXfrm>
    </dsp:sp>
    <dsp:sp modelId="{71B998DF-99E2-AE48-BCF4-4D064AF8148E}">
      <dsp:nvSpPr>
        <dsp:cNvPr id="0" name=""/>
        <dsp:cNvSpPr/>
      </dsp:nvSpPr>
      <dsp:spPr>
        <a:xfrm>
          <a:off x="1673532" y="298030"/>
          <a:ext cx="871802" cy="87180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t>承包人</a:t>
          </a:r>
          <a:endParaRPr lang="en-US" sz="1800" kern="1200" dirty="0"/>
        </a:p>
      </dsp:txBody>
      <dsp:txXfrm>
        <a:off x="1801204" y="425702"/>
        <a:ext cx="616458" cy="616458"/>
      </dsp:txXfrm>
    </dsp:sp>
    <dsp:sp modelId="{16464871-A9E4-844C-B0D9-34DAC24FFECC}">
      <dsp:nvSpPr>
        <dsp:cNvPr id="0" name=""/>
        <dsp:cNvSpPr/>
      </dsp:nvSpPr>
      <dsp:spPr>
        <a:xfrm>
          <a:off x="4722492" y="0"/>
          <a:ext cx="4581739" cy="1524129"/>
        </a:xfrm>
        <a:prstGeom prst="rightArrow">
          <a:avLst>
            <a:gd name="adj1" fmla="val 70000"/>
            <a:gd name="adj2" fmla="val 50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t>完成其承包的工程</a:t>
          </a:r>
          <a:endParaRPr lang="en-US" sz="1700" kern="1200" dirty="0"/>
        </a:p>
        <a:p>
          <a:pPr marL="171450" lvl="1" indent="-171450" algn="l" defTabSz="755650">
            <a:lnSpc>
              <a:spcPct val="90000"/>
            </a:lnSpc>
            <a:spcBef>
              <a:spcPct val="0"/>
            </a:spcBef>
            <a:spcAft>
              <a:spcPct val="15000"/>
            </a:spcAft>
            <a:buChar char="•"/>
          </a:pPr>
          <a:r>
            <a:rPr lang="zh-CN" altLang="en-US" sz="1700" kern="1200" dirty="0"/>
            <a:t>与承包人一起对发包人承担连带责任</a:t>
          </a:r>
          <a:endParaRPr lang="en-US" sz="1700" kern="1200" dirty="0"/>
        </a:p>
      </dsp:txBody>
      <dsp:txXfrm>
        <a:off x="5867927" y="228619"/>
        <a:ext cx="2902859" cy="1066891"/>
      </dsp:txXfrm>
    </dsp:sp>
    <dsp:sp modelId="{2105DF5B-A6F2-394F-A3A8-1214483D2AB0}">
      <dsp:nvSpPr>
        <dsp:cNvPr id="0" name=""/>
        <dsp:cNvSpPr/>
      </dsp:nvSpPr>
      <dsp:spPr>
        <a:xfrm>
          <a:off x="4669451" y="255826"/>
          <a:ext cx="871802" cy="87180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t>分包人</a:t>
          </a:r>
          <a:endParaRPr lang="en-US" sz="1800" kern="1200" dirty="0"/>
        </a:p>
      </dsp:txBody>
      <dsp:txXfrm>
        <a:off x="4797123" y="383498"/>
        <a:ext cx="616458" cy="616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2756E-D3D2-7647-BB1C-5AF54294D548}">
      <dsp:nvSpPr>
        <dsp:cNvPr id="0" name=""/>
        <dsp:cNvSpPr/>
      </dsp:nvSpPr>
      <dsp:spPr>
        <a:xfrm>
          <a:off x="2265469" y="2573806"/>
          <a:ext cx="644985" cy="693359"/>
        </a:xfrm>
        <a:custGeom>
          <a:avLst/>
          <a:gdLst/>
          <a:ahLst/>
          <a:cxnLst/>
          <a:rect l="0" t="0" r="0" b="0"/>
          <a:pathLst>
            <a:path>
              <a:moveTo>
                <a:pt x="0" y="0"/>
              </a:moveTo>
              <a:lnTo>
                <a:pt x="322492" y="0"/>
              </a:lnTo>
              <a:lnTo>
                <a:pt x="322492" y="693359"/>
              </a:lnTo>
              <a:lnTo>
                <a:pt x="644985" y="69335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46EC7EB-3C9B-2749-B234-40EB57AAE8F4}">
      <dsp:nvSpPr>
        <dsp:cNvPr id="0" name=""/>
        <dsp:cNvSpPr/>
      </dsp:nvSpPr>
      <dsp:spPr>
        <a:xfrm>
          <a:off x="5099667" y="1880446"/>
          <a:ext cx="644985" cy="1386719"/>
        </a:xfrm>
        <a:custGeom>
          <a:avLst/>
          <a:gdLst/>
          <a:ahLst/>
          <a:cxnLst/>
          <a:rect l="0" t="0" r="0" b="0"/>
          <a:pathLst>
            <a:path>
              <a:moveTo>
                <a:pt x="0" y="0"/>
              </a:moveTo>
              <a:lnTo>
                <a:pt x="322492" y="0"/>
              </a:lnTo>
              <a:lnTo>
                <a:pt x="322492" y="1386719"/>
              </a:lnTo>
              <a:lnTo>
                <a:pt x="644985" y="138671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3304BC9-1184-E840-A6EC-AD38D2E6E6F4}">
      <dsp:nvSpPr>
        <dsp:cNvPr id="0" name=""/>
        <dsp:cNvSpPr/>
      </dsp:nvSpPr>
      <dsp:spPr>
        <a:xfrm>
          <a:off x="5099667" y="1834726"/>
          <a:ext cx="644985" cy="91440"/>
        </a:xfrm>
        <a:custGeom>
          <a:avLst/>
          <a:gdLst/>
          <a:ahLst/>
          <a:cxnLst/>
          <a:rect l="0" t="0" r="0" b="0"/>
          <a:pathLst>
            <a:path>
              <a:moveTo>
                <a:pt x="0" y="45720"/>
              </a:moveTo>
              <a:lnTo>
                <a:pt x="644985" y="4572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5AE1774-640E-5F4C-ABD8-6B9A4E8658EB}">
      <dsp:nvSpPr>
        <dsp:cNvPr id="0" name=""/>
        <dsp:cNvSpPr/>
      </dsp:nvSpPr>
      <dsp:spPr>
        <a:xfrm>
          <a:off x="5099667" y="493726"/>
          <a:ext cx="644985" cy="1386719"/>
        </a:xfrm>
        <a:custGeom>
          <a:avLst/>
          <a:gdLst/>
          <a:ahLst/>
          <a:cxnLst/>
          <a:rect l="0" t="0" r="0" b="0"/>
          <a:pathLst>
            <a:path>
              <a:moveTo>
                <a:pt x="0" y="1386719"/>
              </a:moveTo>
              <a:lnTo>
                <a:pt x="322492" y="1386719"/>
              </a:lnTo>
              <a:lnTo>
                <a:pt x="322492" y="0"/>
              </a:lnTo>
              <a:lnTo>
                <a:pt x="644985" y="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44509BE-7AA7-7249-AFD0-FD79C955ED37}">
      <dsp:nvSpPr>
        <dsp:cNvPr id="0" name=""/>
        <dsp:cNvSpPr/>
      </dsp:nvSpPr>
      <dsp:spPr>
        <a:xfrm>
          <a:off x="2265469" y="1880446"/>
          <a:ext cx="644985" cy="693359"/>
        </a:xfrm>
        <a:custGeom>
          <a:avLst/>
          <a:gdLst/>
          <a:ahLst/>
          <a:cxnLst/>
          <a:rect l="0" t="0" r="0" b="0"/>
          <a:pathLst>
            <a:path>
              <a:moveTo>
                <a:pt x="0" y="693359"/>
              </a:moveTo>
              <a:lnTo>
                <a:pt x="322492" y="693359"/>
              </a:lnTo>
              <a:lnTo>
                <a:pt x="322492" y="0"/>
              </a:lnTo>
              <a:lnTo>
                <a:pt x="644985"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4E0F57-220B-DD4E-8CA2-F98EA0B3548A}">
      <dsp:nvSpPr>
        <dsp:cNvPr id="0" name=""/>
        <dsp:cNvSpPr/>
      </dsp:nvSpPr>
      <dsp:spPr>
        <a:xfrm>
          <a:off x="833246" y="2082004"/>
          <a:ext cx="1432223" cy="9836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a:t>广义的无权代理</a:t>
          </a:r>
          <a:endParaRPr lang="en-US" sz="2700" kern="1200" dirty="0"/>
        </a:p>
      </dsp:txBody>
      <dsp:txXfrm>
        <a:off x="833246" y="2082004"/>
        <a:ext cx="1432223" cy="983603"/>
      </dsp:txXfrm>
    </dsp:sp>
    <dsp:sp modelId="{B172BF59-05A1-1341-B44C-FC28C1399286}">
      <dsp:nvSpPr>
        <dsp:cNvPr id="0" name=""/>
        <dsp:cNvSpPr/>
      </dsp:nvSpPr>
      <dsp:spPr>
        <a:xfrm>
          <a:off x="2910455" y="1388644"/>
          <a:ext cx="2189211" cy="9836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a:t>狭义的无权代理</a:t>
          </a:r>
          <a:endParaRPr lang="en-US" sz="2700" kern="1200" dirty="0"/>
        </a:p>
      </dsp:txBody>
      <dsp:txXfrm>
        <a:off x="2910455" y="1388644"/>
        <a:ext cx="2189211" cy="983603"/>
      </dsp:txXfrm>
    </dsp:sp>
    <dsp:sp modelId="{30405508-B0AD-794D-9FCA-ECD9EBC10BA8}">
      <dsp:nvSpPr>
        <dsp:cNvPr id="0" name=""/>
        <dsp:cNvSpPr/>
      </dsp:nvSpPr>
      <dsp:spPr>
        <a:xfrm>
          <a:off x="5744652" y="1924"/>
          <a:ext cx="3224929" cy="9836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a:t>根本无代理权</a:t>
          </a:r>
          <a:endParaRPr lang="en-US" sz="2700" kern="1200" dirty="0"/>
        </a:p>
      </dsp:txBody>
      <dsp:txXfrm>
        <a:off x="5744652" y="1924"/>
        <a:ext cx="3224929" cy="983603"/>
      </dsp:txXfrm>
    </dsp:sp>
    <dsp:sp modelId="{0FEBE54B-E52F-3747-8EDA-508B4A23AEA8}">
      <dsp:nvSpPr>
        <dsp:cNvPr id="0" name=""/>
        <dsp:cNvSpPr/>
      </dsp:nvSpPr>
      <dsp:spPr>
        <a:xfrm>
          <a:off x="5744652" y="1388644"/>
          <a:ext cx="3224929" cy="9836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a:t>超越代理权</a:t>
          </a:r>
          <a:endParaRPr lang="en-US" sz="2700" kern="1200" dirty="0"/>
        </a:p>
      </dsp:txBody>
      <dsp:txXfrm>
        <a:off x="5744652" y="1388644"/>
        <a:ext cx="3224929" cy="983603"/>
      </dsp:txXfrm>
    </dsp:sp>
    <dsp:sp modelId="{F90D6F77-43F6-F44B-84F0-474470B5BB17}">
      <dsp:nvSpPr>
        <dsp:cNvPr id="0" name=""/>
        <dsp:cNvSpPr/>
      </dsp:nvSpPr>
      <dsp:spPr>
        <a:xfrm>
          <a:off x="5744652" y="2775364"/>
          <a:ext cx="3224929" cy="9836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a:t>代理权消灭以后</a:t>
          </a:r>
          <a:endParaRPr lang="en-US" sz="2700" kern="1200" dirty="0"/>
        </a:p>
      </dsp:txBody>
      <dsp:txXfrm>
        <a:off x="5744652" y="2775364"/>
        <a:ext cx="3224929" cy="983603"/>
      </dsp:txXfrm>
    </dsp:sp>
    <dsp:sp modelId="{FCE3F194-5C17-494D-BBED-332FF460A128}">
      <dsp:nvSpPr>
        <dsp:cNvPr id="0" name=""/>
        <dsp:cNvSpPr/>
      </dsp:nvSpPr>
      <dsp:spPr>
        <a:xfrm>
          <a:off x="2910455" y="2775364"/>
          <a:ext cx="987828" cy="9836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a:t>表见代理</a:t>
          </a:r>
          <a:endParaRPr lang="en-US" sz="2700" kern="1200" dirty="0"/>
        </a:p>
      </dsp:txBody>
      <dsp:txXfrm>
        <a:off x="2910455" y="2775364"/>
        <a:ext cx="987828" cy="983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3FFB1-632B-CA40-AAA1-3D9EAA43C099}">
      <dsp:nvSpPr>
        <dsp:cNvPr id="0" name=""/>
        <dsp:cNvSpPr/>
      </dsp:nvSpPr>
      <dsp:spPr>
        <a:xfrm>
          <a:off x="3954106" y="989776"/>
          <a:ext cx="1826774" cy="372850"/>
        </a:xfrm>
        <a:custGeom>
          <a:avLst/>
          <a:gdLst/>
          <a:ahLst/>
          <a:cxnLst/>
          <a:rect l="0" t="0" r="0" b="0"/>
          <a:pathLst>
            <a:path>
              <a:moveTo>
                <a:pt x="0" y="0"/>
              </a:moveTo>
              <a:lnTo>
                <a:pt x="0" y="236522"/>
              </a:lnTo>
              <a:lnTo>
                <a:pt x="1826774" y="236522"/>
              </a:lnTo>
              <a:lnTo>
                <a:pt x="1826774" y="37285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92A52E3-FA87-0E4A-8215-AB52391E0868}">
      <dsp:nvSpPr>
        <dsp:cNvPr id="0" name=""/>
        <dsp:cNvSpPr/>
      </dsp:nvSpPr>
      <dsp:spPr>
        <a:xfrm>
          <a:off x="3908386" y="989776"/>
          <a:ext cx="91440" cy="372850"/>
        </a:xfrm>
        <a:custGeom>
          <a:avLst/>
          <a:gdLst/>
          <a:ahLst/>
          <a:cxnLst/>
          <a:rect l="0" t="0" r="0" b="0"/>
          <a:pathLst>
            <a:path>
              <a:moveTo>
                <a:pt x="45720" y="0"/>
              </a:moveTo>
              <a:lnTo>
                <a:pt x="45720" y="236522"/>
              </a:lnTo>
              <a:lnTo>
                <a:pt x="73857" y="236522"/>
              </a:lnTo>
              <a:lnTo>
                <a:pt x="73857" y="37285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CB4984-8A9E-9840-AB15-A6D86DD41FBB}">
      <dsp:nvSpPr>
        <dsp:cNvPr id="0" name=""/>
        <dsp:cNvSpPr/>
      </dsp:nvSpPr>
      <dsp:spPr>
        <a:xfrm>
          <a:off x="2183606" y="989776"/>
          <a:ext cx="1770500" cy="372850"/>
        </a:xfrm>
        <a:custGeom>
          <a:avLst/>
          <a:gdLst/>
          <a:ahLst/>
          <a:cxnLst/>
          <a:rect l="0" t="0" r="0" b="0"/>
          <a:pathLst>
            <a:path>
              <a:moveTo>
                <a:pt x="1770500" y="0"/>
              </a:moveTo>
              <a:lnTo>
                <a:pt x="1770500" y="236522"/>
              </a:lnTo>
              <a:lnTo>
                <a:pt x="0" y="236522"/>
              </a:lnTo>
              <a:lnTo>
                <a:pt x="0" y="37285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EF2F69-E3A2-EC43-86E0-D7962F0281C6}">
      <dsp:nvSpPr>
        <dsp:cNvPr id="0" name=""/>
        <dsp:cNvSpPr/>
      </dsp:nvSpPr>
      <dsp:spPr>
        <a:xfrm>
          <a:off x="3218300" y="55302"/>
          <a:ext cx="1471612" cy="9344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28E004E-9B88-4B43-A955-27CB3AF03D47}">
      <dsp:nvSpPr>
        <dsp:cNvPr id="0" name=""/>
        <dsp:cNvSpPr/>
      </dsp:nvSpPr>
      <dsp:spPr>
        <a:xfrm>
          <a:off x="3381812" y="210639"/>
          <a:ext cx="1471612" cy="9344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a:t>抗辩权</a:t>
          </a:r>
          <a:endParaRPr lang="en-US" sz="2200" kern="1200" dirty="0"/>
        </a:p>
      </dsp:txBody>
      <dsp:txXfrm>
        <a:off x="3409182" y="238009"/>
        <a:ext cx="1416872" cy="879733"/>
      </dsp:txXfrm>
    </dsp:sp>
    <dsp:sp modelId="{22113D51-4D53-834E-853C-3105C52E1BFD}">
      <dsp:nvSpPr>
        <dsp:cNvPr id="0" name=""/>
        <dsp:cNvSpPr/>
      </dsp:nvSpPr>
      <dsp:spPr>
        <a:xfrm>
          <a:off x="1447800" y="1362627"/>
          <a:ext cx="1471612" cy="9344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16F5DCA-E2F9-7444-AD91-45F819415F2C}">
      <dsp:nvSpPr>
        <dsp:cNvPr id="0" name=""/>
        <dsp:cNvSpPr/>
      </dsp:nvSpPr>
      <dsp:spPr>
        <a:xfrm>
          <a:off x="1611312" y="1517964"/>
          <a:ext cx="1471612" cy="9344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a:t>同时履行抗辩权</a:t>
          </a:r>
          <a:endParaRPr lang="en-US" sz="2200" kern="1200" dirty="0"/>
        </a:p>
      </dsp:txBody>
      <dsp:txXfrm>
        <a:off x="1638682" y="1545334"/>
        <a:ext cx="1416872" cy="879733"/>
      </dsp:txXfrm>
    </dsp:sp>
    <dsp:sp modelId="{089CFEA9-B015-EF40-8E9B-024AB2486D60}">
      <dsp:nvSpPr>
        <dsp:cNvPr id="0" name=""/>
        <dsp:cNvSpPr/>
      </dsp:nvSpPr>
      <dsp:spPr>
        <a:xfrm>
          <a:off x="3246437" y="1362627"/>
          <a:ext cx="1471612" cy="9344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E4BE43-D0A6-7B4F-B16B-CFB7D98B5B1B}">
      <dsp:nvSpPr>
        <dsp:cNvPr id="0" name=""/>
        <dsp:cNvSpPr/>
      </dsp:nvSpPr>
      <dsp:spPr>
        <a:xfrm>
          <a:off x="3409950" y="1517964"/>
          <a:ext cx="1471612" cy="9344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a:t>先履行抗辩权</a:t>
          </a:r>
          <a:endParaRPr lang="en-US" sz="2200" kern="1200" dirty="0"/>
        </a:p>
      </dsp:txBody>
      <dsp:txXfrm>
        <a:off x="3437320" y="1545334"/>
        <a:ext cx="1416872" cy="879733"/>
      </dsp:txXfrm>
    </dsp:sp>
    <dsp:sp modelId="{E749A7EF-430F-E640-8ACC-C913C9E0C097}">
      <dsp:nvSpPr>
        <dsp:cNvPr id="0" name=""/>
        <dsp:cNvSpPr/>
      </dsp:nvSpPr>
      <dsp:spPr>
        <a:xfrm>
          <a:off x="5045075" y="1362627"/>
          <a:ext cx="1471612" cy="9344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8AAB2A4-96B7-8341-980D-3091A65754B4}">
      <dsp:nvSpPr>
        <dsp:cNvPr id="0" name=""/>
        <dsp:cNvSpPr/>
      </dsp:nvSpPr>
      <dsp:spPr>
        <a:xfrm>
          <a:off x="5208587" y="1517964"/>
          <a:ext cx="1471612" cy="9344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a:t>不安抗辩权</a:t>
          </a:r>
          <a:endParaRPr lang="en-US" sz="2200" kern="1200" dirty="0"/>
        </a:p>
      </dsp:txBody>
      <dsp:txXfrm>
        <a:off x="5235957" y="1545334"/>
        <a:ext cx="1416872" cy="8797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ABB2F-B9DC-934B-8081-77A0632D6C13}" type="datetimeFigureOut">
              <a:rPr kumimoji="1" lang="zh-CN" altLang="en-US" smtClean="0"/>
              <a:t>2019/9/3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6CED5-6789-8247-A0AF-0E6FC4C7086D}" type="slidenum">
              <a:rPr kumimoji="1" lang="zh-CN" altLang="en-US" smtClean="0"/>
              <a:t>‹#›</a:t>
            </a:fld>
            <a:endParaRPr kumimoji="1" lang="zh-CN" altLang="en-US"/>
          </a:p>
        </p:txBody>
      </p:sp>
    </p:spTree>
    <p:extLst>
      <p:ext uri="{BB962C8B-B14F-4D97-AF65-F5344CB8AC3E}">
        <p14:creationId xmlns:p14="http://schemas.microsoft.com/office/powerpoint/2010/main" val="3743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9/3/19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346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2192558.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经济法</a:t>
            </a:r>
            <a:endParaRPr lang="en-US" dirty="0"/>
          </a:p>
        </p:txBody>
      </p:sp>
      <p:sp>
        <p:nvSpPr>
          <p:cNvPr id="3" name="Subtitle 2"/>
          <p:cNvSpPr>
            <a:spLocks noGrp="1"/>
          </p:cNvSpPr>
          <p:nvPr>
            <p:ph type="subTitle" idx="1"/>
          </p:nvPr>
        </p:nvSpPr>
        <p:spPr/>
        <p:txBody>
          <a:bodyPr/>
          <a:lstStyle/>
          <a:p>
            <a:r>
              <a:rPr lang="zh-CN" altLang="en-US" dirty="0" smtClean="0"/>
              <a:t>工商大学</a:t>
            </a:r>
            <a:endParaRPr lang="en-US" dirty="0"/>
          </a:p>
        </p:txBody>
      </p:sp>
    </p:spTree>
    <p:extLst>
      <p:ext uri="{BB962C8B-B14F-4D97-AF65-F5344CB8AC3E}">
        <p14:creationId xmlns:p14="http://schemas.microsoft.com/office/powerpoint/2010/main" val="1698850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法律关系</a:t>
            </a:r>
            <a:endParaRPr lang="en-US" dirty="0"/>
          </a:p>
        </p:txBody>
      </p:sp>
      <p:sp>
        <p:nvSpPr>
          <p:cNvPr id="3" name="Content Placeholder 2"/>
          <p:cNvSpPr>
            <a:spLocks noGrp="1"/>
          </p:cNvSpPr>
          <p:nvPr>
            <p:ph idx="1"/>
          </p:nvPr>
        </p:nvSpPr>
        <p:spPr/>
        <p:txBody>
          <a:bodyPr/>
          <a:lstStyle/>
          <a:p>
            <a:r>
              <a:rPr lang="zh-CN" altLang="en-US" dirty="0"/>
              <a:t>法律关系是法律在调整人们行为的过程中形成的特殊的权利和义务关系。</a:t>
            </a:r>
            <a:endParaRPr lang="en-US" altLang="zh-CN" dirty="0"/>
          </a:p>
          <a:p>
            <a:endParaRPr lang="en-US" altLang="zh-CN" dirty="0"/>
          </a:p>
          <a:p>
            <a:r>
              <a:rPr lang="zh-CN" altLang="en-US" dirty="0"/>
              <a:t>法律关系三要素：法律关系主体、法律关系的内容和法律关系客体</a:t>
            </a:r>
            <a:endParaRPr lang="en-US" altLang="zh-CN" dirty="0"/>
          </a:p>
          <a:p>
            <a:endParaRPr lang="en-US" dirty="0"/>
          </a:p>
        </p:txBody>
      </p:sp>
    </p:spTree>
    <p:extLst>
      <p:ext uri="{BB962C8B-B14F-4D97-AF65-F5344CB8AC3E}">
        <p14:creationId xmlns:p14="http://schemas.microsoft.com/office/powerpoint/2010/main" val="13340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法律关系的主体</a:t>
            </a:r>
            <a:endParaRPr lang="en-US" dirty="0"/>
          </a:p>
        </p:txBody>
      </p:sp>
      <p:sp>
        <p:nvSpPr>
          <p:cNvPr id="3" name="Content Placeholder 2"/>
          <p:cNvSpPr>
            <a:spLocks noGrp="1"/>
          </p:cNvSpPr>
          <p:nvPr>
            <p:ph idx="1"/>
          </p:nvPr>
        </p:nvSpPr>
        <p:spPr/>
        <p:txBody>
          <a:bodyPr>
            <a:normAutofit/>
          </a:bodyPr>
          <a:lstStyle/>
          <a:p>
            <a:r>
              <a:rPr lang="zh-CN" altLang="en-US" dirty="0"/>
              <a:t>法律关系主体：自然人、法人、国家、不具有法人资格的其他组织</a:t>
            </a:r>
            <a:endParaRPr lang="en-US" altLang="zh-CN" dirty="0"/>
          </a:p>
          <a:p>
            <a:r>
              <a:rPr lang="zh-CN" altLang="en-US" dirty="0"/>
              <a:t>自然人、法人的概念</a:t>
            </a:r>
            <a:endParaRPr lang="en-US" altLang="zh-CN" dirty="0"/>
          </a:p>
          <a:p>
            <a:endParaRPr lang="en-US" altLang="zh-CN" dirty="0"/>
          </a:p>
          <a:p>
            <a:r>
              <a:rPr lang="zh-CN" altLang="en-US" dirty="0"/>
              <a:t>非法人组织：不具有法人资格，但是能够依法以自己的名义从事民事活动的组织。</a:t>
            </a:r>
            <a:endParaRPr lang="en-US" altLang="zh-CN" dirty="0"/>
          </a:p>
          <a:p>
            <a:endParaRPr lang="en-US" altLang="zh-CN" dirty="0"/>
          </a:p>
          <a:p>
            <a:endParaRPr lang="zh-CN" altLang="en-US" dirty="0"/>
          </a:p>
        </p:txBody>
      </p:sp>
      <p:sp>
        <p:nvSpPr>
          <p:cNvPr id="5" name="Rectangle 1"/>
          <p:cNvSpPr>
            <a:spLocks noChangeArrowheads="1"/>
          </p:cNvSpPr>
          <p:nvPr/>
        </p:nvSpPr>
        <p:spPr bwMode="auto">
          <a:xfrm>
            <a:off x="1793880" y="3553871"/>
            <a:ext cx="1986800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charset="0"/>
              <a:ea typeface="Calibri"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5788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民事权利能力</a:t>
            </a:r>
            <a:endParaRPr lang="en-US" dirty="0"/>
          </a:p>
        </p:txBody>
      </p:sp>
      <p:sp>
        <p:nvSpPr>
          <p:cNvPr id="3" name="Content Placeholder 2"/>
          <p:cNvSpPr>
            <a:spLocks noGrp="1"/>
          </p:cNvSpPr>
          <p:nvPr>
            <p:ph idx="1"/>
          </p:nvPr>
        </p:nvSpPr>
        <p:spPr/>
        <p:txBody>
          <a:bodyPr>
            <a:normAutofit/>
          </a:bodyPr>
          <a:lstStyle/>
          <a:p>
            <a:r>
              <a:rPr lang="zh-CN" altLang="en-US" sz="3200" dirty="0"/>
              <a:t>主体能力＝权利能力＋行为能力</a:t>
            </a:r>
          </a:p>
          <a:p>
            <a:r>
              <a:rPr lang="zh-CN" altLang="en-US" sz="3200" dirty="0"/>
              <a:t>权利能力：能够参与一定的法律关系，依法享有一定权利和承担一定义务的法律资格。</a:t>
            </a:r>
          </a:p>
          <a:p>
            <a:r>
              <a:rPr lang="zh-CN" altLang="en-US" sz="3200" dirty="0"/>
              <a:t>例如：民事权利能力    民法通则第九条</a:t>
            </a:r>
            <a:r>
              <a:rPr lang="en-US" sz="3200" dirty="0"/>
              <a:t> </a:t>
            </a:r>
            <a:r>
              <a:rPr lang="zh-CN" altLang="en-US" sz="3200" dirty="0"/>
              <a:t>公民从出生时起到死亡时止，具有民事权利能力，依法享有民事权利，承担民事义务。</a:t>
            </a:r>
          </a:p>
        </p:txBody>
      </p:sp>
    </p:spTree>
    <p:extLst>
      <p:ext uri="{BB962C8B-B14F-4D97-AF65-F5344CB8AC3E}">
        <p14:creationId xmlns:p14="http://schemas.microsoft.com/office/powerpoint/2010/main" val="92490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民事行为能力</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8272352"/>
              </p:ext>
            </p:extLst>
          </p:nvPr>
        </p:nvGraphicFramePr>
        <p:xfrm>
          <a:off x="1800665" y="3418449"/>
          <a:ext cx="8707900" cy="2075228"/>
        </p:xfrm>
        <a:graphic>
          <a:graphicData uri="http://schemas.openxmlformats.org/drawingml/2006/table">
            <a:tbl>
              <a:tblPr/>
              <a:tblGrid>
                <a:gridCol w="2183055">
                  <a:extLst>
                    <a:ext uri="{9D8B030D-6E8A-4147-A177-3AD203B41FA5}">
                      <a16:colId xmlns:a16="http://schemas.microsoft.com/office/drawing/2014/main" xmlns="" val="20000"/>
                    </a:ext>
                  </a:extLst>
                </a:gridCol>
                <a:gridCol w="6524845">
                  <a:extLst>
                    <a:ext uri="{9D8B030D-6E8A-4147-A177-3AD203B41FA5}">
                      <a16:colId xmlns:a16="http://schemas.microsoft.com/office/drawing/2014/main" xmlns="" val="20001"/>
                    </a:ext>
                  </a:extLst>
                </a:gridCol>
              </a:tblGrid>
              <a:tr h="535111">
                <a:tc>
                  <a:txBody>
                    <a:bodyPr/>
                    <a:lstStyle/>
                    <a:p>
                      <a:pPr marL="0" marR="0" fontAlgn="t">
                        <a:spcBef>
                          <a:spcPts val="0"/>
                        </a:spcBef>
                        <a:spcAft>
                          <a:spcPts val="0"/>
                        </a:spcAft>
                      </a:pPr>
                      <a:r>
                        <a:rPr lang="zh-CN" sz="2000" dirty="0">
                          <a:effectLst/>
                          <a:latin typeface="FangSong" charset="-122"/>
                          <a:ea typeface="FangSong" charset="-122"/>
                          <a:cs typeface="FangSong" charset="-122"/>
                        </a:rPr>
                        <a:t>完全民事行为能力人</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a:solidFill>
                            <a:srgbClr val="000000"/>
                          </a:solidFill>
                          <a:effectLst/>
                          <a:latin typeface="FangSong" charset="-122"/>
                          <a:ea typeface="FangSong" charset="-122"/>
                          <a:cs typeface="FangSong" charset="-122"/>
                        </a:rPr>
                        <a:t>自然人在</a:t>
                      </a:r>
                      <a:r>
                        <a:rPr lang="en-US" sz="2000">
                          <a:solidFill>
                            <a:srgbClr val="000000"/>
                          </a:solidFill>
                          <a:effectLst/>
                          <a:latin typeface="FangSong" charset="-122"/>
                          <a:ea typeface="FangSong" charset="-122"/>
                          <a:cs typeface="FangSong" charset="-122"/>
                        </a:rPr>
                        <a:t>18岁以上＋精神正常； 或16-18岁的自然人，如果以自己的劳动收入作为主要收入来源</a:t>
                      </a:r>
                      <a:endParaRPr lang="zh-CN" sz="2000">
                        <a:solidFill>
                          <a:srgbClr val="000000"/>
                        </a:solidFill>
                        <a:effectLst/>
                        <a:latin typeface="FangSong" charset="-122"/>
                        <a:ea typeface="FangSong" charset="-122"/>
                        <a:cs typeface="FangSong"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xmlns="" val="10000"/>
                  </a:ext>
                </a:extLst>
              </a:tr>
              <a:tr h="819369">
                <a:tc>
                  <a:txBody>
                    <a:bodyPr/>
                    <a:lstStyle/>
                    <a:p>
                      <a:pPr marL="0" marR="0" fontAlgn="t">
                        <a:spcBef>
                          <a:spcPts val="0"/>
                        </a:spcBef>
                        <a:spcAft>
                          <a:spcPts val="0"/>
                        </a:spcAft>
                      </a:pPr>
                      <a:r>
                        <a:rPr lang="zh-CN" sz="2000">
                          <a:effectLst/>
                          <a:latin typeface="FangSong" charset="-122"/>
                          <a:ea typeface="FangSong" charset="-122"/>
                          <a:cs typeface="FangSong" charset="-122"/>
                        </a:rPr>
                        <a:t>限制民事行为能力人</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dirty="0">
                          <a:effectLst/>
                          <a:latin typeface="FangSong" charset="-122"/>
                          <a:ea typeface="FangSong" charset="-122"/>
                          <a:cs typeface="FangSong" charset="-122"/>
                        </a:rPr>
                        <a:t>已满</a:t>
                      </a:r>
                      <a:r>
                        <a:rPr lang="en-US" altLang="zh-CN" sz="2000" dirty="0">
                          <a:effectLst/>
                          <a:latin typeface="FangSong" charset="-122"/>
                          <a:ea typeface="FangSong" charset="-122"/>
                          <a:cs typeface="FangSong" charset="-122"/>
                        </a:rPr>
                        <a:t>8</a:t>
                      </a:r>
                      <a:r>
                        <a:rPr lang="en-US" sz="2000" dirty="0">
                          <a:effectLst/>
                          <a:latin typeface="FangSong" charset="-122"/>
                          <a:ea typeface="FangSong" charset="-122"/>
                          <a:cs typeface="FangSong" charset="-122"/>
                        </a:rPr>
                        <a:t>周岁，不满18周岁的人＋不能完全辨别自己行为的人</a:t>
                      </a:r>
                      <a:endParaRPr lang="zh-CN" sz="2000" dirty="0">
                        <a:effectLst/>
                        <a:latin typeface="FangSong" charset="-122"/>
                        <a:ea typeface="FangSong" charset="-122"/>
                        <a:cs typeface="FangSong"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xmlns="" val="10001"/>
                  </a:ext>
                </a:extLst>
              </a:tr>
              <a:tr h="544659">
                <a:tc>
                  <a:txBody>
                    <a:bodyPr/>
                    <a:lstStyle/>
                    <a:p>
                      <a:pPr marL="0" marR="0" fontAlgn="t">
                        <a:spcBef>
                          <a:spcPts val="0"/>
                        </a:spcBef>
                        <a:spcAft>
                          <a:spcPts val="0"/>
                        </a:spcAft>
                      </a:pPr>
                      <a:r>
                        <a:rPr lang="zh-CN" sz="2000" dirty="0">
                          <a:effectLst/>
                          <a:latin typeface="FangSong" charset="-122"/>
                          <a:ea typeface="FangSong" charset="-122"/>
                          <a:cs typeface="FangSong" charset="-122"/>
                        </a:rPr>
                        <a:t>无民事行为能力人</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dirty="0">
                          <a:effectLst/>
                          <a:latin typeface="FangSong" charset="-122"/>
                          <a:ea typeface="FangSong" charset="-122"/>
                          <a:cs typeface="FangSong" charset="-122"/>
                        </a:rPr>
                        <a:t>不满</a:t>
                      </a:r>
                      <a:r>
                        <a:rPr lang="en-US" altLang="zh-CN" sz="2000" dirty="0">
                          <a:effectLst/>
                          <a:latin typeface="FangSong" charset="-122"/>
                          <a:ea typeface="FangSong" charset="-122"/>
                          <a:cs typeface="FangSong" charset="-122"/>
                        </a:rPr>
                        <a:t>8</a:t>
                      </a:r>
                      <a:r>
                        <a:rPr lang="en-US" sz="2000" dirty="0">
                          <a:effectLst/>
                          <a:latin typeface="FangSong" charset="-122"/>
                          <a:ea typeface="FangSong" charset="-122"/>
                          <a:cs typeface="FangSong" charset="-122"/>
                        </a:rPr>
                        <a:t>周岁的人＋完全不能辨识自己行为的人</a:t>
                      </a:r>
                      <a:endParaRPr lang="zh-CN" sz="2000" dirty="0">
                        <a:effectLst/>
                        <a:latin typeface="FangSong" charset="-122"/>
                        <a:ea typeface="FangSong" charset="-122"/>
                        <a:cs typeface="FangSong"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1702317" y="1918921"/>
            <a:ext cx="9101797" cy="1323439"/>
          </a:xfrm>
          <a:prstGeom prst="rect">
            <a:avLst/>
          </a:prstGeom>
          <a:noFill/>
        </p:spPr>
        <p:txBody>
          <a:bodyPr wrap="square" rtlCol="0">
            <a:spAutoFit/>
          </a:bodyPr>
          <a:lstStyle/>
          <a:p>
            <a:pPr marL="285750" indent="-285750">
              <a:buFont typeface="Arial" charset="0"/>
              <a:buChar char="•"/>
            </a:pPr>
            <a:r>
              <a:rPr lang="zh-CN" altLang="en-US" sz="2000" dirty="0"/>
              <a:t>行为能力：法律关系的主体能够独立地通过自己的行为取得权利和履行义务的能力。</a:t>
            </a:r>
          </a:p>
          <a:p>
            <a:pPr marL="285750" indent="-285750">
              <a:buFont typeface="Arial" charset="0"/>
              <a:buChar char="•"/>
            </a:pPr>
            <a:r>
              <a:rPr lang="zh-CN" altLang="en-US" sz="2000" dirty="0"/>
              <a:t>确定公民有无行为能力的标准：（</a:t>
            </a:r>
            <a:r>
              <a:rPr lang="en-US" sz="2000" dirty="0"/>
              <a:t>1</a:t>
            </a:r>
            <a:r>
              <a:rPr lang="zh-CN" altLang="en-US" sz="2000" dirty="0"/>
              <a:t>）能否认识自己行为的性质、意义和后果；（</a:t>
            </a:r>
            <a:r>
              <a:rPr lang="en-US" sz="2000" dirty="0"/>
              <a:t>2</a:t>
            </a:r>
            <a:r>
              <a:rPr lang="zh-CN" altLang="en-US" sz="2000" dirty="0"/>
              <a:t>）能否控制自己行为并对自己的行为负责。（未成年人和精神病人）</a:t>
            </a:r>
          </a:p>
        </p:txBody>
      </p:sp>
    </p:spTree>
    <p:extLst>
      <p:ext uri="{BB962C8B-B14F-4D97-AF65-F5344CB8AC3E}">
        <p14:creationId xmlns:p14="http://schemas.microsoft.com/office/powerpoint/2010/main" val="141105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04" y="-146939"/>
            <a:ext cx="10515600" cy="1325563"/>
          </a:xfrm>
        </p:spPr>
        <p:txBody>
          <a:bodyPr/>
          <a:lstStyle/>
          <a:p>
            <a:r>
              <a:rPr lang="zh-CN" altLang="en-US" dirty="0"/>
              <a:t>法人的分类</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8525475"/>
              </p:ext>
            </p:extLst>
          </p:nvPr>
        </p:nvGraphicFramePr>
        <p:xfrm>
          <a:off x="42672" y="856359"/>
          <a:ext cx="11990832" cy="5912437"/>
        </p:xfrm>
        <a:graphic>
          <a:graphicData uri="http://schemas.openxmlformats.org/drawingml/2006/table">
            <a:tbl>
              <a:tblPr firstRow="1" bandRow="1">
                <a:tableStyleId>{5C22544A-7EE6-4342-B048-85BDC9FD1C3A}</a:tableStyleId>
              </a:tblPr>
              <a:tblGrid>
                <a:gridCol w="2279904">
                  <a:extLst>
                    <a:ext uri="{9D8B030D-6E8A-4147-A177-3AD203B41FA5}">
                      <a16:colId xmlns:a16="http://schemas.microsoft.com/office/drawing/2014/main" xmlns="" val="20000"/>
                    </a:ext>
                  </a:extLst>
                </a:gridCol>
                <a:gridCol w="5713984">
                  <a:extLst>
                    <a:ext uri="{9D8B030D-6E8A-4147-A177-3AD203B41FA5}">
                      <a16:colId xmlns:a16="http://schemas.microsoft.com/office/drawing/2014/main" xmlns="" val="20001"/>
                    </a:ext>
                  </a:extLst>
                </a:gridCol>
                <a:gridCol w="3996944">
                  <a:extLst>
                    <a:ext uri="{9D8B030D-6E8A-4147-A177-3AD203B41FA5}">
                      <a16:colId xmlns:a16="http://schemas.microsoft.com/office/drawing/2014/main" xmlns="" val="20002"/>
                    </a:ext>
                  </a:extLst>
                </a:gridCol>
              </a:tblGrid>
              <a:tr h="761317">
                <a:tc>
                  <a:txBody>
                    <a:bodyPr/>
                    <a:lstStyle/>
                    <a:p>
                      <a:r>
                        <a:rPr lang="zh-CN" altLang="en-US" sz="3200" dirty="0"/>
                        <a:t>分类</a:t>
                      </a:r>
                      <a:endParaRPr lang="en-US" sz="3200" dirty="0"/>
                    </a:p>
                  </a:txBody>
                  <a:tcPr/>
                </a:tc>
                <a:tc>
                  <a:txBody>
                    <a:bodyPr/>
                    <a:lstStyle/>
                    <a:p>
                      <a:r>
                        <a:rPr lang="zh-CN" altLang="en-US" sz="3200" dirty="0"/>
                        <a:t>概念</a:t>
                      </a:r>
                      <a:endParaRPr lang="en-US" sz="3200" dirty="0"/>
                    </a:p>
                  </a:txBody>
                  <a:tcPr/>
                </a:tc>
                <a:tc>
                  <a:txBody>
                    <a:bodyPr/>
                    <a:lstStyle/>
                    <a:p>
                      <a:r>
                        <a:rPr lang="zh-CN" altLang="en-US" sz="3200" dirty="0"/>
                        <a:t>举例</a:t>
                      </a:r>
                      <a:endParaRPr lang="en-US" sz="3200" dirty="0"/>
                    </a:p>
                  </a:txBody>
                  <a:tcPr/>
                </a:tc>
                <a:extLst>
                  <a:ext uri="{0D108BD9-81ED-4DB2-BD59-A6C34878D82A}">
                    <a16:rowId xmlns:a16="http://schemas.microsoft.com/office/drawing/2014/main" xmlns="" val="10000"/>
                  </a:ext>
                </a:extLst>
              </a:tr>
              <a:tr h="927780">
                <a:tc>
                  <a:txBody>
                    <a:bodyPr/>
                    <a:lstStyle/>
                    <a:p>
                      <a:r>
                        <a:rPr lang="zh-CN" altLang="en-US" sz="3200" dirty="0"/>
                        <a:t>营利法人</a:t>
                      </a:r>
                      <a:endParaRPr lang="en-US" sz="3200" dirty="0"/>
                    </a:p>
                  </a:txBody>
                  <a:tcPr/>
                </a:tc>
                <a:tc>
                  <a:txBody>
                    <a:bodyPr/>
                    <a:lstStyle/>
                    <a:p>
                      <a:r>
                        <a:rPr lang="zh-CN" altLang="en-US" sz="3200" dirty="0"/>
                        <a:t>以取得利润并分配给股东等出资人为目的成立的法人</a:t>
                      </a:r>
                      <a:endParaRPr lang="en-US" sz="3200" dirty="0"/>
                    </a:p>
                  </a:txBody>
                  <a:tcPr/>
                </a:tc>
                <a:tc>
                  <a:txBody>
                    <a:bodyPr/>
                    <a:lstStyle/>
                    <a:p>
                      <a:r>
                        <a:rPr lang="zh-CN" altLang="en-US" sz="3200" dirty="0"/>
                        <a:t>有限责任公司、股份有限公司</a:t>
                      </a:r>
                      <a:endParaRPr lang="en-US" sz="3200" dirty="0"/>
                    </a:p>
                  </a:txBody>
                  <a:tcPr/>
                </a:tc>
                <a:extLst>
                  <a:ext uri="{0D108BD9-81ED-4DB2-BD59-A6C34878D82A}">
                    <a16:rowId xmlns:a16="http://schemas.microsoft.com/office/drawing/2014/main" xmlns="" val="10001"/>
                  </a:ext>
                </a:extLst>
              </a:tr>
              <a:tr h="1505065">
                <a:tc>
                  <a:txBody>
                    <a:bodyPr/>
                    <a:lstStyle/>
                    <a:p>
                      <a:r>
                        <a:rPr lang="zh-CN" altLang="en-US" sz="3200" dirty="0"/>
                        <a:t>非营利法人</a:t>
                      </a:r>
                      <a:endParaRPr lang="en-US" sz="3200" dirty="0"/>
                    </a:p>
                  </a:txBody>
                  <a:tcPr/>
                </a:tc>
                <a:tc>
                  <a:txBody>
                    <a:bodyPr/>
                    <a:lstStyle/>
                    <a:p>
                      <a:r>
                        <a:rPr lang="zh-CN" altLang="en-US" sz="3200" dirty="0"/>
                        <a:t>为公益目的或者其他非营利目的成立，不向出资人、设立人或者会员分配所取得利润的法人</a:t>
                      </a:r>
                      <a:endParaRPr lang="en-US" sz="3200" dirty="0"/>
                    </a:p>
                  </a:txBody>
                  <a:tcPr/>
                </a:tc>
                <a:tc>
                  <a:txBody>
                    <a:bodyPr/>
                    <a:lstStyle/>
                    <a:p>
                      <a:r>
                        <a:rPr lang="zh-CN" altLang="en-US" sz="3200" dirty="0"/>
                        <a:t>事业单位、社会团体、基金会、社会服务机构（民办学校、民办医院、民办科研机构、民办博物馆等）</a:t>
                      </a:r>
                      <a:endParaRPr lang="en-US" sz="3200" dirty="0"/>
                    </a:p>
                  </a:txBody>
                  <a:tcPr/>
                </a:tc>
                <a:extLst>
                  <a:ext uri="{0D108BD9-81ED-4DB2-BD59-A6C34878D82A}">
                    <a16:rowId xmlns:a16="http://schemas.microsoft.com/office/drawing/2014/main" xmlns="" val="10002"/>
                  </a:ext>
                </a:extLst>
              </a:tr>
              <a:tr h="1216423">
                <a:tc>
                  <a:txBody>
                    <a:bodyPr/>
                    <a:lstStyle/>
                    <a:p>
                      <a:r>
                        <a:rPr lang="zh-CN" altLang="en-US" sz="3200" dirty="0"/>
                        <a:t>特别法人</a:t>
                      </a:r>
                      <a:endParaRPr lang="en-US" sz="3200" dirty="0"/>
                    </a:p>
                  </a:txBody>
                  <a:tcPr/>
                </a:tc>
                <a:tc gridSpan="2">
                  <a:txBody>
                    <a:bodyPr/>
                    <a:lstStyle/>
                    <a:p>
                      <a:r>
                        <a:rPr lang="zh-CN" altLang="en-US" sz="3200" dirty="0"/>
                        <a:t>机关法人、农村集体经济组织法人（生产队、生产小组）、城镇农村的合作经济组织法人（合作社）、基层群众性自治组织法人（居委会、村委会）</a:t>
                      </a:r>
                      <a:endParaRPr lang="en-US" sz="3200" dirty="0"/>
                    </a:p>
                  </a:txBody>
                  <a:tcPr/>
                </a:tc>
                <a:tc hMerge="1">
                  <a:txBody>
                    <a:bodyPr/>
                    <a:lstStyle/>
                    <a:p>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3685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非法人组织的分类</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0384519"/>
              </p:ext>
            </p:extLst>
          </p:nvPr>
        </p:nvGraphicFramePr>
        <p:xfrm>
          <a:off x="88392" y="1485655"/>
          <a:ext cx="12015216" cy="5174463"/>
        </p:xfrm>
        <a:graphic>
          <a:graphicData uri="http://schemas.openxmlformats.org/drawingml/2006/table">
            <a:tbl>
              <a:tblPr firstRow="1" bandRow="1">
                <a:tableStyleId>{5C22544A-7EE6-4342-B048-85BDC9FD1C3A}</a:tableStyleId>
              </a:tblPr>
              <a:tblGrid>
                <a:gridCol w="2824447">
                  <a:extLst>
                    <a:ext uri="{9D8B030D-6E8A-4147-A177-3AD203B41FA5}">
                      <a16:colId xmlns:a16="http://schemas.microsoft.com/office/drawing/2014/main" xmlns="" val="20000"/>
                    </a:ext>
                  </a:extLst>
                </a:gridCol>
                <a:gridCol w="9190769">
                  <a:extLst>
                    <a:ext uri="{9D8B030D-6E8A-4147-A177-3AD203B41FA5}">
                      <a16:colId xmlns:a16="http://schemas.microsoft.com/office/drawing/2014/main" xmlns="" val="20001"/>
                    </a:ext>
                  </a:extLst>
                </a:gridCol>
              </a:tblGrid>
              <a:tr h="526025">
                <a:tc>
                  <a:txBody>
                    <a:bodyPr/>
                    <a:lstStyle/>
                    <a:p>
                      <a:r>
                        <a:rPr lang="zh-CN" altLang="en-US" sz="3200" dirty="0"/>
                        <a:t>分类</a:t>
                      </a:r>
                      <a:endParaRPr lang="en-US" sz="3200" dirty="0"/>
                    </a:p>
                  </a:txBody>
                  <a:tcPr/>
                </a:tc>
                <a:tc>
                  <a:txBody>
                    <a:bodyPr/>
                    <a:lstStyle/>
                    <a:p>
                      <a:r>
                        <a:rPr lang="zh-CN" altLang="en-US" sz="3200" dirty="0"/>
                        <a:t>概念</a:t>
                      </a:r>
                      <a:endParaRPr lang="en-US" sz="3200" dirty="0"/>
                    </a:p>
                  </a:txBody>
                  <a:tcPr/>
                </a:tc>
                <a:extLst>
                  <a:ext uri="{0D108BD9-81ED-4DB2-BD59-A6C34878D82A}">
                    <a16:rowId xmlns:a16="http://schemas.microsoft.com/office/drawing/2014/main" xmlns="" val="10000"/>
                  </a:ext>
                </a:extLst>
              </a:tr>
              <a:tr h="921901">
                <a:tc>
                  <a:txBody>
                    <a:bodyPr/>
                    <a:lstStyle/>
                    <a:p>
                      <a:r>
                        <a:rPr lang="zh-CN" altLang="en-US" sz="3200" dirty="0"/>
                        <a:t>个人独资公司</a:t>
                      </a:r>
                      <a:endParaRPr lang="en-US" sz="3200" dirty="0"/>
                    </a:p>
                  </a:txBody>
                  <a:tcPr/>
                </a:tc>
                <a:tc>
                  <a:txBody>
                    <a:bodyPr/>
                    <a:lstStyle/>
                    <a:p>
                      <a:r>
                        <a:rPr lang="zh-CN" altLang="en-US" sz="3200" dirty="0"/>
                        <a:t>在中国境内设立的，由一个自然人投资，财产为投资人个人所有，投资人以其个人财产对企业债务承担无限连带责任的经营实体。</a:t>
                      </a:r>
                      <a:endParaRPr lang="en-US" sz="3200" dirty="0"/>
                    </a:p>
                  </a:txBody>
                  <a:tcPr/>
                </a:tc>
                <a:extLst>
                  <a:ext uri="{0D108BD9-81ED-4DB2-BD59-A6C34878D82A}">
                    <a16:rowId xmlns:a16="http://schemas.microsoft.com/office/drawing/2014/main" xmlns="" val="10001"/>
                  </a:ext>
                </a:extLst>
              </a:tr>
              <a:tr h="921901">
                <a:tc>
                  <a:txBody>
                    <a:bodyPr/>
                    <a:lstStyle/>
                    <a:p>
                      <a:r>
                        <a:rPr lang="zh-CN" altLang="en-US" sz="3200" dirty="0"/>
                        <a:t>合伙企业</a:t>
                      </a:r>
                      <a:endParaRPr lang="en-US" sz="3200" dirty="0"/>
                    </a:p>
                  </a:txBody>
                  <a:tcPr/>
                </a:tc>
                <a:tc>
                  <a:txBody>
                    <a:bodyPr/>
                    <a:lstStyle/>
                    <a:p>
                      <a:r>
                        <a:rPr lang="zh-CN" altLang="en-US" sz="3200" dirty="0"/>
                        <a:t>自然人、法人和其他组织依照本法在中国境内设立的普通合伙企业和有限合伙企业</a:t>
                      </a:r>
                      <a:endParaRPr lang="en-US" sz="3200" dirty="0"/>
                    </a:p>
                  </a:txBody>
                  <a:tcPr/>
                </a:tc>
                <a:extLst>
                  <a:ext uri="{0D108BD9-81ED-4DB2-BD59-A6C34878D82A}">
                    <a16:rowId xmlns:a16="http://schemas.microsoft.com/office/drawing/2014/main" xmlns="" val="10002"/>
                  </a:ext>
                </a:extLst>
              </a:tr>
              <a:tr h="1974063">
                <a:tc>
                  <a:txBody>
                    <a:bodyPr/>
                    <a:lstStyle/>
                    <a:p>
                      <a:r>
                        <a:rPr lang="zh-CN" altLang="en-US" sz="3200" dirty="0"/>
                        <a:t>不具有法人资格的专业服务机构</a:t>
                      </a:r>
                      <a:endParaRPr lang="en-US" sz="3200" dirty="0"/>
                    </a:p>
                  </a:txBody>
                  <a:tcPr/>
                </a:tc>
                <a:tc>
                  <a:txBody>
                    <a:bodyPr/>
                    <a:lstStyle/>
                    <a:p>
                      <a:r>
                        <a:rPr lang="zh-CN" altLang="en-US" sz="3200" dirty="0"/>
                        <a:t>会计师事务所、律师事务所</a:t>
                      </a:r>
                      <a:endParaRPr lang="en-US" altLang="zh-CN" sz="32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06319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普通合伙企业和有限合伙企业</a:t>
            </a:r>
            <a:endParaRPr lang="en-US" dirty="0"/>
          </a:p>
        </p:txBody>
      </p:sp>
      <p:sp>
        <p:nvSpPr>
          <p:cNvPr id="3" name="Content Placeholder 2"/>
          <p:cNvSpPr>
            <a:spLocks noGrp="1"/>
          </p:cNvSpPr>
          <p:nvPr>
            <p:ph idx="1"/>
          </p:nvPr>
        </p:nvSpPr>
        <p:spPr/>
        <p:txBody>
          <a:bodyPr/>
          <a:lstStyle/>
          <a:p>
            <a:r>
              <a:rPr lang="zh-CN" altLang="en-US" dirty="0"/>
              <a:t>普通合伙企业：由普通合伙人组成，只要法律没有额外规定，则全体普通合伙人应当对合伙企业债务承担无限连带责任。</a:t>
            </a:r>
            <a:endParaRPr lang="en-US" altLang="zh-CN" dirty="0"/>
          </a:p>
          <a:p>
            <a:endParaRPr lang="en-US" dirty="0"/>
          </a:p>
          <a:p>
            <a:r>
              <a:rPr lang="zh-CN" altLang="en-US" dirty="0"/>
              <a:t>有限合伙企业：由普通合伙人与有限合伙人组成，普通合伙人对合伙企业债务承担无限连带责任，有限合伙人以其认缴的出资额为限对合伙企业债务承担责任。</a:t>
            </a:r>
            <a:endParaRPr lang="en-US" altLang="zh-CN" dirty="0"/>
          </a:p>
          <a:p>
            <a:endParaRPr lang="en-US" dirty="0"/>
          </a:p>
        </p:txBody>
      </p:sp>
    </p:spTree>
    <p:extLst>
      <p:ext uri="{BB962C8B-B14F-4D97-AF65-F5344CB8AC3E}">
        <p14:creationId xmlns:p14="http://schemas.microsoft.com/office/powerpoint/2010/main" val="14012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法律关系的内容和客体</a:t>
            </a:r>
            <a:endParaRPr lang="en-US" dirty="0"/>
          </a:p>
        </p:txBody>
      </p:sp>
      <p:sp>
        <p:nvSpPr>
          <p:cNvPr id="3" name="Content Placeholder 2"/>
          <p:cNvSpPr>
            <a:spLocks noGrp="1"/>
          </p:cNvSpPr>
          <p:nvPr>
            <p:ph idx="1"/>
          </p:nvPr>
        </p:nvSpPr>
        <p:spPr/>
        <p:txBody>
          <a:bodyPr>
            <a:normAutofit/>
          </a:bodyPr>
          <a:lstStyle/>
          <a:p>
            <a:r>
              <a:rPr lang="zh-CN" altLang="en-US" dirty="0"/>
              <a:t>法律关系的内容</a:t>
            </a:r>
            <a:r>
              <a:rPr lang="en-US" altLang="zh-CN" dirty="0"/>
              <a:t>——</a:t>
            </a:r>
            <a:r>
              <a:rPr lang="zh-CN" altLang="en-US" dirty="0"/>
              <a:t>权利与义务</a:t>
            </a:r>
          </a:p>
          <a:p>
            <a:r>
              <a:rPr lang="zh-CN" altLang="en-US" dirty="0"/>
              <a:t>权利是法律所保护的某种利益，表现为要求权利相对人可以怎样行为，必须怎样行为或不得怎样行为。</a:t>
            </a:r>
            <a:endParaRPr lang="en-US" altLang="zh-CN" dirty="0"/>
          </a:p>
          <a:p>
            <a:r>
              <a:rPr lang="zh-CN" altLang="en-US" dirty="0"/>
              <a:t>义务是人们必须履行的某种责任，表现为必须怎样行为和不得怎样行为。（纳税的义务）</a:t>
            </a:r>
          </a:p>
          <a:p>
            <a:r>
              <a:rPr lang="zh-CN" altLang="en-US" dirty="0"/>
              <a:t> 法律关系的客体：法律关系主体之间的权利义务所指向的对象，是一定利益的法律形式。</a:t>
            </a:r>
          </a:p>
          <a:p>
            <a:r>
              <a:rPr lang="zh-CN" altLang="en-US" dirty="0"/>
              <a:t>典型的客体：物、人身、智力成果、行为</a:t>
            </a:r>
          </a:p>
        </p:txBody>
      </p:sp>
    </p:spTree>
    <p:extLst>
      <p:ext uri="{BB962C8B-B14F-4D97-AF65-F5344CB8AC3E}">
        <p14:creationId xmlns:p14="http://schemas.microsoft.com/office/powerpoint/2010/main" val="10180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39225"/>
          </a:xfrm>
        </p:spPr>
        <p:txBody>
          <a:bodyPr>
            <a:normAutofit fontScale="90000"/>
          </a:bodyPr>
          <a:lstStyle/>
          <a:p>
            <a:r>
              <a:rPr lang="zh-CN" altLang="en-US" dirty="0" smtClean="0"/>
              <a:t>法律关系的变动原因</a:t>
            </a:r>
            <a:endParaRPr lang="en-US" dirty="0"/>
          </a:p>
        </p:txBody>
      </p:sp>
      <p:sp>
        <p:nvSpPr>
          <p:cNvPr id="3" name="Content Placeholder 2"/>
          <p:cNvSpPr>
            <a:spLocks noGrp="1"/>
          </p:cNvSpPr>
          <p:nvPr>
            <p:ph idx="1"/>
          </p:nvPr>
        </p:nvSpPr>
        <p:spPr/>
        <p:txBody>
          <a:bodyPr/>
          <a:lstStyle/>
          <a:p>
            <a:r>
              <a:rPr lang="zh-CN" altLang="en-US" dirty="0"/>
              <a:t> </a:t>
            </a:r>
          </a:p>
        </p:txBody>
      </p:sp>
      <p:graphicFrame>
        <p:nvGraphicFramePr>
          <p:cNvPr id="4" name="Diagram 3"/>
          <p:cNvGraphicFramePr/>
          <p:nvPr>
            <p:extLst/>
          </p:nvPr>
        </p:nvGraphicFramePr>
        <p:xfrm>
          <a:off x="1294229" y="2015732"/>
          <a:ext cx="8865772" cy="4122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15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合同法</a:t>
            </a:r>
            <a:endParaRPr lang="en-US" dirty="0"/>
          </a:p>
        </p:txBody>
      </p:sp>
      <p:sp>
        <p:nvSpPr>
          <p:cNvPr id="3" name="Subtitle 2"/>
          <p:cNvSpPr>
            <a:spLocks noGrp="1"/>
          </p:cNvSpPr>
          <p:nvPr>
            <p:ph type="subTitle" idx="1"/>
          </p:nvPr>
        </p:nvSpPr>
        <p:spPr/>
        <p:txBody>
          <a:bodyPr/>
          <a:lstStyle/>
          <a:p>
            <a:r>
              <a:rPr lang="zh-CN" altLang="en-US" dirty="0"/>
              <a:t>工商大学</a:t>
            </a:r>
            <a:endParaRPr lang="en-US" dirty="0"/>
          </a:p>
        </p:txBody>
      </p:sp>
    </p:spTree>
    <p:extLst>
      <p:ext uri="{BB962C8B-B14F-4D97-AF65-F5344CB8AC3E}">
        <p14:creationId xmlns:p14="http://schemas.microsoft.com/office/powerpoint/2010/main" val="178919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课程主要内容</a:t>
            </a:r>
            <a:endParaRPr lang="en-US" dirty="0"/>
          </a:p>
        </p:txBody>
      </p:sp>
      <p:sp>
        <p:nvSpPr>
          <p:cNvPr id="3" name="Content Placeholder 2"/>
          <p:cNvSpPr>
            <a:spLocks noGrp="1"/>
          </p:cNvSpPr>
          <p:nvPr>
            <p:ph idx="1"/>
          </p:nvPr>
        </p:nvSpPr>
        <p:spPr/>
        <p:txBody>
          <a:bodyPr/>
          <a:lstStyle/>
          <a:p>
            <a:r>
              <a:rPr lang="zh-CN" altLang="en-US" dirty="0"/>
              <a:t>合同法</a:t>
            </a:r>
            <a:endParaRPr lang="en-US" altLang="zh-CN" dirty="0"/>
          </a:p>
          <a:p>
            <a:r>
              <a:rPr lang="zh-CN" altLang="en-US" dirty="0"/>
              <a:t>公司法</a:t>
            </a:r>
            <a:endParaRPr lang="en-US" altLang="zh-CN" dirty="0"/>
          </a:p>
          <a:p>
            <a:r>
              <a:rPr lang="zh-CN" altLang="en-US" dirty="0"/>
              <a:t>反垄断法</a:t>
            </a:r>
            <a:endParaRPr lang="en-US" altLang="zh-CN" dirty="0"/>
          </a:p>
          <a:p>
            <a:r>
              <a:rPr lang="zh-CN" altLang="en-US" dirty="0"/>
              <a:t>反不正当竞争法</a:t>
            </a:r>
            <a:endParaRPr lang="en-US" altLang="zh-CN" dirty="0"/>
          </a:p>
          <a:p>
            <a:r>
              <a:rPr lang="zh-CN" altLang="en-US" dirty="0"/>
              <a:t>消费者权益保护法</a:t>
            </a:r>
            <a:endParaRPr lang="en-US" altLang="zh-CN" dirty="0"/>
          </a:p>
          <a:p>
            <a:r>
              <a:rPr lang="zh-CN" altLang="en-US" dirty="0"/>
              <a:t>产品质量法</a:t>
            </a:r>
            <a:endParaRPr lang="en-US" dirty="0"/>
          </a:p>
        </p:txBody>
      </p:sp>
    </p:spTree>
    <p:extLst>
      <p:ext uri="{BB962C8B-B14F-4D97-AF65-F5344CB8AC3E}">
        <p14:creationId xmlns:p14="http://schemas.microsoft.com/office/powerpoint/2010/main" val="171627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主要法条</a:t>
            </a:r>
            <a:endParaRPr lang="en-US" dirty="0"/>
          </a:p>
        </p:txBody>
      </p:sp>
      <p:sp>
        <p:nvSpPr>
          <p:cNvPr id="3" name="Content Placeholder 2"/>
          <p:cNvSpPr>
            <a:spLocks noGrp="1"/>
          </p:cNvSpPr>
          <p:nvPr>
            <p:ph idx="1"/>
          </p:nvPr>
        </p:nvSpPr>
        <p:spPr/>
        <p:txBody>
          <a:bodyPr/>
          <a:lstStyle/>
          <a:p>
            <a:r>
              <a:rPr lang="en-US" altLang="zh-CN" dirty="0"/>
              <a:t>《</a:t>
            </a:r>
            <a:r>
              <a:rPr lang="zh-CN" altLang="en-US" dirty="0"/>
              <a:t>中华人民共和国合同法</a:t>
            </a:r>
            <a:r>
              <a:rPr lang="en-US" altLang="zh-CN" dirty="0"/>
              <a:t>》1999</a:t>
            </a:r>
            <a:endParaRPr lang="en-US" dirty="0"/>
          </a:p>
        </p:txBody>
      </p:sp>
    </p:spTree>
    <p:extLst>
      <p:ext uri="{BB962C8B-B14F-4D97-AF65-F5344CB8AC3E}">
        <p14:creationId xmlns:p14="http://schemas.microsoft.com/office/powerpoint/2010/main" val="108951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本章学习重点</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5365376"/>
              </p:ext>
            </p:extLst>
          </p:nvPr>
        </p:nvGraphicFramePr>
        <p:xfrm>
          <a:off x="0" y="1342664"/>
          <a:ext cx="11055351" cy="462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79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一、</a:t>
            </a:r>
            <a:r>
              <a:rPr lang="zh-CN" altLang="en-US" smtClean="0"/>
              <a:t>合同</a:t>
            </a:r>
            <a:r>
              <a:rPr lang="zh-CN" altLang="en-US" dirty="0"/>
              <a:t>法概述</a:t>
            </a:r>
            <a:endParaRPr lang="en-US" dirty="0"/>
          </a:p>
        </p:txBody>
      </p:sp>
      <p:sp>
        <p:nvSpPr>
          <p:cNvPr id="3" name="Content Placeholder 2"/>
          <p:cNvSpPr>
            <a:spLocks noGrp="1"/>
          </p:cNvSpPr>
          <p:nvPr>
            <p:ph idx="1"/>
          </p:nvPr>
        </p:nvSpPr>
        <p:spPr>
          <a:xfrm>
            <a:off x="1451579" y="2015732"/>
            <a:ext cx="9603275" cy="4019308"/>
          </a:xfrm>
        </p:spPr>
        <p:txBody>
          <a:bodyPr>
            <a:normAutofit/>
          </a:bodyPr>
          <a:lstStyle/>
          <a:p>
            <a:r>
              <a:rPr lang="zh-CN" altLang="en-US" sz="3200" dirty="0"/>
              <a:t>合同的概念：平等主体之间，设立、变更、终止民事权利义务关系的协议。</a:t>
            </a:r>
            <a:endParaRPr lang="en-US" altLang="zh-CN" sz="3200" dirty="0"/>
          </a:p>
          <a:p>
            <a:r>
              <a:rPr lang="zh-CN" altLang="en-US" sz="3200" dirty="0"/>
              <a:t>合同的特征：</a:t>
            </a:r>
            <a:endParaRPr lang="en-US" altLang="zh-CN" sz="3200" dirty="0"/>
          </a:p>
          <a:p>
            <a:pPr>
              <a:buFont typeface="Wingdings" charset="2"/>
              <a:buChar char="Ø"/>
            </a:pPr>
            <a:r>
              <a:rPr lang="zh-CN" altLang="en-US" sz="3200" dirty="0"/>
              <a:t>一种民事法律关系，以意思表示为要素</a:t>
            </a:r>
            <a:endParaRPr lang="en-US" altLang="zh-CN" sz="3200" dirty="0"/>
          </a:p>
          <a:p>
            <a:pPr>
              <a:buFont typeface="Wingdings" charset="2"/>
              <a:buChar char="Ø"/>
            </a:pPr>
            <a:r>
              <a:rPr lang="zh-CN" altLang="en-US" sz="3200" dirty="0"/>
              <a:t>主体是两方以上的当事人</a:t>
            </a:r>
            <a:endParaRPr lang="en-US" altLang="zh-CN" sz="3200" dirty="0"/>
          </a:p>
          <a:p>
            <a:pPr>
              <a:buFont typeface="Wingdings" charset="2"/>
              <a:buChar char="Ø"/>
            </a:pPr>
            <a:r>
              <a:rPr lang="zh-CN" altLang="en-US" sz="3200" dirty="0"/>
              <a:t>目的是设立、变更、终止民事权利义务关系</a:t>
            </a:r>
            <a:endParaRPr lang="en-US" altLang="zh-CN" sz="3200" dirty="0"/>
          </a:p>
          <a:p>
            <a:pPr>
              <a:buFont typeface="Wingdings" charset="2"/>
              <a:buChar char="Ø"/>
            </a:pPr>
            <a:r>
              <a:rPr lang="zh-CN" altLang="en-US" sz="3200" dirty="0"/>
              <a:t>当事人平等、自愿协商的法律行为</a:t>
            </a:r>
            <a:endParaRPr lang="en-US" sz="3200" dirty="0"/>
          </a:p>
        </p:txBody>
      </p:sp>
    </p:spTree>
    <p:extLst>
      <p:ext uri="{BB962C8B-B14F-4D97-AF65-F5344CB8AC3E}">
        <p14:creationId xmlns:p14="http://schemas.microsoft.com/office/powerpoint/2010/main" val="163709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合同的种类</a:t>
            </a:r>
            <a:endParaRPr lang="en-US" dirty="0"/>
          </a:p>
        </p:txBody>
      </p:sp>
      <p:sp>
        <p:nvSpPr>
          <p:cNvPr id="3" name="Content Placeholder 2"/>
          <p:cNvSpPr>
            <a:spLocks noGrp="1"/>
          </p:cNvSpPr>
          <p:nvPr>
            <p:ph idx="1"/>
          </p:nvPr>
        </p:nvSpPr>
        <p:spPr>
          <a:xfrm>
            <a:off x="1451579" y="2015732"/>
            <a:ext cx="9603275" cy="3991173"/>
          </a:xfrm>
          <a:noFill/>
        </p:spPr>
        <p:txBody>
          <a:bodyPr>
            <a:normAutofit fontScale="85000" lnSpcReduction="20000"/>
          </a:bodyPr>
          <a:lstStyle/>
          <a:p>
            <a:pPr marL="0" indent="0">
              <a:buNone/>
            </a:pPr>
            <a:r>
              <a:rPr lang="zh-CN" altLang="en-US" dirty="0"/>
              <a:t>（一）双务合同和单务合同</a:t>
            </a:r>
            <a:endParaRPr lang="en-US" altLang="zh-CN" dirty="0"/>
          </a:p>
          <a:p>
            <a:pPr marL="0" indent="0">
              <a:buNone/>
            </a:pPr>
            <a:r>
              <a:rPr lang="zh-CN" altLang="en-US" dirty="0"/>
              <a:t>当事人双方是否存在对待给付义务</a:t>
            </a:r>
            <a:endParaRPr lang="en-US" altLang="zh-CN" dirty="0"/>
          </a:p>
          <a:p>
            <a:pPr marL="0" indent="0">
              <a:buNone/>
            </a:pPr>
            <a:r>
              <a:rPr lang="zh-CN" altLang="en-US" dirty="0"/>
              <a:t>注意：双方的义务是</a:t>
            </a:r>
            <a:r>
              <a:rPr lang="zh-CN" altLang="en-US"/>
              <a:t>对待给付</a:t>
            </a:r>
            <a:endParaRPr lang="en-US" altLang="zh-CN" u="sng" dirty="0"/>
          </a:p>
          <a:p>
            <a:pPr marL="0" indent="0">
              <a:buNone/>
            </a:pPr>
            <a:r>
              <a:rPr lang="zh-CN" altLang="en-US" dirty="0"/>
              <a:t>双务合同：买卖合同</a:t>
            </a:r>
            <a:endParaRPr lang="en-US" altLang="zh-CN" dirty="0"/>
          </a:p>
          <a:p>
            <a:pPr marL="0" indent="0">
              <a:buNone/>
            </a:pPr>
            <a:r>
              <a:rPr lang="zh-CN" altLang="en-US" dirty="0"/>
              <a:t>单务合同：无偿赠与合同、无偿管理合同</a:t>
            </a:r>
            <a:endParaRPr lang="en-US" altLang="zh-CN" dirty="0"/>
          </a:p>
          <a:p>
            <a:pPr marL="0" indent="0">
              <a:buNone/>
            </a:pPr>
            <a:r>
              <a:rPr lang="zh-CN" altLang="en-US" dirty="0"/>
              <a:t>区别：</a:t>
            </a:r>
            <a:endParaRPr lang="en-US" altLang="zh-CN" dirty="0"/>
          </a:p>
          <a:p>
            <a:pPr marL="0" indent="0">
              <a:buNone/>
            </a:pPr>
            <a:r>
              <a:rPr lang="zh-CN" altLang="en-US" dirty="0"/>
              <a:t>双务合同适用同时履行抗辩权，单务合同没有此规定；</a:t>
            </a:r>
            <a:endParaRPr lang="en-US" altLang="zh-CN" dirty="0"/>
          </a:p>
          <a:p>
            <a:pPr marL="0" indent="0">
              <a:buNone/>
            </a:pPr>
            <a:r>
              <a:rPr lang="zh-CN" altLang="en-US" dirty="0"/>
              <a:t>发生不可归责于双方的事由导致债务不能履行的，双务合同需要双方分担风险，单务合同不需要；</a:t>
            </a:r>
            <a:endParaRPr lang="en-US" altLang="zh-CN" dirty="0"/>
          </a:p>
          <a:p>
            <a:pPr marL="0" indent="0">
              <a:buNone/>
            </a:pPr>
            <a:r>
              <a:rPr lang="zh-CN" altLang="en-US" dirty="0"/>
              <a:t>法定解除对于双务合同有意义，对于单务合同无意义。</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457200" indent="-457200">
              <a:buFont typeface="+mj-lt"/>
              <a:buAutoNum type="arabicPeriod"/>
            </a:pPr>
            <a:endParaRPr lang="en-US" altLang="zh-CN" dirty="0"/>
          </a:p>
        </p:txBody>
      </p:sp>
    </p:spTree>
    <p:extLst>
      <p:ext uri="{BB962C8B-B14F-4D97-AF65-F5344CB8AC3E}">
        <p14:creationId xmlns:p14="http://schemas.microsoft.com/office/powerpoint/2010/main" val="288947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法定解除</a:t>
            </a:r>
            <a:endParaRPr lang="en-US" dirty="0"/>
          </a:p>
        </p:txBody>
      </p:sp>
      <p:sp>
        <p:nvSpPr>
          <p:cNvPr id="3" name="Content Placeholder 2"/>
          <p:cNvSpPr>
            <a:spLocks noGrp="1"/>
          </p:cNvSpPr>
          <p:nvPr>
            <p:ph idx="1"/>
          </p:nvPr>
        </p:nvSpPr>
        <p:spPr/>
        <p:txBody>
          <a:bodyPr/>
          <a:lstStyle/>
          <a:p>
            <a:r>
              <a:rPr lang="zh-CN" altLang="en-US" dirty="0"/>
              <a:t>有下列情形之一的，当事人可以解除合同：</a:t>
            </a:r>
          </a:p>
          <a:p>
            <a:r>
              <a:rPr lang="zh-CN" altLang="en-US" dirty="0"/>
              <a:t>（一）因不可抗力致使不能实现合同目的；</a:t>
            </a:r>
            <a:endParaRPr lang="zh-CN" altLang="en-US" dirty="0">
              <a:hlinkClick r:id="rId2"/>
            </a:endParaRPr>
          </a:p>
          <a:p>
            <a:r>
              <a:rPr lang="zh-CN" altLang="en-US" dirty="0"/>
              <a:t>（二）在履行期限届满之前，当事人一方明确表示或者以自己的行为表明不履行主要债务；（预期违约）</a:t>
            </a:r>
          </a:p>
          <a:p>
            <a:r>
              <a:rPr lang="zh-CN" altLang="en-US" dirty="0"/>
              <a:t>（三）当事人一方迟延履行主要债务，经催告后在合理期限内仍未履行；</a:t>
            </a:r>
          </a:p>
          <a:p>
            <a:r>
              <a:rPr lang="zh-CN" altLang="en-US" dirty="0"/>
              <a:t>（四）当事人一方迟延履行债务或者有其他违约行为致使不能实现合同目的；</a:t>
            </a:r>
          </a:p>
          <a:p>
            <a:r>
              <a:rPr lang="zh-CN" altLang="en-US" dirty="0"/>
              <a:t>（五）法律规定的其他情形。</a:t>
            </a:r>
            <a:endParaRPr lang="en-US" dirty="0"/>
          </a:p>
        </p:txBody>
      </p:sp>
    </p:spTree>
    <p:extLst>
      <p:ext uri="{BB962C8B-B14F-4D97-AF65-F5344CB8AC3E}">
        <p14:creationId xmlns:p14="http://schemas.microsoft.com/office/powerpoint/2010/main" val="1753946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合同的种类</a:t>
            </a:r>
            <a:endParaRPr lang="en-US" dirty="0"/>
          </a:p>
        </p:txBody>
      </p:sp>
      <p:sp>
        <p:nvSpPr>
          <p:cNvPr id="3" name="Content Placeholder 2"/>
          <p:cNvSpPr>
            <a:spLocks noGrp="1"/>
          </p:cNvSpPr>
          <p:nvPr>
            <p:ph idx="1"/>
          </p:nvPr>
        </p:nvSpPr>
        <p:spPr>
          <a:xfrm>
            <a:off x="1451579" y="2015732"/>
            <a:ext cx="9603275" cy="4061511"/>
          </a:xfrm>
        </p:spPr>
        <p:txBody>
          <a:bodyPr>
            <a:normAutofit fontScale="92500" lnSpcReduction="20000"/>
          </a:bodyPr>
          <a:lstStyle/>
          <a:p>
            <a:r>
              <a:rPr lang="zh-CN" altLang="en-US" dirty="0"/>
              <a:t>（二）有偿合同与无偿合同</a:t>
            </a:r>
            <a:endParaRPr lang="en-US" altLang="zh-CN" dirty="0"/>
          </a:p>
          <a:p>
            <a:r>
              <a:rPr lang="zh-CN" altLang="en-US" dirty="0"/>
              <a:t>是否互为对价给付</a:t>
            </a:r>
            <a:endParaRPr lang="en-US" altLang="zh-CN" dirty="0"/>
          </a:p>
          <a:p>
            <a:r>
              <a:rPr lang="zh-CN" altLang="en-US" dirty="0"/>
              <a:t>有偿：买卖、租赁</a:t>
            </a:r>
            <a:endParaRPr lang="en-US" altLang="zh-CN" dirty="0"/>
          </a:p>
          <a:p>
            <a:r>
              <a:rPr lang="zh-CN" altLang="en-US" dirty="0"/>
              <a:t>无偿：赠与、借用</a:t>
            </a:r>
            <a:endParaRPr lang="en-US" altLang="zh-CN" dirty="0"/>
          </a:p>
          <a:p>
            <a:r>
              <a:rPr lang="zh-CN" altLang="en-US" dirty="0"/>
              <a:t>（三）诺成合同与实践合同（要物合同）</a:t>
            </a:r>
            <a:endParaRPr lang="en-US" altLang="zh-CN" dirty="0"/>
          </a:p>
          <a:p>
            <a:r>
              <a:rPr lang="zh-CN" altLang="en-US" dirty="0"/>
              <a:t>合同的成立是否以交付标的物为标准</a:t>
            </a:r>
            <a:endParaRPr lang="en-US" altLang="zh-CN" dirty="0"/>
          </a:p>
          <a:p>
            <a:r>
              <a:rPr lang="zh-CN" altLang="en-US" dirty="0"/>
              <a:t>诺成：意思表示一致就可以成立的合同，如：买卖合同、赠与、借贷等</a:t>
            </a:r>
            <a:endParaRPr lang="en-US" altLang="zh-CN" dirty="0"/>
          </a:p>
          <a:p>
            <a:r>
              <a:rPr lang="zh-CN" altLang="en-US" dirty="0"/>
              <a:t>实践：意思表示一致外，还需要交付标的物才可以成立的合同，如：客运合同、民间借贷合同</a:t>
            </a:r>
            <a:endParaRPr lang="en-US" altLang="zh-CN" dirty="0"/>
          </a:p>
          <a:p>
            <a:endParaRPr lang="en-US" dirty="0"/>
          </a:p>
        </p:txBody>
      </p:sp>
    </p:spTree>
    <p:extLst>
      <p:ext uri="{BB962C8B-B14F-4D97-AF65-F5344CB8AC3E}">
        <p14:creationId xmlns:p14="http://schemas.microsoft.com/office/powerpoint/2010/main" val="2119251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50818"/>
            <a:ext cx="9603275" cy="1049235"/>
          </a:xfrm>
          <a:noFill/>
        </p:spPr>
        <p:txBody>
          <a:bodyPr/>
          <a:lstStyle/>
          <a:p>
            <a:r>
              <a:rPr lang="zh-CN" altLang="en-US" dirty="0"/>
              <a:t>合同的种类</a:t>
            </a:r>
            <a:endParaRPr lang="en-US" dirty="0"/>
          </a:p>
        </p:txBody>
      </p:sp>
      <p:sp>
        <p:nvSpPr>
          <p:cNvPr id="3" name="Content Placeholder 2"/>
          <p:cNvSpPr>
            <a:spLocks noGrp="1"/>
          </p:cNvSpPr>
          <p:nvPr>
            <p:ph idx="1"/>
          </p:nvPr>
        </p:nvSpPr>
        <p:spPr>
          <a:xfrm>
            <a:off x="1451579" y="2015732"/>
            <a:ext cx="9603275" cy="4089646"/>
          </a:xfrm>
        </p:spPr>
        <p:txBody>
          <a:bodyPr>
            <a:normAutofit/>
          </a:bodyPr>
          <a:lstStyle/>
          <a:p>
            <a:r>
              <a:rPr lang="zh-CN" altLang="en-US" dirty="0"/>
              <a:t>（四）要式合同与不要式合同</a:t>
            </a:r>
            <a:endParaRPr lang="en-US" altLang="zh-CN" dirty="0"/>
          </a:p>
          <a:p>
            <a:r>
              <a:rPr lang="zh-CN" altLang="en-US" dirty="0"/>
              <a:t>是否要符合法律规定的形式</a:t>
            </a:r>
            <a:endParaRPr lang="en-US" altLang="zh-CN" dirty="0"/>
          </a:p>
          <a:p>
            <a:r>
              <a:rPr lang="zh-CN" altLang="en-US" dirty="0"/>
              <a:t>不要式合同：大多数合同</a:t>
            </a:r>
            <a:endParaRPr lang="en-US" altLang="zh-CN" dirty="0"/>
          </a:p>
          <a:p>
            <a:r>
              <a:rPr lang="zh-CN" altLang="en-US" dirty="0"/>
              <a:t>要式合同：建设工程合同应当采用书面形式。</a:t>
            </a:r>
            <a:endParaRPr lang="en-US" altLang="zh-CN" dirty="0"/>
          </a:p>
          <a:p>
            <a:r>
              <a:rPr lang="zh-CN" altLang="en-US" dirty="0"/>
              <a:t>（五）商议合同和格式合同</a:t>
            </a:r>
            <a:endParaRPr lang="en-US" altLang="zh-CN" dirty="0"/>
          </a:p>
          <a:p>
            <a:r>
              <a:rPr lang="zh-CN" altLang="en-US" dirty="0"/>
              <a:t>是否可以对合同条款进行商议</a:t>
            </a:r>
            <a:endParaRPr lang="en-US" altLang="zh-CN" dirty="0"/>
          </a:p>
          <a:p>
            <a:r>
              <a:rPr lang="zh-CN" altLang="en-US" dirty="0"/>
              <a:t>商议：大部分合同</a:t>
            </a:r>
            <a:endParaRPr lang="en-US" altLang="zh-CN" dirty="0"/>
          </a:p>
          <a:p>
            <a:r>
              <a:rPr lang="zh-CN" altLang="en-US" dirty="0"/>
              <a:t>格式：保险合同</a:t>
            </a:r>
            <a:endParaRPr lang="en-US" dirty="0"/>
          </a:p>
        </p:txBody>
      </p:sp>
    </p:spTree>
    <p:extLst>
      <p:ext uri="{BB962C8B-B14F-4D97-AF65-F5344CB8AC3E}">
        <p14:creationId xmlns:p14="http://schemas.microsoft.com/office/powerpoint/2010/main" val="2023653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合同的种类</a:t>
            </a:r>
            <a:endParaRPr lang="en-US" dirty="0"/>
          </a:p>
        </p:txBody>
      </p:sp>
      <p:sp>
        <p:nvSpPr>
          <p:cNvPr id="3" name="Content Placeholder 2"/>
          <p:cNvSpPr>
            <a:spLocks noGrp="1"/>
          </p:cNvSpPr>
          <p:nvPr>
            <p:ph idx="1"/>
          </p:nvPr>
        </p:nvSpPr>
        <p:spPr/>
        <p:txBody>
          <a:bodyPr/>
          <a:lstStyle/>
          <a:p>
            <a:r>
              <a:rPr lang="zh-CN" altLang="en-US" dirty="0"/>
              <a:t>（六）主合同和从合同</a:t>
            </a:r>
            <a:endParaRPr lang="en-US" altLang="zh-CN" dirty="0"/>
          </a:p>
          <a:p>
            <a:r>
              <a:rPr lang="zh-CN" altLang="en-US" dirty="0"/>
              <a:t>是否不依赖于其他合同而存在的合同</a:t>
            </a:r>
            <a:endParaRPr lang="en-US" altLang="zh-CN" dirty="0"/>
          </a:p>
          <a:p>
            <a:r>
              <a:rPr lang="zh-CN" altLang="en-US" dirty="0"/>
              <a:t>例子：借贷合同与抵押合同</a:t>
            </a:r>
            <a:endParaRPr lang="en-US" altLang="zh-CN" dirty="0"/>
          </a:p>
          <a:p>
            <a:r>
              <a:rPr lang="zh-CN" altLang="en-US" dirty="0"/>
              <a:t>（七）自益合同和他益合同</a:t>
            </a:r>
            <a:endParaRPr lang="en-US" altLang="zh-CN" dirty="0"/>
          </a:p>
          <a:p>
            <a:r>
              <a:rPr lang="zh-CN" altLang="en-US" dirty="0"/>
              <a:t>合同是否为了自己谋取利益</a:t>
            </a:r>
            <a:endParaRPr lang="en-US" altLang="zh-CN" dirty="0"/>
          </a:p>
          <a:p>
            <a:r>
              <a:rPr lang="zh-CN" altLang="en-US" dirty="0"/>
              <a:t>自益：大部分合同</a:t>
            </a:r>
            <a:endParaRPr lang="en-US" altLang="zh-CN" dirty="0"/>
          </a:p>
          <a:p>
            <a:r>
              <a:rPr lang="zh-CN" altLang="en-US" dirty="0"/>
              <a:t>他益：部分保险合同</a:t>
            </a:r>
            <a:endParaRPr lang="en-US" dirty="0"/>
          </a:p>
        </p:txBody>
      </p:sp>
    </p:spTree>
    <p:extLst>
      <p:ext uri="{BB962C8B-B14F-4D97-AF65-F5344CB8AC3E}">
        <p14:creationId xmlns:p14="http://schemas.microsoft.com/office/powerpoint/2010/main" val="195860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合同的种类</a:t>
            </a:r>
            <a:endParaRPr lang="en-US" dirty="0"/>
          </a:p>
        </p:txBody>
      </p:sp>
      <p:sp>
        <p:nvSpPr>
          <p:cNvPr id="3" name="Content Placeholder 2"/>
          <p:cNvSpPr>
            <a:spLocks noGrp="1"/>
          </p:cNvSpPr>
          <p:nvPr>
            <p:ph idx="1"/>
          </p:nvPr>
        </p:nvSpPr>
        <p:spPr>
          <a:xfrm>
            <a:off x="1451579" y="2015732"/>
            <a:ext cx="9603275" cy="4131850"/>
          </a:xfrm>
        </p:spPr>
        <p:txBody>
          <a:bodyPr>
            <a:normAutofit lnSpcReduction="10000"/>
          </a:bodyPr>
          <a:lstStyle/>
          <a:p>
            <a:r>
              <a:rPr lang="zh-CN" altLang="en-US" dirty="0"/>
              <a:t>（八）确定合同和射幸合同</a:t>
            </a:r>
            <a:endParaRPr lang="en-US" altLang="zh-CN" dirty="0"/>
          </a:p>
          <a:p>
            <a:r>
              <a:rPr lang="zh-CN" altLang="en-US" dirty="0"/>
              <a:t>法律效果是否在订立合同时确定</a:t>
            </a:r>
            <a:endParaRPr lang="en-US" altLang="zh-CN" dirty="0"/>
          </a:p>
          <a:p>
            <a:r>
              <a:rPr lang="zh-CN" altLang="en-US" dirty="0"/>
              <a:t>确定合同：买卖合同</a:t>
            </a:r>
            <a:endParaRPr lang="en-US" altLang="zh-CN" dirty="0"/>
          </a:p>
          <a:p>
            <a:r>
              <a:rPr lang="zh-CN" altLang="en-US" dirty="0"/>
              <a:t>射幸合同：一方当事人是否支付代价是不确定的，如：保险合同</a:t>
            </a:r>
            <a:endParaRPr lang="en-US" altLang="zh-CN" dirty="0"/>
          </a:p>
          <a:p>
            <a:r>
              <a:rPr lang="zh-CN" altLang="en-US" dirty="0"/>
              <a:t>（九）有名合同（典型合同）和无名合同（非典型合同）</a:t>
            </a:r>
            <a:endParaRPr lang="en-US" altLang="zh-CN" dirty="0"/>
          </a:p>
          <a:p>
            <a:r>
              <a:rPr lang="zh-CN" altLang="en-US" dirty="0"/>
              <a:t>法律是否加以规范</a:t>
            </a:r>
            <a:endParaRPr lang="en-US" altLang="zh-CN" dirty="0"/>
          </a:p>
          <a:p>
            <a:r>
              <a:rPr lang="zh-CN" altLang="en-US" dirty="0"/>
              <a:t>有名合同：买卖合同、赠与合同等合同法分则中的合同</a:t>
            </a:r>
            <a:endParaRPr lang="en-US" altLang="zh-CN" dirty="0"/>
          </a:p>
          <a:p>
            <a:r>
              <a:rPr lang="zh-CN" altLang="en-US" dirty="0"/>
              <a:t>无名合同：其他合同</a:t>
            </a:r>
            <a:endParaRPr lang="en-US" altLang="zh-CN" dirty="0"/>
          </a:p>
          <a:p>
            <a:endParaRPr lang="en-US" dirty="0"/>
          </a:p>
        </p:txBody>
      </p:sp>
    </p:spTree>
    <p:extLst>
      <p:ext uri="{BB962C8B-B14F-4D97-AF65-F5344CB8AC3E}">
        <p14:creationId xmlns:p14="http://schemas.microsoft.com/office/powerpoint/2010/main" val="209720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合同法的基本原则</a:t>
            </a:r>
            <a:endParaRPr lang="en-US" dirty="0"/>
          </a:p>
        </p:txBody>
      </p:sp>
      <p:sp>
        <p:nvSpPr>
          <p:cNvPr id="3" name="Content Placeholder 2"/>
          <p:cNvSpPr>
            <a:spLocks noGrp="1"/>
          </p:cNvSpPr>
          <p:nvPr>
            <p:ph idx="1"/>
          </p:nvPr>
        </p:nvSpPr>
        <p:spPr>
          <a:xfrm>
            <a:off x="4133335" y="365125"/>
            <a:ext cx="10515600" cy="4351338"/>
          </a:xfrm>
        </p:spPr>
        <p:txBody>
          <a:bodyPr>
            <a:normAutofit/>
          </a:bodyPr>
          <a:lstStyle/>
          <a:p>
            <a:r>
              <a:rPr lang="zh-CN" altLang="en-US" sz="2400" b="1" dirty="0"/>
              <a:t>平等原则    </a:t>
            </a:r>
            <a:r>
              <a:rPr lang="zh-CN" altLang="en-US" sz="2400" dirty="0"/>
              <a:t>合同法第三条 合同当事人的法律地位平等，一方不得将自己的意志强加给另一方。</a:t>
            </a:r>
            <a:endParaRPr lang="en-US" altLang="zh-CN" sz="2400" dirty="0"/>
          </a:p>
          <a:p>
            <a:r>
              <a:rPr lang="zh-CN" altLang="en-US" sz="2400" b="1" dirty="0"/>
              <a:t>自愿原则   </a:t>
            </a:r>
            <a:r>
              <a:rPr lang="zh-CN" altLang="en-US" sz="2400" dirty="0"/>
              <a:t>第四条　当事人依法享有自愿订立合同的权利，任何单位和个人不得非法干预。</a:t>
            </a:r>
            <a:endParaRPr lang="en-US" altLang="zh-CN" sz="2400" dirty="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altLang="zh-CN" sz="2400" dirty="0"/>
          </a:p>
          <a:p>
            <a:r>
              <a:rPr lang="zh-CN" altLang="en-US" sz="2400" b="1" dirty="0"/>
              <a:t>公平原则　</a:t>
            </a:r>
            <a:r>
              <a:rPr lang="zh-CN" altLang="en-US" sz="2400" dirty="0"/>
              <a:t>第五条　当事人应当遵循公平原则确定各方的权利和义务。</a:t>
            </a:r>
            <a:endParaRPr lang="en-US" altLang="zh-CN" sz="2400" dirty="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altLang="zh-CN" sz="2400" dirty="0"/>
          </a:p>
          <a:p>
            <a:pPr>
              <a:lnSpc>
                <a:spcPct val="100000"/>
              </a:lnSpc>
              <a:spcBef>
                <a:spcPts val="0"/>
              </a:spcBef>
              <a:buClrTx/>
              <a:buSzTx/>
              <a:buFont typeface="Arial" charset="0"/>
              <a:buChar char="•"/>
            </a:pPr>
            <a:r>
              <a:rPr lang="zh-CN" altLang="en-US" sz="2400" b="1" dirty="0"/>
              <a:t>诚实信用原则</a:t>
            </a:r>
            <a:r>
              <a:rPr lang="zh-CN" altLang="en-US" sz="2400" dirty="0"/>
              <a:t>　第六条　当事人行使权利、履行义务应当遵循诚实信用原则。</a:t>
            </a:r>
            <a:endParaRPr lang="en-US" altLang="zh-CN" sz="2400" dirty="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altLang="zh-CN" sz="2400" dirty="0"/>
          </a:p>
          <a:p>
            <a:pPr marR="0" lvl="0" defTabSz="914400" eaLnBrk="1" fontAlgn="auto" latinLnBrk="0" hangingPunct="1">
              <a:lnSpc>
                <a:spcPct val="100000"/>
              </a:lnSpc>
              <a:spcBef>
                <a:spcPts val="0"/>
              </a:spcBef>
              <a:spcAft>
                <a:spcPts val="0"/>
              </a:spcAft>
              <a:buClrTx/>
              <a:buSzTx/>
              <a:buFont typeface="Arial" charset="0"/>
              <a:buChar char="•"/>
              <a:tabLst/>
              <a:defRPr/>
            </a:pP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115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第一章 法学基本理论</a:t>
            </a:r>
            <a:endParaRPr lang="en-US" dirty="0"/>
          </a:p>
        </p:txBody>
      </p:sp>
      <p:sp>
        <p:nvSpPr>
          <p:cNvPr id="3" name="Content Placeholder 2"/>
          <p:cNvSpPr>
            <a:spLocks noGrp="1"/>
          </p:cNvSpPr>
          <p:nvPr>
            <p:ph idx="1"/>
          </p:nvPr>
        </p:nvSpPr>
        <p:spPr/>
        <p:txBody>
          <a:bodyPr/>
          <a:lstStyle/>
          <a:p>
            <a:r>
              <a:rPr lang="zh-CN" altLang="en-US" dirty="0" smtClean="0"/>
              <a:t>学习重点：</a:t>
            </a:r>
            <a:endParaRPr lang="en-US" altLang="zh-CN" dirty="0" smtClean="0"/>
          </a:p>
          <a:p>
            <a:r>
              <a:rPr lang="zh-CN" altLang="en-US" dirty="0" smtClean="0"/>
              <a:t>法是什么？法的概念</a:t>
            </a:r>
            <a:endParaRPr lang="en-US" altLang="zh-CN" dirty="0" smtClean="0"/>
          </a:p>
          <a:p>
            <a:r>
              <a:rPr lang="zh-CN" altLang="en-US" dirty="0" smtClean="0"/>
              <a:t>法律体系和法的渊源</a:t>
            </a:r>
            <a:endParaRPr lang="en-US" altLang="zh-CN" dirty="0" smtClean="0"/>
          </a:p>
          <a:p>
            <a:r>
              <a:rPr lang="zh-CN" altLang="en-US" dirty="0" smtClean="0"/>
              <a:t>法系</a:t>
            </a:r>
            <a:endParaRPr lang="en-US" altLang="zh-CN" dirty="0" smtClean="0"/>
          </a:p>
          <a:p>
            <a:r>
              <a:rPr lang="zh-CN" altLang="en-US" dirty="0" smtClean="0"/>
              <a:t>法的效力</a:t>
            </a:r>
            <a:endParaRPr lang="en-US" altLang="zh-CN" dirty="0" smtClean="0"/>
          </a:p>
          <a:p>
            <a:r>
              <a:rPr lang="zh-CN" altLang="en-US" dirty="0" smtClean="0"/>
              <a:t>法律关系：主体、客体、内容、</a:t>
            </a:r>
            <a:r>
              <a:rPr lang="zh-CN" altLang="en-US" smtClean="0"/>
              <a:t>变动的原因</a:t>
            </a:r>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1778258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合同的相对性</a:t>
            </a:r>
            <a:endParaRPr lang="en-US" dirty="0"/>
          </a:p>
        </p:txBody>
      </p:sp>
      <p:sp>
        <p:nvSpPr>
          <p:cNvPr id="3" name="Content Placeholder 2"/>
          <p:cNvSpPr>
            <a:spLocks noGrp="1"/>
          </p:cNvSpPr>
          <p:nvPr>
            <p:ph idx="1"/>
          </p:nvPr>
        </p:nvSpPr>
        <p:spPr>
          <a:xfrm>
            <a:off x="1451579" y="2015732"/>
            <a:ext cx="9603275" cy="4089646"/>
          </a:xfrm>
        </p:spPr>
        <p:txBody>
          <a:bodyPr/>
          <a:lstStyle/>
          <a:p>
            <a:r>
              <a:rPr lang="zh-CN" altLang="en-US" sz="2400" dirty="0"/>
              <a:t>合同效力只及于合同的双方</a:t>
            </a:r>
            <a:endParaRPr lang="en-US" altLang="zh-CN" sz="2400" dirty="0"/>
          </a:p>
          <a:p>
            <a:pPr>
              <a:buFont typeface="Wingdings" charset="2"/>
              <a:buChar char="v"/>
            </a:pPr>
            <a:r>
              <a:rPr lang="zh-CN" altLang="en-US" sz="2400" dirty="0"/>
              <a:t>主体相对性：第三人不能依据合同提出请求；合同当事人不能用合同向第三人提出请求。</a:t>
            </a:r>
            <a:endParaRPr lang="en-US" altLang="zh-CN" sz="2400" dirty="0"/>
          </a:p>
          <a:p>
            <a:pPr>
              <a:buFont typeface="Wingdings" charset="2"/>
              <a:buChar char="v"/>
            </a:pPr>
            <a:r>
              <a:rPr lang="zh-CN" altLang="en-US" sz="2400" dirty="0"/>
              <a:t>内容相对性：合同的规定不及于第三人；当事人不得在合同中为第三人设定义务；合同权利义务只约束当事人</a:t>
            </a:r>
            <a:endParaRPr lang="en-US" altLang="zh-CN" sz="2400" dirty="0"/>
          </a:p>
          <a:p>
            <a:pPr>
              <a:buFont typeface="Wingdings" charset="2"/>
              <a:buChar char="v"/>
            </a:pPr>
            <a:r>
              <a:rPr lang="zh-CN" altLang="en-US" sz="2400" dirty="0"/>
              <a:t>责任相对性：当事人负履约责任；因第三人的行为导致不能履行，债务人仍应承担违约责任；债务人只向债权人承担违约责任</a:t>
            </a:r>
            <a:endParaRPr lang="en-US" altLang="zh-CN" sz="2400" dirty="0"/>
          </a:p>
          <a:p>
            <a:endParaRPr lang="en-US" dirty="0"/>
          </a:p>
        </p:txBody>
      </p:sp>
    </p:spTree>
    <p:extLst>
      <p:ext uri="{BB962C8B-B14F-4D97-AF65-F5344CB8AC3E}">
        <p14:creationId xmlns:p14="http://schemas.microsoft.com/office/powerpoint/2010/main" val="1709117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合同相对性的例外</a:t>
            </a:r>
            <a:endParaRPr lang="en-US" dirty="0"/>
          </a:p>
        </p:txBody>
      </p:sp>
      <p:sp>
        <p:nvSpPr>
          <p:cNvPr id="3" name="Content Placeholder 2"/>
          <p:cNvSpPr>
            <a:spLocks noGrp="1"/>
          </p:cNvSpPr>
          <p:nvPr>
            <p:ph idx="1"/>
          </p:nvPr>
        </p:nvSpPr>
        <p:spPr>
          <a:xfrm>
            <a:off x="1451579" y="2015732"/>
            <a:ext cx="9603275" cy="3829483"/>
          </a:xfrm>
        </p:spPr>
        <p:txBody>
          <a:bodyPr>
            <a:normAutofit fontScale="92500" lnSpcReduction="10000"/>
          </a:bodyPr>
          <a:lstStyle/>
          <a:p>
            <a:r>
              <a:rPr lang="en-US" altLang="zh-CN" dirty="0"/>
              <a:t>1.</a:t>
            </a:r>
            <a:r>
              <a:rPr lang="zh-CN" altLang="en-US" dirty="0"/>
              <a:t> 保全措施（合同债权的保全）（书</a:t>
            </a:r>
            <a:r>
              <a:rPr lang="en-US" altLang="zh-CN" dirty="0"/>
              <a:t>pp.74-75)</a:t>
            </a:r>
          </a:p>
          <a:p>
            <a:r>
              <a:rPr lang="zh-CN" altLang="en-US" dirty="0"/>
              <a:t>概念：为了保障债权的实现，防止债务人转移财产，允许债权人代债务人向第三人行使权利，或者请求法院撤销债务人与第三人的法律行为的法律制度。</a:t>
            </a:r>
            <a:endParaRPr lang="en-US" altLang="zh-CN" dirty="0"/>
          </a:p>
          <a:p>
            <a:r>
              <a:rPr lang="zh-CN" altLang="en-US" dirty="0"/>
              <a:t>保全措施突破了合同法的相对性：债权人可以干涉债务人和第三人之间的法律行为，即合同对第三人也产生了一点影响。</a:t>
            </a:r>
            <a:endParaRPr lang="en-US" altLang="zh-CN" dirty="0"/>
          </a:p>
          <a:p>
            <a:r>
              <a:rPr lang="zh-CN" altLang="en-US" dirty="0"/>
              <a:t>我国合同法的两种保全措施：</a:t>
            </a:r>
            <a:endParaRPr lang="en-US" altLang="zh-CN" dirty="0"/>
          </a:p>
          <a:p>
            <a:pPr>
              <a:buFont typeface="Wingdings" charset="2"/>
              <a:buChar char="v"/>
            </a:pPr>
            <a:r>
              <a:rPr lang="zh-CN" altLang="en-US" dirty="0"/>
              <a:t>债权人的代位权</a:t>
            </a:r>
            <a:endParaRPr lang="en-US" altLang="zh-CN" dirty="0"/>
          </a:p>
          <a:p>
            <a:pPr>
              <a:buFont typeface="Wingdings" charset="2"/>
              <a:buChar char="v"/>
            </a:pPr>
            <a:r>
              <a:rPr lang="zh-CN" altLang="en-US" dirty="0"/>
              <a:t>债权人的撤销权</a:t>
            </a:r>
            <a:endParaRPr lang="en-US" altLang="zh-CN" dirty="0"/>
          </a:p>
          <a:p>
            <a:endParaRPr lang="en-US" altLang="zh-CN" dirty="0"/>
          </a:p>
        </p:txBody>
      </p:sp>
    </p:spTree>
    <p:extLst>
      <p:ext uri="{BB962C8B-B14F-4D97-AF65-F5344CB8AC3E}">
        <p14:creationId xmlns:p14="http://schemas.microsoft.com/office/powerpoint/2010/main" val="36602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债权人的代位权</a:t>
            </a:r>
            <a:endParaRPr lang="en-US" dirty="0"/>
          </a:p>
        </p:txBody>
      </p:sp>
      <p:sp>
        <p:nvSpPr>
          <p:cNvPr id="3" name="Content Placeholder 2"/>
          <p:cNvSpPr>
            <a:spLocks noGrp="1"/>
          </p:cNvSpPr>
          <p:nvPr>
            <p:ph idx="1"/>
          </p:nvPr>
        </p:nvSpPr>
        <p:spPr>
          <a:xfrm>
            <a:off x="1451579" y="2015732"/>
            <a:ext cx="9603275" cy="4005240"/>
          </a:xfrm>
        </p:spPr>
        <p:txBody>
          <a:bodyPr>
            <a:normAutofit fontScale="92500" lnSpcReduction="10000"/>
          </a:bodyPr>
          <a:lstStyle/>
          <a:p>
            <a:r>
              <a:rPr lang="zh-CN" altLang="en-US" dirty="0"/>
              <a:t>概念：债权人为了确保其债权受偿，当债务人怠于行使其对于第三人的财产权时，代替债务人行使财产权。</a:t>
            </a:r>
            <a:endParaRPr lang="en-US" altLang="zh-CN" dirty="0"/>
          </a:p>
          <a:p>
            <a:r>
              <a:rPr lang="zh-CN" altLang="en-US" dirty="0"/>
              <a:t> 例子</a:t>
            </a:r>
            <a:r>
              <a:rPr lang="zh-CN" altLang="en-US" dirty="0">
                <a:sym typeface="Wingdings"/>
              </a:rPr>
              <a:t>：</a:t>
            </a:r>
            <a:r>
              <a:rPr lang="zh-CN" altLang="en-US" dirty="0"/>
              <a:t>甲欠乙</a:t>
            </a:r>
            <a:r>
              <a:rPr lang="en-US" altLang="zh-CN" dirty="0"/>
              <a:t>10</a:t>
            </a:r>
            <a:r>
              <a:rPr lang="zh-CN" altLang="en-US" dirty="0"/>
              <a:t>万元，债权已经到清偿期，丙欠甲</a:t>
            </a:r>
            <a:r>
              <a:rPr lang="en-US" altLang="zh-CN" dirty="0"/>
              <a:t>20</a:t>
            </a:r>
            <a:r>
              <a:rPr lang="zh-CN" altLang="en-US" dirty="0"/>
              <a:t>万元已经到履行期限，甲想放弃丙的这一债权，乙可以要求丙偿还</a:t>
            </a:r>
            <a:r>
              <a:rPr lang="en-US" altLang="zh-CN" dirty="0"/>
              <a:t>2</a:t>
            </a:r>
            <a:r>
              <a:rPr lang="zh-CN" altLang="en-US" dirty="0"/>
              <a:t>万元。                                                                         </a:t>
            </a:r>
            <a:endParaRPr lang="en-US" altLang="zh-CN" dirty="0"/>
          </a:p>
          <a:p>
            <a:r>
              <a:rPr lang="zh-CN" altLang="en-US" dirty="0"/>
              <a:t>与代理的区别：代理是以被代理人的名义，其后果归于被代理人；代位权是债权人行使债务人的权利，其后果归于债权人。</a:t>
            </a:r>
            <a:endParaRPr lang="en-US" altLang="zh-CN" dirty="0"/>
          </a:p>
          <a:p>
            <a:r>
              <a:rPr lang="zh-CN" altLang="en-US" dirty="0"/>
              <a:t>行使代位权的法律要件： （</a:t>
            </a:r>
            <a:r>
              <a:rPr lang="en-US" altLang="zh-CN" dirty="0"/>
              <a:t>1</a:t>
            </a:r>
            <a:r>
              <a:rPr lang="zh-CN" altLang="en-US" dirty="0"/>
              <a:t>）债权人需有保全其债权的必要（债权有不能清偿的危险）；（</a:t>
            </a:r>
            <a:r>
              <a:rPr lang="en-US" altLang="zh-CN" dirty="0"/>
              <a:t>2</a:t>
            </a:r>
            <a:r>
              <a:rPr lang="zh-CN" altLang="en-US" dirty="0"/>
              <a:t>）债务人对债权人的清偿陷入延迟；（</a:t>
            </a:r>
            <a:r>
              <a:rPr lang="en-US" altLang="zh-CN" dirty="0"/>
              <a:t>3</a:t>
            </a:r>
            <a:r>
              <a:rPr lang="zh-CN" altLang="en-US" dirty="0"/>
              <a:t>）债务人怠于行使其对于第三人的债权。</a:t>
            </a:r>
            <a:endParaRPr lang="en-US" altLang="zh-CN" dirty="0"/>
          </a:p>
          <a:p>
            <a:r>
              <a:rPr lang="zh-CN" altLang="en-US" dirty="0"/>
              <a:t>注意：第三人对抗债务人的一切抗辩权，都可以对抗债权人。</a:t>
            </a:r>
            <a:endParaRPr lang="en-US" altLang="zh-CN" dirty="0"/>
          </a:p>
        </p:txBody>
      </p:sp>
    </p:spTree>
    <p:extLst>
      <p:ext uri="{BB962C8B-B14F-4D97-AF65-F5344CB8AC3E}">
        <p14:creationId xmlns:p14="http://schemas.microsoft.com/office/powerpoint/2010/main" val="57069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债权人的代位权</a:t>
            </a:r>
            <a:endParaRPr lang="en-US" dirty="0"/>
          </a:p>
        </p:txBody>
      </p:sp>
      <p:sp>
        <p:nvSpPr>
          <p:cNvPr id="3" name="Content Placeholder 2"/>
          <p:cNvSpPr>
            <a:spLocks noGrp="1"/>
          </p:cNvSpPr>
          <p:nvPr>
            <p:ph idx="1"/>
          </p:nvPr>
        </p:nvSpPr>
        <p:spPr/>
        <p:txBody>
          <a:bodyPr/>
          <a:lstStyle/>
          <a:p>
            <a:r>
              <a:rPr lang="zh-CN" altLang="en-US" dirty="0"/>
              <a:t>代位权的行使：所有债权人都可以行使；债权人也可以共同行使；一个债权人行使之后，他人就不可以行使；</a:t>
            </a:r>
            <a:endParaRPr lang="en-US" altLang="zh-CN" dirty="0"/>
          </a:p>
          <a:p>
            <a:r>
              <a:rPr lang="zh-CN" altLang="en-US" dirty="0"/>
              <a:t>行使方式：合同法规定，须向法院提起诉讼；</a:t>
            </a:r>
            <a:endParaRPr lang="en-US" altLang="zh-CN" dirty="0"/>
          </a:p>
          <a:p>
            <a:pPr>
              <a:buFont typeface="Arial" charset="0"/>
              <a:buChar char="•"/>
            </a:pPr>
            <a:r>
              <a:rPr lang="zh-CN" altLang="en-US" dirty="0"/>
              <a:t>法律后果：</a:t>
            </a:r>
            <a:endParaRPr lang="en-US" altLang="zh-CN" dirty="0"/>
          </a:p>
          <a:p>
            <a:pPr>
              <a:buFont typeface="Wingdings" charset="2"/>
              <a:buChar char="Ø"/>
            </a:pPr>
            <a:r>
              <a:rPr lang="zh-CN" altLang="en-US" dirty="0"/>
              <a:t>第三人向债权人履行清偿；</a:t>
            </a:r>
            <a:r>
              <a:rPr lang="en-US" altLang="zh-CN" dirty="0"/>
              <a:t> </a:t>
            </a:r>
            <a:r>
              <a:rPr lang="zh-CN" altLang="en-US" dirty="0"/>
              <a:t>代位数额仅限于债权的数额；</a:t>
            </a:r>
            <a:endParaRPr lang="en-US" altLang="zh-CN" dirty="0"/>
          </a:p>
          <a:p>
            <a:pPr>
              <a:buFont typeface="Wingdings" charset="2"/>
              <a:buChar char="Ø"/>
            </a:pPr>
            <a:r>
              <a:rPr lang="zh-CN" altLang="en-US" dirty="0"/>
              <a:t>债权人行使代位权的费用由债务人承担；该费用可优先受偿。</a:t>
            </a:r>
            <a:endParaRPr lang="en-US" altLang="zh-CN" dirty="0"/>
          </a:p>
          <a:p>
            <a:endParaRPr lang="en-US" dirty="0"/>
          </a:p>
        </p:txBody>
      </p:sp>
    </p:spTree>
    <p:extLst>
      <p:ext uri="{BB962C8B-B14F-4D97-AF65-F5344CB8AC3E}">
        <p14:creationId xmlns:p14="http://schemas.microsoft.com/office/powerpoint/2010/main" val="1062634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债权人的撤销权</a:t>
            </a:r>
            <a:endParaRPr lang="en-US" dirty="0"/>
          </a:p>
        </p:txBody>
      </p:sp>
      <p:sp>
        <p:nvSpPr>
          <p:cNvPr id="3" name="Content Placeholder 2"/>
          <p:cNvSpPr>
            <a:spLocks noGrp="1"/>
          </p:cNvSpPr>
          <p:nvPr>
            <p:ph idx="1"/>
          </p:nvPr>
        </p:nvSpPr>
        <p:spPr/>
        <p:txBody>
          <a:bodyPr/>
          <a:lstStyle/>
          <a:p>
            <a:r>
              <a:rPr lang="zh-CN" altLang="en-US" dirty="0"/>
              <a:t>概念：债权人可以请求法院撤销债务人放弃其到期债权或无偿转让财产等对债权造成损害的行为。</a:t>
            </a:r>
            <a:endParaRPr lang="en-US" altLang="zh-CN" dirty="0"/>
          </a:p>
          <a:p>
            <a:r>
              <a:rPr lang="zh-CN" altLang="en-US" dirty="0"/>
              <a:t>例子：甲欠乙</a:t>
            </a:r>
            <a:r>
              <a:rPr lang="en-US" altLang="zh-CN" dirty="0"/>
              <a:t>10</a:t>
            </a:r>
            <a:r>
              <a:rPr lang="zh-CN" altLang="en-US" dirty="0"/>
              <a:t>万元，乙发现甲以明显不合理的低价转让其资产，向法院请求撤销甲转让资产的行为。</a:t>
            </a:r>
            <a:endParaRPr lang="en-US" altLang="zh-CN" dirty="0"/>
          </a:p>
          <a:p>
            <a:r>
              <a:rPr lang="zh-CN" altLang="en-US" dirty="0"/>
              <a:t>构成要件</a:t>
            </a:r>
            <a:r>
              <a:rPr lang="zh-CN" altLang="en-US" dirty="0">
                <a:sym typeface="Wingdings"/>
              </a:rPr>
              <a:t>： （</a:t>
            </a:r>
            <a:r>
              <a:rPr lang="en-US" altLang="zh-CN" dirty="0">
                <a:sym typeface="Wingdings"/>
              </a:rPr>
              <a:t>1</a:t>
            </a:r>
            <a:r>
              <a:rPr lang="zh-CN" altLang="en-US" dirty="0">
                <a:sym typeface="Wingdings"/>
              </a:rPr>
              <a:t>）债务人需有放弃到期债权或无偿转让财产等伤害债权的行为；（</a:t>
            </a:r>
            <a:r>
              <a:rPr lang="en-US" altLang="zh-CN" dirty="0">
                <a:sym typeface="Wingdings"/>
              </a:rPr>
              <a:t>2</a:t>
            </a:r>
            <a:r>
              <a:rPr lang="zh-CN" altLang="en-US" dirty="0">
                <a:sym typeface="Wingdings"/>
              </a:rPr>
              <a:t>）债务人的行为须在债权成立之后；（</a:t>
            </a:r>
            <a:r>
              <a:rPr lang="en-US" altLang="zh-CN" dirty="0">
                <a:sym typeface="Wingdings"/>
              </a:rPr>
              <a:t>3</a:t>
            </a:r>
            <a:r>
              <a:rPr lang="zh-CN" altLang="en-US" dirty="0">
                <a:sym typeface="Wingdings"/>
              </a:rPr>
              <a:t>）债务人行为的危害性须在撤销权行使时仍然存在；（</a:t>
            </a:r>
            <a:r>
              <a:rPr lang="en-US" altLang="zh-CN" dirty="0">
                <a:sym typeface="Wingdings"/>
              </a:rPr>
              <a:t>4</a:t>
            </a:r>
            <a:r>
              <a:rPr lang="zh-CN" altLang="en-US" dirty="0">
                <a:sym typeface="Wingdings"/>
              </a:rPr>
              <a:t>）主观上，要求债务人与第三人的行为是无偿的；如果有偿，则需要判定债务人是否主观恶意。</a:t>
            </a:r>
            <a:endParaRPr lang="en-US" dirty="0"/>
          </a:p>
        </p:txBody>
      </p:sp>
    </p:spTree>
    <p:extLst>
      <p:ext uri="{BB962C8B-B14F-4D97-AF65-F5344CB8AC3E}">
        <p14:creationId xmlns:p14="http://schemas.microsoft.com/office/powerpoint/2010/main" val="398215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债权人的撤销权</a:t>
            </a:r>
            <a:endParaRPr lang="en-US" dirty="0"/>
          </a:p>
        </p:txBody>
      </p:sp>
      <p:sp>
        <p:nvSpPr>
          <p:cNvPr id="3" name="Content Placeholder 2"/>
          <p:cNvSpPr>
            <a:spLocks noGrp="1"/>
          </p:cNvSpPr>
          <p:nvPr>
            <p:ph idx="1"/>
          </p:nvPr>
        </p:nvSpPr>
        <p:spPr>
          <a:xfrm>
            <a:off x="1451579" y="2015732"/>
            <a:ext cx="9603275" cy="3933655"/>
          </a:xfrm>
        </p:spPr>
        <p:txBody>
          <a:bodyPr/>
          <a:lstStyle/>
          <a:p>
            <a:r>
              <a:rPr lang="zh-CN" altLang="en-US" b="1" dirty="0"/>
              <a:t>行使方式：</a:t>
            </a:r>
            <a:r>
              <a:rPr lang="zh-CN" altLang="en-US" dirty="0"/>
              <a:t>债权人以自己的名义向法院提起诉讼；债权人中的任何人都可以行使，也可以债权人共同行使。</a:t>
            </a:r>
            <a:endParaRPr lang="en-US" altLang="zh-CN" dirty="0"/>
          </a:p>
          <a:p>
            <a:r>
              <a:rPr lang="zh-CN" altLang="en-US" b="1" dirty="0"/>
              <a:t>撤销权的被告：</a:t>
            </a:r>
            <a:r>
              <a:rPr lang="zh-CN" altLang="en-US" dirty="0"/>
              <a:t>债务人行为为单方行为，以债务人为被告（免费赠送）；债务人的行为为双方行为，以债务人及相对人为被告（低价转让）；兼有财产返还请求权的，债务人、相对人及受益人为被告（因为需要受益人返还财产）。</a:t>
            </a:r>
            <a:endParaRPr lang="en-US" altLang="zh-CN" dirty="0"/>
          </a:p>
          <a:p>
            <a:r>
              <a:rPr lang="zh-CN" altLang="en-US" b="1" dirty="0"/>
              <a:t>撤销权的期间：</a:t>
            </a:r>
            <a:r>
              <a:rPr lang="zh-CN" altLang="en-US" dirty="0"/>
              <a:t>撤销权自债权人知道或应当知道撤销事由之日起</a:t>
            </a:r>
            <a:r>
              <a:rPr lang="zh-CN" altLang="en-US" b="1" dirty="0"/>
              <a:t>一年内</a:t>
            </a:r>
            <a:r>
              <a:rPr lang="zh-CN" altLang="en-US" dirty="0"/>
              <a:t>行使。自债务人的行为发生之日起五年内没有行使撤销权的，该撤销权消灭。</a:t>
            </a:r>
            <a:endParaRPr lang="en-US" altLang="zh-CN" dirty="0"/>
          </a:p>
        </p:txBody>
      </p:sp>
    </p:spTree>
    <p:extLst>
      <p:ext uri="{BB962C8B-B14F-4D97-AF65-F5344CB8AC3E}">
        <p14:creationId xmlns:p14="http://schemas.microsoft.com/office/powerpoint/2010/main" val="1012516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债权人的撤销权</a:t>
            </a:r>
            <a:endParaRPr lang="en-US" dirty="0"/>
          </a:p>
        </p:txBody>
      </p:sp>
      <p:sp>
        <p:nvSpPr>
          <p:cNvPr id="3" name="Content Placeholder 2"/>
          <p:cNvSpPr>
            <a:spLocks noGrp="1"/>
          </p:cNvSpPr>
          <p:nvPr>
            <p:ph idx="1"/>
          </p:nvPr>
        </p:nvSpPr>
        <p:spPr>
          <a:xfrm>
            <a:off x="1451579" y="2015732"/>
            <a:ext cx="9603275" cy="3933655"/>
          </a:xfrm>
        </p:spPr>
        <p:txBody>
          <a:bodyPr>
            <a:normAutofit fontScale="92500" lnSpcReduction="20000"/>
          </a:bodyPr>
          <a:lstStyle/>
          <a:p>
            <a:r>
              <a:rPr lang="zh-CN" altLang="en-US" b="1" dirty="0"/>
              <a:t>法律后果：</a:t>
            </a:r>
            <a:endParaRPr lang="en-US" altLang="zh-CN" b="1" dirty="0"/>
          </a:p>
          <a:p>
            <a:r>
              <a:rPr lang="zh-CN" altLang="en-US" dirty="0"/>
              <a:t>被撤销的债务人的行为自始无效；</a:t>
            </a:r>
            <a:endParaRPr lang="en-US" altLang="zh-CN" dirty="0"/>
          </a:p>
          <a:p>
            <a:r>
              <a:rPr lang="zh-CN" altLang="en-US" dirty="0"/>
              <a:t>第三人取得的财产应当返还债务人；不能返还的，折价赔偿；</a:t>
            </a:r>
            <a:endParaRPr lang="en-US" altLang="zh-CN" dirty="0"/>
          </a:p>
          <a:p>
            <a:r>
              <a:rPr lang="zh-CN" altLang="en-US" dirty="0"/>
              <a:t>第三人已经向债务人支付对价的，可以要求债务人返还；</a:t>
            </a:r>
            <a:endParaRPr lang="en-US" altLang="zh-CN" dirty="0"/>
          </a:p>
          <a:p>
            <a:r>
              <a:rPr lang="zh-CN" altLang="en-US" dirty="0"/>
              <a:t>债权人行使了撤销权后，没有优先受偿权，应作为全体债务人的一般担保；</a:t>
            </a:r>
            <a:endParaRPr lang="en-US" altLang="zh-CN" dirty="0"/>
          </a:p>
          <a:p>
            <a:r>
              <a:rPr lang="zh-CN" altLang="en-US" dirty="0"/>
              <a:t>债权人因行使撤销权支付的费用，可以对债务人或其他债权人求偿。</a:t>
            </a:r>
            <a:endParaRPr lang="en-US" altLang="zh-CN" dirty="0"/>
          </a:p>
          <a:p>
            <a:r>
              <a:rPr lang="zh-CN" altLang="en-US" dirty="0"/>
              <a:t>例子：</a:t>
            </a:r>
            <a:r>
              <a:rPr lang="zh-CN" altLang="en-US"/>
              <a:t>丙欠甲乙各</a:t>
            </a:r>
            <a:r>
              <a:rPr lang="en-US" altLang="zh-CN" dirty="0"/>
              <a:t>10</a:t>
            </a:r>
            <a:r>
              <a:rPr lang="zh-CN" altLang="en-US" dirty="0"/>
              <a:t>万元，甲要求法院撤销丙转让财产的行为，甲获得的财产作为甲乙债权的一般担保，甲为此支付的诉讼费用可以向丙或乙求偿。</a:t>
            </a:r>
            <a:endParaRPr lang="en-US" dirty="0"/>
          </a:p>
        </p:txBody>
      </p:sp>
    </p:spTree>
    <p:extLst>
      <p:ext uri="{BB962C8B-B14F-4D97-AF65-F5344CB8AC3E}">
        <p14:creationId xmlns:p14="http://schemas.microsoft.com/office/powerpoint/2010/main" val="1356360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代位权和撤销权的区别</a:t>
            </a:r>
            <a:endParaRPr lang="en-US" dirty="0"/>
          </a:p>
        </p:txBody>
      </p:sp>
      <p:sp>
        <p:nvSpPr>
          <p:cNvPr id="3" name="Content Placeholder 2"/>
          <p:cNvSpPr>
            <a:spLocks noGrp="1"/>
          </p:cNvSpPr>
          <p:nvPr>
            <p:ph idx="1"/>
          </p:nvPr>
        </p:nvSpPr>
        <p:spPr/>
        <p:txBody>
          <a:bodyPr/>
          <a:lstStyle/>
          <a:p>
            <a:r>
              <a:rPr lang="zh-CN" altLang="en-US" dirty="0"/>
              <a:t>代位权要求债务人与第三人的债权到期，撤销权不要求；</a:t>
            </a:r>
            <a:endParaRPr lang="en-US" altLang="zh-CN" dirty="0"/>
          </a:p>
          <a:p>
            <a:r>
              <a:rPr lang="zh-CN" altLang="en-US" dirty="0"/>
              <a:t>代位权不考虑债务人的主观恶意，撤销权要考虑；</a:t>
            </a:r>
            <a:endParaRPr lang="en-US" altLang="zh-CN" dirty="0"/>
          </a:p>
          <a:p>
            <a:endParaRPr lang="en-US" dirty="0"/>
          </a:p>
        </p:txBody>
      </p:sp>
    </p:spTree>
    <p:extLst>
      <p:ext uri="{BB962C8B-B14F-4D97-AF65-F5344CB8AC3E}">
        <p14:creationId xmlns:p14="http://schemas.microsoft.com/office/powerpoint/2010/main" val="71505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合同相对性的例外</a:t>
            </a:r>
            <a:endParaRPr lang="en-US" altLang="zh-CN" dirty="0"/>
          </a:p>
        </p:txBody>
      </p:sp>
      <p:sp>
        <p:nvSpPr>
          <p:cNvPr id="3" name="Content Placeholder 2"/>
          <p:cNvSpPr>
            <a:spLocks noGrp="1"/>
          </p:cNvSpPr>
          <p:nvPr>
            <p:ph idx="1"/>
          </p:nvPr>
        </p:nvSpPr>
        <p:spPr/>
        <p:txBody>
          <a:bodyPr/>
          <a:lstStyle/>
          <a:p>
            <a:r>
              <a:rPr lang="en-US" altLang="zh-CN" dirty="0"/>
              <a:t>2.</a:t>
            </a:r>
            <a:r>
              <a:rPr lang="zh-CN" altLang="en-US" dirty="0"/>
              <a:t> 买卖不破租赁</a:t>
            </a:r>
            <a:endParaRPr lang="en-US" altLang="zh-CN" dirty="0"/>
          </a:p>
          <a:p>
            <a:r>
              <a:rPr lang="en-US" altLang="zh-CN" dirty="0"/>
              <a:t>3.</a:t>
            </a:r>
            <a:r>
              <a:rPr lang="zh-CN" altLang="en-US" dirty="0"/>
              <a:t>建筑工程合同</a:t>
            </a:r>
            <a:endParaRPr lang="en-US" altLang="zh-CN" dirty="0"/>
          </a:p>
          <a:p>
            <a:endParaRPr lang="en-US" dirty="0"/>
          </a:p>
        </p:txBody>
      </p:sp>
      <p:graphicFrame>
        <p:nvGraphicFramePr>
          <p:cNvPr id="4" name="Diagram 3"/>
          <p:cNvGraphicFramePr/>
          <p:nvPr>
            <p:extLst>
              <p:ext uri="{D42A27DB-BD31-4B8C-83A1-F6EECF244321}">
                <p14:modId xmlns:p14="http://schemas.microsoft.com/office/powerpoint/2010/main" val="1599180100"/>
              </p:ext>
            </p:extLst>
          </p:nvPr>
        </p:nvGraphicFramePr>
        <p:xfrm>
          <a:off x="1451579" y="4614203"/>
          <a:ext cx="9603275" cy="152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553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三、合同的订立</a:t>
            </a:r>
            <a:endParaRPr lang="en-US" dirty="0"/>
          </a:p>
        </p:txBody>
      </p:sp>
      <p:sp>
        <p:nvSpPr>
          <p:cNvPr id="3" name="Content Placeholder 2"/>
          <p:cNvSpPr>
            <a:spLocks noGrp="1"/>
          </p:cNvSpPr>
          <p:nvPr>
            <p:ph idx="1"/>
          </p:nvPr>
        </p:nvSpPr>
        <p:spPr/>
        <p:txBody>
          <a:bodyPr/>
          <a:lstStyle/>
          <a:p>
            <a:r>
              <a:rPr lang="zh-CN" altLang="en-US" dirty="0"/>
              <a:t>合同订立的含义：当事人依法就合同的主要条款经协商一致，达成协议的法律行为。</a:t>
            </a:r>
            <a:endParaRPr lang="en-US" altLang="zh-CN" dirty="0"/>
          </a:p>
          <a:p>
            <a:r>
              <a:rPr lang="zh-CN" altLang="en-US" dirty="0"/>
              <a:t>构成条件：</a:t>
            </a:r>
            <a:endParaRPr lang="en-US" altLang="zh-CN" dirty="0"/>
          </a:p>
          <a:p>
            <a:pPr>
              <a:buFont typeface="Wingdings" charset="2"/>
              <a:buChar char="Ø"/>
            </a:pPr>
            <a:r>
              <a:rPr lang="zh-CN" altLang="en-US" dirty="0"/>
              <a:t>双方或多方当事人；</a:t>
            </a:r>
            <a:endParaRPr lang="en-US" altLang="zh-CN" dirty="0"/>
          </a:p>
          <a:p>
            <a:pPr>
              <a:buFont typeface="Wingdings" charset="2"/>
              <a:buChar char="Ø"/>
            </a:pPr>
            <a:r>
              <a:rPr lang="zh-CN" altLang="en-US" dirty="0"/>
              <a:t>当事人之间的意思表示；</a:t>
            </a:r>
            <a:endParaRPr lang="en-US" altLang="zh-CN" dirty="0"/>
          </a:p>
          <a:p>
            <a:pPr>
              <a:buFont typeface="Wingdings" charset="2"/>
              <a:buChar char="Ø"/>
            </a:pPr>
            <a:r>
              <a:rPr lang="zh-CN" altLang="en-US" dirty="0"/>
              <a:t>为缔约而为的意思表示</a:t>
            </a:r>
            <a:endParaRPr lang="en-US" dirty="0"/>
          </a:p>
        </p:txBody>
      </p:sp>
    </p:spTree>
    <p:extLst>
      <p:ext uri="{BB962C8B-B14F-4D97-AF65-F5344CB8AC3E}">
        <p14:creationId xmlns:p14="http://schemas.microsoft.com/office/powerpoint/2010/main" val="6661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法的概念和特征</a:t>
            </a:r>
            <a:endParaRPr lang="en-US" dirty="0"/>
          </a:p>
        </p:txBody>
      </p:sp>
      <p:sp>
        <p:nvSpPr>
          <p:cNvPr id="3" name="Content Placeholder 2"/>
          <p:cNvSpPr>
            <a:spLocks noGrp="1"/>
          </p:cNvSpPr>
          <p:nvPr>
            <p:ph idx="1"/>
          </p:nvPr>
        </p:nvSpPr>
        <p:spPr>
          <a:xfrm>
            <a:off x="1451579" y="2015732"/>
            <a:ext cx="9603275" cy="3970731"/>
          </a:xfrm>
          <a:solidFill>
            <a:schemeClr val="bg2"/>
          </a:solidFill>
        </p:spPr>
        <p:txBody>
          <a:bodyPr>
            <a:normAutofit fontScale="92500" lnSpcReduction="10000"/>
          </a:bodyPr>
          <a:lstStyle/>
          <a:p>
            <a:r>
              <a:rPr lang="en-US" dirty="0">
                <a:latin typeface="SimSun" charset="-122"/>
                <a:ea typeface="SimSun" charset="-122"/>
                <a:cs typeface="SimSun" charset="-122"/>
              </a:rPr>
              <a:t>法的概念：法是国家制定或认可，</a:t>
            </a:r>
            <a:r>
              <a:rPr lang="zh-CN" altLang="en-US" dirty="0">
                <a:latin typeface="SimSun" charset="-122"/>
                <a:ea typeface="SimSun" charset="-122"/>
                <a:cs typeface="SimSun" charset="-122"/>
              </a:rPr>
              <a:t>并由国家强制力保证实施，赋予社会关系主体相应</a:t>
            </a:r>
            <a:r>
              <a:rPr lang="zh-CN" altLang="en-US" dirty="0" smtClean="0">
                <a:latin typeface="SimSun" charset="-122"/>
                <a:ea typeface="SimSun" charset="-122"/>
                <a:cs typeface="SimSun" charset="-122"/>
              </a:rPr>
              <a:t>权利和义务</a:t>
            </a:r>
            <a:r>
              <a:rPr lang="zh-CN" altLang="en-US" dirty="0">
                <a:latin typeface="SimSun" charset="-122"/>
                <a:ea typeface="SimSun" charset="-122"/>
                <a:cs typeface="SimSun" charset="-122"/>
              </a:rPr>
              <a:t>的社会规范的总称。</a:t>
            </a:r>
          </a:p>
          <a:p>
            <a:r>
              <a:rPr lang="zh-CN" altLang="en-US" dirty="0" smtClean="0">
                <a:latin typeface="SimSun" charset="-122"/>
                <a:ea typeface="SimSun" charset="-122"/>
                <a:cs typeface="SimSun" charset="-122"/>
              </a:rPr>
              <a:t>法的特征</a:t>
            </a:r>
            <a:r>
              <a:rPr lang="zh-CN" altLang="en-US" dirty="0" smtClean="0">
                <a:latin typeface="SimSun" charset="-122"/>
                <a:ea typeface="SimSun" charset="-122"/>
                <a:cs typeface="SimSun" charset="-122"/>
                <a:sym typeface="Wingdings"/>
              </a:rPr>
              <a:t>：（</a:t>
            </a:r>
            <a:r>
              <a:rPr lang="en-US" altLang="zh-CN" dirty="0" smtClean="0">
                <a:latin typeface="SimSun" charset="-122"/>
                <a:ea typeface="SimSun" charset="-122"/>
                <a:cs typeface="SimSun" charset="-122"/>
                <a:sym typeface="Wingdings"/>
              </a:rPr>
              <a:t>1</a:t>
            </a:r>
            <a:r>
              <a:rPr lang="zh-CN" altLang="en-US" dirty="0" smtClean="0">
                <a:latin typeface="SimSun" charset="-122"/>
                <a:ea typeface="SimSun" charset="-122"/>
                <a:cs typeface="SimSun" charset="-122"/>
                <a:sym typeface="Wingdings"/>
              </a:rPr>
              <a:t>）</a:t>
            </a:r>
            <a:r>
              <a:rPr lang="zh-CN" altLang="en-US" dirty="0">
                <a:latin typeface="SimSun" charset="-122"/>
                <a:ea typeface="SimSun" charset="-122"/>
                <a:cs typeface="SimSun" charset="-122"/>
              </a:rPr>
              <a:t>法是调整社会关系的行为规范，调整的是人与人之间的关系</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r>
              <a:rPr lang="zh-CN" altLang="en-US" dirty="0" smtClean="0">
                <a:latin typeface="SimSun" charset="-122"/>
                <a:ea typeface="SimSun" charset="-122"/>
                <a:cs typeface="SimSun" charset="-122"/>
              </a:rPr>
              <a:t>（</a:t>
            </a:r>
            <a:r>
              <a:rPr lang="en-US" dirty="0">
                <a:latin typeface="SimSun" charset="-122"/>
                <a:ea typeface="SimSun" charset="-122"/>
                <a:cs typeface="SimSun" charset="-122"/>
              </a:rPr>
              <a:t>2</a:t>
            </a:r>
            <a:r>
              <a:rPr lang="zh-CN" altLang="en-US" dirty="0">
                <a:latin typeface="SimSun" charset="-122"/>
                <a:ea typeface="SimSun" charset="-122"/>
                <a:cs typeface="SimSun" charset="-122"/>
              </a:rPr>
              <a:t>）法是由国家制定或认可的行为规范，具有国家意志性；</a:t>
            </a:r>
          </a:p>
          <a:p>
            <a:r>
              <a:rPr lang="zh-CN" altLang="en-US" dirty="0">
                <a:latin typeface="SimSun" charset="-122"/>
                <a:ea typeface="SimSun" charset="-122"/>
                <a:cs typeface="SimSun" charset="-122"/>
              </a:rPr>
              <a:t>（</a:t>
            </a:r>
            <a:r>
              <a:rPr lang="en-US" dirty="0">
                <a:latin typeface="SimSun" charset="-122"/>
                <a:ea typeface="SimSun" charset="-122"/>
                <a:cs typeface="SimSun" charset="-122"/>
              </a:rPr>
              <a:t>3</a:t>
            </a:r>
            <a:r>
              <a:rPr lang="zh-CN" altLang="en-US" dirty="0">
                <a:latin typeface="SimSun" charset="-122"/>
                <a:ea typeface="SimSun" charset="-122"/>
                <a:cs typeface="SimSun" charset="-122"/>
              </a:rPr>
              <a:t>）法是由国家强制力保证实施的社会规范，具有国家强制性</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r>
              <a:rPr lang="zh-CN" altLang="en-US" dirty="0" smtClean="0">
                <a:latin typeface="SimSun" charset="-122"/>
                <a:ea typeface="SimSun" charset="-122"/>
                <a:cs typeface="SimSun" charset="-122"/>
              </a:rPr>
              <a:t>（</a:t>
            </a:r>
            <a:r>
              <a:rPr lang="en-US" dirty="0">
                <a:latin typeface="SimSun" charset="-122"/>
                <a:ea typeface="SimSun" charset="-122"/>
                <a:cs typeface="SimSun" charset="-122"/>
              </a:rPr>
              <a:t>4</a:t>
            </a:r>
            <a:r>
              <a:rPr lang="zh-CN" altLang="en-US" dirty="0">
                <a:latin typeface="SimSun" charset="-122"/>
                <a:ea typeface="SimSun" charset="-122"/>
                <a:cs typeface="SimSun" charset="-122"/>
              </a:rPr>
              <a:t>）法是规定权利和义务的社会规范</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r>
              <a:rPr lang="zh-CN" altLang="en-US" dirty="0" smtClean="0">
                <a:latin typeface="SimSun" charset="-122"/>
                <a:ea typeface="SimSun" charset="-122"/>
                <a:cs typeface="SimSun" charset="-122"/>
              </a:rPr>
              <a:t>（</a:t>
            </a:r>
            <a:r>
              <a:rPr lang="en-US" dirty="0">
                <a:latin typeface="SimSun" charset="-122"/>
                <a:ea typeface="SimSun" charset="-122"/>
                <a:cs typeface="SimSun" charset="-122"/>
              </a:rPr>
              <a:t>5</a:t>
            </a:r>
            <a:r>
              <a:rPr lang="zh-CN" altLang="en-US" dirty="0">
                <a:latin typeface="SimSun" charset="-122"/>
                <a:ea typeface="SimSun" charset="-122"/>
                <a:cs typeface="SimSun" charset="-122"/>
              </a:rPr>
              <a:t>）法是有严格的程序规定的规范，具有程序性</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r>
              <a:rPr lang="en-US" dirty="0">
                <a:latin typeface="SimSun" charset="-122"/>
                <a:ea typeface="SimSun" charset="-122"/>
                <a:cs typeface="SimSun" charset="-122"/>
              </a:rPr>
              <a:t>广义的法律</a:t>
            </a:r>
            <a:r>
              <a:rPr lang="zh-CN" altLang="en-US" dirty="0">
                <a:latin typeface="SimSun" charset="-122"/>
                <a:ea typeface="SimSun" charset="-122"/>
                <a:cs typeface="SimSun" charset="-122"/>
              </a:rPr>
              <a:t>、狭义的</a:t>
            </a:r>
            <a:r>
              <a:rPr lang="zh-CN" altLang="en-US" dirty="0" smtClean="0">
                <a:latin typeface="SimSun" charset="-122"/>
                <a:ea typeface="SimSun" charset="-122"/>
                <a:cs typeface="SimSun" charset="-122"/>
              </a:rPr>
              <a:t>法律？</a:t>
            </a:r>
            <a:endParaRPr lang="en-US" altLang="zh-CN" dirty="0">
              <a:latin typeface="SimSun" charset="-122"/>
              <a:ea typeface="SimSun" charset="-122"/>
              <a:cs typeface="SimSun" charset="-122"/>
            </a:endParaRPr>
          </a:p>
        </p:txBody>
      </p:sp>
    </p:spTree>
    <p:extLst>
      <p:ext uri="{BB962C8B-B14F-4D97-AF65-F5344CB8AC3E}">
        <p14:creationId xmlns:p14="http://schemas.microsoft.com/office/powerpoint/2010/main" val="65424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合同的订立形式和内容</a:t>
            </a:r>
            <a:endParaRPr lang="en-US" dirty="0"/>
          </a:p>
        </p:txBody>
      </p:sp>
      <p:sp>
        <p:nvSpPr>
          <p:cNvPr id="3" name="Content Placeholder 2"/>
          <p:cNvSpPr>
            <a:spLocks noGrp="1"/>
          </p:cNvSpPr>
          <p:nvPr>
            <p:ph idx="1"/>
          </p:nvPr>
        </p:nvSpPr>
        <p:spPr>
          <a:xfrm>
            <a:off x="1451579" y="2015732"/>
            <a:ext cx="9603275" cy="4033376"/>
          </a:xfrm>
        </p:spPr>
        <p:txBody>
          <a:bodyPr>
            <a:normAutofit/>
          </a:bodyPr>
          <a:lstStyle/>
          <a:p>
            <a:r>
              <a:rPr lang="zh-CN" altLang="en-US" sz="2400" dirty="0"/>
              <a:t>形式：口头、书面、其他形式</a:t>
            </a:r>
            <a:endParaRPr lang="en-US" altLang="zh-CN" sz="2400" dirty="0"/>
          </a:p>
          <a:p>
            <a:pPr>
              <a:buFont typeface="Wingdings" charset="2"/>
              <a:buChar char="v"/>
            </a:pPr>
            <a:r>
              <a:rPr lang="zh-CN" altLang="en-US" sz="2400" dirty="0"/>
              <a:t>书面形式为优先</a:t>
            </a:r>
            <a:endParaRPr lang="en-US" altLang="zh-CN" sz="2400" dirty="0"/>
          </a:p>
          <a:p>
            <a:pPr>
              <a:buFont typeface="Wingdings" charset="2"/>
              <a:buChar char="v"/>
            </a:pPr>
            <a:r>
              <a:rPr lang="zh-CN" altLang="en-US" sz="2400" dirty="0"/>
              <a:t>其他形式：推定形式、试听形式</a:t>
            </a:r>
            <a:endParaRPr lang="en-US" altLang="zh-CN" sz="2400" dirty="0"/>
          </a:p>
          <a:p>
            <a:r>
              <a:rPr lang="zh-CN" altLang="en-US" sz="2400" dirty="0"/>
              <a:t>内容：</a:t>
            </a:r>
            <a:endParaRPr lang="en-US" altLang="zh-CN" sz="2400" dirty="0"/>
          </a:p>
          <a:p>
            <a:pPr>
              <a:buFont typeface="Wingdings" charset="2"/>
              <a:buChar char="v"/>
            </a:pPr>
            <a:r>
              <a:rPr lang="zh-CN" altLang="en-US" sz="2400" dirty="0"/>
              <a:t>当事人、标的、数量、质量、价款或报酬、履行期限、地点、方式、违约责任、解决争议的方法</a:t>
            </a:r>
            <a:endParaRPr lang="en-US" sz="2400" dirty="0"/>
          </a:p>
        </p:txBody>
      </p:sp>
    </p:spTree>
    <p:extLst>
      <p:ext uri="{BB962C8B-B14F-4D97-AF65-F5344CB8AC3E}">
        <p14:creationId xmlns:p14="http://schemas.microsoft.com/office/powerpoint/2010/main" val="1450756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合同订立的程序</a:t>
            </a:r>
            <a:r>
              <a:rPr lang="zh-CN" altLang="en-US" dirty="0">
                <a:sym typeface="Wingdings"/>
              </a:rPr>
              <a:t>：（一）要约</a:t>
            </a:r>
            <a:endParaRPr lang="en-US" dirty="0"/>
          </a:p>
        </p:txBody>
      </p:sp>
      <p:sp>
        <p:nvSpPr>
          <p:cNvPr id="3" name="Content Placeholder 2"/>
          <p:cNvSpPr>
            <a:spLocks noGrp="1"/>
          </p:cNvSpPr>
          <p:nvPr>
            <p:ph idx="1"/>
          </p:nvPr>
        </p:nvSpPr>
        <p:spPr>
          <a:xfrm>
            <a:off x="1451579" y="2015732"/>
            <a:ext cx="9603275" cy="4019308"/>
          </a:xfrm>
        </p:spPr>
        <p:txBody>
          <a:bodyPr>
            <a:normAutofit lnSpcReduction="10000"/>
          </a:bodyPr>
          <a:lstStyle/>
          <a:p>
            <a:r>
              <a:rPr lang="zh-CN" altLang="en-US" dirty="0"/>
              <a:t>要约概念：与他人订立合同的意思表示</a:t>
            </a:r>
            <a:endParaRPr lang="en-US" altLang="zh-CN" dirty="0"/>
          </a:p>
          <a:p>
            <a:r>
              <a:rPr lang="zh-CN" altLang="en-US" dirty="0"/>
              <a:t>                             </a:t>
            </a:r>
            <a:endParaRPr lang="en-US" altLang="zh-CN" dirty="0"/>
          </a:p>
          <a:p>
            <a:endParaRPr lang="en-US" altLang="zh-CN" dirty="0"/>
          </a:p>
          <a:p>
            <a:endParaRPr lang="en-US" altLang="zh-CN" dirty="0"/>
          </a:p>
          <a:p>
            <a:endParaRPr lang="en-US" altLang="zh-CN" dirty="0"/>
          </a:p>
          <a:p>
            <a:endParaRPr lang="en-US" altLang="zh-CN" dirty="0"/>
          </a:p>
          <a:p>
            <a:r>
              <a:rPr lang="zh-CN" altLang="en-US" dirty="0"/>
              <a:t>构成要件：内容具体明确；需要表明一经承诺，合同成立；一般向特定要约人发出（例外：悬赏广告）；要约的生效发生在传达给受要约人</a:t>
            </a:r>
            <a:endParaRPr lang="en-US" altLang="zh-CN" dirty="0"/>
          </a:p>
          <a:p>
            <a:endParaRPr lang="en-US" altLang="zh-CN" dirty="0"/>
          </a:p>
          <a:p>
            <a:endParaRPr lang="en-US" dirty="0"/>
          </a:p>
        </p:txBody>
      </p:sp>
      <p:sp>
        <p:nvSpPr>
          <p:cNvPr id="5" name="Oval 4"/>
          <p:cNvSpPr/>
          <p:nvPr/>
        </p:nvSpPr>
        <p:spPr>
          <a:xfrm>
            <a:off x="2082018" y="2715065"/>
            <a:ext cx="1477108" cy="13223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ysClr val="windowText" lastClr="000000"/>
                </a:solidFill>
              </a:ln>
            </a:endParaRPr>
          </a:p>
        </p:txBody>
      </p:sp>
      <p:sp>
        <p:nvSpPr>
          <p:cNvPr id="6" name="TextBox 5"/>
          <p:cNvSpPr txBox="1"/>
          <p:nvPr/>
        </p:nvSpPr>
        <p:spPr>
          <a:xfrm>
            <a:off x="2461846" y="3052689"/>
            <a:ext cx="787791" cy="646331"/>
          </a:xfrm>
          <a:prstGeom prst="rect">
            <a:avLst/>
          </a:prstGeom>
          <a:noFill/>
        </p:spPr>
        <p:txBody>
          <a:bodyPr wrap="square" rtlCol="0">
            <a:spAutoFit/>
          </a:bodyPr>
          <a:lstStyle/>
          <a:p>
            <a:r>
              <a:rPr lang="zh-CN" altLang="en-US" dirty="0"/>
              <a:t>要约人</a:t>
            </a:r>
            <a:endParaRPr lang="en-US" dirty="0"/>
          </a:p>
        </p:txBody>
      </p:sp>
      <p:sp>
        <p:nvSpPr>
          <p:cNvPr id="7" name="Oval 6"/>
          <p:cNvSpPr/>
          <p:nvPr/>
        </p:nvSpPr>
        <p:spPr>
          <a:xfrm>
            <a:off x="7076049" y="2883877"/>
            <a:ext cx="1322363" cy="11535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7413674" y="3052689"/>
            <a:ext cx="703384" cy="646331"/>
          </a:xfrm>
          <a:prstGeom prst="rect">
            <a:avLst/>
          </a:prstGeom>
          <a:noFill/>
        </p:spPr>
        <p:txBody>
          <a:bodyPr wrap="square" rtlCol="0">
            <a:spAutoFit/>
          </a:bodyPr>
          <a:lstStyle/>
          <a:p>
            <a:r>
              <a:rPr lang="zh-CN" altLang="en-US" dirty="0"/>
              <a:t>受要约人</a:t>
            </a:r>
            <a:endParaRPr lang="en-US" dirty="0"/>
          </a:p>
        </p:txBody>
      </p:sp>
      <p:cxnSp>
        <p:nvCxnSpPr>
          <p:cNvPr id="11" name="Curved Connector 10"/>
          <p:cNvCxnSpPr/>
          <p:nvPr/>
        </p:nvCxnSpPr>
        <p:spPr>
          <a:xfrm>
            <a:off x="3699803" y="3052689"/>
            <a:ext cx="3376246" cy="12700"/>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986" y="3535648"/>
            <a:ext cx="3282063" cy="369332"/>
          </a:xfrm>
          <a:prstGeom prst="rect">
            <a:avLst/>
          </a:prstGeom>
          <a:noFill/>
        </p:spPr>
        <p:txBody>
          <a:bodyPr wrap="square" rtlCol="0">
            <a:spAutoFit/>
          </a:bodyPr>
          <a:lstStyle/>
          <a:p>
            <a:r>
              <a:rPr lang="zh-CN" altLang="en-US"/>
              <a:t>第二步：作出</a:t>
            </a:r>
            <a:r>
              <a:rPr lang="zh-CN" altLang="en-US" dirty="0"/>
              <a:t>承诺</a:t>
            </a:r>
            <a:r>
              <a:rPr lang="zh-CN" altLang="en-US"/>
              <a:t>，合同成立</a:t>
            </a:r>
            <a:endParaRPr lang="en-US" dirty="0"/>
          </a:p>
        </p:txBody>
      </p:sp>
      <p:sp>
        <p:nvSpPr>
          <p:cNvPr id="13" name="TextBox 12"/>
          <p:cNvSpPr txBox="1"/>
          <p:nvPr/>
        </p:nvSpPr>
        <p:spPr>
          <a:xfrm>
            <a:off x="3854548" y="2683357"/>
            <a:ext cx="2138289" cy="369332"/>
          </a:xfrm>
          <a:prstGeom prst="rect">
            <a:avLst/>
          </a:prstGeom>
          <a:noFill/>
        </p:spPr>
        <p:txBody>
          <a:bodyPr wrap="square" rtlCol="0">
            <a:spAutoFit/>
          </a:bodyPr>
          <a:lstStyle/>
          <a:p>
            <a:r>
              <a:rPr lang="zh-CN" altLang="en-US" dirty="0"/>
              <a:t>第一步：发出要约</a:t>
            </a:r>
            <a:endParaRPr lang="en-US" dirty="0"/>
          </a:p>
        </p:txBody>
      </p:sp>
      <p:cxnSp>
        <p:nvCxnSpPr>
          <p:cNvPr id="15" name="Curved Connector 14"/>
          <p:cNvCxnSpPr/>
          <p:nvPr/>
        </p:nvCxnSpPr>
        <p:spPr>
          <a:xfrm rot="10800000">
            <a:off x="3699803" y="3409321"/>
            <a:ext cx="3263705" cy="12700"/>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435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要约邀请</a:t>
            </a:r>
            <a:endParaRPr lang="en-US" dirty="0"/>
          </a:p>
        </p:txBody>
      </p:sp>
      <p:sp>
        <p:nvSpPr>
          <p:cNvPr id="3" name="Content Placeholder 2"/>
          <p:cNvSpPr>
            <a:spLocks noGrp="1"/>
          </p:cNvSpPr>
          <p:nvPr>
            <p:ph idx="1"/>
          </p:nvPr>
        </p:nvSpPr>
        <p:spPr>
          <a:xfrm>
            <a:off x="1451579" y="2015732"/>
            <a:ext cx="9603275" cy="3920834"/>
          </a:xfrm>
        </p:spPr>
        <p:txBody>
          <a:bodyPr>
            <a:normAutofit lnSpcReduction="10000"/>
          </a:bodyPr>
          <a:lstStyle/>
          <a:p>
            <a:r>
              <a:rPr lang="zh-CN" altLang="en-US" dirty="0"/>
              <a:t>希望他人向自己发出要约的提议，没有法律效力</a:t>
            </a:r>
            <a:endParaRPr lang="en-US" altLang="zh-CN" dirty="0"/>
          </a:p>
          <a:p>
            <a:r>
              <a:rPr lang="zh-CN" altLang="en-US" dirty="0"/>
              <a:t>例子：寄送的价目表、拍卖广告、招标公告、招股说明书、商业广告</a:t>
            </a:r>
            <a:endParaRPr lang="en-US" altLang="zh-CN" dirty="0"/>
          </a:p>
          <a:p>
            <a:r>
              <a:rPr lang="en-US" dirty="0"/>
              <a:t> </a:t>
            </a:r>
            <a:r>
              <a:rPr lang="zh-CN" altLang="en-US" dirty="0"/>
              <a:t>例外：</a:t>
            </a:r>
            <a:r>
              <a:rPr lang="en-US" altLang="zh-CN" dirty="0"/>
              <a:t>《</a:t>
            </a:r>
            <a:r>
              <a:rPr lang="zh-CN" altLang="en-US" dirty="0"/>
              <a:t>商品房买卖合同解释</a:t>
            </a:r>
            <a:r>
              <a:rPr lang="en-US" altLang="zh-CN" dirty="0"/>
              <a:t>》</a:t>
            </a:r>
          </a:p>
          <a:p>
            <a:r>
              <a:rPr lang="zh-CN" altLang="en-US" b="1" dirty="0"/>
              <a:t>第三条</a:t>
            </a:r>
            <a:r>
              <a:rPr lang="zh-CN" altLang="en-US" dirty="0"/>
              <a:t> 商品房的销售广告和宣传资料为要约邀请，</a:t>
            </a:r>
            <a:r>
              <a:rPr lang="zh-CN" altLang="en-US" b="1" dirty="0"/>
              <a:t>但是出卖人就商品房开发规划范围内的房屋及相关设施所作的说明和允诺具体确定，并对商品房买卖合同的订立以及房屋价格的确定有重大影响的，应当视为要约。</a:t>
            </a:r>
            <a:r>
              <a:rPr lang="zh-CN" altLang="en-US" dirty="0"/>
              <a:t>该说明和允诺即使未载入商品房买卖合同，亦应当视为合同内容，当事人违反的，应当承担违约责任。</a:t>
            </a:r>
            <a:endParaRPr lang="en-US" dirty="0"/>
          </a:p>
        </p:txBody>
      </p:sp>
    </p:spTree>
    <p:extLst>
      <p:ext uri="{BB962C8B-B14F-4D97-AF65-F5344CB8AC3E}">
        <p14:creationId xmlns:p14="http://schemas.microsoft.com/office/powerpoint/2010/main" val="716557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要约的法律效力</a:t>
            </a:r>
            <a:endParaRPr lang="en-US" dirty="0"/>
          </a:p>
        </p:txBody>
      </p:sp>
      <p:sp>
        <p:nvSpPr>
          <p:cNvPr id="3" name="Content Placeholder 2"/>
          <p:cNvSpPr>
            <a:spLocks noGrp="1"/>
          </p:cNvSpPr>
          <p:nvPr>
            <p:ph idx="1"/>
          </p:nvPr>
        </p:nvSpPr>
        <p:spPr>
          <a:xfrm>
            <a:off x="1451579" y="2015732"/>
            <a:ext cx="9603275" cy="4047443"/>
          </a:xfrm>
        </p:spPr>
        <p:txBody>
          <a:bodyPr>
            <a:normAutofit lnSpcReduction="10000"/>
          </a:bodyPr>
          <a:lstStyle/>
          <a:p>
            <a:r>
              <a:rPr lang="zh-CN" altLang="en-US" dirty="0"/>
              <a:t>要约的生效：要约到达受要约人时生效；</a:t>
            </a:r>
            <a:endParaRPr lang="en-US" altLang="zh-CN" dirty="0"/>
          </a:p>
          <a:p>
            <a:r>
              <a:rPr lang="zh-CN" altLang="en-US" dirty="0"/>
              <a:t>要约的撤回：撤回要约的通知要在</a:t>
            </a:r>
            <a:r>
              <a:rPr lang="zh-CN" altLang="en-US" b="1" dirty="0"/>
              <a:t>要约到达</a:t>
            </a:r>
            <a:r>
              <a:rPr lang="zh-CN" altLang="en-US" dirty="0"/>
              <a:t>受要约人</a:t>
            </a:r>
            <a:r>
              <a:rPr lang="zh-CN" altLang="en-US" b="1" dirty="0"/>
              <a:t>之前</a:t>
            </a:r>
            <a:r>
              <a:rPr lang="zh-CN" altLang="en-US" dirty="0"/>
              <a:t>；或者与要约</a:t>
            </a:r>
            <a:r>
              <a:rPr lang="zh-CN" altLang="en-US" b="1" dirty="0"/>
              <a:t>同时到达</a:t>
            </a:r>
            <a:r>
              <a:rPr lang="zh-CN" altLang="en-US" dirty="0"/>
              <a:t>受要约人；</a:t>
            </a:r>
            <a:endParaRPr lang="en-US" altLang="zh-CN" dirty="0"/>
          </a:p>
          <a:p>
            <a:r>
              <a:rPr lang="zh-CN" altLang="en-US" dirty="0"/>
              <a:t>要约的撤销：撤销要约的通知要在受要约人</a:t>
            </a:r>
            <a:r>
              <a:rPr lang="zh-CN" altLang="en-US" b="1" dirty="0"/>
              <a:t>作出承诺通知之前</a:t>
            </a:r>
            <a:r>
              <a:rPr lang="zh-CN" altLang="en-US" dirty="0"/>
              <a:t>到达受要约人，即要约生效后，取消该要约。</a:t>
            </a:r>
            <a:endParaRPr lang="en-US" altLang="zh-CN" dirty="0"/>
          </a:p>
          <a:p>
            <a:r>
              <a:rPr lang="zh-CN" altLang="en-US" dirty="0"/>
              <a:t>不得撤销的要约</a:t>
            </a:r>
            <a:r>
              <a:rPr lang="zh-CN" altLang="en-US" dirty="0">
                <a:sym typeface="Wingdings"/>
              </a:rPr>
              <a:t>：（</a:t>
            </a:r>
            <a:r>
              <a:rPr lang="en-US" altLang="zh-CN" dirty="0">
                <a:sym typeface="Wingdings"/>
              </a:rPr>
              <a:t>1</a:t>
            </a:r>
            <a:r>
              <a:rPr lang="zh-CN" altLang="en-US" dirty="0">
                <a:sym typeface="Wingdings"/>
              </a:rPr>
              <a:t>）要约人确定了承诺期限；（</a:t>
            </a:r>
            <a:r>
              <a:rPr lang="en-US" altLang="zh-CN" dirty="0">
                <a:sym typeface="Wingdings"/>
              </a:rPr>
              <a:t>2</a:t>
            </a:r>
            <a:r>
              <a:rPr lang="zh-CN" altLang="en-US" dirty="0">
                <a:sym typeface="Wingdings"/>
              </a:rPr>
              <a:t>）以其他形式明示要约不可撤消</a:t>
            </a:r>
            <a:endParaRPr lang="en-US" altLang="zh-CN" dirty="0">
              <a:sym typeface="Wingdings"/>
            </a:endParaRPr>
          </a:p>
          <a:p>
            <a:r>
              <a:rPr lang="zh-CN" altLang="en-US" dirty="0">
                <a:sym typeface="Wingdings"/>
              </a:rPr>
              <a:t>要约的失效：（</a:t>
            </a:r>
            <a:r>
              <a:rPr lang="en-US" altLang="zh-CN" dirty="0">
                <a:sym typeface="Wingdings"/>
              </a:rPr>
              <a:t>1</a:t>
            </a:r>
            <a:r>
              <a:rPr lang="zh-CN" altLang="en-US" dirty="0">
                <a:sym typeface="Wingdings"/>
              </a:rPr>
              <a:t>）拒绝要约的通知到达要约人；（</a:t>
            </a:r>
            <a:r>
              <a:rPr lang="en-US" altLang="zh-CN" dirty="0">
                <a:sym typeface="Wingdings"/>
              </a:rPr>
              <a:t>2</a:t>
            </a:r>
            <a:r>
              <a:rPr lang="zh-CN" altLang="en-US" dirty="0">
                <a:sym typeface="Wingdings"/>
              </a:rPr>
              <a:t>）要约人依法撤消要约；（</a:t>
            </a:r>
            <a:r>
              <a:rPr lang="en-US" altLang="zh-CN" dirty="0">
                <a:sym typeface="Wingdings"/>
              </a:rPr>
              <a:t>3</a:t>
            </a:r>
            <a:r>
              <a:rPr lang="zh-CN" altLang="en-US" dirty="0">
                <a:sym typeface="Wingdings"/>
              </a:rPr>
              <a:t>）承诺期限届满，受要约人未作出承诺；（</a:t>
            </a:r>
            <a:r>
              <a:rPr lang="en-US" altLang="zh-CN" dirty="0">
                <a:sym typeface="Wingdings"/>
              </a:rPr>
              <a:t>4</a:t>
            </a:r>
            <a:r>
              <a:rPr lang="zh-CN" altLang="en-US" dirty="0">
                <a:sym typeface="Wingdings"/>
              </a:rPr>
              <a:t>）受要约人对要约的内容作出实质性变更</a:t>
            </a:r>
            <a:endParaRPr lang="en-US" altLang="zh-CN" dirty="0"/>
          </a:p>
          <a:p>
            <a:endParaRPr lang="en-US" dirty="0"/>
          </a:p>
        </p:txBody>
      </p:sp>
    </p:spTree>
    <p:extLst>
      <p:ext uri="{BB962C8B-B14F-4D97-AF65-F5344CB8AC3E}">
        <p14:creationId xmlns:p14="http://schemas.microsoft.com/office/powerpoint/2010/main" val="738119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（二）承诺</a:t>
            </a:r>
            <a:endParaRPr lang="en-US" dirty="0"/>
          </a:p>
        </p:txBody>
      </p:sp>
      <p:sp>
        <p:nvSpPr>
          <p:cNvPr id="3" name="Content Placeholder 2"/>
          <p:cNvSpPr>
            <a:spLocks noGrp="1"/>
          </p:cNvSpPr>
          <p:nvPr>
            <p:ph idx="1"/>
          </p:nvPr>
        </p:nvSpPr>
        <p:spPr>
          <a:xfrm>
            <a:off x="1451579" y="2015732"/>
            <a:ext cx="9603275" cy="3892699"/>
          </a:xfrm>
        </p:spPr>
        <p:txBody>
          <a:bodyPr>
            <a:noAutofit/>
          </a:bodyPr>
          <a:lstStyle/>
          <a:p>
            <a:r>
              <a:rPr lang="zh-CN" altLang="en-US" b="1" dirty="0"/>
              <a:t>承诺的概念</a:t>
            </a:r>
            <a:r>
              <a:rPr lang="zh-CN" altLang="en-US" dirty="0"/>
              <a:t>：受要约人同意要约的意思表示。</a:t>
            </a:r>
            <a:endParaRPr lang="en-US" altLang="zh-CN" dirty="0"/>
          </a:p>
          <a:p>
            <a:r>
              <a:rPr lang="zh-CN" altLang="en-US" b="1" dirty="0"/>
              <a:t>承诺要件：</a:t>
            </a:r>
            <a:endParaRPr lang="en-US" altLang="zh-CN" b="1" dirty="0"/>
          </a:p>
          <a:p>
            <a:pPr>
              <a:buFont typeface="Wingdings" charset="2"/>
              <a:buChar char="Ø"/>
            </a:pPr>
            <a:r>
              <a:rPr lang="zh-CN" altLang="en-US" dirty="0"/>
              <a:t>由受要约人或受要约人的代理人作出；</a:t>
            </a:r>
            <a:endParaRPr lang="en-US" altLang="zh-CN" dirty="0"/>
          </a:p>
          <a:p>
            <a:pPr>
              <a:buFont typeface="Wingdings" charset="2"/>
              <a:buChar char="Ø"/>
            </a:pPr>
            <a:r>
              <a:rPr lang="zh-CN" altLang="en-US" dirty="0"/>
              <a:t>向要约人作出；</a:t>
            </a:r>
            <a:endParaRPr lang="en-US" altLang="zh-CN" dirty="0"/>
          </a:p>
          <a:p>
            <a:pPr>
              <a:buFont typeface="Wingdings" charset="2"/>
              <a:buChar char="Ø"/>
            </a:pPr>
            <a:r>
              <a:rPr lang="zh-CN" altLang="en-US" dirty="0"/>
              <a:t>内容与要约一致；</a:t>
            </a:r>
            <a:endParaRPr lang="en-US" altLang="zh-CN" dirty="0"/>
          </a:p>
          <a:p>
            <a:pPr>
              <a:buFont typeface="Wingdings" charset="2"/>
              <a:buChar char="Ø"/>
            </a:pPr>
            <a:r>
              <a:rPr lang="zh-CN" altLang="en-US" dirty="0"/>
              <a:t>在有效期限内作出</a:t>
            </a:r>
            <a:endParaRPr lang="en-US" altLang="zh-CN" dirty="0"/>
          </a:p>
          <a:p>
            <a:r>
              <a:rPr lang="zh-CN" altLang="en-US" b="1" dirty="0"/>
              <a:t>承诺变更要约的内容：</a:t>
            </a:r>
            <a:r>
              <a:rPr lang="zh-CN" altLang="en-US" dirty="0"/>
              <a:t>实质性变更，视为新要约；非实质性变更，除非要约人及时表示反对或者要约明示承诺不得对要约内容修改，该承诺有效</a:t>
            </a:r>
            <a:endParaRPr lang="en-US" dirty="0"/>
          </a:p>
        </p:txBody>
      </p:sp>
    </p:spTree>
    <p:extLst>
      <p:ext uri="{BB962C8B-B14F-4D97-AF65-F5344CB8AC3E}">
        <p14:creationId xmlns:p14="http://schemas.microsoft.com/office/powerpoint/2010/main" val="561196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承诺的效力</a:t>
            </a:r>
            <a:endParaRPr lang="en-US" dirty="0"/>
          </a:p>
        </p:txBody>
      </p:sp>
      <p:sp>
        <p:nvSpPr>
          <p:cNvPr id="3" name="Content Placeholder 2"/>
          <p:cNvSpPr>
            <a:spLocks noGrp="1"/>
          </p:cNvSpPr>
          <p:nvPr>
            <p:ph idx="1"/>
          </p:nvPr>
        </p:nvSpPr>
        <p:spPr>
          <a:xfrm>
            <a:off x="1451579" y="2015732"/>
            <a:ext cx="9603275" cy="4117782"/>
          </a:xfrm>
        </p:spPr>
        <p:txBody>
          <a:bodyPr>
            <a:normAutofit fontScale="85000" lnSpcReduction="20000"/>
          </a:bodyPr>
          <a:lstStyle/>
          <a:p>
            <a:r>
              <a:rPr lang="zh-CN" altLang="en-US" dirty="0"/>
              <a:t>承诺的生效（在要约要求的期限到达）</a:t>
            </a:r>
            <a:r>
              <a:rPr lang="zh-CN" altLang="en-US" dirty="0">
                <a:sym typeface="Wingdings"/>
              </a:rPr>
              <a:t>：（</a:t>
            </a:r>
            <a:r>
              <a:rPr lang="en-US" altLang="zh-CN" dirty="0">
                <a:sym typeface="Wingdings"/>
              </a:rPr>
              <a:t>1</a:t>
            </a:r>
            <a:r>
              <a:rPr lang="zh-CN" altLang="en-US" dirty="0">
                <a:sym typeface="Wingdings"/>
              </a:rPr>
              <a:t>）承诺的通知到达要约人时生效；（</a:t>
            </a:r>
            <a:r>
              <a:rPr lang="en-US" altLang="zh-CN" dirty="0">
                <a:sym typeface="Wingdings"/>
              </a:rPr>
              <a:t>2</a:t>
            </a:r>
            <a:r>
              <a:rPr lang="zh-CN" altLang="en-US" dirty="0">
                <a:sym typeface="Wingdings"/>
              </a:rPr>
              <a:t>）承诺不需要通知的，以交易习惯或要约的要求作出承诺的行为时生效；（</a:t>
            </a:r>
            <a:r>
              <a:rPr lang="en-US" altLang="zh-CN" dirty="0">
                <a:sym typeface="Wingdings"/>
              </a:rPr>
              <a:t>3</a:t>
            </a:r>
            <a:r>
              <a:rPr lang="zh-CN" altLang="en-US" dirty="0">
                <a:sym typeface="Wingdings"/>
              </a:rPr>
              <a:t>）当事人以履行为要约的，相对人以领受为承诺的，受领时为承诺生效的时间</a:t>
            </a:r>
            <a:endParaRPr lang="en-US" altLang="zh-CN" dirty="0">
              <a:sym typeface="Wingdings"/>
            </a:endParaRPr>
          </a:p>
          <a:p>
            <a:r>
              <a:rPr lang="zh-CN" altLang="en-US" dirty="0">
                <a:sym typeface="Wingdings"/>
              </a:rPr>
              <a:t>例子：合同法 第</a:t>
            </a:r>
            <a:r>
              <a:rPr lang="en-US" altLang="zh-CN" dirty="0">
                <a:sym typeface="Wingdings"/>
              </a:rPr>
              <a:t>171</a:t>
            </a:r>
            <a:r>
              <a:rPr lang="zh-CN" altLang="en-US" dirty="0">
                <a:sym typeface="Wingdings"/>
              </a:rPr>
              <a:t>条 </a:t>
            </a:r>
            <a:r>
              <a:rPr lang="zh-CN" altLang="en-US" dirty="0"/>
              <a:t>试用买卖的买受人在试用期内可以购买标的物，也可以拒绝购买。试用期间届满，买受人对是否购买标的物未作表示的，视为购买。</a:t>
            </a:r>
            <a:endParaRPr lang="en-US" altLang="zh-CN" dirty="0">
              <a:solidFill>
                <a:schemeClr val="accent1"/>
              </a:solidFill>
              <a:sym typeface="Wingdings"/>
            </a:endParaRPr>
          </a:p>
          <a:p>
            <a:r>
              <a:rPr lang="zh-CN" altLang="en-US" dirty="0"/>
              <a:t>承诺的撤回：撤回的通知早于或同时与承诺到达要约人</a:t>
            </a:r>
            <a:endParaRPr lang="en-US" altLang="zh-CN" dirty="0"/>
          </a:p>
          <a:p>
            <a:r>
              <a:rPr lang="zh-CN" altLang="en-US" dirty="0"/>
              <a:t>承诺一经到达即生效，因此无撤销</a:t>
            </a:r>
            <a:endParaRPr lang="en-US" altLang="zh-CN" dirty="0"/>
          </a:p>
          <a:p>
            <a:r>
              <a:rPr lang="zh-CN" altLang="en-US" dirty="0"/>
              <a:t>承诺的迟延：超过期限发出承诺，视为新要约，除非要约人及时通知受要约人该承诺有效以外</a:t>
            </a:r>
            <a:endParaRPr lang="en-US" altLang="zh-CN" dirty="0"/>
          </a:p>
          <a:p>
            <a:r>
              <a:rPr lang="zh-CN" altLang="en-US" dirty="0"/>
              <a:t>承诺的迟到：在承诺期限内发出承诺，因非承诺人的原因延迟到达，为有效承诺，除非要约人及时通知受要约人因超过期限不接受该承诺</a:t>
            </a:r>
            <a:endParaRPr lang="en-US" altLang="zh-CN" dirty="0"/>
          </a:p>
        </p:txBody>
      </p:sp>
    </p:spTree>
    <p:extLst>
      <p:ext uri="{BB962C8B-B14F-4D97-AF65-F5344CB8AC3E}">
        <p14:creationId xmlns:p14="http://schemas.microsoft.com/office/powerpoint/2010/main" val="1028066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格式条款</a:t>
            </a:r>
            <a:endParaRPr lang="en-US" dirty="0"/>
          </a:p>
        </p:txBody>
      </p:sp>
      <p:sp>
        <p:nvSpPr>
          <p:cNvPr id="3" name="Content Placeholder 2"/>
          <p:cNvSpPr>
            <a:spLocks noGrp="1"/>
          </p:cNvSpPr>
          <p:nvPr>
            <p:ph idx="1"/>
          </p:nvPr>
        </p:nvSpPr>
        <p:spPr>
          <a:xfrm>
            <a:off x="1451579" y="2015732"/>
            <a:ext cx="9603275" cy="4075579"/>
          </a:xfrm>
        </p:spPr>
        <p:txBody>
          <a:bodyPr>
            <a:normAutofit fontScale="92500" lnSpcReduction="10000"/>
          </a:bodyPr>
          <a:lstStyle/>
          <a:p>
            <a:r>
              <a:rPr lang="zh-CN" altLang="en-US" b="1" dirty="0"/>
              <a:t>概念：</a:t>
            </a:r>
            <a:r>
              <a:rPr lang="zh-CN" altLang="en-US" dirty="0"/>
              <a:t>一方当事人为了与不特定多数人订立合同，重复使用而单方预先拟定，并在订立合同时不允许对方协商变更的条款。</a:t>
            </a:r>
            <a:endParaRPr lang="en-US" altLang="zh-CN" dirty="0"/>
          </a:p>
          <a:p>
            <a:r>
              <a:rPr lang="zh-CN" altLang="en-US" b="1" dirty="0"/>
              <a:t>格式条款提供者的义务</a:t>
            </a:r>
            <a:r>
              <a:rPr lang="zh-CN" altLang="en-US" b="1" dirty="0">
                <a:sym typeface="Wingdings"/>
              </a:rPr>
              <a:t>：</a:t>
            </a:r>
            <a:r>
              <a:rPr lang="zh-CN" altLang="en-US" dirty="0">
                <a:sym typeface="Wingdings"/>
              </a:rPr>
              <a:t>（</a:t>
            </a:r>
            <a:r>
              <a:rPr lang="en-US" altLang="zh-CN" dirty="0">
                <a:sym typeface="Wingdings"/>
              </a:rPr>
              <a:t>1</a:t>
            </a:r>
            <a:r>
              <a:rPr lang="zh-CN" altLang="en-US" dirty="0">
                <a:sym typeface="Wingdings"/>
              </a:rPr>
              <a:t>）提示对方注意格式条款；（</a:t>
            </a:r>
            <a:r>
              <a:rPr lang="en-US" altLang="zh-CN" dirty="0">
                <a:sym typeface="Wingdings"/>
              </a:rPr>
              <a:t>2</a:t>
            </a:r>
            <a:r>
              <a:rPr lang="zh-CN" altLang="en-US" dirty="0">
                <a:sym typeface="Wingdings"/>
              </a:rPr>
              <a:t>）说明格式条款的内容、效力</a:t>
            </a:r>
            <a:endParaRPr lang="en-US" altLang="zh-CN" dirty="0">
              <a:sym typeface="Wingdings"/>
            </a:endParaRPr>
          </a:p>
          <a:p>
            <a:r>
              <a:rPr lang="zh-CN" altLang="en-US" dirty="0">
                <a:sym typeface="Wingdings"/>
              </a:rPr>
              <a:t>如果违反以上义务，对方可以向法院申请撤销该格式条款</a:t>
            </a:r>
            <a:endParaRPr lang="en-US" altLang="zh-CN" dirty="0">
              <a:sym typeface="Wingdings"/>
            </a:endParaRPr>
          </a:p>
          <a:p>
            <a:r>
              <a:rPr lang="zh-CN" altLang="en-US" b="1" dirty="0">
                <a:sym typeface="Wingdings"/>
              </a:rPr>
              <a:t>无效的格式条款： </a:t>
            </a:r>
            <a:r>
              <a:rPr lang="zh-CN" altLang="en-US" dirty="0">
                <a:sym typeface="Wingdings"/>
              </a:rPr>
              <a:t>（</a:t>
            </a:r>
            <a:r>
              <a:rPr lang="en-US" altLang="zh-CN" dirty="0">
                <a:sym typeface="Wingdings"/>
              </a:rPr>
              <a:t>1</a:t>
            </a:r>
            <a:r>
              <a:rPr lang="zh-CN" altLang="en-US" dirty="0">
                <a:sym typeface="Wingdings"/>
              </a:rPr>
              <a:t>）损害公共利益、违法、以合法的形式掩盖非法的目的；</a:t>
            </a:r>
            <a:endParaRPr lang="en-US" altLang="zh-CN" dirty="0">
              <a:sym typeface="Wingdings"/>
            </a:endParaRPr>
          </a:p>
          <a:p>
            <a:r>
              <a:rPr lang="zh-CN" altLang="en-US" dirty="0">
                <a:sym typeface="Wingdings"/>
              </a:rPr>
              <a:t>（</a:t>
            </a:r>
            <a:r>
              <a:rPr lang="en-US" altLang="zh-CN" dirty="0">
                <a:sym typeface="Wingdings"/>
              </a:rPr>
              <a:t>2</a:t>
            </a:r>
            <a:r>
              <a:rPr lang="zh-CN" altLang="en-US" dirty="0">
                <a:sym typeface="Wingdings"/>
              </a:rPr>
              <a:t>）造成对方人身伤害、因故意或重大过失造成对方财产损失的；（</a:t>
            </a:r>
            <a:r>
              <a:rPr lang="en-US" altLang="zh-CN" dirty="0">
                <a:sym typeface="Wingdings"/>
              </a:rPr>
              <a:t>3</a:t>
            </a:r>
            <a:r>
              <a:rPr lang="zh-CN" altLang="en-US" dirty="0">
                <a:sym typeface="Wingdings"/>
              </a:rPr>
              <a:t>）提供格式合同的一方免除自己责任、加大对方责任或者排除对方主要权利的</a:t>
            </a:r>
            <a:endParaRPr lang="en-US" altLang="zh-CN" dirty="0">
              <a:sym typeface="Wingdings"/>
            </a:endParaRPr>
          </a:p>
          <a:p>
            <a:endParaRPr lang="en-US" dirty="0"/>
          </a:p>
        </p:txBody>
      </p:sp>
    </p:spTree>
    <p:extLst>
      <p:ext uri="{BB962C8B-B14F-4D97-AF65-F5344CB8AC3E}">
        <p14:creationId xmlns:p14="http://schemas.microsoft.com/office/powerpoint/2010/main" val="1118000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格式合同</a:t>
            </a:r>
            <a:endParaRPr lang="en-US" dirty="0"/>
          </a:p>
        </p:txBody>
      </p:sp>
      <p:sp>
        <p:nvSpPr>
          <p:cNvPr id="3" name="Content Placeholder 2"/>
          <p:cNvSpPr>
            <a:spLocks noGrp="1"/>
          </p:cNvSpPr>
          <p:nvPr>
            <p:ph idx="1"/>
          </p:nvPr>
        </p:nvSpPr>
        <p:spPr/>
        <p:txBody>
          <a:bodyPr/>
          <a:lstStyle/>
          <a:p>
            <a:r>
              <a:rPr lang="zh-CN" altLang="en-US" dirty="0"/>
              <a:t>格式合同的解释：有两种解释的，作不利于提供格式合同一方的解释；格式条款与非格式条款不一致，非格式条款优先；</a:t>
            </a:r>
            <a:endParaRPr lang="en-US" altLang="zh-CN" dirty="0"/>
          </a:p>
          <a:p>
            <a:r>
              <a:rPr lang="zh-CN" altLang="en-US" dirty="0"/>
              <a:t>格式条款的价值：提高缔约的效率</a:t>
            </a:r>
            <a:endParaRPr lang="en-US" altLang="zh-CN" dirty="0"/>
          </a:p>
          <a:p>
            <a:endParaRPr lang="en-US" dirty="0"/>
          </a:p>
        </p:txBody>
      </p:sp>
    </p:spTree>
    <p:extLst>
      <p:ext uri="{BB962C8B-B14F-4D97-AF65-F5344CB8AC3E}">
        <p14:creationId xmlns:p14="http://schemas.microsoft.com/office/powerpoint/2010/main" val="726277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缔约过失责任</a:t>
            </a:r>
            <a:endParaRPr lang="en-US" dirty="0"/>
          </a:p>
        </p:txBody>
      </p:sp>
      <p:sp>
        <p:nvSpPr>
          <p:cNvPr id="3" name="Content Placeholder 2"/>
          <p:cNvSpPr>
            <a:spLocks noGrp="1"/>
          </p:cNvSpPr>
          <p:nvPr>
            <p:ph idx="1"/>
          </p:nvPr>
        </p:nvSpPr>
        <p:spPr>
          <a:xfrm>
            <a:off x="1451579" y="2015732"/>
            <a:ext cx="9603275" cy="4061511"/>
          </a:xfrm>
        </p:spPr>
        <p:txBody>
          <a:bodyPr>
            <a:normAutofit fontScale="92500"/>
          </a:bodyPr>
          <a:lstStyle/>
          <a:p>
            <a:r>
              <a:rPr lang="zh-CN" altLang="en-US" dirty="0"/>
              <a:t>定义：当事人在订立合同过程中，因过错违反依诚实信用原则负有的先合同义务，导致</a:t>
            </a:r>
            <a:r>
              <a:rPr lang="zh-CN" altLang="en-US" b="1" dirty="0"/>
              <a:t>合同不成立</a:t>
            </a:r>
            <a:r>
              <a:rPr lang="zh-CN" altLang="en-US" dirty="0"/>
              <a:t>，或者合同虽然成立，但不符合法定的生效条件而</a:t>
            </a:r>
            <a:r>
              <a:rPr lang="zh-CN" altLang="en-US" b="1" dirty="0"/>
              <a:t>被确认无效、被变更或被撤销</a:t>
            </a:r>
            <a:r>
              <a:rPr lang="zh-CN" altLang="en-US" dirty="0"/>
              <a:t>，给对方造成的损失所应承担的民事责任。</a:t>
            </a:r>
            <a:endParaRPr lang="en-US" altLang="zh-CN" dirty="0"/>
          </a:p>
          <a:p>
            <a:r>
              <a:rPr lang="zh-CN" altLang="en-US" dirty="0"/>
              <a:t>注意： （</a:t>
            </a:r>
            <a:r>
              <a:rPr lang="en-US" altLang="zh-CN" dirty="0"/>
              <a:t>1</a:t>
            </a:r>
            <a:r>
              <a:rPr lang="zh-CN" altLang="en-US" dirty="0"/>
              <a:t>）缔约过失责任发生在缔约过程中；（</a:t>
            </a:r>
            <a:r>
              <a:rPr lang="en-US" altLang="zh-CN" dirty="0"/>
              <a:t>2</a:t>
            </a:r>
            <a:r>
              <a:rPr lang="zh-CN" altLang="en-US" dirty="0"/>
              <a:t>）一方违背诚实信用负有的先合同义务（在缔约过程中产生的注意义务，如协助、通知、照顾等），另一方的信赖利益（因甲方的行为，乙方相信会与甲订立合同并支付一定成本）遭受损失。</a:t>
            </a:r>
            <a:endParaRPr lang="en-US" altLang="zh-CN" dirty="0"/>
          </a:p>
          <a:p>
            <a:r>
              <a:rPr lang="zh-CN" altLang="en-US" dirty="0"/>
              <a:t>先合同义务的例子：餐厅、超市的“小心地滑”、“小心碰头”</a:t>
            </a:r>
            <a:endParaRPr lang="en-US" altLang="zh-CN" dirty="0"/>
          </a:p>
          <a:p>
            <a:endParaRPr lang="en-US" altLang="zh-CN" dirty="0"/>
          </a:p>
          <a:p>
            <a:endParaRPr lang="en-US" dirty="0"/>
          </a:p>
        </p:txBody>
      </p:sp>
    </p:spTree>
    <p:extLst>
      <p:ext uri="{BB962C8B-B14F-4D97-AF65-F5344CB8AC3E}">
        <p14:creationId xmlns:p14="http://schemas.microsoft.com/office/powerpoint/2010/main" val="1157705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缔约过失责任的一些常见例子</a:t>
            </a:r>
            <a:endParaRPr lang="en-US" dirty="0"/>
          </a:p>
        </p:txBody>
      </p:sp>
      <p:sp>
        <p:nvSpPr>
          <p:cNvPr id="3" name="Content Placeholder 2"/>
          <p:cNvSpPr>
            <a:spLocks noGrp="1"/>
          </p:cNvSpPr>
          <p:nvPr>
            <p:ph idx="1"/>
          </p:nvPr>
        </p:nvSpPr>
        <p:spPr>
          <a:xfrm>
            <a:off x="1451579" y="2015732"/>
            <a:ext cx="9603275" cy="3713736"/>
          </a:xfrm>
        </p:spPr>
        <p:txBody>
          <a:bodyPr>
            <a:normAutofit fontScale="85000" lnSpcReduction="10000"/>
          </a:bodyPr>
          <a:lstStyle/>
          <a:p>
            <a:r>
              <a:rPr lang="zh-CN" altLang="en-US" b="1" dirty="0"/>
              <a:t>假借订立合同，恶意磋商：</a:t>
            </a:r>
            <a:r>
              <a:rPr lang="zh-CN" altLang="en-US" dirty="0"/>
              <a:t>王某、张某和赵某是餐饮业的竞争对手，王某为了阻止张某将饭店买给赵某，恶意与张某长时间谈判，但其实无心购买张某的饭店，当赵某买了别的饭店时，王某停止磋商。</a:t>
            </a:r>
            <a:endParaRPr lang="en-US" altLang="zh-CN" dirty="0"/>
          </a:p>
          <a:p>
            <a:r>
              <a:rPr lang="zh-CN" altLang="en-US" b="1" dirty="0"/>
              <a:t>恶意继续磋商：</a:t>
            </a:r>
            <a:r>
              <a:rPr lang="zh-CN" altLang="en-US" dirty="0"/>
              <a:t>同上例，王某一开始是想购买饭店的，但是在磋商途中，逐渐产生恶意，以阻止王与赵的谈判。</a:t>
            </a:r>
            <a:endParaRPr lang="en-US" altLang="zh-CN" dirty="0"/>
          </a:p>
          <a:p>
            <a:r>
              <a:rPr lang="zh-CN" altLang="en-US" b="1" dirty="0"/>
              <a:t>恶意终止磋商：</a:t>
            </a:r>
            <a:r>
              <a:rPr lang="zh-CN" altLang="en-US" dirty="0"/>
              <a:t>乙为甲的产品编写程序，乙为编写承担了很多费用，这时甲发现丙的程序报价比较低，甲便终止了与乙的磋商，甲要承担乙所支付的费用。</a:t>
            </a:r>
            <a:endParaRPr lang="en-US" altLang="zh-CN" dirty="0"/>
          </a:p>
          <a:p>
            <a:r>
              <a:rPr lang="zh-CN" altLang="en-US" b="1" dirty="0"/>
              <a:t>合同成立型：</a:t>
            </a:r>
            <a:r>
              <a:rPr lang="zh-CN" altLang="en-US" dirty="0"/>
              <a:t>张某与王某的合同已经成立，但是法律规定该合同须到政府登记才能生效，张某在法律上负有登记的义务，却迟迟不去登记，导致王某的利益受损。</a:t>
            </a:r>
            <a:endParaRPr lang="en-US" altLang="zh-CN" dirty="0"/>
          </a:p>
        </p:txBody>
      </p:sp>
    </p:spTree>
    <p:extLst>
      <p:ext uri="{BB962C8B-B14F-4D97-AF65-F5344CB8AC3E}">
        <p14:creationId xmlns:p14="http://schemas.microsoft.com/office/powerpoint/2010/main" val="115534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zh-CN" altLang="en-US" dirty="0" smtClean="0"/>
              <a:t>法律体系和法的渊源</a:t>
            </a:r>
            <a:endParaRPr lang="en-US" dirty="0"/>
          </a:p>
        </p:txBody>
      </p:sp>
      <p:sp>
        <p:nvSpPr>
          <p:cNvPr id="3" name="Content Placeholder 2"/>
          <p:cNvSpPr>
            <a:spLocks noGrp="1"/>
          </p:cNvSpPr>
          <p:nvPr>
            <p:ph idx="1"/>
          </p:nvPr>
        </p:nvSpPr>
        <p:spPr/>
        <p:txBody>
          <a:bodyPr>
            <a:normAutofit/>
          </a:bodyPr>
          <a:lstStyle/>
          <a:p>
            <a:r>
              <a:rPr lang="zh-CN" altLang="en-US" dirty="0"/>
              <a:t>法律体系（又称部门法体系）：根据调整对象和调整方法，讲法律规范分为若干法律部门；</a:t>
            </a:r>
          </a:p>
          <a:p>
            <a:r>
              <a:rPr lang="zh-CN" altLang="en-US" dirty="0"/>
              <a:t>目前我国的七大法律部门：宪法、刑法、行政法、民商法、</a:t>
            </a:r>
            <a:r>
              <a:rPr lang="zh-CN" altLang="en-US" dirty="0">
                <a:solidFill>
                  <a:srgbClr val="FF0000"/>
                </a:solidFill>
              </a:rPr>
              <a:t>经济法</a:t>
            </a:r>
            <a:r>
              <a:rPr lang="zh-CN" altLang="en-US" dirty="0"/>
              <a:t>、社会</a:t>
            </a:r>
            <a:r>
              <a:rPr lang="zh-CN" altLang="en-US" dirty="0" smtClean="0"/>
              <a:t>法、</a:t>
            </a:r>
            <a:r>
              <a:rPr lang="zh-CN" altLang="en-US" dirty="0"/>
              <a:t>程序法</a:t>
            </a:r>
          </a:p>
          <a:p>
            <a:r>
              <a:rPr lang="zh-CN" altLang="en-US" dirty="0"/>
              <a:t>法的效力渊源：具有法律效力的表现形式</a:t>
            </a:r>
            <a:r>
              <a:rPr lang="zh-CN" altLang="en-US" dirty="0" smtClean="0"/>
              <a:t>。</a:t>
            </a:r>
            <a:endParaRPr lang="en-US" altLang="zh-CN" dirty="0"/>
          </a:p>
          <a:p>
            <a:r>
              <a:rPr lang="zh-CN" altLang="en-US" dirty="0" smtClean="0"/>
              <a:t>正式渊源：宪法、法律、</a:t>
            </a:r>
            <a:r>
              <a:rPr lang="zh-CN" altLang="en-US" dirty="0"/>
              <a:t>行政</a:t>
            </a:r>
            <a:r>
              <a:rPr lang="zh-CN" altLang="en-US" dirty="0" smtClean="0"/>
              <a:t>法规、</a:t>
            </a:r>
            <a:r>
              <a:rPr lang="zh-CN" altLang="en-US" dirty="0"/>
              <a:t>地方性法规和经济特区</a:t>
            </a:r>
            <a:r>
              <a:rPr lang="zh-CN" altLang="en-US" dirty="0" smtClean="0"/>
              <a:t>法规、</a:t>
            </a:r>
            <a:r>
              <a:rPr lang="zh-CN" altLang="en-US" dirty="0"/>
              <a:t>部、委规章和地方政府</a:t>
            </a:r>
            <a:r>
              <a:rPr lang="zh-CN" altLang="en-US" dirty="0" smtClean="0"/>
              <a:t>规章、</a:t>
            </a:r>
            <a:r>
              <a:rPr lang="zh-CN" altLang="en-US" dirty="0"/>
              <a:t>自治条例和单行</a:t>
            </a:r>
            <a:r>
              <a:rPr lang="zh-CN" altLang="en-US" dirty="0" smtClean="0"/>
              <a:t>条例、</a:t>
            </a:r>
            <a:r>
              <a:rPr lang="zh-CN" altLang="en-US" dirty="0"/>
              <a:t>法律</a:t>
            </a:r>
            <a:r>
              <a:rPr lang="zh-CN" altLang="en-US" dirty="0" smtClean="0"/>
              <a:t>解释、</a:t>
            </a:r>
            <a:r>
              <a:rPr lang="zh-CN" altLang="en-US" dirty="0"/>
              <a:t>国际条约</a:t>
            </a:r>
          </a:p>
          <a:p>
            <a:r>
              <a:rPr lang="zh-CN" altLang="en-US" dirty="0"/>
              <a:t>非正式渊源：政策、判例</a:t>
            </a:r>
          </a:p>
          <a:p>
            <a:endParaRPr lang="en-US" dirty="0"/>
          </a:p>
        </p:txBody>
      </p:sp>
    </p:spTree>
    <p:extLst>
      <p:ext uri="{BB962C8B-B14F-4D97-AF65-F5344CB8AC3E}">
        <p14:creationId xmlns:p14="http://schemas.microsoft.com/office/powerpoint/2010/main" val="70066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缔约过失责任的一些常见例子</a:t>
            </a:r>
            <a:endParaRPr lang="en-US" dirty="0"/>
          </a:p>
        </p:txBody>
      </p:sp>
      <p:sp>
        <p:nvSpPr>
          <p:cNvPr id="3" name="Content Placeholder 2"/>
          <p:cNvSpPr>
            <a:spLocks noGrp="1"/>
          </p:cNvSpPr>
          <p:nvPr>
            <p:ph idx="1"/>
          </p:nvPr>
        </p:nvSpPr>
        <p:spPr/>
        <p:txBody>
          <a:bodyPr/>
          <a:lstStyle/>
          <a:p>
            <a:r>
              <a:rPr lang="zh-CN" altLang="en-US" b="1" dirty="0"/>
              <a:t>合同无效：</a:t>
            </a:r>
            <a:r>
              <a:rPr lang="zh-CN" altLang="en-US" dirty="0"/>
              <a:t>房屋在签订买卖合同之前已被烧毁，合同自始无效，卖方要承担买方的费用和损失。</a:t>
            </a:r>
            <a:endParaRPr lang="en-US" altLang="zh-CN" dirty="0"/>
          </a:p>
          <a:p>
            <a:r>
              <a:rPr lang="zh-CN" altLang="en-US" b="1" dirty="0"/>
              <a:t>合同被撤销（重大误解、显失公平、欺诈、胁迫、乘人之危）：</a:t>
            </a:r>
            <a:r>
              <a:rPr lang="zh-CN" altLang="en-US" dirty="0"/>
              <a:t>王与张签订合同，王对合同产生重大误解，遂请求法院撤销，王在重大误解上也有一定的过错，王要适当承担张为缔约支付的费用和损失。</a:t>
            </a:r>
            <a:endParaRPr lang="en-US" altLang="zh-CN" dirty="0"/>
          </a:p>
          <a:p>
            <a:r>
              <a:rPr lang="zh-CN" altLang="en-US" b="1" dirty="0"/>
              <a:t>效力待定合同不被追认：</a:t>
            </a:r>
            <a:r>
              <a:rPr lang="zh-CN" altLang="en-US" dirty="0"/>
              <a:t>谁有缔约过失，谁承担责任</a:t>
            </a:r>
            <a:endParaRPr lang="en-US" altLang="zh-CN" dirty="0"/>
          </a:p>
          <a:p>
            <a:r>
              <a:rPr lang="zh-CN" altLang="en-US" b="1" dirty="0"/>
              <a:t>附生效条件不成就：</a:t>
            </a:r>
            <a:r>
              <a:rPr lang="zh-CN" altLang="en-US" dirty="0"/>
              <a:t>王与张约定，王的儿子一出国，就把房子卖给张，张为此向银行贷款，王的儿子没出国，王要赔偿张的损失。</a:t>
            </a:r>
            <a:endParaRPr lang="en-US" altLang="zh-CN" dirty="0"/>
          </a:p>
        </p:txBody>
      </p:sp>
    </p:spTree>
    <p:extLst>
      <p:ext uri="{BB962C8B-B14F-4D97-AF65-F5344CB8AC3E}">
        <p14:creationId xmlns:p14="http://schemas.microsoft.com/office/powerpoint/2010/main" val="2066209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四、合同的效力</a:t>
            </a:r>
            <a:endParaRPr lang="en-US" dirty="0"/>
          </a:p>
        </p:txBody>
      </p:sp>
      <p:sp>
        <p:nvSpPr>
          <p:cNvPr id="3" name="Content Placeholder 2"/>
          <p:cNvSpPr>
            <a:spLocks noGrp="1"/>
          </p:cNvSpPr>
          <p:nvPr>
            <p:ph idx="1"/>
          </p:nvPr>
        </p:nvSpPr>
        <p:spPr>
          <a:xfrm>
            <a:off x="1451579" y="2015732"/>
            <a:ext cx="9603275" cy="4033376"/>
          </a:xfrm>
        </p:spPr>
        <p:txBody>
          <a:bodyPr>
            <a:normAutofit/>
          </a:bodyPr>
          <a:lstStyle/>
          <a:p>
            <a:r>
              <a:rPr lang="zh-CN" altLang="en-US" b="1" dirty="0"/>
              <a:t>概念：</a:t>
            </a:r>
            <a:r>
              <a:rPr lang="zh-CN" altLang="en-US" dirty="0"/>
              <a:t>依法成立的合同对当事人以及第三人的法律约束力。</a:t>
            </a:r>
            <a:endParaRPr lang="en-US" altLang="zh-CN" dirty="0"/>
          </a:p>
          <a:p>
            <a:r>
              <a:rPr lang="zh-CN" altLang="en-US" dirty="0"/>
              <a:t>成立是订立的一部分</a:t>
            </a:r>
            <a:endParaRPr lang="en-US" altLang="zh-CN" dirty="0"/>
          </a:p>
          <a:p>
            <a:r>
              <a:rPr lang="zh-CN" altLang="en-US" b="1" dirty="0"/>
              <a:t>成立要件： </a:t>
            </a:r>
            <a:r>
              <a:rPr lang="zh-CN" altLang="en-US" dirty="0"/>
              <a:t>（</a:t>
            </a:r>
            <a:r>
              <a:rPr lang="en-US" altLang="zh-CN" dirty="0"/>
              <a:t>1</a:t>
            </a:r>
            <a:r>
              <a:rPr lang="zh-CN" altLang="en-US" dirty="0"/>
              <a:t>）两个以上的独立当事人；（</a:t>
            </a:r>
            <a:r>
              <a:rPr lang="en-US" altLang="zh-CN" dirty="0"/>
              <a:t>2</a:t>
            </a:r>
            <a:r>
              <a:rPr lang="zh-CN" altLang="en-US" dirty="0"/>
              <a:t>）双方的意思表示一致。</a:t>
            </a:r>
            <a:endParaRPr lang="en-US" altLang="zh-CN"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6322103"/>
              </p:ext>
            </p:extLst>
          </p:nvPr>
        </p:nvGraphicFramePr>
        <p:xfrm>
          <a:off x="1350497" y="3631678"/>
          <a:ext cx="9704358" cy="2290820"/>
        </p:xfrm>
        <a:graphic>
          <a:graphicData uri="http://schemas.openxmlformats.org/drawingml/2006/table">
            <a:tbl>
              <a:tblPr firstRow="1" bandRow="1">
                <a:tableStyleId>{5C22544A-7EE6-4342-B048-85BDC9FD1C3A}</a:tableStyleId>
              </a:tblPr>
              <a:tblGrid>
                <a:gridCol w="2321171">
                  <a:extLst>
                    <a:ext uri="{9D8B030D-6E8A-4147-A177-3AD203B41FA5}">
                      <a16:colId xmlns:a16="http://schemas.microsoft.com/office/drawing/2014/main" xmlns="" val="20000"/>
                    </a:ext>
                  </a:extLst>
                </a:gridCol>
                <a:gridCol w="3699803">
                  <a:extLst>
                    <a:ext uri="{9D8B030D-6E8A-4147-A177-3AD203B41FA5}">
                      <a16:colId xmlns:a16="http://schemas.microsoft.com/office/drawing/2014/main" xmlns="" val="20001"/>
                    </a:ext>
                  </a:extLst>
                </a:gridCol>
                <a:gridCol w="3683384">
                  <a:extLst>
                    <a:ext uri="{9D8B030D-6E8A-4147-A177-3AD203B41FA5}">
                      <a16:colId xmlns:a16="http://schemas.microsoft.com/office/drawing/2014/main" xmlns="" val="20002"/>
                    </a:ext>
                  </a:extLst>
                </a:gridCol>
              </a:tblGrid>
              <a:tr h="420176">
                <a:tc>
                  <a:txBody>
                    <a:bodyPr/>
                    <a:lstStyle/>
                    <a:p>
                      <a:endParaRPr lang="en-US" dirty="0"/>
                    </a:p>
                  </a:txBody>
                  <a:tcPr/>
                </a:tc>
                <a:tc>
                  <a:txBody>
                    <a:bodyPr/>
                    <a:lstStyle/>
                    <a:p>
                      <a:r>
                        <a:rPr lang="zh-CN" altLang="en-US" dirty="0"/>
                        <a:t>合同成立的时间</a:t>
                      </a:r>
                      <a:endParaRPr lang="en-US" dirty="0"/>
                    </a:p>
                  </a:txBody>
                  <a:tcPr/>
                </a:tc>
                <a:tc>
                  <a:txBody>
                    <a:bodyPr/>
                    <a:lstStyle/>
                    <a:p>
                      <a:r>
                        <a:rPr lang="zh-CN" altLang="en-US" dirty="0"/>
                        <a:t>合同成立的地点</a:t>
                      </a:r>
                      <a:endParaRPr lang="en-US" dirty="0"/>
                    </a:p>
                  </a:txBody>
                  <a:tcPr/>
                </a:tc>
                <a:extLst>
                  <a:ext uri="{0D108BD9-81ED-4DB2-BD59-A6C34878D82A}">
                    <a16:rowId xmlns:a16="http://schemas.microsoft.com/office/drawing/2014/main" xmlns="" val="10000"/>
                  </a:ext>
                </a:extLst>
              </a:tr>
              <a:tr h="420176">
                <a:tc>
                  <a:txBody>
                    <a:bodyPr/>
                    <a:lstStyle/>
                    <a:p>
                      <a:r>
                        <a:rPr lang="zh-CN" altLang="en-US" dirty="0"/>
                        <a:t>一般情况下</a:t>
                      </a:r>
                      <a:endParaRPr lang="en-US" dirty="0"/>
                    </a:p>
                  </a:txBody>
                  <a:tcPr/>
                </a:tc>
                <a:tc>
                  <a:txBody>
                    <a:bodyPr/>
                    <a:lstStyle/>
                    <a:p>
                      <a:r>
                        <a:rPr lang="zh-CN" altLang="en-US" dirty="0"/>
                        <a:t>承诺生效的时间</a:t>
                      </a:r>
                      <a:endParaRPr lang="en-US" dirty="0"/>
                    </a:p>
                  </a:txBody>
                  <a:tcPr/>
                </a:tc>
                <a:tc>
                  <a:txBody>
                    <a:bodyPr/>
                    <a:lstStyle/>
                    <a:p>
                      <a:r>
                        <a:rPr lang="zh-CN" altLang="en-US" dirty="0"/>
                        <a:t>承诺生效的地点</a:t>
                      </a:r>
                      <a:endParaRPr lang="en-US" dirty="0"/>
                    </a:p>
                  </a:txBody>
                  <a:tcPr/>
                </a:tc>
                <a:extLst>
                  <a:ext uri="{0D108BD9-81ED-4DB2-BD59-A6C34878D82A}">
                    <a16:rowId xmlns:a16="http://schemas.microsoft.com/office/drawing/2014/main" xmlns="" val="10001"/>
                  </a:ext>
                </a:extLst>
              </a:tr>
              <a:tr h="725234">
                <a:tc>
                  <a:txBody>
                    <a:bodyPr/>
                    <a:lstStyle/>
                    <a:p>
                      <a:r>
                        <a:rPr lang="zh-CN" altLang="en-US" dirty="0"/>
                        <a:t>书面订立合同的</a:t>
                      </a:r>
                      <a:endParaRPr lang="en-US" dirty="0"/>
                    </a:p>
                  </a:txBody>
                  <a:tcPr/>
                </a:tc>
                <a:tc>
                  <a:txBody>
                    <a:bodyPr/>
                    <a:lstStyle/>
                    <a:p>
                      <a:r>
                        <a:rPr lang="zh-CN" altLang="en-US" dirty="0"/>
                        <a:t>签字、盖章时；未同时盖章，最后一个盖章时</a:t>
                      </a:r>
                      <a:endParaRPr lang="en-US" dirty="0"/>
                    </a:p>
                  </a:txBody>
                  <a:tcPr/>
                </a:tc>
                <a:tc>
                  <a:txBody>
                    <a:bodyPr/>
                    <a:lstStyle/>
                    <a:p>
                      <a:r>
                        <a:rPr lang="zh-CN" altLang="en-US" dirty="0"/>
                        <a:t>签字、盖章之地；除非另有约定</a:t>
                      </a:r>
                      <a:endParaRPr lang="en-US" dirty="0"/>
                    </a:p>
                  </a:txBody>
                  <a:tcPr/>
                </a:tc>
                <a:extLst>
                  <a:ext uri="{0D108BD9-81ED-4DB2-BD59-A6C34878D82A}">
                    <a16:rowId xmlns:a16="http://schemas.microsoft.com/office/drawing/2014/main" xmlns="" val="10002"/>
                  </a:ext>
                </a:extLst>
              </a:tr>
              <a:tr h="725234">
                <a:tc>
                  <a:txBody>
                    <a:bodyPr/>
                    <a:lstStyle/>
                    <a:p>
                      <a:r>
                        <a:rPr lang="zh-CN" altLang="en-US" dirty="0"/>
                        <a:t>数据电文、信件</a:t>
                      </a:r>
                      <a:endParaRPr lang="en-US" dirty="0"/>
                    </a:p>
                  </a:txBody>
                  <a:tcPr/>
                </a:tc>
                <a:tc>
                  <a:txBody>
                    <a:bodyPr/>
                    <a:lstStyle/>
                    <a:p>
                      <a:r>
                        <a:rPr lang="zh-CN" altLang="en-US" dirty="0"/>
                        <a:t>签订确认书时</a:t>
                      </a:r>
                      <a:endParaRPr lang="en-US" dirty="0"/>
                    </a:p>
                  </a:txBody>
                  <a:tcPr/>
                </a:tc>
                <a:tc>
                  <a:txBody>
                    <a:bodyPr/>
                    <a:lstStyle/>
                    <a:p>
                      <a:r>
                        <a:rPr lang="zh-CN" altLang="en-US" dirty="0"/>
                        <a:t>收件人的主营业地；无主营业地的，经常居住地</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44286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合同的生效</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sym typeface="Wingdings"/>
              </a:rPr>
              <a:t>依法成立的合同，成立时生效</a:t>
            </a:r>
            <a:endParaRPr lang="en-US" altLang="zh-CN" dirty="0">
              <a:sym typeface="Wingdings"/>
            </a:endParaRPr>
          </a:p>
          <a:p>
            <a:pPr marL="457200" indent="-457200">
              <a:buFont typeface="+mj-lt"/>
              <a:buAutoNum type="arabicPeriod"/>
            </a:pPr>
            <a:r>
              <a:rPr lang="zh-CN" altLang="en-US" dirty="0">
                <a:sym typeface="Wingdings"/>
              </a:rPr>
              <a:t>生效要件：订约人有相应的民事行为能力；意思表示真实；内容不违反法律、社会公益</a:t>
            </a:r>
            <a:endParaRPr lang="en-US" altLang="zh-CN" dirty="0">
              <a:sym typeface="Wingdings"/>
            </a:endParaRPr>
          </a:p>
          <a:p>
            <a:pPr marL="457200" indent="-457200">
              <a:buFont typeface="+mj-lt"/>
              <a:buAutoNum type="arabicPeriod"/>
            </a:pPr>
            <a:r>
              <a:rPr lang="zh-CN" altLang="en-US" dirty="0">
                <a:sym typeface="Wingdings"/>
              </a:rPr>
              <a:t>需批准、登记的合同，批准、登记之后；</a:t>
            </a:r>
            <a:endParaRPr lang="en-US" altLang="zh-CN" dirty="0">
              <a:sym typeface="Wingdings"/>
            </a:endParaRPr>
          </a:p>
          <a:p>
            <a:pPr marL="457200" indent="-457200">
              <a:buFont typeface="+mj-lt"/>
              <a:buAutoNum type="arabicPeriod"/>
            </a:pPr>
            <a:r>
              <a:rPr lang="zh-CN" altLang="en-US" dirty="0">
                <a:sym typeface="Wingdings"/>
              </a:rPr>
              <a:t>需登记的，如果没有登记，不影响效力，但是标的的所有权不能转移</a:t>
            </a:r>
            <a:endParaRPr lang="en-US" altLang="zh-CN" dirty="0">
              <a:sym typeface="Wingdings"/>
            </a:endParaRPr>
          </a:p>
          <a:p>
            <a:pPr marL="0" indent="0">
              <a:buNone/>
            </a:pPr>
            <a:r>
              <a:rPr lang="zh-CN" altLang="en-US" dirty="0">
                <a:sym typeface="Wingdings"/>
              </a:rPr>
              <a:t>例子：买卖房屋，不能对抗善意第三人</a:t>
            </a:r>
            <a:endParaRPr lang="en-US" altLang="zh-CN" dirty="0">
              <a:sym typeface="Wingdings"/>
            </a:endParaRPr>
          </a:p>
          <a:p>
            <a:pPr marL="457200" indent="-457200">
              <a:buFont typeface="+mj-lt"/>
              <a:buAutoNum type="arabicPeriod"/>
            </a:pPr>
            <a:endParaRPr lang="en-US" altLang="zh-CN" dirty="0">
              <a:sym typeface="Wingdings"/>
            </a:endParaRPr>
          </a:p>
        </p:txBody>
      </p:sp>
    </p:spTree>
    <p:extLst>
      <p:ext uri="{BB962C8B-B14F-4D97-AF65-F5344CB8AC3E}">
        <p14:creationId xmlns:p14="http://schemas.microsoft.com/office/powerpoint/2010/main" val="121985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附条件、附期限合同</a:t>
            </a:r>
            <a:endParaRPr lang="en-US" dirty="0"/>
          </a:p>
        </p:txBody>
      </p:sp>
      <p:sp>
        <p:nvSpPr>
          <p:cNvPr id="3" name="Content Placeholder 2"/>
          <p:cNvSpPr>
            <a:spLocks noGrp="1"/>
          </p:cNvSpPr>
          <p:nvPr>
            <p:ph idx="1"/>
          </p:nvPr>
        </p:nvSpPr>
        <p:spPr>
          <a:xfrm>
            <a:off x="1451579" y="2015732"/>
            <a:ext cx="9603275" cy="4061511"/>
          </a:xfrm>
        </p:spPr>
        <p:txBody>
          <a:bodyPr/>
          <a:lstStyle/>
          <a:p>
            <a:r>
              <a:rPr lang="zh-CN" altLang="en-US" b="1" dirty="0"/>
              <a:t>附条件合同：</a:t>
            </a:r>
            <a:endParaRPr lang="en-US" altLang="zh-CN" b="1" dirty="0"/>
          </a:p>
          <a:p>
            <a:pPr>
              <a:buFont typeface="Wingdings" charset="2"/>
              <a:buChar char="Ø"/>
            </a:pPr>
            <a:r>
              <a:rPr lang="zh-CN" altLang="en-US" dirty="0"/>
              <a:t>附生效条件：条件成就，合同生效</a:t>
            </a:r>
            <a:endParaRPr lang="en-US" altLang="zh-CN" dirty="0"/>
          </a:p>
          <a:p>
            <a:pPr>
              <a:buFont typeface="Wingdings" charset="2"/>
              <a:buChar char="Ø"/>
            </a:pPr>
            <a:r>
              <a:rPr lang="zh-CN" altLang="en-US" dirty="0"/>
              <a:t>附解除条件：条件成就，合同失效</a:t>
            </a:r>
            <a:endParaRPr lang="en-US" altLang="zh-CN" dirty="0"/>
          </a:p>
          <a:p>
            <a:pPr>
              <a:buFont typeface="Wingdings" charset="2"/>
              <a:buChar char="Ø"/>
            </a:pPr>
            <a:r>
              <a:rPr lang="zh-CN" altLang="en-US" dirty="0"/>
              <a:t>当事人为自己的利益不正当阻止条件成就的，视为已成就；不正当促成条件的，视为不成就</a:t>
            </a:r>
            <a:endParaRPr lang="en-US" altLang="zh-CN" dirty="0"/>
          </a:p>
          <a:p>
            <a:pPr>
              <a:buFont typeface="Arial" charset="0"/>
              <a:buChar char="•"/>
            </a:pPr>
            <a:r>
              <a:rPr lang="zh-CN" altLang="en-US" b="1" dirty="0"/>
              <a:t>附期限合同：</a:t>
            </a:r>
            <a:endParaRPr lang="en-US" altLang="zh-CN" b="1" dirty="0"/>
          </a:p>
          <a:p>
            <a:pPr>
              <a:buFont typeface="Wingdings" charset="2"/>
              <a:buChar char="Ø"/>
            </a:pPr>
            <a:r>
              <a:rPr lang="zh-CN" altLang="en-US" dirty="0"/>
              <a:t>附生效期限：期限到，合同生效</a:t>
            </a:r>
            <a:endParaRPr lang="en-US" altLang="zh-CN" dirty="0"/>
          </a:p>
          <a:p>
            <a:pPr>
              <a:buFont typeface="Wingdings" charset="2"/>
              <a:buChar char="Ø"/>
            </a:pPr>
            <a:r>
              <a:rPr lang="zh-CN" altLang="en-US" dirty="0"/>
              <a:t>附解除期限：期限到，合同时效</a:t>
            </a:r>
            <a:endParaRPr lang="en-US" altLang="zh-CN" dirty="0"/>
          </a:p>
          <a:p>
            <a:pPr>
              <a:buFont typeface="Wingdings" charset="2"/>
              <a:buChar char="Ø"/>
            </a:pPr>
            <a:endParaRPr lang="en-US" altLang="zh-CN" dirty="0"/>
          </a:p>
          <a:p>
            <a:pPr>
              <a:buFont typeface="Wingdings" charset="2"/>
              <a:buChar char="Ø"/>
            </a:pPr>
            <a:endParaRPr lang="en-US" altLang="zh-CN" dirty="0"/>
          </a:p>
        </p:txBody>
      </p:sp>
    </p:spTree>
    <p:extLst>
      <p:ext uri="{BB962C8B-B14F-4D97-AF65-F5344CB8AC3E}">
        <p14:creationId xmlns:p14="http://schemas.microsoft.com/office/powerpoint/2010/main" val="184421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无效合同</a:t>
            </a:r>
            <a:endParaRPr lang="en-US" dirty="0"/>
          </a:p>
        </p:txBody>
      </p:sp>
      <p:sp>
        <p:nvSpPr>
          <p:cNvPr id="3" name="Content Placeholder 2"/>
          <p:cNvSpPr>
            <a:spLocks noGrp="1"/>
          </p:cNvSpPr>
          <p:nvPr>
            <p:ph idx="1"/>
          </p:nvPr>
        </p:nvSpPr>
        <p:spPr>
          <a:xfrm>
            <a:off x="1451579" y="2015732"/>
            <a:ext cx="9603275" cy="3934902"/>
          </a:xfrm>
        </p:spPr>
        <p:txBody>
          <a:bodyPr/>
          <a:lstStyle/>
          <a:p>
            <a:r>
              <a:rPr lang="zh-CN" altLang="en-US" dirty="0"/>
              <a:t>已成立的合同，因无效事由而自始、当然、绝对不能发生法律效力。</a:t>
            </a:r>
            <a:endParaRPr lang="en-US" altLang="zh-CN" dirty="0"/>
          </a:p>
          <a:p>
            <a:r>
              <a:rPr lang="zh-CN" altLang="en-US" dirty="0"/>
              <a:t>类型：</a:t>
            </a:r>
            <a:endParaRPr lang="en-US" altLang="zh-CN" dirty="0"/>
          </a:p>
          <a:p>
            <a:pPr marL="457200" indent="-457200">
              <a:buFont typeface="+mj-lt"/>
              <a:buAutoNum type="arabicPeriod"/>
            </a:pPr>
            <a:r>
              <a:rPr lang="zh-CN" altLang="en-US" dirty="0"/>
              <a:t>欺诈、胁迫的合同，损害国家利益；</a:t>
            </a:r>
            <a:endParaRPr lang="en-US" altLang="zh-CN" dirty="0"/>
          </a:p>
          <a:p>
            <a:pPr marL="457200" indent="-457200">
              <a:buFont typeface="+mj-lt"/>
              <a:buAutoNum type="arabicPeriod"/>
            </a:pPr>
            <a:r>
              <a:rPr lang="zh-CN" altLang="en-US" dirty="0"/>
              <a:t>恶意串通，损害国家、集体或第三人利益；</a:t>
            </a:r>
            <a:endParaRPr lang="en-US" altLang="zh-CN" dirty="0"/>
          </a:p>
          <a:p>
            <a:pPr marL="457200" indent="-457200">
              <a:buFont typeface="+mj-lt"/>
              <a:buAutoNum type="arabicPeriod"/>
            </a:pPr>
            <a:r>
              <a:rPr lang="zh-CN" altLang="en-US" dirty="0"/>
              <a:t>以合法形式掩盖非法的目的；</a:t>
            </a:r>
            <a:endParaRPr lang="en-US" altLang="zh-CN" dirty="0"/>
          </a:p>
          <a:p>
            <a:pPr marL="457200" indent="-457200">
              <a:buFont typeface="+mj-lt"/>
              <a:buAutoNum type="arabicPeriod"/>
            </a:pPr>
            <a:r>
              <a:rPr lang="zh-CN" altLang="en-US" dirty="0"/>
              <a:t>损害社会公共利益；</a:t>
            </a:r>
            <a:endParaRPr lang="en-US" altLang="zh-CN" dirty="0"/>
          </a:p>
          <a:p>
            <a:pPr marL="457200" indent="-457200">
              <a:buFont typeface="+mj-lt"/>
              <a:buAutoNum type="arabicPeriod"/>
            </a:pPr>
            <a:r>
              <a:rPr lang="zh-CN" altLang="en-US" dirty="0"/>
              <a:t>违反法律、行政法规的强制性规定</a:t>
            </a:r>
            <a:endParaRPr lang="en-US" altLang="zh-CN" dirty="0"/>
          </a:p>
        </p:txBody>
      </p:sp>
    </p:spTree>
    <p:extLst>
      <p:ext uri="{BB962C8B-B14F-4D97-AF65-F5344CB8AC3E}">
        <p14:creationId xmlns:p14="http://schemas.microsoft.com/office/powerpoint/2010/main" val="355713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无效合同</a:t>
            </a:r>
            <a:endParaRPr lang="en-US" dirty="0"/>
          </a:p>
        </p:txBody>
      </p:sp>
      <p:sp>
        <p:nvSpPr>
          <p:cNvPr id="3" name="Content Placeholder 2"/>
          <p:cNvSpPr>
            <a:spLocks noGrp="1"/>
          </p:cNvSpPr>
          <p:nvPr>
            <p:ph idx="1"/>
          </p:nvPr>
        </p:nvSpPr>
        <p:spPr/>
        <p:txBody>
          <a:bodyPr>
            <a:normAutofit/>
          </a:bodyPr>
          <a:lstStyle/>
          <a:p>
            <a:r>
              <a:rPr lang="zh-CN" altLang="en-US" dirty="0"/>
              <a:t>免责条款无效的情形：造成对方人身伤害；因故意或重大过失造成对方财产损失。</a:t>
            </a:r>
            <a:endParaRPr lang="en-US" altLang="zh-CN" dirty="0"/>
          </a:p>
          <a:p>
            <a:r>
              <a:rPr lang="zh-CN" altLang="en-US" dirty="0"/>
              <a:t>无效合同的法律后果：</a:t>
            </a:r>
            <a:endParaRPr lang="en-US" altLang="zh-CN" dirty="0"/>
          </a:p>
          <a:p>
            <a:r>
              <a:rPr lang="zh-CN" altLang="en-US" dirty="0"/>
              <a:t>自始无效、当然无效；如果只是部分条款无效，不影响其他条款的有效性；合同的内容无效，不影响争议解决部分条款的有效性；</a:t>
            </a:r>
            <a:endParaRPr lang="en-US" altLang="zh-CN" dirty="0"/>
          </a:p>
          <a:p>
            <a:r>
              <a:rPr lang="zh-CN" altLang="en-US" dirty="0"/>
              <a:t>返还财产、恢复原状；</a:t>
            </a:r>
            <a:endParaRPr lang="en-US" altLang="zh-CN" dirty="0"/>
          </a:p>
          <a:p>
            <a:r>
              <a:rPr lang="zh-CN" altLang="en-US" dirty="0"/>
              <a:t>赔偿损失；双方都有过错的，各自承担相应责任；</a:t>
            </a:r>
            <a:endParaRPr lang="en-US" altLang="zh-CN" dirty="0"/>
          </a:p>
          <a:p>
            <a:r>
              <a:rPr lang="zh-CN" altLang="en-US" dirty="0"/>
              <a:t>取得的财产收归国家或返还集体、第三人（仅限于恶意串通，损害国家、集体、第三人利益）</a:t>
            </a:r>
            <a:endParaRPr lang="en-US" altLang="zh-CN" dirty="0"/>
          </a:p>
          <a:p>
            <a:endParaRPr lang="en-US" dirty="0"/>
          </a:p>
        </p:txBody>
      </p:sp>
    </p:spTree>
    <p:extLst>
      <p:ext uri="{BB962C8B-B14F-4D97-AF65-F5344CB8AC3E}">
        <p14:creationId xmlns:p14="http://schemas.microsoft.com/office/powerpoint/2010/main" val="510050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可变更、可撤销合同</a:t>
            </a:r>
            <a:endParaRPr lang="en-US" dirty="0"/>
          </a:p>
        </p:txBody>
      </p:sp>
      <p:sp>
        <p:nvSpPr>
          <p:cNvPr id="3" name="Content Placeholder 2"/>
          <p:cNvSpPr>
            <a:spLocks noGrp="1"/>
          </p:cNvSpPr>
          <p:nvPr>
            <p:ph idx="1"/>
          </p:nvPr>
        </p:nvSpPr>
        <p:spPr/>
        <p:txBody>
          <a:bodyPr/>
          <a:lstStyle/>
          <a:p>
            <a:r>
              <a:rPr lang="zh-CN" altLang="en-US" dirty="0"/>
              <a:t>概念：由于意思表示不真实，当事人可以要求法院或仲裁机构予以变更或撤销的合同。</a:t>
            </a:r>
            <a:endParaRPr lang="en-US" altLang="zh-CN" dirty="0"/>
          </a:p>
          <a:p>
            <a:r>
              <a:rPr lang="zh-CN" altLang="en-US" dirty="0"/>
              <a:t>适用情形：  </a:t>
            </a:r>
            <a:endParaRPr lang="en-US" altLang="zh-CN" dirty="0"/>
          </a:p>
          <a:p>
            <a:r>
              <a:rPr lang="zh-CN" altLang="en-US" dirty="0"/>
              <a:t>（</a:t>
            </a:r>
            <a:r>
              <a:rPr lang="en-US" altLang="zh-CN" dirty="0"/>
              <a:t>1</a:t>
            </a:r>
            <a:r>
              <a:rPr lang="zh-CN" altLang="en-US" dirty="0"/>
              <a:t>）因重大误解订立的合同；</a:t>
            </a:r>
            <a:endParaRPr lang="en-US" altLang="zh-CN" dirty="0"/>
          </a:p>
          <a:p>
            <a:r>
              <a:rPr lang="zh-CN" altLang="en-US" dirty="0"/>
              <a:t>（</a:t>
            </a:r>
            <a:r>
              <a:rPr lang="en-US" altLang="zh-CN" dirty="0"/>
              <a:t>2</a:t>
            </a:r>
            <a:r>
              <a:rPr lang="zh-CN" altLang="en-US" dirty="0"/>
              <a:t>）显失公平的合同；</a:t>
            </a:r>
            <a:endParaRPr lang="en-US" altLang="zh-CN" dirty="0"/>
          </a:p>
          <a:p>
            <a:r>
              <a:rPr lang="zh-CN" altLang="en-US" dirty="0"/>
              <a:t>（</a:t>
            </a:r>
            <a:r>
              <a:rPr lang="en-US" altLang="zh-CN" dirty="0"/>
              <a:t>3</a:t>
            </a:r>
            <a:r>
              <a:rPr lang="zh-CN" altLang="en-US" dirty="0"/>
              <a:t>）以欺诈、胁迫手段或乘人之危。</a:t>
            </a:r>
            <a:endParaRPr lang="en-US" altLang="zh-CN" dirty="0"/>
          </a:p>
        </p:txBody>
      </p:sp>
    </p:spTree>
    <p:extLst>
      <p:ext uri="{BB962C8B-B14F-4D97-AF65-F5344CB8AC3E}">
        <p14:creationId xmlns:p14="http://schemas.microsoft.com/office/powerpoint/2010/main" val="1253603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可变更</a:t>
            </a:r>
            <a:r>
              <a:rPr lang="zh-CN" altLang="en-US"/>
              <a:t>、可撤销合同</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0499624"/>
              </p:ext>
            </p:extLst>
          </p:nvPr>
        </p:nvGraphicFramePr>
        <p:xfrm>
          <a:off x="1450975" y="1969479"/>
          <a:ext cx="9604376" cy="3850556"/>
        </p:xfrm>
        <a:graphic>
          <a:graphicData uri="http://schemas.openxmlformats.org/drawingml/2006/table">
            <a:tbl>
              <a:tblPr firstRow="1" bandRow="1">
                <a:tableStyleId>{5C22544A-7EE6-4342-B048-85BDC9FD1C3A}</a:tableStyleId>
              </a:tblPr>
              <a:tblGrid>
                <a:gridCol w="3106957">
                  <a:extLst>
                    <a:ext uri="{9D8B030D-6E8A-4147-A177-3AD203B41FA5}">
                      <a16:colId xmlns:a16="http://schemas.microsoft.com/office/drawing/2014/main" xmlns="" val="20000"/>
                    </a:ext>
                  </a:extLst>
                </a:gridCol>
                <a:gridCol w="6497419">
                  <a:extLst>
                    <a:ext uri="{9D8B030D-6E8A-4147-A177-3AD203B41FA5}">
                      <a16:colId xmlns:a16="http://schemas.microsoft.com/office/drawing/2014/main" xmlns="" val="20001"/>
                    </a:ext>
                  </a:extLst>
                </a:gridCol>
              </a:tblGrid>
              <a:tr h="827375">
                <a:tc rowSpan="2">
                  <a:txBody>
                    <a:bodyPr/>
                    <a:lstStyle/>
                    <a:p>
                      <a:r>
                        <a:rPr lang="zh-CN" altLang="en-US" dirty="0"/>
                        <a:t>变更、撤销的主体</a:t>
                      </a:r>
                      <a:endParaRPr lang="en-US" dirty="0"/>
                    </a:p>
                  </a:txBody>
                  <a:tcPr/>
                </a:tc>
                <a:tc>
                  <a:txBody>
                    <a:bodyPr/>
                    <a:lstStyle/>
                    <a:p>
                      <a:r>
                        <a:rPr lang="zh-CN" altLang="en-US" dirty="0"/>
                        <a:t>重大误解、显失公平：双方都可以撤销</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828611">
                <a:tc vMerge="1">
                  <a:txBody>
                    <a:bodyPr/>
                    <a:lstStyle/>
                    <a:p>
                      <a:endParaRPr lang="en-US"/>
                    </a:p>
                  </a:txBody>
                  <a:tcPr/>
                </a:tc>
                <a:tc>
                  <a:txBody>
                    <a:bodyPr/>
                    <a:lstStyle/>
                    <a:p>
                      <a:r>
                        <a:rPr lang="zh-CN" altLang="en-US" dirty="0"/>
                        <a:t>欺诈、胁迫、乘人之危：受害人可以撤销</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440098">
                <a:tc>
                  <a:txBody>
                    <a:bodyPr/>
                    <a:lstStyle/>
                    <a:p>
                      <a:r>
                        <a:rPr lang="zh-CN" altLang="en-US" dirty="0"/>
                        <a:t>变更、撤销的方式</a:t>
                      </a:r>
                      <a:endParaRPr lang="en-US" dirty="0"/>
                    </a:p>
                  </a:txBody>
                  <a:tcPr/>
                </a:tc>
                <a:tc>
                  <a:txBody>
                    <a:bodyPr/>
                    <a:lstStyle/>
                    <a:p>
                      <a:r>
                        <a:rPr lang="zh-CN" altLang="en-US" dirty="0"/>
                        <a:t>必须向法院、仲裁机构请求</a:t>
                      </a:r>
                      <a:endParaRPr lang="en-US" dirty="0"/>
                    </a:p>
                  </a:txBody>
                  <a:tcPr/>
                </a:tc>
                <a:extLst>
                  <a:ext uri="{0D108BD9-81ED-4DB2-BD59-A6C34878D82A}">
                    <a16:rowId xmlns:a16="http://schemas.microsoft.com/office/drawing/2014/main" xmlns="" val="10002"/>
                  </a:ext>
                </a:extLst>
              </a:tr>
              <a:tr h="565752">
                <a:tc>
                  <a:txBody>
                    <a:bodyPr/>
                    <a:lstStyle/>
                    <a:p>
                      <a:r>
                        <a:rPr lang="zh-CN" altLang="en-US" dirty="0"/>
                        <a:t>撤销的效果</a:t>
                      </a:r>
                      <a:endParaRPr lang="en-US" dirty="0"/>
                    </a:p>
                  </a:txBody>
                  <a:tcPr/>
                </a:tc>
                <a:tc>
                  <a:txBody>
                    <a:bodyPr/>
                    <a:lstStyle/>
                    <a:p>
                      <a:r>
                        <a:rPr lang="zh-CN" altLang="en-US" dirty="0"/>
                        <a:t>自始无效；返还财产；赔偿损失</a:t>
                      </a:r>
                      <a:endParaRPr lang="en-US" dirty="0"/>
                    </a:p>
                  </a:txBody>
                  <a:tcPr/>
                </a:tc>
                <a:extLst>
                  <a:ext uri="{0D108BD9-81ED-4DB2-BD59-A6C34878D82A}">
                    <a16:rowId xmlns:a16="http://schemas.microsoft.com/office/drawing/2014/main" xmlns="" val="10003"/>
                  </a:ext>
                </a:extLst>
              </a:tr>
              <a:tr h="633524">
                <a:tc>
                  <a:txBody>
                    <a:bodyPr/>
                    <a:lstStyle/>
                    <a:p>
                      <a:r>
                        <a:rPr lang="zh-CN" altLang="en-US" dirty="0"/>
                        <a:t>变更、撤销权的消灭</a:t>
                      </a:r>
                      <a:endParaRPr lang="en-US" dirty="0"/>
                    </a:p>
                  </a:txBody>
                  <a:tcPr/>
                </a:tc>
                <a:tc>
                  <a:txBody>
                    <a:bodyPr/>
                    <a:lstStyle/>
                    <a:p>
                      <a:r>
                        <a:rPr lang="zh-CN" altLang="en-US" dirty="0"/>
                        <a:t>撤销权人自知道或应当知道撤销事由之日起超过</a:t>
                      </a:r>
                      <a:r>
                        <a:rPr lang="en-US" altLang="zh-CN" dirty="0"/>
                        <a:t>1</a:t>
                      </a:r>
                      <a:r>
                        <a:rPr lang="zh-CN" altLang="en-US" dirty="0"/>
                        <a:t>年不行驶撤销权；</a:t>
                      </a:r>
                      <a:endParaRPr lang="en-US" altLang="zh-CN" dirty="0"/>
                    </a:p>
                    <a:p>
                      <a:r>
                        <a:rPr lang="zh-CN" altLang="en-US" dirty="0"/>
                        <a:t>撤销权人自知道撤销事由后明确表示或以自己的行为放弃撤销权</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909581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效力待定的合同</a:t>
            </a:r>
            <a:endParaRPr lang="en-US" dirty="0"/>
          </a:p>
        </p:txBody>
      </p:sp>
      <p:sp>
        <p:nvSpPr>
          <p:cNvPr id="3" name="Content Placeholder 2"/>
          <p:cNvSpPr>
            <a:spLocks noGrp="1"/>
          </p:cNvSpPr>
          <p:nvPr>
            <p:ph idx="1"/>
          </p:nvPr>
        </p:nvSpPr>
        <p:spPr>
          <a:xfrm>
            <a:off x="1451579" y="2015732"/>
            <a:ext cx="9603275" cy="4061511"/>
          </a:xfrm>
        </p:spPr>
        <p:txBody>
          <a:bodyPr>
            <a:normAutofit fontScale="92500" lnSpcReduction="20000"/>
          </a:bodyPr>
          <a:lstStyle/>
          <a:p>
            <a:r>
              <a:rPr lang="zh-CN" altLang="en-US" dirty="0"/>
              <a:t>概念：合同已经成立，因不完全符合生效要件，效力尚未确定的合同。</a:t>
            </a:r>
            <a:endParaRPr lang="en-US" altLang="zh-CN" dirty="0"/>
          </a:p>
          <a:p>
            <a:r>
              <a:rPr lang="zh-CN" altLang="en-US" dirty="0"/>
              <a:t>适用情形：</a:t>
            </a:r>
            <a:endParaRPr lang="en-US" altLang="zh-CN" dirty="0"/>
          </a:p>
          <a:p>
            <a:r>
              <a:rPr lang="en-US" altLang="zh-CN" b="1" dirty="0"/>
              <a:t>1.</a:t>
            </a:r>
            <a:r>
              <a:rPr lang="zh-CN" altLang="en-US" b="1" dirty="0"/>
              <a:t> 限制民事行为能力人依法不能独立订立的合同</a:t>
            </a:r>
            <a:endParaRPr lang="en-US" altLang="zh-CN" b="1" dirty="0"/>
          </a:p>
          <a:p>
            <a:pPr>
              <a:buFont typeface="Wingdings" charset="2"/>
              <a:buChar char="Ø"/>
            </a:pPr>
            <a:r>
              <a:rPr lang="zh-CN" altLang="en-US" dirty="0"/>
              <a:t>需要法定代理人的追认；</a:t>
            </a:r>
            <a:endParaRPr lang="en-US" altLang="zh-CN" dirty="0"/>
          </a:p>
          <a:p>
            <a:pPr>
              <a:buFont typeface="Wingdings" charset="2"/>
              <a:buChar char="Ø"/>
            </a:pPr>
            <a:r>
              <a:rPr lang="zh-CN" altLang="en-US" dirty="0"/>
              <a:t>相对人可以催告法定代理人</a:t>
            </a:r>
            <a:r>
              <a:rPr lang="en-US" altLang="zh-CN" dirty="0"/>
              <a:t>1</a:t>
            </a:r>
            <a:r>
              <a:rPr lang="zh-CN" altLang="en-US" dirty="0"/>
              <a:t>个月内予以追认，如法定代理人没有表示，视为拒绝追认，（法律后果：无效）；</a:t>
            </a:r>
            <a:endParaRPr lang="en-US" altLang="zh-CN" dirty="0"/>
          </a:p>
          <a:p>
            <a:pPr>
              <a:buFont typeface="Wingdings" charset="2"/>
              <a:buChar char="Ø"/>
            </a:pPr>
            <a:r>
              <a:rPr lang="zh-CN" altLang="en-US" dirty="0"/>
              <a:t>合同被追认前，善意相对人有撤销的权利，撤销以通知的方式作出；</a:t>
            </a:r>
            <a:endParaRPr lang="en-US" altLang="zh-CN" dirty="0"/>
          </a:p>
          <a:p>
            <a:pPr>
              <a:buFont typeface="Wingdings" charset="2"/>
              <a:buChar char="Ø"/>
            </a:pPr>
            <a:r>
              <a:rPr lang="zh-CN" altLang="en-US" dirty="0"/>
              <a:t>纯获利的合同或者与其年龄、智力、精神状况相适应订立的合同，不必经过法定代理人追认，合同当然有效。</a:t>
            </a:r>
            <a:endParaRPr lang="en-US" altLang="zh-CN" dirty="0"/>
          </a:p>
          <a:p>
            <a:endParaRPr lang="en-US" dirty="0"/>
          </a:p>
        </p:txBody>
      </p:sp>
    </p:spTree>
    <p:extLst>
      <p:ext uri="{BB962C8B-B14F-4D97-AF65-F5344CB8AC3E}">
        <p14:creationId xmlns:p14="http://schemas.microsoft.com/office/powerpoint/2010/main" val="152017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效力待定的合同</a:t>
            </a:r>
            <a:endParaRPr lang="en-US" dirty="0"/>
          </a:p>
        </p:txBody>
      </p:sp>
      <p:sp>
        <p:nvSpPr>
          <p:cNvPr id="3" name="Content Placeholder 2"/>
          <p:cNvSpPr>
            <a:spLocks noGrp="1"/>
          </p:cNvSpPr>
          <p:nvPr>
            <p:ph idx="1"/>
          </p:nvPr>
        </p:nvSpPr>
        <p:spPr/>
        <p:txBody>
          <a:bodyPr/>
          <a:lstStyle/>
          <a:p>
            <a:pPr>
              <a:buFont typeface="Wingdings" charset="2"/>
              <a:buChar char="Ø"/>
            </a:pPr>
            <a:r>
              <a:rPr lang="zh-CN" altLang="en-US" dirty="0"/>
              <a:t>相对人撤销合同的条件（全部满足）：</a:t>
            </a:r>
            <a:endParaRPr lang="en-US" altLang="zh-CN" dirty="0"/>
          </a:p>
          <a:p>
            <a:pPr marL="514350" indent="-514350">
              <a:buFont typeface="+mj-lt"/>
              <a:buAutoNum type="romanLcPeriod"/>
            </a:pPr>
            <a:r>
              <a:rPr lang="zh-CN" altLang="en-US" dirty="0"/>
              <a:t>撤销的意思表示必须在</a:t>
            </a:r>
            <a:r>
              <a:rPr lang="zh-CN" altLang="en-US" b="1" dirty="0"/>
              <a:t>法定代理人追认之前</a:t>
            </a:r>
            <a:r>
              <a:rPr lang="zh-CN" altLang="en-US" dirty="0"/>
              <a:t>作出，对于法定代理人已经追认的合同相对人不得撤销；</a:t>
            </a:r>
            <a:endParaRPr lang="en-US" altLang="zh-CN" dirty="0"/>
          </a:p>
          <a:p>
            <a:pPr marL="514350" indent="-514350">
              <a:buFont typeface="+mj-lt"/>
              <a:buAutoNum type="romanLcPeriod"/>
            </a:pPr>
            <a:r>
              <a:rPr lang="zh-CN" altLang="en-US" dirty="0"/>
              <a:t>只有</a:t>
            </a:r>
            <a:r>
              <a:rPr lang="zh-CN" altLang="en-US" b="1" dirty="0"/>
              <a:t>善意相对人</a:t>
            </a:r>
            <a:r>
              <a:rPr lang="zh-CN" altLang="en-US" dirty="0"/>
              <a:t>可以撤销合同；</a:t>
            </a:r>
            <a:r>
              <a:rPr lang="en-US" altLang="zh-CN" dirty="0"/>
              <a:t> </a:t>
            </a:r>
            <a:r>
              <a:rPr lang="zh-CN" altLang="en-US" dirty="0"/>
              <a:t>（恶意相对人要与行为人承担连带责任）</a:t>
            </a:r>
            <a:endParaRPr lang="en-US" altLang="zh-CN" dirty="0"/>
          </a:p>
          <a:p>
            <a:pPr marL="514350" indent="-514350">
              <a:buFont typeface="+mj-lt"/>
              <a:buAutoNum type="romanLcPeriod"/>
            </a:pPr>
            <a:r>
              <a:rPr lang="zh-CN" altLang="en-US" dirty="0"/>
              <a:t>撤销应当以</a:t>
            </a:r>
            <a:r>
              <a:rPr lang="zh-CN" altLang="en-US" b="1" dirty="0"/>
              <a:t>通知</a:t>
            </a:r>
            <a:r>
              <a:rPr lang="zh-CN" altLang="en-US" dirty="0"/>
              <a:t>的方式作出，任何默示的方式都不构成撤销。</a:t>
            </a:r>
            <a:endParaRPr lang="en-US" altLang="zh-CN" dirty="0"/>
          </a:p>
          <a:p>
            <a:pPr marL="514350" indent="-514350">
              <a:buFont typeface="+mj-lt"/>
              <a:buAutoNum type="romanLcPeriod"/>
            </a:pPr>
            <a:endParaRPr lang="en-US" altLang="zh-CN" dirty="0"/>
          </a:p>
          <a:p>
            <a:pPr marL="514350" indent="-514350">
              <a:buFont typeface="+mj-lt"/>
              <a:buAutoNum type="romanLcPeriod"/>
            </a:pPr>
            <a:endParaRPr lang="en-US" dirty="0"/>
          </a:p>
        </p:txBody>
      </p:sp>
    </p:spTree>
    <p:extLst>
      <p:ext uri="{BB962C8B-B14F-4D97-AF65-F5344CB8AC3E}">
        <p14:creationId xmlns:p14="http://schemas.microsoft.com/office/powerpoint/2010/main" val="6035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法的常见分类</a:t>
            </a:r>
            <a:endParaRPr lang="en-US" dirty="0"/>
          </a:p>
        </p:txBody>
      </p:sp>
      <p:sp>
        <p:nvSpPr>
          <p:cNvPr id="3" name="Content Placeholder 2"/>
          <p:cNvSpPr>
            <a:spLocks noGrp="1"/>
          </p:cNvSpPr>
          <p:nvPr>
            <p:ph idx="1"/>
          </p:nvPr>
        </p:nvSpPr>
        <p:spPr/>
        <p:txBody>
          <a:bodyPr/>
          <a:lstStyle/>
          <a:p>
            <a:r>
              <a:rPr lang="zh-CN" altLang="en-US" dirty="0"/>
              <a:t>公法和私法：保护国家公益的法；保护私人利益的法</a:t>
            </a:r>
          </a:p>
          <a:p>
            <a:r>
              <a:rPr lang="zh-CN" altLang="en-US" dirty="0"/>
              <a:t>成文法（制定法）和不成文法（主要是习惯和判例）：是否以规范化的成文形式出现的规范性法律文件</a:t>
            </a:r>
            <a:r>
              <a:rPr lang="zh-CN" altLang="en-US" dirty="0" smtClean="0"/>
              <a:t>。</a:t>
            </a:r>
            <a:endParaRPr lang="en-US" altLang="zh-CN" dirty="0" smtClean="0"/>
          </a:p>
          <a:p>
            <a:r>
              <a:rPr lang="zh-CN" altLang="en-US" dirty="0" smtClean="0"/>
              <a:t>实体法和程序法：以规定主体权利、义务和职权、职责关系为主要内容；以保障主体权利义务实现的程序为主要内容。</a:t>
            </a:r>
            <a:endParaRPr lang="zh-CN" altLang="en-US" dirty="0"/>
          </a:p>
          <a:p>
            <a:r>
              <a:rPr lang="zh-CN" altLang="en-US" dirty="0"/>
              <a:t>根本法和普通法：宪法和其他</a:t>
            </a:r>
            <a:r>
              <a:rPr lang="zh-CN" altLang="en-US" dirty="0" smtClean="0"/>
              <a:t>法律。</a:t>
            </a:r>
            <a:endParaRPr lang="zh-CN" altLang="en-US" dirty="0"/>
          </a:p>
          <a:p>
            <a:endParaRPr lang="en-US" dirty="0"/>
          </a:p>
        </p:txBody>
      </p:sp>
    </p:spTree>
    <p:extLst>
      <p:ext uri="{BB962C8B-B14F-4D97-AF65-F5344CB8AC3E}">
        <p14:creationId xmlns:p14="http://schemas.microsoft.com/office/powerpoint/2010/main" val="14734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效力待定的合同</a:t>
            </a:r>
            <a:endParaRPr lang="en-US" dirty="0"/>
          </a:p>
        </p:txBody>
      </p:sp>
      <p:sp>
        <p:nvSpPr>
          <p:cNvPr id="3" name="Content Placeholder 2"/>
          <p:cNvSpPr>
            <a:spLocks noGrp="1"/>
          </p:cNvSpPr>
          <p:nvPr>
            <p:ph idx="1"/>
          </p:nvPr>
        </p:nvSpPr>
        <p:spPr/>
        <p:txBody>
          <a:bodyPr/>
          <a:lstStyle/>
          <a:p>
            <a:r>
              <a:rPr lang="en-US" altLang="zh-CN" dirty="0"/>
              <a:t>2.</a:t>
            </a:r>
            <a:r>
              <a:rPr lang="zh-CN" altLang="en-US" dirty="0"/>
              <a:t> 无权代理人以被代理人的名义订立的合同</a:t>
            </a:r>
            <a:endParaRPr lang="en-US" altLang="zh-CN" dirty="0"/>
          </a:p>
          <a:p>
            <a:endParaRPr lang="en-US" dirty="0"/>
          </a:p>
        </p:txBody>
      </p:sp>
      <p:graphicFrame>
        <p:nvGraphicFramePr>
          <p:cNvPr id="4" name="Diagram 3"/>
          <p:cNvGraphicFramePr/>
          <p:nvPr>
            <p:extLst>
              <p:ext uri="{D42A27DB-BD31-4B8C-83A1-F6EECF244321}">
                <p14:modId xmlns:p14="http://schemas.microsoft.com/office/powerpoint/2010/main" val="450047737"/>
              </p:ext>
            </p:extLst>
          </p:nvPr>
        </p:nvGraphicFramePr>
        <p:xfrm>
          <a:off x="1252025" y="2377440"/>
          <a:ext cx="9802829" cy="376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41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效力待定的合同</a:t>
            </a:r>
            <a:endParaRPr lang="en-US" dirty="0"/>
          </a:p>
        </p:txBody>
      </p:sp>
      <p:sp>
        <p:nvSpPr>
          <p:cNvPr id="3" name="Content Placeholder 2"/>
          <p:cNvSpPr>
            <a:spLocks noGrp="1"/>
          </p:cNvSpPr>
          <p:nvPr>
            <p:ph idx="1"/>
          </p:nvPr>
        </p:nvSpPr>
        <p:spPr/>
        <p:txBody>
          <a:bodyPr/>
          <a:lstStyle/>
          <a:p>
            <a:r>
              <a:rPr lang="zh-CN" altLang="en-US" dirty="0"/>
              <a:t>表见代理：</a:t>
            </a:r>
            <a:endParaRPr lang="en-US" altLang="zh-CN" dirty="0"/>
          </a:p>
          <a:p>
            <a:r>
              <a:rPr lang="zh-CN" altLang="en-US" dirty="0"/>
              <a:t>概念：行为人没有代理权、超越代理权或者代理权终止后以被代理人名义订立合同，善意相对人</a:t>
            </a:r>
            <a:r>
              <a:rPr lang="zh-CN" altLang="en-US" b="1" dirty="0"/>
              <a:t>有理由相信</a:t>
            </a:r>
            <a:r>
              <a:rPr lang="zh-CN" altLang="en-US" dirty="0"/>
              <a:t>行为人有代理权的，该代理行为有效。</a:t>
            </a:r>
          </a:p>
          <a:p>
            <a:endParaRPr lang="en-US" altLang="zh-CN" dirty="0"/>
          </a:p>
          <a:p>
            <a:r>
              <a:rPr lang="zh-CN" altLang="en-US" dirty="0"/>
              <a:t>注意：法人或者其他组织的</a:t>
            </a:r>
            <a:r>
              <a:rPr lang="zh-CN" altLang="en-US" b="1" dirty="0"/>
              <a:t>法定代表人、负责人</a:t>
            </a:r>
            <a:r>
              <a:rPr lang="zh-CN" altLang="en-US" dirty="0"/>
              <a:t>超越权限订立的合同，除相对人知道或者应当知道其超越权限的以外，该代表行为有效。</a:t>
            </a:r>
          </a:p>
          <a:p>
            <a:endParaRPr lang="en-US" altLang="zh-CN" dirty="0"/>
          </a:p>
        </p:txBody>
      </p:sp>
    </p:spTree>
    <p:extLst>
      <p:ext uri="{BB962C8B-B14F-4D97-AF65-F5344CB8AC3E}">
        <p14:creationId xmlns:p14="http://schemas.microsoft.com/office/powerpoint/2010/main" val="1619576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效力待定的合同</a:t>
            </a:r>
            <a:endParaRPr lang="en-US" dirty="0"/>
          </a:p>
        </p:txBody>
      </p:sp>
      <p:sp>
        <p:nvSpPr>
          <p:cNvPr id="3" name="Content Placeholder 2"/>
          <p:cNvSpPr>
            <a:spLocks noGrp="1"/>
          </p:cNvSpPr>
          <p:nvPr>
            <p:ph idx="1"/>
          </p:nvPr>
        </p:nvSpPr>
        <p:spPr>
          <a:xfrm>
            <a:off x="1451579" y="2015732"/>
            <a:ext cx="9603275" cy="3906766"/>
          </a:xfrm>
        </p:spPr>
        <p:txBody>
          <a:bodyPr/>
          <a:lstStyle/>
          <a:p>
            <a:r>
              <a:rPr lang="en-US" altLang="zh-CN" dirty="0"/>
              <a:t>3.</a:t>
            </a:r>
            <a:r>
              <a:rPr lang="zh-CN" altLang="en-US" dirty="0"/>
              <a:t> 无权处分人处分他人财产而订立的合同</a:t>
            </a:r>
            <a:endParaRPr lang="en-US" altLang="zh-CN" dirty="0"/>
          </a:p>
          <a:p>
            <a:r>
              <a:rPr lang="zh-CN" altLang="en-US" dirty="0"/>
              <a:t>特点：</a:t>
            </a:r>
            <a:endParaRPr lang="en-US" altLang="zh-CN" dirty="0"/>
          </a:p>
          <a:p>
            <a:pPr>
              <a:buFont typeface="Wingdings" charset="2"/>
              <a:buChar char="Ø"/>
            </a:pPr>
            <a:r>
              <a:rPr lang="zh-CN" altLang="en-US" dirty="0"/>
              <a:t>行为人实施了法律上的处分行为；</a:t>
            </a:r>
            <a:endParaRPr lang="en-US" altLang="zh-CN" dirty="0"/>
          </a:p>
          <a:p>
            <a:pPr>
              <a:buFont typeface="Wingdings" charset="2"/>
              <a:buChar char="Ø"/>
            </a:pPr>
            <a:r>
              <a:rPr lang="zh-CN" altLang="en-US" dirty="0"/>
              <a:t>行为人无处分权，却处分了他人财产；</a:t>
            </a:r>
            <a:endParaRPr lang="en-US" altLang="zh-CN" dirty="0"/>
          </a:p>
          <a:p>
            <a:pPr>
              <a:buFont typeface="Wingdings" charset="2"/>
              <a:buChar char="Ø"/>
            </a:pPr>
            <a:r>
              <a:rPr lang="zh-CN" altLang="en-US" dirty="0"/>
              <a:t>因行为人处分财产的行为而与相对人订立了合同；</a:t>
            </a:r>
            <a:endParaRPr lang="en-US" altLang="zh-CN" dirty="0"/>
          </a:p>
          <a:p>
            <a:pPr>
              <a:buFont typeface="Wingdings" charset="2"/>
              <a:buChar char="Ø"/>
            </a:pPr>
            <a:r>
              <a:rPr lang="zh-CN" altLang="en-US" dirty="0"/>
              <a:t>行为人以自己的名义实施了处分行为。</a:t>
            </a:r>
            <a:endParaRPr lang="en-US" altLang="zh-CN" dirty="0"/>
          </a:p>
          <a:p>
            <a:pPr>
              <a:buFont typeface="Wingdings" charset="2"/>
              <a:buChar char="Ø"/>
            </a:pPr>
            <a:r>
              <a:rPr lang="zh-CN" altLang="en-US" dirty="0"/>
              <a:t>权利人拒绝追认。</a:t>
            </a:r>
            <a:endParaRPr lang="en-US" altLang="zh-CN" dirty="0"/>
          </a:p>
        </p:txBody>
      </p:sp>
    </p:spTree>
    <p:extLst>
      <p:ext uri="{BB962C8B-B14F-4D97-AF65-F5344CB8AC3E}">
        <p14:creationId xmlns:p14="http://schemas.microsoft.com/office/powerpoint/2010/main" val="685112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r>
              <a:rPr lang="zh-CN" altLang="en-US" dirty="0"/>
              <a:t>效力待定的合同</a:t>
            </a:r>
            <a:endParaRPr lang="en-US" dirty="0"/>
          </a:p>
        </p:txBody>
      </p:sp>
      <p:sp>
        <p:nvSpPr>
          <p:cNvPr id="3" name="Content Placeholder 2"/>
          <p:cNvSpPr>
            <a:spLocks noGrp="1"/>
          </p:cNvSpPr>
          <p:nvPr>
            <p:ph idx="1"/>
          </p:nvPr>
        </p:nvSpPr>
        <p:spPr/>
        <p:txBody>
          <a:bodyPr/>
          <a:lstStyle/>
          <a:p>
            <a:r>
              <a:rPr lang="zh-CN" altLang="en-US" dirty="0"/>
              <a:t>无权处分的合同中的善意第三人：善意取得制度</a:t>
            </a:r>
            <a:endParaRPr lang="en-US" altLang="zh-CN" dirty="0"/>
          </a:p>
          <a:p>
            <a:r>
              <a:rPr lang="zh-CN" altLang="en-US" dirty="0"/>
              <a:t>善意取得，是指无权处分他人</a:t>
            </a:r>
            <a:r>
              <a:rPr lang="zh-CN" altLang="en-US" b="1" dirty="0"/>
              <a:t>动产</a:t>
            </a:r>
            <a:r>
              <a:rPr lang="zh-CN" altLang="en-US" dirty="0"/>
              <a:t>的占有人，在不法将动产转让给第三人以后，如果受让人在取得该动产时出于善意，就可依法取得对该动产的所有权，受让人在取得动产的所有权以后，原所有人不得要求受让人返还财产，而只能请求转让人</a:t>
            </a:r>
            <a:r>
              <a:rPr lang="en-US" dirty="0"/>
              <a:t>(</a:t>
            </a:r>
            <a:r>
              <a:rPr lang="zh-CN" altLang="en-US" dirty="0"/>
              <a:t>占有人</a:t>
            </a:r>
            <a:r>
              <a:rPr lang="en-US" dirty="0"/>
              <a:t>)</a:t>
            </a:r>
            <a:r>
              <a:rPr lang="zh-CN" altLang="en-US" dirty="0"/>
              <a:t>赔偿损失。</a:t>
            </a:r>
            <a:r>
              <a:rPr lang="en-US" dirty="0"/>
              <a:t></a:t>
            </a:r>
            <a:r>
              <a:rPr lang="zh-CN" altLang="en-US" dirty="0"/>
              <a:t>　　</a:t>
            </a:r>
            <a:r>
              <a:rPr lang="en-US" dirty="0"/>
              <a:t/>
            </a:r>
            <a:br>
              <a:rPr lang="en-US" dirty="0"/>
            </a:br>
            <a:r>
              <a:rPr lang="en-US" dirty="0"/>
              <a:t>“</a:t>
            </a:r>
            <a:r>
              <a:rPr lang="zh-CN" altLang="en-US" dirty="0"/>
              <a:t>第三人善意、有偿取得该项财产的，应当维护第三人的合法权益。</a:t>
            </a:r>
            <a:r>
              <a:rPr lang="en-US" dirty="0"/>
              <a:t>” </a:t>
            </a:r>
          </a:p>
          <a:p>
            <a:r>
              <a:rPr lang="zh-CN" altLang="en-US" dirty="0"/>
              <a:t>目的：保护交易安全</a:t>
            </a:r>
            <a:endParaRPr lang="en-US" dirty="0"/>
          </a:p>
        </p:txBody>
      </p:sp>
    </p:spTree>
    <p:extLst>
      <p:ext uri="{BB962C8B-B14F-4D97-AF65-F5344CB8AC3E}">
        <p14:creationId xmlns:p14="http://schemas.microsoft.com/office/powerpoint/2010/main" val="1234770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五、合同的履行</a:t>
            </a:r>
            <a:endParaRPr lang="en-US" dirty="0"/>
          </a:p>
        </p:txBody>
      </p:sp>
      <p:sp>
        <p:nvSpPr>
          <p:cNvPr id="3" name="Content Placeholder 2"/>
          <p:cNvSpPr>
            <a:spLocks noGrp="1"/>
          </p:cNvSpPr>
          <p:nvPr>
            <p:ph idx="1"/>
          </p:nvPr>
        </p:nvSpPr>
        <p:spPr/>
        <p:txBody>
          <a:bodyPr/>
          <a:lstStyle/>
          <a:p>
            <a:r>
              <a:rPr lang="zh-CN" altLang="en-US" dirty="0"/>
              <a:t>概念：合同生效后，双方当事人按照合同规定的各项条款，完成各自承担的义务和实现各自享有的权利，使合同目的得以实现。</a:t>
            </a:r>
            <a:endParaRPr lang="en-US" altLang="zh-CN" dirty="0"/>
          </a:p>
          <a:p>
            <a:r>
              <a:rPr lang="zh-CN" altLang="en-US" dirty="0"/>
              <a:t>特征：</a:t>
            </a:r>
            <a:endParaRPr lang="en-US" altLang="zh-CN" dirty="0"/>
          </a:p>
          <a:p>
            <a:r>
              <a:rPr lang="zh-CN" altLang="en-US" dirty="0"/>
              <a:t>履约行为可以是作为、不作为（保密合同）；</a:t>
            </a:r>
            <a:endParaRPr lang="en-US" altLang="zh-CN" dirty="0"/>
          </a:p>
          <a:p>
            <a:r>
              <a:rPr lang="zh-CN" altLang="en-US" dirty="0"/>
              <a:t>全面、正确履行完成合同义务。</a:t>
            </a:r>
            <a:endParaRPr lang="en-US" altLang="zh-CN" dirty="0"/>
          </a:p>
          <a:p>
            <a:endParaRPr lang="en-US" altLang="zh-CN" dirty="0"/>
          </a:p>
          <a:p>
            <a:endParaRPr lang="en-US" dirty="0"/>
          </a:p>
        </p:txBody>
      </p:sp>
    </p:spTree>
    <p:extLst>
      <p:ext uri="{BB962C8B-B14F-4D97-AF65-F5344CB8AC3E}">
        <p14:creationId xmlns:p14="http://schemas.microsoft.com/office/powerpoint/2010/main" val="603825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合同履行的规则</a:t>
            </a:r>
            <a:endParaRPr lang="en-US" dirty="0"/>
          </a:p>
        </p:txBody>
      </p:sp>
      <p:sp>
        <p:nvSpPr>
          <p:cNvPr id="3" name="Content Placeholder 2"/>
          <p:cNvSpPr>
            <a:spLocks noGrp="1"/>
          </p:cNvSpPr>
          <p:nvPr>
            <p:ph idx="1"/>
          </p:nvPr>
        </p:nvSpPr>
        <p:spPr>
          <a:xfrm>
            <a:off x="1451579" y="2015732"/>
            <a:ext cx="9603275" cy="4005240"/>
          </a:xfrm>
        </p:spPr>
        <p:txBody>
          <a:bodyPr>
            <a:normAutofit fontScale="92500"/>
          </a:bodyPr>
          <a:lstStyle/>
          <a:p>
            <a:r>
              <a:rPr lang="zh-CN" altLang="en-US" dirty="0"/>
              <a:t>按照诚实信用的原则全面履行合同；</a:t>
            </a:r>
            <a:endParaRPr lang="en-US" altLang="zh-CN" dirty="0"/>
          </a:p>
          <a:p>
            <a:r>
              <a:rPr lang="zh-CN" altLang="en-US" b="1" dirty="0"/>
              <a:t>合同内容约定不明的履行：</a:t>
            </a:r>
            <a:endParaRPr lang="en-US" altLang="zh-CN" b="1" dirty="0"/>
          </a:p>
          <a:p>
            <a:pPr>
              <a:buFont typeface="Wingdings" charset="2"/>
              <a:buChar char="Ø"/>
            </a:pPr>
            <a:r>
              <a:rPr lang="zh-CN" altLang="en-US" dirty="0"/>
              <a:t>合同生效后，当事人就质量、价款或者报酬、履行地点等</a:t>
            </a:r>
            <a:r>
              <a:rPr lang="zh-CN" altLang="en-US" b="1" dirty="0"/>
              <a:t>内容</a:t>
            </a:r>
            <a:r>
              <a:rPr lang="zh-CN" altLang="en-US" dirty="0"/>
              <a:t>没有约定或者约定不明确的，可以</a:t>
            </a:r>
            <a:r>
              <a:rPr lang="zh-CN" altLang="en-US" b="1" dirty="0"/>
              <a:t>协议补充</a:t>
            </a:r>
            <a:r>
              <a:rPr lang="zh-CN" altLang="en-US" dirty="0"/>
              <a:t>；</a:t>
            </a:r>
            <a:endParaRPr lang="en-US" altLang="zh-CN" dirty="0"/>
          </a:p>
          <a:p>
            <a:pPr>
              <a:buFont typeface="Wingdings" charset="2"/>
              <a:buChar char="Ø"/>
            </a:pPr>
            <a:r>
              <a:rPr lang="zh-CN" altLang="en-US" dirty="0"/>
              <a:t>不能达成补充协议的，按照合同有关条款或者交易习惯确定。</a:t>
            </a:r>
            <a:endParaRPr lang="en-US" altLang="zh-CN" dirty="0"/>
          </a:p>
          <a:p>
            <a:pPr>
              <a:buFont typeface="Wingdings" charset="2"/>
              <a:buChar char="Ø"/>
            </a:pPr>
            <a:r>
              <a:rPr lang="zh-CN" altLang="en-US" dirty="0"/>
              <a:t>仍不能确定的：</a:t>
            </a:r>
            <a:endParaRPr lang="en-US" altLang="zh-CN" dirty="0"/>
          </a:p>
          <a:p>
            <a:r>
              <a:rPr lang="zh-CN" altLang="en-US" dirty="0"/>
              <a:t>（一）</a:t>
            </a:r>
            <a:r>
              <a:rPr lang="zh-CN" altLang="en-US" b="1" dirty="0"/>
              <a:t>质量要求</a:t>
            </a:r>
            <a:r>
              <a:rPr lang="zh-CN" altLang="en-US" dirty="0"/>
              <a:t>不明确的，按照</a:t>
            </a:r>
            <a:r>
              <a:rPr lang="zh-CN" altLang="en-US" b="1" dirty="0"/>
              <a:t>国家标准、行业标准</a:t>
            </a:r>
            <a:r>
              <a:rPr lang="zh-CN" altLang="en-US" dirty="0"/>
              <a:t>履行；没有国家标准、行业标准的，按照</a:t>
            </a:r>
            <a:r>
              <a:rPr lang="zh-CN" altLang="en-US" b="1" dirty="0"/>
              <a:t>通常标准或者符合合同目的的特定标准</a:t>
            </a:r>
            <a:r>
              <a:rPr lang="zh-CN" altLang="en-US" dirty="0"/>
              <a:t>履行。</a:t>
            </a:r>
          </a:p>
          <a:p>
            <a:endParaRPr lang="zh-CN" altLang="en-US" dirty="0"/>
          </a:p>
          <a:p>
            <a:endParaRPr lang="en-US" dirty="0"/>
          </a:p>
        </p:txBody>
      </p:sp>
    </p:spTree>
    <p:extLst>
      <p:ext uri="{BB962C8B-B14F-4D97-AF65-F5344CB8AC3E}">
        <p14:creationId xmlns:p14="http://schemas.microsoft.com/office/powerpoint/2010/main" val="1797736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合同履行的规则</a:t>
            </a:r>
            <a:endParaRPr lang="en-US" dirty="0"/>
          </a:p>
        </p:txBody>
      </p:sp>
      <p:sp>
        <p:nvSpPr>
          <p:cNvPr id="3" name="Content Placeholder 2"/>
          <p:cNvSpPr>
            <a:spLocks noGrp="1"/>
          </p:cNvSpPr>
          <p:nvPr>
            <p:ph idx="1"/>
          </p:nvPr>
        </p:nvSpPr>
        <p:spPr/>
        <p:txBody>
          <a:bodyPr>
            <a:normAutofit lnSpcReduction="10000"/>
          </a:bodyPr>
          <a:lstStyle/>
          <a:p>
            <a:r>
              <a:rPr lang="zh-CN" altLang="en-US" dirty="0"/>
              <a:t>（二）</a:t>
            </a:r>
            <a:r>
              <a:rPr lang="zh-CN" altLang="en-US" b="1" dirty="0"/>
              <a:t>价款或者报酬</a:t>
            </a:r>
            <a:r>
              <a:rPr lang="zh-CN" altLang="en-US" dirty="0"/>
              <a:t>不明确的，按照</a:t>
            </a:r>
            <a:r>
              <a:rPr lang="zh-CN" altLang="en-US" b="1" dirty="0"/>
              <a:t>订立合同时履行地的市场价格</a:t>
            </a:r>
            <a:r>
              <a:rPr lang="zh-CN" altLang="en-US" dirty="0"/>
              <a:t>履行；依法应当执行</a:t>
            </a:r>
            <a:r>
              <a:rPr lang="zh-CN" altLang="en-US" b="1" dirty="0"/>
              <a:t>政府定价或者政府指导价</a:t>
            </a:r>
            <a:r>
              <a:rPr lang="zh-CN" altLang="en-US" dirty="0"/>
              <a:t>的，按照规定履行。</a:t>
            </a:r>
            <a:endParaRPr lang="en-US" altLang="zh-CN" dirty="0"/>
          </a:p>
          <a:p>
            <a:r>
              <a:rPr lang="zh-CN" altLang="en-US" dirty="0"/>
              <a:t>（三）</a:t>
            </a:r>
            <a:r>
              <a:rPr lang="zh-CN" altLang="en-US" b="1" dirty="0"/>
              <a:t>履行地点</a:t>
            </a:r>
            <a:r>
              <a:rPr lang="zh-CN" altLang="en-US" dirty="0"/>
              <a:t>不明确，给付货币的，在</a:t>
            </a:r>
            <a:r>
              <a:rPr lang="zh-CN" altLang="en-US" b="1" dirty="0"/>
              <a:t>接受货币一方所在地</a:t>
            </a:r>
            <a:r>
              <a:rPr lang="zh-CN" altLang="en-US" dirty="0"/>
              <a:t>履行；交付不动产的，</a:t>
            </a:r>
            <a:r>
              <a:rPr lang="zh-CN" altLang="en-US" b="1" dirty="0"/>
              <a:t>在不动产所在地</a:t>
            </a:r>
            <a:r>
              <a:rPr lang="zh-CN" altLang="en-US" dirty="0"/>
              <a:t>履行；其他标的，在</a:t>
            </a:r>
            <a:r>
              <a:rPr lang="zh-CN" altLang="en-US" b="1" dirty="0"/>
              <a:t>履行义务一方所在地</a:t>
            </a:r>
            <a:r>
              <a:rPr lang="zh-CN" altLang="en-US" dirty="0"/>
              <a:t>履行。（为了便利履约）</a:t>
            </a:r>
          </a:p>
          <a:p>
            <a:r>
              <a:rPr lang="zh-CN" altLang="en-US" dirty="0"/>
              <a:t>（四）</a:t>
            </a:r>
            <a:r>
              <a:rPr lang="zh-CN" altLang="en-US" b="1" dirty="0"/>
              <a:t>履行期限</a:t>
            </a:r>
            <a:r>
              <a:rPr lang="zh-CN" altLang="en-US" dirty="0"/>
              <a:t>不明确的，债务人可以</a:t>
            </a:r>
            <a:r>
              <a:rPr lang="zh-CN" altLang="en-US" b="1" dirty="0"/>
              <a:t>随时</a:t>
            </a:r>
            <a:r>
              <a:rPr lang="zh-CN" altLang="en-US" dirty="0"/>
              <a:t>履行，债权人也可以随时要求履行，但应当给对方必要的</a:t>
            </a:r>
            <a:r>
              <a:rPr lang="zh-CN" altLang="en-US" b="1" dirty="0"/>
              <a:t>准备时间</a:t>
            </a:r>
            <a:r>
              <a:rPr lang="zh-CN" altLang="en-US" dirty="0"/>
              <a:t>。</a:t>
            </a:r>
          </a:p>
          <a:p>
            <a:r>
              <a:rPr lang="zh-CN" altLang="en-US" dirty="0"/>
              <a:t>（五）</a:t>
            </a:r>
            <a:r>
              <a:rPr lang="zh-CN" altLang="en-US" b="1" dirty="0"/>
              <a:t>履行方式</a:t>
            </a:r>
            <a:r>
              <a:rPr lang="zh-CN" altLang="en-US" dirty="0"/>
              <a:t>不明确的，按照</a:t>
            </a:r>
            <a:r>
              <a:rPr lang="zh-CN" altLang="en-US" b="1" dirty="0"/>
              <a:t>有利于实现合同目的的方式</a:t>
            </a:r>
            <a:r>
              <a:rPr lang="zh-CN" altLang="en-US" dirty="0"/>
              <a:t>履行。</a:t>
            </a:r>
          </a:p>
          <a:p>
            <a:r>
              <a:rPr lang="zh-CN" altLang="en-US" dirty="0"/>
              <a:t>（六）</a:t>
            </a:r>
            <a:r>
              <a:rPr lang="zh-CN" altLang="en-US" b="1" dirty="0"/>
              <a:t>履行费用的负担</a:t>
            </a:r>
            <a:r>
              <a:rPr lang="zh-CN" altLang="en-US" dirty="0"/>
              <a:t>不明确的，由</a:t>
            </a:r>
            <a:r>
              <a:rPr lang="zh-CN" altLang="en-US" b="1" dirty="0"/>
              <a:t>履行义务一方</a:t>
            </a:r>
            <a:r>
              <a:rPr lang="zh-CN" altLang="en-US" dirty="0"/>
              <a:t>负担。</a:t>
            </a:r>
          </a:p>
          <a:p>
            <a:endParaRPr lang="zh-CN" altLang="en-US" dirty="0"/>
          </a:p>
        </p:txBody>
      </p:sp>
    </p:spTree>
    <p:extLst>
      <p:ext uri="{BB962C8B-B14F-4D97-AF65-F5344CB8AC3E}">
        <p14:creationId xmlns:p14="http://schemas.microsoft.com/office/powerpoint/2010/main" val="8842561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合同履行的规则</a:t>
            </a:r>
            <a:endParaRPr lang="en-US" dirty="0"/>
          </a:p>
        </p:txBody>
      </p:sp>
      <p:sp>
        <p:nvSpPr>
          <p:cNvPr id="3" name="Content Placeholder 2"/>
          <p:cNvSpPr>
            <a:spLocks noGrp="1"/>
          </p:cNvSpPr>
          <p:nvPr>
            <p:ph idx="1"/>
          </p:nvPr>
        </p:nvSpPr>
        <p:spPr/>
        <p:txBody>
          <a:bodyPr/>
          <a:lstStyle/>
          <a:p>
            <a:r>
              <a:rPr lang="zh-CN" altLang="en-US" dirty="0"/>
              <a:t>执行</a:t>
            </a:r>
            <a:r>
              <a:rPr lang="zh-CN" altLang="en-US" b="1" dirty="0"/>
              <a:t>政府定价或者政府指导价</a:t>
            </a:r>
            <a:r>
              <a:rPr lang="zh-CN" altLang="en-US" dirty="0"/>
              <a:t>的，在合同约定的交付期限内</a:t>
            </a:r>
            <a:r>
              <a:rPr lang="zh-CN" altLang="en-US" b="1" dirty="0"/>
              <a:t>政府价格调整</a:t>
            </a:r>
            <a:r>
              <a:rPr lang="zh-CN" altLang="en-US" dirty="0"/>
              <a:t>时，按照</a:t>
            </a:r>
            <a:r>
              <a:rPr lang="zh-CN" altLang="en-US" b="1" dirty="0"/>
              <a:t>交付时的价格</a:t>
            </a:r>
            <a:r>
              <a:rPr lang="zh-CN" altLang="en-US" dirty="0"/>
              <a:t>计价。</a:t>
            </a:r>
            <a:endParaRPr lang="en-US" altLang="zh-CN" dirty="0"/>
          </a:p>
          <a:p>
            <a:r>
              <a:rPr lang="zh-CN" altLang="en-US" b="1" dirty="0"/>
              <a:t>逾期交付</a:t>
            </a:r>
            <a:r>
              <a:rPr lang="zh-CN" altLang="en-US" dirty="0"/>
              <a:t>标的物的，遇</a:t>
            </a:r>
            <a:r>
              <a:rPr lang="zh-CN" altLang="en-US" b="1" dirty="0"/>
              <a:t>价格上涨</a:t>
            </a:r>
            <a:r>
              <a:rPr lang="zh-CN" altLang="en-US" dirty="0"/>
              <a:t>时，按照</a:t>
            </a:r>
            <a:r>
              <a:rPr lang="zh-CN" altLang="en-US" b="1" dirty="0"/>
              <a:t>原价格</a:t>
            </a:r>
            <a:r>
              <a:rPr lang="zh-CN" altLang="en-US" dirty="0"/>
              <a:t>执行；</a:t>
            </a:r>
            <a:r>
              <a:rPr lang="zh-CN" altLang="en-US" b="1" dirty="0"/>
              <a:t>价格下降</a:t>
            </a:r>
            <a:r>
              <a:rPr lang="zh-CN" altLang="en-US" dirty="0"/>
              <a:t>时，按照</a:t>
            </a:r>
            <a:r>
              <a:rPr lang="zh-CN" altLang="en-US" b="1" dirty="0"/>
              <a:t>新价格</a:t>
            </a:r>
            <a:r>
              <a:rPr lang="zh-CN" altLang="en-US" dirty="0"/>
              <a:t>执行。</a:t>
            </a:r>
            <a:endParaRPr lang="en-US" altLang="zh-CN" dirty="0"/>
          </a:p>
          <a:p>
            <a:r>
              <a:rPr lang="zh-CN" altLang="en-US" b="1" dirty="0"/>
              <a:t>逾期提取标的物</a:t>
            </a:r>
            <a:r>
              <a:rPr lang="zh-CN" altLang="en-US" dirty="0"/>
              <a:t>或者</a:t>
            </a:r>
            <a:r>
              <a:rPr lang="zh-CN" altLang="en-US" b="1" dirty="0"/>
              <a:t>逾期付款</a:t>
            </a:r>
            <a:r>
              <a:rPr lang="zh-CN" altLang="en-US" dirty="0"/>
              <a:t>的，遇</a:t>
            </a:r>
            <a:r>
              <a:rPr lang="zh-CN" altLang="en-US" b="1" dirty="0"/>
              <a:t>价格上涨</a:t>
            </a:r>
            <a:r>
              <a:rPr lang="zh-CN" altLang="en-US" dirty="0"/>
              <a:t>时，按照</a:t>
            </a:r>
            <a:r>
              <a:rPr lang="zh-CN" altLang="en-US" b="1" dirty="0"/>
              <a:t>新价格</a:t>
            </a:r>
            <a:r>
              <a:rPr lang="zh-CN" altLang="en-US" dirty="0"/>
              <a:t>执行；</a:t>
            </a:r>
            <a:r>
              <a:rPr lang="zh-CN" altLang="en-US" b="1" dirty="0"/>
              <a:t>价格下降</a:t>
            </a:r>
            <a:r>
              <a:rPr lang="zh-CN" altLang="en-US" dirty="0"/>
              <a:t>时，按照</a:t>
            </a:r>
            <a:r>
              <a:rPr lang="zh-CN" altLang="en-US" b="1" dirty="0"/>
              <a:t>原价格</a:t>
            </a:r>
            <a:r>
              <a:rPr lang="zh-CN" altLang="en-US" dirty="0"/>
              <a:t>执行。</a:t>
            </a:r>
          </a:p>
          <a:p>
            <a:endParaRPr lang="en-US" dirty="0"/>
          </a:p>
        </p:txBody>
      </p:sp>
    </p:spTree>
    <p:extLst>
      <p:ext uri="{BB962C8B-B14F-4D97-AF65-F5344CB8AC3E}">
        <p14:creationId xmlns:p14="http://schemas.microsoft.com/office/powerpoint/2010/main" val="444830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涉及第三人的履行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443011"/>
              </p:ext>
            </p:extLst>
          </p:nvPr>
        </p:nvGraphicFramePr>
        <p:xfrm>
          <a:off x="838200" y="1825625"/>
          <a:ext cx="10515600" cy="4351338"/>
        </p:xfrm>
        <a:graphic>
          <a:graphicData uri="http://schemas.openxmlformats.org/drawingml/2006/table">
            <a:tbl>
              <a:tblPr firstRow="1" bandRow="1">
                <a:tableStyleId>{5940675A-B579-460E-94D1-54222C63F5DA}</a:tableStyleId>
              </a:tblPr>
              <a:tblGrid>
                <a:gridCol w="2554602">
                  <a:extLst>
                    <a:ext uri="{9D8B030D-6E8A-4147-A177-3AD203B41FA5}">
                      <a16:colId xmlns:a16="http://schemas.microsoft.com/office/drawing/2014/main" xmlns="" val="20000"/>
                    </a:ext>
                  </a:extLst>
                </a:gridCol>
                <a:gridCol w="7960999">
                  <a:extLst>
                    <a:ext uri="{9D8B030D-6E8A-4147-A177-3AD203B41FA5}">
                      <a16:colId xmlns:a16="http://schemas.microsoft.com/office/drawing/2014/main" xmlns="" val="20001"/>
                    </a:ext>
                  </a:extLst>
                </a:gridCol>
              </a:tblGrid>
              <a:tr h="1116159">
                <a:tc>
                  <a:txBody>
                    <a:bodyPr/>
                    <a:lstStyle/>
                    <a:p>
                      <a:r>
                        <a:rPr lang="zh-CN" altLang="en-US" dirty="0"/>
                        <a:t>向第三人履行</a:t>
                      </a:r>
                      <a:endParaRPr lang="en-US" b="0" dirty="0"/>
                    </a:p>
                  </a:txBody>
                  <a:tcPr marL="100115" marR="1001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由债务人向第三人履行债务的；</a:t>
                      </a:r>
                      <a:endParaRPr lang="en-US" altLang="zh-CN" sz="1800" kern="120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债务人未向第三人履行债务或者履行债务不符合约定，</a:t>
                      </a:r>
                      <a:r>
                        <a:rPr lang="zh-CN" altLang="en-US" sz="1800" b="1" kern="1200" dirty="0">
                          <a:effectLst/>
                        </a:rPr>
                        <a:t>债务人应当向债权人承担违约责任。</a:t>
                      </a:r>
                    </a:p>
                    <a:p>
                      <a:endParaRPr lang="en-US" b="0" dirty="0"/>
                    </a:p>
                  </a:txBody>
                  <a:tcPr marL="100115" marR="100115"/>
                </a:tc>
                <a:extLst>
                  <a:ext uri="{0D108BD9-81ED-4DB2-BD59-A6C34878D82A}">
                    <a16:rowId xmlns:a16="http://schemas.microsoft.com/office/drawing/2014/main" xmlns="" val="10000"/>
                  </a:ext>
                </a:extLst>
              </a:tr>
              <a:tr h="1116159">
                <a:tc>
                  <a:txBody>
                    <a:bodyPr/>
                    <a:lstStyle/>
                    <a:p>
                      <a:r>
                        <a:rPr lang="zh-CN" altLang="en-US" dirty="0"/>
                        <a:t>由第三人履行</a:t>
                      </a:r>
                      <a:endParaRPr lang="en-US" dirty="0"/>
                    </a:p>
                  </a:txBody>
                  <a:tcPr marL="100115" marR="1001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由第三人向债权人履行债务的；</a:t>
                      </a:r>
                      <a:endParaRPr lang="en-US" altLang="zh-CN" sz="1800" kern="120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第三人不履行债务或者履行债务不符合约定，</a:t>
                      </a:r>
                      <a:r>
                        <a:rPr lang="zh-CN" altLang="en-US" sz="1800" b="1" kern="1200" dirty="0">
                          <a:effectLst/>
                        </a:rPr>
                        <a:t>债务人应当向债权人承担违约责任</a:t>
                      </a:r>
                      <a:r>
                        <a:rPr lang="zh-CN" altLang="en-US" sz="1800" kern="1200" dirty="0">
                          <a:effectLst/>
                        </a:rPr>
                        <a:t>。</a:t>
                      </a:r>
                    </a:p>
                    <a:p>
                      <a:endParaRPr lang="en-US" dirty="0"/>
                    </a:p>
                  </a:txBody>
                  <a:tcPr marL="100115" marR="10011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9078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抗辩权的行使</a:t>
            </a:r>
            <a:endParaRPr lang="en-US" dirty="0"/>
          </a:p>
        </p:txBody>
      </p:sp>
      <p:sp>
        <p:nvSpPr>
          <p:cNvPr id="3" name="Content Placeholder 2"/>
          <p:cNvSpPr>
            <a:spLocks noGrp="1"/>
          </p:cNvSpPr>
          <p:nvPr>
            <p:ph idx="1"/>
          </p:nvPr>
        </p:nvSpPr>
        <p:spPr/>
        <p:txBody>
          <a:bodyPr/>
          <a:lstStyle/>
          <a:p>
            <a:r>
              <a:rPr lang="zh-CN" altLang="en-US" dirty="0"/>
              <a:t>抗辩权的概念：在双务合同中，一方当事人</a:t>
            </a:r>
            <a:r>
              <a:rPr lang="zh-CN" altLang="en-US" b="1" dirty="0"/>
              <a:t>在对方不履行或履行不符合约定</a:t>
            </a:r>
            <a:r>
              <a:rPr lang="zh-CN" altLang="en-US" dirty="0"/>
              <a:t>时，依法对抗对方，</a:t>
            </a:r>
            <a:r>
              <a:rPr lang="zh-CN" altLang="en-US" b="1" dirty="0"/>
              <a:t>要求或否认对方权利主张</a:t>
            </a:r>
            <a:r>
              <a:rPr lang="zh-CN" altLang="en-US" dirty="0"/>
              <a:t>的权利。</a:t>
            </a:r>
            <a:endParaRPr lang="en-US" altLang="zh-CN" dirty="0"/>
          </a:p>
          <a:p>
            <a:r>
              <a:rPr lang="zh-CN" altLang="en-US" dirty="0"/>
              <a:t>抗辩权的种类：</a:t>
            </a:r>
            <a:endParaRPr lang="en-US" altLang="zh-CN" dirty="0"/>
          </a:p>
        </p:txBody>
      </p:sp>
      <p:graphicFrame>
        <p:nvGraphicFramePr>
          <p:cNvPr id="4" name="Diagram 3"/>
          <p:cNvGraphicFramePr/>
          <p:nvPr>
            <p:extLst>
              <p:ext uri="{D42A27DB-BD31-4B8C-83A1-F6EECF244321}">
                <p14:modId xmlns:p14="http://schemas.microsoft.com/office/powerpoint/2010/main" val="179080285"/>
              </p:ext>
            </p:extLst>
          </p:nvPr>
        </p:nvGraphicFramePr>
        <p:xfrm>
          <a:off x="1581834" y="3376246"/>
          <a:ext cx="8128000" cy="2452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5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法系</a:t>
            </a:r>
            <a:endParaRPr lang="en-US" dirty="0"/>
          </a:p>
        </p:txBody>
      </p:sp>
      <p:sp>
        <p:nvSpPr>
          <p:cNvPr id="3" name="Content Placeholder 2"/>
          <p:cNvSpPr>
            <a:spLocks noGrp="1"/>
          </p:cNvSpPr>
          <p:nvPr>
            <p:ph idx="1"/>
          </p:nvPr>
        </p:nvSpPr>
        <p:spPr/>
        <p:txBody>
          <a:bodyPr>
            <a:normAutofit/>
          </a:bodyPr>
          <a:lstStyle/>
          <a:p>
            <a:r>
              <a:rPr lang="zh-CN" altLang="en-US" dirty="0"/>
              <a:t>法系：不同国家之间或地区在历史上所形成的具有相同法的结构和法的表现形式的一种法的类型，具有共同法律传统的若干国家和地区的法律，它是一种超越若干国家和地区的法律现象的总称。</a:t>
            </a:r>
          </a:p>
          <a:p>
            <a:r>
              <a:rPr lang="zh-CN" altLang="en-US" dirty="0"/>
              <a:t>常见的英美法系（</a:t>
            </a:r>
            <a:r>
              <a:rPr lang="zh-CN" altLang="en-US" dirty="0" smtClean="0"/>
              <a:t>普通法法系</a:t>
            </a:r>
            <a:r>
              <a:rPr lang="zh-CN" altLang="en-US" dirty="0"/>
              <a:t>）和大陆法系（民法</a:t>
            </a:r>
            <a:r>
              <a:rPr lang="zh-CN" altLang="en-US" dirty="0" smtClean="0"/>
              <a:t>法系）</a:t>
            </a:r>
            <a:endParaRPr lang="en-US" altLang="zh-CN" dirty="0" smtClean="0"/>
          </a:p>
          <a:p>
            <a:r>
              <a:rPr lang="zh-CN" altLang="en-US" dirty="0" smtClean="0"/>
              <a:t>两大法系的主要区别</a:t>
            </a:r>
            <a:r>
              <a:rPr lang="zh-CN" altLang="en-US" dirty="0" smtClean="0">
                <a:sym typeface="Wingdings"/>
              </a:rPr>
              <a:t>：（</a:t>
            </a:r>
            <a:r>
              <a:rPr lang="en-US" altLang="zh-CN" dirty="0" smtClean="0">
                <a:sym typeface="Wingdings"/>
              </a:rPr>
              <a:t>1</a:t>
            </a:r>
            <a:r>
              <a:rPr lang="zh-CN" altLang="en-US" dirty="0" smtClean="0">
                <a:sym typeface="Wingdings"/>
              </a:rPr>
              <a:t>）法律渊源不同；</a:t>
            </a:r>
            <a:endParaRPr lang="en-US" altLang="zh-CN" dirty="0" smtClean="0">
              <a:sym typeface="Wingdings"/>
            </a:endParaRPr>
          </a:p>
          <a:p>
            <a:r>
              <a:rPr lang="zh-CN" altLang="en-US" dirty="0" smtClean="0">
                <a:sym typeface="Wingdings"/>
              </a:rPr>
              <a:t>（</a:t>
            </a:r>
            <a:r>
              <a:rPr lang="en-US" altLang="zh-CN" dirty="0" smtClean="0">
                <a:sym typeface="Wingdings"/>
              </a:rPr>
              <a:t>2</a:t>
            </a:r>
            <a:r>
              <a:rPr lang="zh-CN" altLang="en-US" dirty="0" smtClean="0">
                <a:sym typeface="Wingdings"/>
              </a:rPr>
              <a:t>）法典编撰不同</a:t>
            </a:r>
            <a:endParaRPr lang="en-US" altLang="zh-CN" dirty="0" smtClean="0">
              <a:sym typeface="Wingdings"/>
            </a:endParaRPr>
          </a:p>
          <a:p>
            <a:r>
              <a:rPr lang="zh-CN" altLang="en-US" dirty="0" smtClean="0">
                <a:sym typeface="Wingdings"/>
              </a:rPr>
              <a:t>（</a:t>
            </a:r>
            <a:r>
              <a:rPr lang="en-US" altLang="zh-CN" dirty="0" smtClean="0">
                <a:sym typeface="Wingdings"/>
              </a:rPr>
              <a:t>3</a:t>
            </a:r>
            <a:r>
              <a:rPr lang="zh-CN" altLang="en-US" dirty="0" smtClean="0">
                <a:sym typeface="Wingdings"/>
              </a:rPr>
              <a:t>）法律分类不同</a:t>
            </a:r>
            <a:endParaRPr lang="en-US" altLang="zh-CN" dirty="0" smtClean="0">
              <a:sym typeface="Wingdings"/>
            </a:endParaRPr>
          </a:p>
          <a:p>
            <a:r>
              <a:rPr lang="zh-CN" altLang="en-US" dirty="0" smtClean="0">
                <a:sym typeface="Wingdings"/>
              </a:rPr>
              <a:t>（</a:t>
            </a:r>
            <a:r>
              <a:rPr lang="en-US" altLang="zh-CN" dirty="0" smtClean="0">
                <a:sym typeface="Wingdings"/>
              </a:rPr>
              <a:t>4</a:t>
            </a:r>
            <a:r>
              <a:rPr lang="zh-CN" altLang="en-US" dirty="0" smtClean="0">
                <a:sym typeface="Wingdings"/>
              </a:rPr>
              <a:t>）诉讼程序不同</a:t>
            </a:r>
            <a:endParaRPr lang="zh-CN" altLang="en-US" dirty="0"/>
          </a:p>
        </p:txBody>
      </p:sp>
    </p:spTree>
    <p:extLst>
      <p:ext uri="{BB962C8B-B14F-4D97-AF65-F5344CB8AC3E}">
        <p14:creationId xmlns:p14="http://schemas.microsoft.com/office/powerpoint/2010/main" val="10680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同时履行抗辩权</a:t>
            </a:r>
            <a:endParaRPr lang="en-US" dirty="0"/>
          </a:p>
        </p:txBody>
      </p:sp>
      <p:sp>
        <p:nvSpPr>
          <p:cNvPr id="3" name="Content Placeholder 2"/>
          <p:cNvSpPr>
            <a:spLocks noGrp="1"/>
          </p:cNvSpPr>
          <p:nvPr>
            <p:ph idx="1"/>
          </p:nvPr>
        </p:nvSpPr>
        <p:spPr/>
        <p:txBody>
          <a:bodyPr/>
          <a:lstStyle/>
          <a:p>
            <a:r>
              <a:rPr lang="zh-CN" altLang="en-US" dirty="0"/>
              <a:t>概念：双务合同中，应当</a:t>
            </a:r>
            <a:r>
              <a:rPr lang="zh-CN" altLang="en-US" b="1" dirty="0"/>
              <a:t>同时履行的一方当事人</a:t>
            </a:r>
            <a:r>
              <a:rPr lang="zh-CN" altLang="en-US" dirty="0"/>
              <a:t>有证据证明对方当事人在同时履行的时间不能履行或不能适当履行，到履行期对其享有不履行或部分履行的权利。</a:t>
            </a:r>
            <a:endParaRPr lang="en-US" altLang="zh-CN" dirty="0"/>
          </a:p>
          <a:p>
            <a:r>
              <a:rPr lang="zh-CN" altLang="en-US" dirty="0"/>
              <a:t>“在对方没有给付以前，保留自己的给付”</a:t>
            </a:r>
            <a:endParaRPr lang="en-US" altLang="zh-CN" dirty="0"/>
          </a:p>
          <a:p>
            <a:r>
              <a:rPr lang="zh-CN" altLang="en-US" dirty="0"/>
              <a:t>适用条件： （</a:t>
            </a:r>
            <a:r>
              <a:rPr lang="en-US" altLang="zh-CN" dirty="0"/>
              <a:t>1</a:t>
            </a:r>
            <a:r>
              <a:rPr lang="zh-CN" altLang="en-US" dirty="0"/>
              <a:t>）须有同一双务合同，互负债务；（</a:t>
            </a:r>
            <a:r>
              <a:rPr lang="en-US" altLang="zh-CN" dirty="0"/>
              <a:t>2</a:t>
            </a:r>
            <a:r>
              <a:rPr lang="zh-CN" altLang="en-US" dirty="0"/>
              <a:t>）须双方互负的债务均已届清偿期；（</a:t>
            </a:r>
            <a:r>
              <a:rPr lang="en-US" altLang="zh-CN" dirty="0"/>
              <a:t>3</a:t>
            </a:r>
            <a:r>
              <a:rPr lang="zh-CN" altLang="en-US" dirty="0"/>
              <a:t>）须对方未履行债务或未提出履行债务；（</a:t>
            </a:r>
            <a:r>
              <a:rPr lang="en-US" altLang="zh-CN" dirty="0"/>
              <a:t>4</a:t>
            </a:r>
            <a:r>
              <a:rPr lang="zh-CN" altLang="en-US" dirty="0"/>
              <a:t>）须对方的对待给付是可能履行的（履行是可以做到的，反例：标的物毁损）。</a:t>
            </a:r>
            <a:endParaRPr lang="en-US" altLang="zh-CN" dirty="0"/>
          </a:p>
          <a:p>
            <a:r>
              <a:rPr lang="zh-CN" altLang="en-US" dirty="0"/>
              <a:t>效力：暂时阻止对方的请求权；因同时履行抗辩权造成对方损失的，由对方承担。</a:t>
            </a:r>
            <a:endParaRPr lang="en-US" altLang="zh-CN" dirty="0"/>
          </a:p>
        </p:txBody>
      </p:sp>
    </p:spTree>
    <p:extLst>
      <p:ext uri="{BB962C8B-B14F-4D97-AF65-F5344CB8AC3E}">
        <p14:creationId xmlns:p14="http://schemas.microsoft.com/office/powerpoint/2010/main" val="9582144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先履行抗辩权</a:t>
            </a:r>
            <a:endParaRPr lang="en-US" dirty="0"/>
          </a:p>
        </p:txBody>
      </p:sp>
      <p:sp>
        <p:nvSpPr>
          <p:cNvPr id="3" name="Content Placeholder 2"/>
          <p:cNvSpPr>
            <a:spLocks noGrp="1"/>
          </p:cNvSpPr>
          <p:nvPr>
            <p:ph idx="1"/>
          </p:nvPr>
        </p:nvSpPr>
        <p:spPr/>
        <p:txBody>
          <a:bodyPr/>
          <a:lstStyle/>
          <a:p>
            <a:r>
              <a:rPr lang="zh-CN" altLang="en-US" dirty="0"/>
              <a:t>概念：合同当事人互负债务，有先后履行顺序的，先履行的一方为履行，后履行一方有权拒绝其履行要求。</a:t>
            </a:r>
            <a:endParaRPr lang="en-US" altLang="zh-CN" dirty="0"/>
          </a:p>
          <a:p>
            <a:r>
              <a:rPr lang="zh-CN" altLang="en-US" dirty="0"/>
              <a:t>适用条件： （</a:t>
            </a:r>
            <a:r>
              <a:rPr lang="en-US" altLang="zh-CN" dirty="0"/>
              <a:t>1</a:t>
            </a:r>
            <a:r>
              <a:rPr lang="zh-CN" altLang="en-US" dirty="0"/>
              <a:t>）基于同一双务合同，互负债务；（</a:t>
            </a:r>
            <a:r>
              <a:rPr lang="en-US" altLang="zh-CN" dirty="0"/>
              <a:t>2</a:t>
            </a:r>
            <a:r>
              <a:rPr lang="zh-CN" altLang="en-US" dirty="0"/>
              <a:t>）履行有先后顺序；（</a:t>
            </a:r>
            <a:r>
              <a:rPr lang="en-US" altLang="zh-CN" dirty="0"/>
              <a:t>3</a:t>
            </a:r>
            <a:r>
              <a:rPr lang="zh-CN" altLang="en-US" dirty="0"/>
              <a:t>）先履行人不能履行或不能适当履行；（</a:t>
            </a:r>
            <a:r>
              <a:rPr lang="en-US" altLang="zh-CN" dirty="0"/>
              <a:t>4</a:t>
            </a:r>
            <a:r>
              <a:rPr lang="zh-CN" altLang="en-US" dirty="0"/>
              <a:t>）权利人是后履行者。</a:t>
            </a:r>
            <a:endParaRPr lang="en-US" altLang="zh-CN" dirty="0"/>
          </a:p>
          <a:p>
            <a:r>
              <a:rPr lang="zh-CN" altLang="en-US" dirty="0"/>
              <a:t>效力：暂时阻止当事人的请求权</a:t>
            </a:r>
            <a:endParaRPr lang="en-US" dirty="0"/>
          </a:p>
        </p:txBody>
      </p:sp>
    </p:spTree>
    <p:extLst>
      <p:ext uri="{BB962C8B-B14F-4D97-AF65-F5344CB8AC3E}">
        <p14:creationId xmlns:p14="http://schemas.microsoft.com/office/powerpoint/2010/main" val="15267001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不安抗辩权</a:t>
            </a:r>
            <a:endParaRPr lang="en-US" dirty="0"/>
          </a:p>
        </p:txBody>
      </p:sp>
      <p:sp>
        <p:nvSpPr>
          <p:cNvPr id="3" name="Content Placeholder 2"/>
          <p:cNvSpPr>
            <a:spLocks noGrp="1"/>
          </p:cNvSpPr>
          <p:nvPr>
            <p:ph idx="1"/>
          </p:nvPr>
        </p:nvSpPr>
        <p:spPr>
          <a:xfrm>
            <a:off x="1451579" y="2015732"/>
            <a:ext cx="9603275" cy="3679012"/>
          </a:xfrm>
        </p:spPr>
        <p:txBody>
          <a:bodyPr>
            <a:normAutofit lnSpcReduction="10000"/>
          </a:bodyPr>
          <a:lstStyle/>
          <a:p>
            <a:r>
              <a:rPr lang="zh-CN" altLang="en-US" dirty="0"/>
              <a:t>概念：当事人互负债务，有先后履行的顺序，先履行一方有确切证据证明另一方丧失履行债务能力时，在对方没有履行或者没有提供担保之前，有权中止合同履行的权利。</a:t>
            </a:r>
            <a:endParaRPr lang="en-US" altLang="zh-CN" dirty="0"/>
          </a:p>
          <a:p>
            <a:r>
              <a:rPr lang="zh-CN" altLang="en-US" dirty="0"/>
              <a:t>确切证据包括：</a:t>
            </a:r>
            <a:endParaRPr lang="en-US" altLang="zh-CN" dirty="0"/>
          </a:p>
          <a:p>
            <a:pPr>
              <a:buFont typeface="Wingdings" charset="2"/>
              <a:buChar char="Ø"/>
            </a:pPr>
            <a:r>
              <a:rPr lang="zh-CN" altLang="en-US" dirty="0"/>
              <a:t>经营状况恶化；</a:t>
            </a:r>
            <a:endParaRPr lang="en-US" altLang="zh-CN" dirty="0"/>
          </a:p>
          <a:p>
            <a:pPr>
              <a:buFont typeface="Wingdings" charset="2"/>
              <a:buChar char="Ø"/>
            </a:pPr>
            <a:r>
              <a:rPr lang="zh-CN" altLang="en-US" dirty="0"/>
              <a:t>转移财产、抽逃资金，以逃避债务；</a:t>
            </a:r>
            <a:endParaRPr lang="en-US" altLang="zh-CN" dirty="0"/>
          </a:p>
          <a:p>
            <a:pPr>
              <a:buFont typeface="Wingdings" charset="2"/>
              <a:buChar char="Ø"/>
            </a:pPr>
            <a:r>
              <a:rPr lang="zh-CN" altLang="en-US" dirty="0"/>
              <a:t>丧失商业信用；</a:t>
            </a:r>
            <a:endParaRPr lang="en-US" altLang="zh-CN" dirty="0"/>
          </a:p>
          <a:p>
            <a:pPr>
              <a:buFont typeface="Wingdings" charset="2"/>
              <a:buChar char="Ø"/>
            </a:pPr>
            <a:r>
              <a:rPr lang="zh-CN" altLang="en-US" dirty="0"/>
              <a:t>有丧失或可能丧失履行债务能力的其他情形。</a:t>
            </a:r>
            <a:endParaRPr lang="en-US" dirty="0"/>
          </a:p>
        </p:txBody>
      </p:sp>
    </p:spTree>
    <p:extLst>
      <p:ext uri="{BB962C8B-B14F-4D97-AF65-F5344CB8AC3E}">
        <p14:creationId xmlns:p14="http://schemas.microsoft.com/office/powerpoint/2010/main" val="874126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不安抗辩权</a:t>
            </a:r>
            <a:endParaRPr lang="en-US" dirty="0"/>
          </a:p>
        </p:txBody>
      </p:sp>
      <p:sp>
        <p:nvSpPr>
          <p:cNvPr id="3" name="Content Placeholder 2"/>
          <p:cNvSpPr>
            <a:spLocks noGrp="1"/>
          </p:cNvSpPr>
          <p:nvPr>
            <p:ph idx="1"/>
          </p:nvPr>
        </p:nvSpPr>
        <p:spPr/>
        <p:txBody>
          <a:bodyPr/>
          <a:lstStyle/>
          <a:p>
            <a:r>
              <a:rPr lang="zh-CN" altLang="en-US" dirty="0"/>
              <a:t>效力：</a:t>
            </a:r>
            <a:endParaRPr lang="en-US" altLang="zh-CN" dirty="0"/>
          </a:p>
          <a:p>
            <a:r>
              <a:rPr lang="zh-CN" altLang="en-US" dirty="0"/>
              <a:t>（</a:t>
            </a:r>
            <a:r>
              <a:rPr lang="en-US" altLang="zh-CN" dirty="0"/>
              <a:t>1</a:t>
            </a:r>
            <a:r>
              <a:rPr lang="zh-CN" altLang="en-US" dirty="0"/>
              <a:t>）中止履行</a:t>
            </a:r>
            <a:endParaRPr lang="en-US" altLang="zh-CN" dirty="0"/>
          </a:p>
          <a:p>
            <a:r>
              <a:rPr lang="zh-CN" altLang="en-US" dirty="0"/>
              <a:t>（</a:t>
            </a:r>
            <a:r>
              <a:rPr lang="en-US" altLang="zh-CN" dirty="0"/>
              <a:t>2</a:t>
            </a:r>
            <a:r>
              <a:rPr lang="zh-CN" altLang="en-US" dirty="0"/>
              <a:t>）解除合同，在一定期限内，对方仍无法履行或者没有提供适当担保，中止履行的一方可以解除合同。</a:t>
            </a:r>
            <a:endParaRPr lang="en-US" altLang="zh-CN" dirty="0"/>
          </a:p>
          <a:p>
            <a:r>
              <a:rPr lang="zh-CN" altLang="en-US" dirty="0"/>
              <a:t>当事人的义务：举证责任、通知义务（通知对方自己要提起不安抗辩权）</a:t>
            </a:r>
            <a:endParaRPr lang="en-US" dirty="0"/>
          </a:p>
        </p:txBody>
      </p:sp>
    </p:spTree>
    <p:extLst>
      <p:ext uri="{BB962C8B-B14F-4D97-AF65-F5344CB8AC3E}">
        <p14:creationId xmlns:p14="http://schemas.microsoft.com/office/powerpoint/2010/main" val="784218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合同的变更</a:t>
            </a:r>
            <a:endParaRPr lang="en-US" dirty="0"/>
          </a:p>
        </p:txBody>
      </p:sp>
      <p:sp>
        <p:nvSpPr>
          <p:cNvPr id="3" name="Content Placeholder 2"/>
          <p:cNvSpPr>
            <a:spLocks noGrp="1"/>
          </p:cNvSpPr>
          <p:nvPr>
            <p:ph idx="1"/>
          </p:nvPr>
        </p:nvSpPr>
        <p:spPr/>
        <p:txBody>
          <a:bodyPr/>
          <a:lstStyle/>
          <a:p>
            <a:r>
              <a:rPr lang="zh-CN" altLang="en-US" dirty="0"/>
              <a:t>在履行过程中，由于主客观情况变化，当事人可以变更合同。</a:t>
            </a:r>
            <a:endParaRPr lang="en-US" altLang="zh-CN" dirty="0"/>
          </a:p>
          <a:p>
            <a:r>
              <a:rPr lang="zh-CN" altLang="en-US" dirty="0"/>
              <a:t>双方协商；</a:t>
            </a:r>
            <a:endParaRPr lang="en-US" altLang="zh-CN" dirty="0"/>
          </a:p>
          <a:p>
            <a:r>
              <a:rPr lang="zh-CN" altLang="en-US" dirty="0"/>
              <a:t>对变更内容约定不明的，视为未变更。</a:t>
            </a:r>
            <a:endParaRPr lang="en-US" altLang="zh-CN" dirty="0"/>
          </a:p>
          <a:p>
            <a:endParaRPr lang="en-US" dirty="0"/>
          </a:p>
        </p:txBody>
      </p:sp>
    </p:spTree>
    <p:extLst>
      <p:ext uri="{BB962C8B-B14F-4D97-AF65-F5344CB8AC3E}">
        <p14:creationId xmlns:p14="http://schemas.microsoft.com/office/powerpoint/2010/main" val="2074522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合同转让</a:t>
            </a:r>
            <a:endParaRPr lang="en-US" dirty="0"/>
          </a:p>
        </p:txBody>
      </p:sp>
      <p:sp>
        <p:nvSpPr>
          <p:cNvPr id="3" name="Content Placeholder 2"/>
          <p:cNvSpPr>
            <a:spLocks noGrp="1"/>
          </p:cNvSpPr>
          <p:nvPr>
            <p:ph idx="1"/>
          </p:nvPr>
        </p:nvSpPr>
        <p:spPr/>
        <p:txBody>
          <a:bodyPr/>
          <a:lstStyle/>
          <a:p>
            <a:r>
              <a:rPr lang="zh-CN" altLang="en-US" dirty="0"/>
              <a:t>一方当事人将其权利、义务转让给第三人。</a:t>
            </a:r>
            <a:endParaRPr lang="en-US" altLang="zh-CN" dirty="0"/>
          </a:p>
          <a:p>
            <a:r>
              <a:rPr lang="zh-CN" altLang="en-US" dirty="0"/>
              <a:t>情况</a:t>
            </a:r>
            <a:r>
              <a:rPr lang="en-US" altLang="zh-CN" dirty="0"/>
              <a:t>1:</a:t>
            </a:r>
            <a:r>
              <a:rPr lang="zh-CN" altLang="en-US" dirty="0"/>
              <a:t>权利转让</a:t>
            </a:r>
            <a:endParaRPr lang="en-US" altLang="zh-CN" dirty="0"/>
          </a:p>
          <a:p>
            <a:r>
              <a:rPr lang="zh-CN" altLang="en-US" dirty="0"/>
              <a:t>受让人成为债权人；附属于主权利的从权利也一并转让；</a:t>
            </a:r>
            <a:endParaRPr lang="en-US" altLang="zh-CN" dirty="0"/>
          </a:p>
          <a:p>
            <a:r>
              <a:rPr lang="zh-CN" altLang="en-US" dirty="0"/>
              <a:t>不得转让的情形： （</a:t>
            </a:r>
            <a:r>
              <a:rPr lang="en-US" altLang="zh-CN" dirty="0"/>
              <a:t>1</a:t>
            </a:r>
            <a:r>
              <a:rPr lang="zh-CN" altLang="en-US" dirty="0"/>
              <a:t>）合同性质不得转让（聘请艺术家为自己表演）；（</a:t>
            </a:r>
            <a:r>
              <a:rPr lang="en-US" altLang="zh-CN" dirty="0"/>
              <a:t>2</a:t>
            </a:r>
            <a:r>
              <a:rPr lang="zh-CN" altLang="en-US" dirty="0"/>
              <a:t>）根据当事人约定不得转让；（</a:t>
            </a:r>
            <a:r>
              <a:rPr lang="en-US" altLang="zh-CN" dirty="0"/>
              <a:t>3</a:t>
            </a:r>
            <a:r>
              <a:rPr lang="zh-CN" altLang="en-US" dirty="0"/>
              <a:t>）依照法律规定不得转让。</a:t>
            </a:r>
            <a:endParaRPr lang="en-US" altLang="zh-CN" dirty="0"/>
          </a:p>
          <a:p>
            <a:r>
              <a:rPr lang="zh-CN" altLang="en-US" b="1" dirty="0"/>
              <a:t>通知债务人</a:t>
            </a:r>
            <a:endParaRPr lang="en-US" altLang="zh-CN" b="1" dirty="0"/>
          </a:p>
          <a:p>
            <a:endParaRPr lang="en-US" dirty="0"/>
          </a:p>
        </p:txBody>
      </p:sp>
    </p:spTree>
    <p:extLst>
      <p:ext uri="{BB962C8B-B14F-4D97-AF65-F5344CB8AC3E}">
        <p14:creationId xmlns:p14="http://schemas.microsoft.com/office/powerpoint/2010/main" val="558993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合同转让</a:t>
            </a:r>
            <a:endParaRPr lang="en-US" dirty="0"/>
          </a:p>
        </p:txBody>
      </p:sp>
      <p:sp>
        <p:nvSpPr>
          <p:cNvPr id="3" name="Content Placeholder 2"/>
          <p:cNvSpPr>
            <a:spLocks noGrp="1"/>
          </p:cNvSpPr>
          <p:nvPr>
            <p:ph idx="1"/>
          </p:nvPr>
        </p:nvSpPr>
        <p:spPr/>
        <p:txBody>
          <a:bodyPr/>
          <a:lstStyle/>
          <a:p>
            <a:r>
              <a:rPr lang="zh-CN" altLang="en-US" dirty="0"/>
              <a:t>情况</a:t>
            </a:r>
            <a:r>
              <a:rPr lang="en-US" altLang="zh-CN" dirty="0"/>
              <a:t>2:</a:t>
            </a:r>
            <a:r>
              <a:rPr lang="zh-CN" altLang="en-US" dirty="0"/>
              <a:t> 合同义务的转移</a:t>
            </a:r>
            <a:endParaRPr lang="en-US" altLang="zh-CN" dirty="0"/>
          </a:p>
          <a:p>
            <a:r>
              <a:rPr lang="zh-CN" altLang="en-US" dirty="0"/>
              <a:t>债务人将合同的义务全部或部分转让给第三人，应当</a:t>
            </a:r>
            <a:r>
              <a:rPr lang="zh-CN" altLang="en-US" b="1" dirty="0"/>
              <a:t>经债权人同意</a:t>
            </a:r>
            <a:r>
              <a:rPr lang="zh-CN" altLang="en-US" dirty="0"/>
              <a:t>。</a:t>
            </a:r>
            <a:endParaRPr lang="en-US" altLang="zh-CN" dirty="0"/>
          </a:p>
          <a:p>
            <a:r>
              <a:rPr lang="zh-CN" altLang="en-US" dirty="0"/>
              <a:t>债权人有权拒绝；</a:t>
            </a:r>
            <a:endParaRPr lang="en-US" altLang="zh-CN" dirty="0"/>
          </a:p>
          <a:p>
            <a:r>
              <a:rPr lang="zh-CN" altLang="en-US" dirty="0"/>
              <a:t>一经债权人同意，第三人就成为新债务人。</a:t>
            </a:r>
            <a:endParaRPr lang="en-US" altLang="zh-CN" dirty="0"/>
          </a:p>
          <a:p>
            <a:r>
              <a:rPr lang="zh-CN" altLang="en-US" dirty="0"/>
              <a:t>情况</a:t>
            </a:r>
            <a:r>
              <a:rPr lang="en-US" altLang="zh-CN" dirty="0"/>
              <a:t>3:</a:t>
            </a:r>
            <a:r>
              <a:rPr lang="zh-CN" altLang="en-US" dirty="0"/>
              <a:t>权利义务转移</a:t>
            </a:r>
            <a:endParaRPr lang="en-US" altLang="zh-CN" dirty="0"/>
          </a:p>
          <a:p>
            <a:r>
              <a:rPr lang="zh-CN" altLang="en-US" dirty="0"/>
              <a:t>当事人经</a:t>
            </a:r>
            <a:r>
              <a:rPr lang="zh-CN" altLang="en-US" b="1" dirty="0"/>
              <a:t>对方同意</a:t>
            </a:r>
            <a:r>
              <a:rPr lang="zh-CN" altLang="en-US" dirty="0"/>
              <a:t>，将自己在合同中的权利义务一并转让。</a:t>
            </a:r>
            <a:endParaRPr lang="en-US" altLang="zh-CN" dirty="0"/>
          </a:p>
          <a:p>
            <a:endParaRPr lang="en-US" dirty="0"/>
          </a:p>
        </p:txBody>
      </p:sp>
    </p:spTree>
    <p:extLst>
      <p:ext uri="{BB962C8B-B14F-4D97-AF65-F5344CB8AC3E}">
        <p14:creationId xmlns:p14="http://schemas.microsoft.com/office/powerpoint/2010/main" val="1506113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六、违约责任（债务</a:t>
            </a:r>
            <a:r>
              <a:rPr lang="zh-CN" altLang="en-US"/>
              <a:t>不履行责任）</a:t>
            </a:r>
            <a:endParaRPr lang="en-US" dirty="0"/>
          </a:p>
        </p:txBody>
      </p:sp>
      <p:sp>
        <p:nvSpPr>
          <p:cNvPr id="3" name="Content Placeholder 2"/>
          <p:cNvSpPr>
            <a:spLocks noGrp="1"/>
          </p:cNvSpPr>
          <p:nvPr>
            <p:ph idx="1"/>
          </p:nvPr>
        </p:nvSpPr>
        <p:spPr>
          <a:xfrm>
            <a:off x="1451579" y="2015732"/>
            <a:ext cx="9603275" cy="3956805"/>
          </a:xfrm>
        </p:spPr>
        <p:txBody>
          <a:bodyPr>
            <a:normAutofit fontScale="92500" lnSpcReduction="20000"/>
          </a:bodyPr>
          <a:lstStyle/>
          <a:p>
            <a:r>
              <a:rPr lang="zh-CN" altLang="en-US" dirty="0"/>
              <a:t>合同一方违反合同约定，造成另一方利益损失时，应当依法承担弥补损失。</a:t>
            </a:r>
            <a:endParaRPr lang="en-US" altLang="zh-CN" dirty="0"/>
          </a:p>
          <a:p>
            <a:r>
              <a:rPr lang="zh-CN" altLang="en-US" dirty="0"/>
              <a:t>条件：违约行为、危害后果、违约行为与危害后果之间存在因果关系。</a:t>
            </a:r>
            <a:endParaRPr lang="en-US" altLang="zh-CN" dirty="0"/>
          </a:p>
          <a:p>
            <a:r>
              <a:rPr lang="zh-CN" altLang="en-US" dirty="0"/>
              <a:t>种类：</a:t>
            </a:r>
            <a:endParaRPr lang="en-US" altLang="zh-CN" dirty="0"/>
          </a:p>
          <a:p>
            <a:pPr marL="457200" indent="-457200">
              <a:buFont typeface="+mj-lt"/>
              <a:buAutoNum type="arabicPeriod"/>
            </a:pPr>
            <a:r>
              <a:rPr lang="zh-CN" altLang="en-US" dirty="0"/>
              <a:t>继续履行；</a:t>
            </a:r>
            <a:endParaRPr lang="en-US" altLang="zh-CN" dirty="0"/>
          </a:p>
          <a:p>
            <a:pPr marL="457200" indent="-457200">
              <a:buFont typeface="+mj-lt"/>
              <a:buAutoNum type="arabicPeriod"/>
            </a:pPr>
            <a:r>
              <a:rPr lang="zh-CN" altLang="en-US" dirty="0"/>
              <a:t>采取补救措施；</a:t>
            </a:r>
            <a:endParaRPr lang="en-US" altLang="zh-CN" dirty="0"/>
          </a:p>
          <a:p>
            <a:pPr marL="457200" indent="-457200">
              <a:buFont typeface="+mj-lt"/>
              <a:buAutoNum type="arabicPeriod"/>
            </a:pPr>
            <a:r>
              <a:rPr lang="zh-CN" altLang="en-US" dirty="0"/>
              <a:t>违约金；</a:t>
            </a:r>
            <a:endParaRPr lang="en-US" altLang="zh-CN" dirty="0"/>
          </a:p>
          <a:p>
            <a:pPr marL="457200" indent="-457200">
              <a:buFont typeface="+mj-lt"/>
              <a:buAutoNum type="arabicPeriod"/>
            </a:pPr>
            <a:r>
              <a:rPr lang="zh-CN" altLang="en-US" dirty="0"/>
              <a:t>损害赔偿；</a:t>
            </a:r>
            <a:endParaRPr lang="en-US" altLang="zh-CN" dirty="0"/>
          </a:p>
          <a:p>
            <a:pPr marL="457200" indent="-457200">
              <a:buFont typeface="+mj-lt"/>
              <a:buAutoNum type="arabicPeriod"/>
            </a:pPr>
            <a:r>
              <a:rPr lang="zh-CN" altLang="en-US" dirty="0"/>
              <a:t>定金。</a:t>
            </a:r>
            <a:endParaRPr lang="en-US" dirty="0"/>
          </a:p>
        </p:txBody>
      </p:sp>
    </p:spTree>
    <p:extLst>
      <p:ext uri="{BB962C8B-B14F-4D97-AF65-F5344CB8AC3E}">
        <p14:creationId xmlns:p14="http://schemas.microsoft.com/office/powerpoint/2010/main" val="19700083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违约金</a:t>
            </a:r>
            <a:endParaRPr lang="en-US" dirty="0"/>
          </a:p>
        </p:txBody>
      </p:sp>
      <p:sp>
        <p:nvSpPr>
          <p:cNvPr id="3" name="Content Placeholder 2"/>
          <p:cNvSpPr>
            <a:spLocks noGrp="1"/>
          </p:cNvSpPr>
          <p:nvPr>
            <p:ph idx="1"/>
          </p:nvPr>
        </p:nvSpPr>
        <p:spPr>
          <a:xfrm>
            <a:off x="1451579" y="2015732"/>
            <a:ext cx="9603275" cy="4118850"/>
          </a:xfrm>
        </p:spPr>
        <p:txBody>
          <a:bodyPr>
            <a:normAutofit fontScale="92500" lnSpcReduction="20000"/>
          </a:bodyPr>
          <a:lstStyle/>
          <a:p>
            <a:r>
              <a:rPr lang="zh-CN" altLang="en-US" dirty="0"/>
              <a:t>定义：当事人约定或法律规定，在一方当事人不履行或不完全履行合同时，向另一方当事人支付的一笔费用或其他给付。</a:t>
            </a:r>
            <a:endParaRPr lang="en-US" altLang="zh-CN" dirty="0"/>
          </a:p>
          <a:p>
            <a:r>
              <a:rPr lang="zh-CN" altLang="en-US" dirty="0"/>
              <a:t>特征：客体是金钱或其他给付（物、行为等）；</a:t>
            </a:r>
            <a:r>
              <a:rPr lang="zh-CN" altLang="en-US" b="1" dirty="0"/>
              <a:t>于违约时支付</a:t>
            </a:r>
            <a:r>
              <a:rPr lang="zh-CN" altLang="en-US" dirty="0"/>
              <a:t>；违约金合同为诺成合同。</a:t>
            </a:r>
            <a:endParaRPr lang="en-US" altLang="zh-CN" dirty="0"/>
          </a:p>
          <a:p>
            <a:r>
              <a:rPr lang="zh-CN" altLang="en-US" dirty="0"/>
              <a:t>意义：保障合同履行；在一方违约时，另一方无需逐项主张损害赔偿，可以直接主张违约金。</a:t>
            </a:r>
            <a:endParaRPr lang="en-US" altLang="zh-CN" dirty="0"/>
          </a:p>
          <a:p>
            <a:r>
              <a:rPr lang="zh-CN" altLang="en-US" dirty="0"/>
              <a:t>种类：</a:t>
            </a:r>
            <a:endParaRPr lang="en-US" altLang="zh-CN" dirty="0"/>
          </a:p>
          <a:p>
            <a:pPr>
              <a:buFont typeface="Wingdings" charset="2"/>
              <a:buChar char="Ø"/>
            </a:pPr>
            <a:r>
              <a:rPr lang="zh-CN" altLang="en-US" dirty="0"/>
              <a:t>惩罚性违约金</a:t>
            </a:r>
            <a:r>
              <a:rPr lang="en-US" altLang="zh-CN" dirty="0"/>
              <a:t>——</a:t>
            </a:r>
            <a:r>
              <a:rPr lang="zh-CN" altLang="en-US" dirty="0"/>
              <a:t>违约金的目的是为了惩罚，在支付违约金之外，还可能支付损害赔偿；</a:t>
            </a:r>
            <a:endParaRPr lang="en-US" altLang="zh-CN" dirty="0"/>
          </a:p>
          <a:p>
            <a:pPr>
              <a:buFont typeface="Wingdings" charset="2"/>
              <a:buChar char="Ø"/>
            </a:pPr>
            <a:r>
              <a:rPr lang="zh-CN" altLang="en-US" dirty="0"/>
              <a:t>赔偿性违约金</a:t>
            </a:r>
            <a:r>
              <a:rPr lang="en-US" altLang="zh-CN" dirty="0"/>
              <a:t>——</a:t>
            </a:r>
            <a:r>
              <a:rPr lang="zh-CN" altLang="en-US" dirty="0"/>
              <a:t>违约金的目的是为了损害赔偿，其数额等于损害赔偿额。</a:t>
            </a:r>
            <a:endParaRPr lang="en-US" altLang="zh-CN" dirty="0"/>
          </a:p>
          <a:p>
            <a:endParaRPr lang="en-US" altLang="zh-CN" dirty="0"/>
          </a:p>
        </p:txBody>
      </p:sp>
    </p:spTree>
    <p:extLst>
      <p:ext uri="{BB962C8B-B14F-4D97-AF65-F5344CB8AC3E}">
        <p14:creationId xmlns:p14="http://schemas.microsoft.com/office/powerpoint/2010/main" val="1215352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违约金</a:t>
            </a:r>
            <a:endParaRPr lang="en-US" dirty="0"/>
          </a:p>
        </p:txBody>
      </p:sp>
      <p:sp>
        <p:nvSpPr>
          <p:cNvPr id="3" name="Content Placeholder 2"/>
          <p:cNvSpPr>
            <a:spLocks noGrp="1"/>
          </p:cNvSpPr>
          <p:nvPr>
            <p:ph idx="1"/>
          </p:nvPr>
        </p:nvSpPr>
        <p:spPr>
          <a:xfrm>
            <a:off x="1451579" y="2015732"/>
            <a:ext cx="9603275" cy="3945230"/>
          </a:xfrm>
        </p:spPr>
        <p:txBody>
          <a:bodyPr>
            <a:normAutofit fontScale="92500" lnSpcReduction="20000"/>
          </a:bodyPr>
          <a:lstStyle/>
          <a:p>
            <a:r>
              <a:rPr lang="zh-CN" altLang="en-US" dirty="0"/>
              <a:t>违约金的调整：</a:t>
            </a:r>
            <a:endParaRPr lang="en-US" altLang="zh-CN" dirty="0"/>
          </a:p>
          <a:p>
            <a:pPr>
              <a:buFont typeface="Wingdings" charset="2"/>
              <a:buChar char="ü"/>
            </a:pPr>
            <a:r>
              <a:rPr lang="zh-CN" altLang="en-US" dirty="0"/>
              <a:t>违约金高低的标准是实际损失（</a:t>
            </a:r>
            <a:r>
              <a:rPr lang="en-US" altLang="zh-CN" dirty="0"/>
              <a:t>actual loss).</a:t>
            </a:r>
          </a:p>
          <a:p>
            <a:pPr>
              <a:buFont typeface="Wingdings" charset="2"/>
              <a:buChar char="ü"/>
            </a:pPr>
            <a:r>
              <a:rPr lang="zh-CN" altLang="en-US" dirty="0"/>
              <a:t>约定的违约金</a:t>
            </a:r>
            <a:r>
              <a:rPr lang="zh-CN" altLang="en-US" b="1" dirty="0"/>
              <a:t>低于</a:t>
            </a:r>
            <a:r>
              <a:rPr lang="zh-CN" altLang="en-US" dirty="0"/>
              <a:t>造成的损失的，当事人可以请求人民法院或者仲裁机构予以增加，增加后的违约金不超过实际损失；</a:t>
            </a:r>
            <a:endParaRPr lang="en-US" altLang="zh-CN" dirty="0"/>
          </a:p>
          <a:p>
            <a:pPr>
              <a:buFont typeface="Wingdings" charset="2"/>
              <a:buChar char="ü"/>
            </a:pPr>
            <a:r>
              <a:rPr lang="zh-CN" altLang="en-US" dirty="0"/>
              <a:t>约定的违约金</a:t>
            </a:r>
            <a:r>
              <a:rPr lang="zh-CN" altLang="en-US" b="1" dirty="0"/>
              <a:t>过分高于</a:t>
            </a:r>
            <a:r>
              <a:rPr lang="zh-CN" altLang="en-US" dirty="0"/>
              <a:t>造成的损失的，当事人可以请求人民法院或者仲裁机构予以适当减少。</a:t>
            </a:r>
            <a:endParaRPr lang="en-US" altLang="zh-CN" dirty="0"/>
          </a:p>
          <a:p>
            <a:pPr>
              <a:buFont typeface="Arial" charset="0"/>
              <a:buChar char="•"/>
            </a:pPr>
            <a:r>
              <a:rPr lang="zh-CN" altLang="en-US" dirty="0"/>
              <a:t>（如果过分高于，法院应以</a:t>
            </a:r>
            <a:r>
              <a:rPr lang="zh-CN" altLang="en-US" b="1" dirty="0"/>
              <a:t>实际损失为基础</a:t>
            </a:r>
            <a:r>
              <a:rPr lang="zh-CN" altLang="en-US" dirty="0"/>
              <a:t>，综合合同履行情况、当事人过错、预期利益等因素，根据公平和诚实信用原则予以衡量）</a:t>
            </a:r>
            <a:endParaRPr lang="en-US" altLang="zh-CN" dirty="0"/>
          </a:p>
          <a:p>
            <a:pPr>
              <a:buFont typeface="Arial" charset="0"/>
              <a:buChar char="•"/>
            </a:pPr>
            <a:r>
              <a:rPr lang="zh-CN" altLang="en-US" dirty="0"/>
              <a:t>当事人就迟延履行约定违约金的，违约方支付违约金后，还应当履行债务。</a:t>
            </a:r>
          </a:p>
          <a:p>
            <a:pPr>
              <a:buFont typeface="Wingdings" charset="2"/>
              <a:buChar char="ü"/>
            </a:pPr>
            <a:endParaRPr lang="zh-CN" altLang="en-US" dirty="0"/>
          </a:p>
          <a:p>
            <a:pPr>
              <a:buFont typeface="Wingdings" charset="2"/>
              <a:buChar char="ü"/>
            </a:pPr>
            <a:endParaRPr lang="en-US" altLang="zh-CN" dirty="0"/>
          </a:p>
          <a:p>
            <a:endParaRPr lang="en-US" dirty="0"/>
          </a:p>
        </p:txBody>
      </p:sp>
    </p:spTree>
    <p:extLst>
      <p:ext uri="{BB962C8B-B14F-4D97-AF65-F5344CB8AC3E}">
        <p14:creationId xmlns:p14="http://schemas.microsoft.com/office/powerpoint/2010/main" val="193493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法的时间效力</a:t>
            </a:r>
            <a:endParaRPr lang="en-US" dirty="0"/>
          </a:p>
        </p:txBody>
      </p:sp>
      <p:sp>
        <p:nvSpPr>
          <p:cNvPr id="3" name="Content Placeholder 2"/>
          <p:cNvSpPr>
            <a:spLocks noGrp="1"/>
          </p:cNvSpPr>
          <p:nvPr>
            <p:ph idx="1"/>
          </p:nvPr>
        </p:nvSpPr>
        <p:spPr/>
        <p:txBody>
          <a:bodyPr>
            <a:normAutofit fontScale="92500"/>
          </a:bodyPr>
          <a:lstStyle/>
          <a:p>
            <a:r>
              <a:rPr lang="zh-CN" altLang="en-US" dirty="0"/>
              <a:t>法的时间效力：何时生效、何时失效</a:t>
            </a:r>
          </a:p>
          <a:p>
            <a:r>
              <a:rPr lang="zh-CN" altLang="en-US" dirty="0"/>
              <a:t>生效的三种形式</a:t>
            </a:r>
            <a:r>
              <a:rPr lang="zh-CN" altLang="en-US" dirty="0" smtClean="0"/>
              <a:t>：</a:t>
            </a:r>
            <a:r>
              <a:rPr lang="en-US" altLang="zh-CN" dirty="0" smtClean="0"/>
              <a:t>1.</a:t>
            </a:r>
            <a:r>
              <a:rPr lang="zh-CN" altLang="en-US" dirty="0" smtClean="0"/>
              <a:t>本</a:t>
            </a:r>
            <a:r>
              <a:rPr lang="zh-CN" altLang="en-US" dirty="0"/>
              <a:t>法自公布之日起实施</a:t>
            </a:r>
            <a:r>
              <a:rPr lang="zh-CN" altLang="en-US" dirty="0" smtClean="0"/>
              <a:t>。</a:t>
            </a:r>
            <a:r>
              <a:rPr lang="en-US" altLang="zh-CN" dirty="0" smtClean="0"/>
              <a:t>2. </a:t>
            </a:r>
            <a:r>
              <a:rPr lang="zh-CN" altLang="en-US" dirty="0" smtClean="0"/>
              <a:t>本法</a:t>
            </a:r>
            <a:r>
              <a:rPr lang="zh-CN" altLang="en-US" dirty="0"/>
              <a:t>自</a:t>
            </a:r>
            <a:r>
              <a:rPr lang="en-US" altLang="zh-CN" dirty="0"/>
              <a:t>X</a:t>
            </a:r>
            <a:r>
              <a:rPr lang="zh-CN" altLang="en-US" dirty="0"/>
              <a:t>年</a:t>
            </a:r>
            <a:r>
              <a:rPr lang="en-US" altLang="zh-CN" dirty="0"/>
              <a:t>X</a:t>
            </a:r>
            <a:r>
              <a:rPr lang="zh-CN" altLang="en-US" dirty="0"/>
              <a:t>月</a:t>
            </a:r>
            <a:r>
              <a:rPr lang="en-US" altLang="zh-CN" dirty="0"/>
              <a:t>X</a:t>
            </a:r>
            <a:r>
              <a:rPr lang="zh-CN" altLang="en-US" dirty="0"/>
              <a:t>日起施行</a:t>
            </a:r>
            <a:r>
              <a:rPr lang="zh-CN" altLang="en-US" dirty="0" smtClean="0"/>
              <a:t>。</a:t>
            </a:r>
            <a:r>
              <a:rPr lang="en-US" altLang="zh-CN" dirty="0" smtClean="0"/>
              <a:t>3. </a:t>
            </a:r>
            <a:r>
              <a:rPr lang="zh-CN" altLang="en-US" dirty="0" smtClean="0"/>
              <a:t>本细则以</a:t>
            </a:r>
            <a:r>
              <a:rPr lang="en-US" altLang="zh-CN" dirty="0" smtClean="0"/>
              <a:t>《</a:t>
            </a:r>
            <a:r>
              <a:rPr lang="zh-CN" altLang="en-US" dirty="0" smtClean="0"/>
              <a:t>外国企业所得税法</a:t>
            </a:r>
            <a:r>
              <a:rPr lang="en-US" altLang="zh-CN" dirty="0" smtClean="0"/>
              <a:t>》</a:t>
            </a:r>
            <a:r>
              <a:rPr lang="zh-CN" altLang="en-US" dirty="0" smtClean="0"/>
              <a:t>的公布实施日期为实施日期。</a:t>
            </a:r>
            <a:endParaRPr lang="zh-CN" altLang="en-US" dirty="0"/>
          </a:p>
          <a:p>
            <a:r>
              <a:rPr lang="zh-CN" altLang="en-US" dirty="0"/>
              <a:t>明示</a:t>
            </a:r>
            <a:r>
              <a:rPr lang="zh-CN" altLang="en-US" dirty="0" smtClean="0"/>
              <a:t>失效：</a:t>
            </a:r>
            <a:r>
              <a:rPr lang="zh-CN" altLang="en-US" dirty="0"/>
              <a:t>例如合同法第四百二十八条　本法自１９９９年１０月１日起施行，</a:t>
            </a:r>
            <a:r>
              <a:rPr lang="en-US" altLang="zh-CN" dirty="0"/>
              <a:t>《</a:t>
            </a:r>
            <a:r>
              <a:rPr lang="zh-CN" altLang="en-US" dirty="0"/>
              <a:t>中华人民共和国经济合同法</a:t>
            </a:r>
            <a:r>
              <a:rPr lang="en-US" altLang="zh-CN" dirty="0"/>
              <a:t>》</a:t>
            </a:r>
            <a:r>
              <a:rPr lang="zh-CN" altLang="en-US" dirty="0"/>
              <a:t>、</a:t>
            </a:r>
            <a:r>
              <a:rPr lang="en-US" altLang="zh-CN" dirty="0"/>
              <a:t>《</a:t>
            </a:r>
            <a:r>
              <a:rPr lang="zh-CN" altLang="en-US" dirty="0"/>
              <a:t>中华人民共和国涉外经济合同法</a:t>
            </a:r>
            <a:r>
              <a:rPr lang="en-US" altLang="zh-CN" dirty="0"/>
              <a:t>》</a:t>
            </a:r>
            <a:r>
              <a:rPr lang="zh-CN" altLang="en-US" dirty="0"/>
              <a:t>、</a:t>
            </a:r>
            <a:r>
              <a:rPr lang="en-US" altLang="zh-CN" dirty="0"/>
              <a:t>《</a:t>
            </a:r>
            <a:r>
              <a:rPr lang="zh-CN" altLang="en-US" dirty="0"/>
              <a:t>中华人民共和国技术合同法</a:t>
            </a:r>
            <a:r>
              <a:rPr lang="en-US" altLang="zh-CN" dirty="0"/>
              <a:t>》</a:t>
            </a:r>
            <a:r>
              <a:rPr lang="zh-CN" altLang="en-US" dirty="0"/>
              <a:t>同时废止。</a:t>
            </a:r>
          </a:p>
          <a:p>
            <a:r>
              <a:rPr lang="zh-CN" altLang="en-US" dirty="0"/>
              <a:t>默示失效：发生法律冲突，下位法自动失效。</a:t>
            </a:r>
          </a:p>
          <a:p>
            <a:r>
              <a:rPr lang="zh-CN" altLang="en-US" dirty="0"/>
              <a:t>法不溯及既往：为使法律稳定、可预测，对被告施行从旧兼从轻原则</a:t>
            </a:r>
            <a:r>
              <a:rPr lang="zh-CN" altLang="en-US" dirty="0" smtClean="0"/>
              <a:t>。</a:t>
            </a:r>
            <a:endParaRPr lang="zh-CN" altLang="en-US" dirty="0"/>
          </a:p>
        </p:txBody>
      </p:sp>
    </p:spTree>
    <p:extLst>
      <p:ext uri="{BB962C8B-B14F-4D97-AF65-F5344CB8AC3E}">
        <p14:creationId xmlns:p14="http://schemas.microsoft.com/office/powerpoint/2010/main" val="186205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定金</a:t>
            </a:r>
            <a:endParaRPr lang="en-US" dirty="0"/>
          </a:p>
        </p:txBody>
      </p:sp>
      <p:sp>
        <p:nvSpPr>
          <p:cNvPr id="3" name="Content Placeholder 2"/>
          <p:cNvSpPr>
            <a:spLocks noGrp="1"/>
          </p:cNvSpPr>
          <p:nvPr>
            <p:ph idx="1"/>
          </p:nvPr>
        </p:nvSpPr>
        <p:spPr/>
        <p:txBody>
          <a:bodyPr>
            <a:normAutofit/>
          </a:bodyPr>
          <a:lstStyle/>
          <a:p>
            <a:r>
              <a:rPr lang="zh-CN" altLang="en-US" dirty="0"/>
              <a:t>定义：合同一方为了担保合同的履行，预先向相对方支付的一笔金钱。</a:t>
            </a:r>
            <a:endParaRPr lang="en-US" altLang="zh-CN" dirty="0"/>
          </a:p>
          <a:p>
            <a:r>
              <a:rPr lang="zh-CN" altLang="en-US" dirty="0"/>
              <a:t>法律后果：</a:t>
            </a:r>
            <a:endParaRPr lang="en-US" altLang="zh-CN" dirty="0"/>
          </a:p>
          <a:p>
            <a:pPr>
              <a:buFont typeface="Wingdings" charset="2"/>
              <a:buChar char="Ø"/>
            </a:pPr>
            <a:r>
              <a:rPr lang="zh-CN" altLang="en-US" dirty="0"/>
              <a:t>合同完全履行，返还定金；</a:t>
            </a:r>
            <a:endParaRPr lang="en-US" altLang="zh-CN" dirty="0"/>
          </a:p>
          <a:p>
            <a:pPr>
              <a:buFont typeface="Wingdings" charset="2"/>
              <a:buChar char="Ø"/>
            </a:pPr>
            <a:r>
              <a:rPr lang="zh-CN" altLang="en-US" dirty="0"/>
              <a:t>支付定金的一方不履行合同，无权要求返还定金；</a:t>
            </a:r>
            <a:endParaRPr lang="en-US" altLang="zh-CN" dirty="0"/>
          </a:p>
          <a:p>
            <a:pPr>
              <a:buFont typeface="Wingdings" charset="2"/>
              <a:buChar char="Ø"/>
            </a:pPr>
            <a:r>
              <a:rPr lang="zh-CN" altLang="en-US" dirty="0"/>
              <a:t>接受定金的一方不履行合同，应双倍返还定金。</a:t>
            </a:r>
            <a:endParaRPr lang="en-US" altLang="zh-CN" dirty="0"/>
          </a:p>
          <a:p>
            <a:pPr>
              <a:buFont typeface="Arial" charset="0"/>
              <a:buChar char="•"/>
            </a:pPr>
            <a:r>
              <a:rPr lang="zh-CN" altLang="en-US" dirty="0"/>
              <a:t>与违约金的区别：定金是预先支付；违约金是违约时支付</a:t>
            </a:r>
            <a:endParaRPr lang="en-US" altLang="zh-CN" dirty="0"/>
          </a:p>
          <a:p>
            <a:pPr>
              <a:buFont typeface="Arial" charset="0"/>
              <a:buChar char="•"/>
            </a:pPr>
            <a:r>
              <a:rPr lang="zh-CN" altLang="en-US" dirty="0"/>
              <a:t>违约金和定金都约定的，可两者选其一；支付定金不足弥补损害的，仍可请求损害赔偿。</a:t>
            </a:r>
            <a:endParaRPr lang="en-US" altLang="zh-CN" dirty="0"/>
          </a:p>
          <a:p>
            <a:pPr>
              <a:buFont typeface="Wingdings" charset="2"/>
              <a:buChar char="Ø"/>
            </a:pPr>
            <a:endParaRPr lang="en-US" altLang="zh-CN" dirty="0"/>
          </a:p>
          <a:p>
            <a:endParaRPr lang="en-US" dirty="0"/>
          </a:p>
        </p:txBody>
      </p:sp>
    </p:spTree>
    <p:extLst>
      <p:ext uri="{BB962C8B-B14F-4D97-AF65-F5344CB8AC3E}">
        <p14:creationId xmlns:p14="http://schemas.microsoft.com/office/powerpoint/2010/main" val="7186399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免责条件</a:t>
            </a:r>
            <a:endParaRPr lang="en-US" dirty="0"/>
          </a:p>
        </p:txBody>
      </p:sp>
      <p:sp>
        <p:nvSpPr>
          <p:cNvPr id="3" name="Content Placeholder 2"/>
          <p:cNvSpPr>
            <a:spLocks noGrp="1"/>
          </p:cNvSpPr>
          <p:nvPr>
            <p:ph idx="1"/>
          </p:nvPr>
        </p:nvSpPr>
        <p:spPr/>
        <p:txBody>
          <a:bodyPr/>
          <a:lstStyle/>
          <a:p>
            <a:r>
              <a:rPr lang="zh-CN" altLang="en-US" dirty="0"/>
              <a:t>免责原因：因不可抗力不能履行合同的。</a:t>
            </a:r>
            <a:endParaRPr lang="en-US" altLang="zh-CN" dirty="0"/>
          </a:p>
          <a:p>
            <a:r>
              <a:rPr lang="zh-CN" altLang="en-US" dirty="0"/>
              <a:t>（不可抗力：不能预见、不能避免、不能克服的客观情况。）</a:t>
            </a:r>
            <a:endParaRPr lang="en-US" altLang="zh-CN" dirty="0"/>
          </a:p>
          <a:p>
            <a:r>
              <a:rPr lang="zh-CN" altLang="en-US" dirty="0"/>
              <a:t>应及时通知对方，以减轻给对方造成的损失，并在合理期限提供不可抗力的证明。</a:t>
            </a:r>
            <a:endParaRPr lang="en-US" altLang="zh-CN" dirty="0"/>
          </a:p>
          <a:p>
            <a:r>
              <a:rPr lang="zh-CN" altLang="en-US" dirty="0"/>
              <a:t>在当事人违约后，对方应采取措施避免损失扩大，否则自己就扩大部分承担责任。</a:t>
            </a:r>
            <a:endParaRPr lang="en-US" altLang="zh-CN" dirty="0"/>
          </a:p>
          <a:p>
            <a:r>
              <a:rPr lang="zh-CN" altLang="en-US" dirty="0"/>
              <a:t>防止扩大的费用由违约方支付。</a:t>
            </a:r>
            <a:endParaRPr lang="en-US" dirty="0"/>
          </a:p>
        </p:txBody>
      </p:sp>
    </p:spTree>
    <p:extLst>
      <p:ext uri="{BB962C8B-B14F-4D97-AF65-F5344CB8AC3E}">
        <p14:creationId xmlns:p14="http://schemas.microsoft.com/office/powerpoint/2010/main" val="796506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争议解决</a:t>
            </a:r>
            <a:endParaRPr lang="en-US" dirty="0"/>
          </a:p>
        </p:txBody>
      </p:sp>
      <p:sp>
        <p:nvSpPr>
          <p:cNvPr id="3" name="Content Placeholder 2"/>
          <p:cNvSpPr>
            <a:spLocks noGrp="1"/>
          </p:cNvSpPr>
          <p:nvPr>
            <p:ph idx="1"/>
          </p:nvPr>
        </p:nvSpPr>
        <p:spPr/>
        <p:txBody>
          <a:bodyPr/>
          <a:lstStyle/>
          <a:p>
            <a:r>
              <a:rPr lang="zh-CN" altLang="en-US" dirty="0"/>
              <a:t>解决方式：和解（协商解决</a:t>
            </a:r>
            <a:r>
              <a:rPr lang="zh-CN" altLang="en-US"/>
              <a:t>）、调解、仲裁、诉讼</a:t>
            </a:r>
            <a:endParaRPr lang="en-US" dirty="0"/>
          </a:p>
        </p:txBody>
      </p:sp>
    </p:spTree>
    <p:extLst>
      <p:ext uri="{BB962C8B-B14F-4D97-AF65-F5344CB8AC3E}">
        <p14:creationId xmlns:p14="http://schemas.microsoft.com/office/powerpoint/2010/main" val="144432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法对人的效力和空间效力</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法对人的效力：</a:t>
            </a:r>
          </a:p>
          <a:p>
            <a:r>
              <a:rPr lang="zh-CN" altLang="en-US" dirty="0"/>
              <a:t>属人主义</a:t>
            </a:r>
          </a:p>
          <a:p>
            <a:r>
              <a:rPr lang="zh-CN" altLang="en-US" dirty="0"/>
              <a:t>属地主义</a:t>
            </a:r>
          </a:p>
          <a:p>
            <a:r>
              <a:rPr lang="zh-CN" altLang="en-US" dirty="0"/>
              <a:t>属人兼属地主义（我国）：一国公民在一国境内适用该国法律，但在国外也要遵守本国法律。</a:t>
            </a:r>
          </a:p>
          <a:p>
            <a:r>
              <a:rPr lang="zh-CN" altLang="en-US" dirty="0"/>
              <a:t>法的空间效力：在什么空间发生效力</a:t>
            </a:r>
          </a:p>
          <a:p>
            <a:r>
              <a:rPr lang="zh-CN" altLang="en-US" dirty="0"/>
              <a:t>在全国范围产生效力：宪法、法律、行政法规</a:t>
            </a:r>
          </a:p>
          <a:p>
            <a:r>
              <a:rPr lang="zh-CN" altLang="en-US" dirty="0"/>
              <a:t>在局部地区产生效力：地方性法规、地方规章</a:t>
            </a:r>
          </a:p>
          <a:p>
            <a:r>
              <a:rPr lang="zh-CN" altLang="en-US" dirty="0"/>
              <a:t>在特殊条件下具有域外</a:t>
            </a:r>
            <a:r>
              <a:rPr lang="zh-CN" altLang="en-US" dirty="0" smtClean="0"/>
              <a:t>效力， 例如</a:t>
            </a:r>
            <a:r>
              <a:rPr lang="zh-CN" altLang="en-US" dirty="0"/>
              <a:t>：</a:t>
            </a:r>
            <a:r>
              <a:rPr lang="zh-CN" altLang="en-US" dirty="0" smtClean="0"/>
              <a:t>企业</a:t>
            </a:r>
            <a:r>
              <a:rPr lang="zh-CN" altLang="en-US" dirty="0"/>
              <a:t>破产法第</a:t>
            </a:r>
            <a:r>
              <a:rPr lang="en-US" dirty="0"/>
              <a:t>5条  </a:t>
            </a:r>
            <a:r>
              <a:rPr lang="zh-CN" altLang="en-US" dirty="0"/>
              <a:t>依照本法开始的破产程序，对债务人在中华人民共和国领域外的财产发生效力。</a:t>
            </a:r>
          </a:p>
        </p:txBody>
      </p:sp>
    </p:spTree>
    <p:extLst>
      <p:ext uri="{BB962C8B-B14F-4D97-AF65-F5344CB8AC3E}">
        <p14:creationId xmlns:p14="http://schemas.microsoft.com/office/powerpoint/2010/main" val="3450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1855</TotalTime>
  <Words>6880</Words>
  <Application>Microsoft Macintosh PowerPoint</Application>
  <PresentationFormat>宽屏</PresentationFormat>
  <Paragraphs>538</Paragraphs>
  <Slides>82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82</vt:i4>
      </vt:variant>
    </vt:vector>
  </HeadingPairs>
  <TitlesOfParts>
    <vt:vector size="91" baseType="lpstr">
      <vt:lpstr>Arial</vt:lpstr>
      <vt:lpstr>Calibri</vt:lpstr>
      <vt:lpstr>Calibri Light</vt:lpstr>
      <vt:lpstr>DengXian</vt:lpstr>
      <vt:lpstr>DengXian Light</vt:lpstr>
      <vt:lpstr>FangSong</vt:lpstr>
      <vt:lpstr>SimSun</vt:lpstr>
      <vt:lpstr>Wingdings</vt:lpstr>
      <vt:lpstr>Office Theme</vt:lpstr>
      <vt:lpstr>经济法</vt:lpstr>
      <vt:lpstr>课程主要内容</vt:lpstr>
      <vt:lpstr>第一章 法学基本理论</vt:lpstr>
      <vt:lpstr>法的概念和特征</vt:lpstr>
      <vt:lpstr> 法律体系和法的渊源</vt:lpstr>
      <vt:lpstr>法的常见分类</vt:lpstr>
      <vt:lpstr>法系</vt:lpstr>
      <vt:lpstr>法的时间效力</vt:lpstr>
      <vt:lpstr>法对人的效力和空间效力</vt:lpstr>
      <vt:lpstr>法律关系</vt:lpstr>
      <vt:lpstr>法律关系的主体</vt:lpstr>
      <vt:lpstr>民事权利能力</vt:lpstr>
      <vt:lpstr>民事行为能力</vt:lpstr>
      <vt:lpstr>法人的分类</vt:lpstr>
      <vt:lpstr>非法人组织的分类</vt:lpstr>
      <vt:lpstr>普通合伙企业和有限合伙企业</vt:lpstr>
      <vt:lpstr>法律关系的内容和客体</vt:lpstr>
      <vt:lpstr>法律关系的变动原因</vt:lpstr>
      <vt:lpstr>合同法</vt:lpstr>
      <vt:lpstr>主要法条</vt:lpstr>
      <vt:lpstr>本章学习重点</vt:lpstr>
      <vt:lpstr>一、合同法概述</vt:lpstr>
      <vt:lpstr>合同的种类</vt:lpstr>
      <vt:lpstr>法定解除</vt:lpstr>
      <vt:lpstr>合同的种类</vt:lpstr>
      <vt:lpstr>合同的种类</vt:lpstr>
      <vt:lpstr>合同的种类</vt:lpstr>
      <vt:lpstr>合同的种类</vt:lpstr>
      <vt:lpstr>合同法的基本原则</vt:lpstr>
      <vt:lpstr>合同的相对性</vt:lpstr>
      <vt:lpstr>合同相对性的例外</vt:lpstr>
      <vt:lpstr>债权人的代位权</vt:lpstr>
      <vt:lpstr>债权人的代位权</vt:lpstr>
      <vt:lpstr>债权人的撤销权</vt:lpstr>
      <vt:lpstr>债权人的撤销权</vt:lpstr>
      <vt:lpstr>债权人的撤销权</vt:lpstr>
      <vt:lpstr>代位权和撤销权的区别</vt:lpstr>
      <vt:lpstr>合同相对性的例外</vt:lpstr>
      <vt:lpstr>三、合同的订立</vt:lpstr>
      <vt:lpstr>合同的订立形式和内容</vt:lpstr>
      <vt:lpstr>合同订立的程序：（一）要约</vt:lpstr>
      <vt:lpstr>要约邀请</vt:lpstr>
      <vt:lpstr>要约的法律效力</vt:lpstr>
      <vt:lpstr>（二）承诺</vt:lpstr>
      <vt:lpstr>承诺的效力</vt:lpstr>
      <vt:lpstr>格式条款</vt:lpstr>
      <vt:lpstr>格式合同</vt:lpstr>
      <vt:lpstr>缔约过失责任</vt:lpstr>
      <vt:lpstr>缔约过失责任的一些常见例子</vt:lpstr>
      <vt:lpstr>缔约过失责任的一些常见例子</vt:lpstr>
      <vt:lpstr>四、合同的效力</vt:lpstr>
      <vt:lpstr>合同的生效</vt:lpstr>
      <vt:lpstr>附条件、附期限合同</vt:lpstr>
      <vt:lpstr>无效合同</vt:lpstr>
      <vt:lpstr>无效合同</vt:lpstr>
      <vt:lpstr>可变更、可撤销合同</vt:lpstr>
      <vt:lpstr>可变更、可撤销合同</vt:lpstr>
      <vt:lpstr>效力待定的合同</vt:lpstr>
      <vt:lpstr>效力待定的合同</vt:lpstr>
      <vt:lpstr>效力待定的合同</vt:lpstr>
      <vt:lpstr>效力待定的合同</vt:lpstr>
      <vt:lpstr>效力待定的合同</vt:lpstr>
      <vt:lpstr>效力待定的合同</vt:lpstr>
      <vt:lpstr>五、合同的履行</vt:lpstr>
      <vt:lpstr>合同履行的规则</vt:lpstr>
      <vt:lpstr>合同履行的规则</vt:lpstr>
      <vt:lpstr>合同履行的规则</vt:lpstr>
      <vt:lpstr>涉及第三人的履行</vt:lpstr>
      <vt:lpstr>抗辩权的行使</vt:lpstr>
      <vt:lpstr>同时履行抗辩权</vt:lpstr>
      <vt:lpstr>先履行抗辩权</vt:lpstr>
      <vt:lpstr>不安抗辩权</vt:lpstr>
      <vt:lpstr>不安抗辩权</vt:lpstr>
      <vt:lpstr>合同的变更</vt:lpstr>
      <vt:lpstr>合同转让</vt:lpstr>
      <vt:lpstr>合同转让</vt:lpstr>
      <vt:lpstr>六、违约责任（债务不履行责任）</vt:lpstr>
      <vt:lpstr>违约金</vt:lpstr>
      <vt:lpstr>违约金</vt:lpstr>
      <vt:lpstr>定金</vt:lpstr>
      <vt:lpstr>免责条件</vt:lpstr>
      <vt:lpstr>争议解决</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合同法</dc:title>
  <dc:creator>Sen La</dc:creator>
  <cp:lastModifiedBy>La Sen</cp:lastModifiedBy>
  <cp:revision>127</cp:revision>
  <dcterms:created xsi:type="dcterms:W3CDTF">2016-09-30T02:50:11Z</dcterms:created>
  <dcterms:modified xsi:type="dcterms:W3CDTF">2019-09-03T12:31:48Z</dcterms:modified>
</cp:coreProperties>
</file>