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06" r:id="rId3"/>
    <p:sldId id="257" r:id="rId4"/>
    <p:sldId id="261" r:id="rId5"/>
    <p:sldId id="260" r:id="rId6"/>
    <p:sldId id="262" r:id="rId7"/>
    <p:sldId id="25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3" r:id="rId17"/>
    <p:sldId id="284" r:id="rId18"/>
    <p:sldId id="285" r:id="rId19"/>
    <p:sldId id="286" r:id="rId20"/>
    <p:sldId id="264" r:id="rId21"/>
    <p:sldId id="280" r:id="rId22"/>
    <p:sldId id="281" r:id="rId23"/>
    <p:sldId id="268" r:id="rId24"/>
    <p:sldId id="305" r:id="rId25"/>
    <p:sldId id="288" r:id="rId26"/>
    <p:sldId id="298" r:id="rId27"/>
    <p:sldId id="287" r:id="rId28"/>
    <p:sldId id="297" r:id="rId29"/>
    <p:sldId id="292" r:id="rId30"/>
    <p:sldId id="293" r:id="rId31"/>
    <p:sldId id="294" r:id="rId32"/>
    <p:sldId id="295" r:id="rId33"/>
    <p:sldId id="296" r:id="rId34"/>
    <p:sldId id="282" r:id="rId35"/>
    <p:sldId id="283" r:id="rId36"/>
    <p:sldId id="300" r:id="rId37"/>
    <p:sldId id="299" r:id="rId38"/>
    <p:sldId id="265" r:id="rId39"/>
    <p:sldId id="258" r:id="rId40"/>
    <p:sldId id="266" r:id="rId41"/>
    <p:sldId id="267" r:id="rId42"/>
    <p:sldId id="269" r:id="rId43"/>
    <p:sldId id="271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81"/>
    <p:restoredTop sz="86504"/>
  </p:normalViewPr>
  <p:slideViewPr>
    <p:cSldViewPr snapToGrid="0" snapToObjects="1">
      <p:cViewPr varScale="1">
        <p:scale>
          <a:sx n="81" d="100"/>
          <a:sy n="81" d="100"/>
        </p:scale>
        <p:origin x="224" y="184"/>
      </p:cViewPr>
      <p:guideLst/>
    </p:cSldViewPr>
  </p:slideViewPr>
  <p:outlineViewPr>
    <p:cViewPr>
      <p:scale>
        <a:sx n="33" d="100"/>
        <a:sy n="33" d="100"/>
      </p:scale>
      <p:origin x="0" y="-42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00B81-824B-464C-9AB5-7FE8D6F10242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93F242-8CB5-D34C-8EB8-AC3F58BD561E}">
      <dgm:prSet phldrT="[Text]"/>
      <dgm:spPr/>
      <dgm:t>
        <a:bodyPr/>
        <a:lstStyle/>
        <a:p>
          <a:r>
            <a:rPr lang="zh-CN" altLang="en-US" dirty="0" smtClean="0"/>
            <a:t>垄断协议</a:t>
          </a:r>
          <a:endParaRPr lang="en-US" dirty="0"/>
        </a:p>
      </dgm:t>
    </dgm:pt>
    <dgm:pt modelId="{3EF51E70-F3A9-0744-A40F-8CBC36E18754}" type="parTrans" cxnId="{74E6A26A-DC5B-CC4A-AC38-50AEBCDB7D54}">
      <dgm:prSet/>
      <dgm:spPr/>
      <dgm:t>
        <a:bodyPr/>
        <a:lstStyle/>
        <a:p>
          <a:endParaRPr lang="en-US"/>
        </a:p>
      </dgm:t>
    </dgm:pt>
    <dgm:pt modelId="{C76F216B-9161-BA48-B6CE-F75DD9F20AF0}" type="sibTrans" cxnId="{74E6A26A-DC5B-CC4A-AC38-50AEBCDB7D54}">
      <dgm:prSet/>
      <dgm:spPr/>
      <dgm:t>
        <a:bodyPr/>
        <a:lstStyle/>
        <a:p>
          <a:endParaRPr lang="en-US"/>
        </a:p>
      </dgm:t>
    </dgm:pt>
    <dgm:pt modelId="{474255A6-FF09-1843-9FBE-CA45EDB92B88}">
      <dgm:prSet phldrT="[Text]"/>
      <dgm:spPr/>
      <dgm:t>
        <a:bodyPr/>
        <a:lstStyle/>
        <a:p>
          <a:r>
            <a:rPr lang="zh-CN" altLang="en-US" dirty="0" smtClean="0"/>
            <a:t>横向垄断协议</a:t>
          </a:r>
          <a:endParaRPr lang="en-US" dirty="0"/>
        </a:p>
      </dgm:t>
    </dgm:pt>
    <dgm:pt modelId="{79B3C04A-58DC-7245-B4A0-D25D9EF8A370}" type="parTrans" cxnId="{2EE2B785-A9E7-0140-B2D6-945AAD0A4DB0}">
      <dgm:prSet/>
      <dgm:spPr/>
      <dgm:t>
        <a:bodyPr/>
        <a:lstStyle/>
        <a:p>
          <a:endParaRPr lang="en-US"/>
        </a:p>
      </dgm:t>
    </dgm:pt>
    <dgm:pt modelId="{A6D4D708-9440-974D-B99D-9FB768780DD7}" type="sibTrans" cxnId="{2EE2B785-A9E7-0140-B2D6-945AAD0A4DB0}">
      <dgm:prSet/>
      <dgm:spPr/>
      <dgm:t>
        <a:bodyPr/>
        <a:lstStyle/>
        <a:p>
          <a:endParaRPr lang="en-US"/>
        </a:p>
      </dgm:t>
    </dgm:pt>
    <dgm:pt modelId="{E3C7BA9E-525E-CE45-8A2E-13632E083728}">
      <dgm:prSet phldrT="[Text]"/>
      <dgm:spPr/>
      <dgm:t>
        <a:bodyPr/>
        <a:lstStyle/>
        <a:p>
          <a:r>
            <a:rPr lang="zh-CN" altLang="en-US" dirty="0" smtClean="0"/>
            <a:t>纵向垄断协议</a:t>
          </a:r>
          <a:endParaRPr lang="en-US" dirty="0"/>
        </a:p>
      </dgm:t>
    </dgm:pt>
    <dgm:pt modelId="{B1F9FFA1-94B4-F642-A2C1-5E223A674CC0}" type="parTrans" cxnId="{983A768D-6CF3-5B42-8975-1237D911C467}">
      <dgm:prSet/>
      <dgm:spPr/>
      <dgm:t>
        <a:bodyPr/>
        <a:lstStyle/>
        <a:p>
          <a:endParaRPr lang="en-US"/>
        </a:p>
      </dgm:t>
    </dgm:pt>
    <dgm:pt modelId="{514D3F3B-4529-1747-B97C-9D0D17AF0873}" type="sibTrans" cxnId="{983A768D-6CF3-5B42-8975-1237D911C467}">
      <dgm:prSet/>
      <dgm:spPr/>
      <dgm:t>
        <a:bodyPr/>
        <a:lstStyle/>
        <a:p>
          <a:endParaRPr lang="en-US"/>
        </a:p>
      </dgm:t>
    </dgm:pt>
    <dgm:pt modelId="{C8E69291-E0F4-9944-AFE1-222FF60C49C8}">
      <dgm:prSet phldrT="[Text]"/>
      <dgm:spPr/>
      <dgm:t>
        <a:bodyPr/>
        <a:lstStyle/>
        <a:p>
          <a:r>
            <a:rPr lang="zh-CN" altLang="en-US" dirty="0" smtClean="0"/>
            <a:t>滥用支配地位</a:t>
          </a:r>
          <a:endParaRPr lang="en-US" dirty="0"/>
        </a:p>
      </dgm:t>
    </dgm:pt>
    <dgm:pt modelId="{6C3E95E3-F25B-6340-B4CA-CA67438E9311}" type="parTrans" cxnId="{10987B21-5471-8449-AAB2-0AF4D961BD95}">
      <dgm:prSet/>
      <dgm:spPr/>
      <dgm:t>
        <a:bodyPr/>
        <a:lstStyle/>
        <a:p>
          <a:endParaRPr lang="en-US"/>
        </a:p>
      </dgm:t>
    </dgm:pt>
    <dgm:pt modelId="{64C8828E-EAAF-4542-ABA3-4993A592B8BA}" type="sibTrans" cxnId="{10987B21-5471-8449-AAB2-0AF4D961BD95}">
      <dgm:prSet/>
      <dgm:spPr/>
      <dgm:t>
        <a:bodyPr/>
        <a:lstStyle/>
        <a:p>
          <a:endParaRPr lang="en-US"/>
        </a:p>
      </dgm:t>
    </dgm:pt>
    <dgm:pt modelId="{D9E298EE-E69E-E640-AA82-D4D58D448ACD}">
      <dgm:prSet phldrT="[Text]"/>
      <dgm:spPr/>
      <dgm:t>
        <a:bodyPr/>
        <a:lstStyle/>
        <a:p>
          <a:r>
            <a:rPr lang="zh-CN" altLang="en-US" dirty="0" smtClean="0"/>
            <a:t>相关市场的界定</a:t>
          </a:r>
          <a:endParaRPr lang="en-US" dirty="0"/>
        </a:p>
      </dgm:t>
    </dgm:pt>
    <dgm:pt modelId="{39421B7E-1C5B-8342-BA1E-14FEF54DD9BA}" type="parTrans" cxnId="{713D37EA-3A5F-4248-B51C-365276496ECA}">
      <dgm:prSet/>
      <dgm:spPr/>
      <dgm:t>
        <a:bodyPr/>
        <a:lstStyle/>
        <a:p>
          <a:endParaRPr lang="en-US"/>
        </a:p>
      </dgm:t>
    </dgm:pt>
    <dgm:pt modelId="{E06C6416-FF53-994D-92EE-5FD8BE8FDEB1}" type="sibTrans" cxnId="{713D37EA-3A5F-4248-B51C-365276496ECA}">
      <dgm:prSet/>
      <dgm:spPr/>
      <dgm:t>
        <a:bodyPr/>
        <a:lstStyle/>
        <a:p>
          <a:endParaRPr lang="en-US"/>
        </a:p>
      </dgm:t>
    </dgm:pt>
    <dgm:pt modelId="{AD370356-95E2-8748-90E8-A38565D867BD}">
      <dgm:prSet phldrT="[Text]"/>
      <dgm:spPr/>
      <dgm:t>
        <a:bodyPr/>
        <a:lstStyle/>
        <a:p>
          <a:r>
            <a:rPr lang="zh-CN" altLang="en-US" dirty="0" smtClean="0"/>
            <a:t>支配地位的确定</a:t>
          </a:r>
          <a:endParaRPr lang="en-US" dirty="0"/>
        </a:p>
      </dgm:t>
    </dgm:pt>
    <dgm:pt modelId="{FD166D07-A07C-5B42-BFD8-572A78C8BE32}" type="parTrans" cxnId="{C1632295-9332-C642-80EA-C43FD86C3665}">
      <dgm:prSet/>
      <dgm:spPr/>
      <dgm:t>
        <a:bodyPr/>
        <a:lstStyle/>
        <a:p>
          <a:endParaRPr lang="en-US"/>
        </a:p>
      </dgm:t>
    </dgm:pt>
    <dgm:pt modelId="{87BF5642-9022-DB44-88E5-9B7560998E66}" type="sibTrans" cxnId="{C1632295-9332-C642-80EA-C43FD86C3665}">
      <dgm:prSet/>
      <dgm:spPr/>
      <dgm:t>
        <a:bodyPr/>
        <a:lstStyle/>
        <a:p>
          <a:endParaRPr lang="en-US"/>
        </a:p>
      </dgm:t>
    </dgm:pt>
    <dgm:pt modelId="{686FC3B4-C718-3142-B969-E1B6EACD9BDC}">
      <dgm:prSet phldrT="[Text]"/>
      <dgm:spPr/>
      <dgm:t>
        <a:bodyPr/>
        <a:lstStyle/>
        <a:p>
          <a:r>
            <a:rPr lang="zh-CN" altLang="en-US" dirty="0" smtClean="0"/>
            <a:t>经营者集中</a:t>
          </a:r>
          <a:endParaRPr lang="en-US" dirty="0"/>
        </a:p>
      </dgm:t>
    </dgm:pt>
    <dgm:pt modelId="{FDE74FE3-0260-C346-AE3F-C4433E9D3789}" type="parTrans" cxnId="{62ADFAA0-D2A4-7F46-8D4E-69897A551BB4}">
      <dgm:prSet/>
      <dgm:spPr/>
      <dgm:t>
        <a:bodyPr/>
        <a:lstStyle/>
        <a:p>
          <a:endParaRPr lang="en-US"/>
        </a:p>
      </dgm:t>
    </dgm:pt>
    <dgm:pt modelId="{4D5D99EE-0409-6E4B-844B-3F8CA432907D}" type="sibTrans" cxnId="{62ADFAA0-D2A4-7F46-8D4E-69897A551BB4}">
      <dgm:prSet/>
      <dgm:spPr/>
      <dgm:t>
        <a:bodyPr/>
        <a:lstStyle/>
        <a:p>
          <a:endParaRPr lang="en-US"/>
        </a:p>
      </dgm:t>
    </dgm:pt>
    <dgm:pt modelId="{003E5D1A-9F09-3041-AFA8-66E6ECA49384}">
      <dgm:prSet phldrT="[Text]"/>
      <dgm:spPr/>
      <dgm:t>
        <a:bodyPr/>
        <a:lstStyle/>
        <a:p>
          <a:r>
            <a:rPr lang="zh-CN" altLang="en-US" dirty="0" smtClean="0"/>
            <a:t>审查程序</a:t>
          </a:r>
          <a:endParaRPr lang="en-US" dirty="0"/>
        </a:p>
      </dgm:t>
    </dgm:pt>
    <dgm:pt modelId="{5CA12947-41FA-A644-86BB-C4AEEC66EA96}" type="parTrans" cxnId="{A0F8D50B-126B-8643-9A3C-06BEEEC6D582}">
      <dgm:prSet/>
      <dgm:spPr/>
      <dgm:t>
        <a:bodyPr/>
        <a:lstStyle/>
        <a:p>
          <a:endParaRPr lang="en-US"/>
        </a:p>
      </dgm:t>
    </dgm:pt>
    <dgm:pt modelId="{B69E6705-9ADC-AA4A-8C6D-D48C838FD5B6}" type="sibTrans" cxnId="{A0F8D50B-126B-8643-9A3C-06BEEEC6D582}">
      <dgm:prSet/>
      <dgm:spPr/>
      <dgm:t>
        <a:bodyPr/>
        <a:lstStyle/>
        <a:p>
          <a:endParaRPr lang="en-US"/>
        </a:p>
      </dgm:t>
    </dgm:pt>
    <dgm:pt modelId="{2B9ECFD1-DEF5-B044-9CEA-7A382F9D9291}">
      <dgm:prSet phldrT="[Text]"/>
      <dgm:spPr/>
      <dgm:t>
        <a:bodyPr/>
        <a:lstStyle/>
        <a:p>
          <a:r>
            <a:rPr lang="zh-CN" altLang="en-US" dirty="0" smtClean="0"/>
            <a:t>合并控制标准</a:t>
          </a:r>
          <a:endParaRPr lang="en-US" dirty="0"/>
        </a:p>
      </dgm:t>
    </dgm:pt>
    <dgm:pt modelId="{85CB6ABB-7676-7243-9D70-630309C6EB8E}" type="parTrans" cxnId="{FC5A7839-6724-BE4A-BE12-617008E75E98}">
      <dgm:prSet/>
      <dgm:spPr/>
      <dgm:t>
        <a:bodyPr/>
        <a:lstStyle/>
        <a:p>
          <a:endParaRPr lang="en-US"/>
        </a:p>
      </dgm:t>
    </dgm:pt>
    <dgm:pt modelId="{893D9FB5-E436-934C-BCE8-652BE967CA75}" type="sibTrans" cxnId="{FC5A7839-6724-BE4A-BE12-617008E75E98}">
      <dgm:prSet/>
      <dgm:spPr/>
      <dgm:t>
        <a:bodyPr/>
        <a:lstStyle/>
        <a:p>
          <a:endParaRPr lang="en-US"/>
        </a:p>
      </dgm:t>
    </dgm:pt>
    <dgm:pt modelId="{35AE3BF9-CBB5-6940-AE69-27013C212669}">
      <dgm:prSet phldrT="[Text]"/>
      <dgm:spPr/>
      <dgm:t>
        <a:bodyPr/>
        <a:lstStyle/>
        <a:p>
          <a:r>
            <a:rPr lang="zh-CN" altLang="en-US" dirty="0" smtClean="0"/>
            <a:t>垄断协议的豁免</a:t>
          </a:r>
          <a:endParaRPr lang="en-US" dirty="0"/>
        </a:p>
      </dgm:t>
    </dgm:pt>
    <dgm:pt modelId="{255D489F-61D1-C84D-ABB1-05C70D880234}" type="parTrans" cxnId="{2EE94CEE-FA6B-3F44-8220-F7DC9772C152}">
      <dgm:prSet/>
      <dgm:spPr/>
      <dgm:t>
        <a:bodyPr/>
        <a:lstStyle/>
        <a:p>
          <a:endParaRPr lang="en-US"/>
        </a:p>
      </dgm:t>
    </dgm:pt>
    <dgm:pt modelId="{ACA9E42C-FD47-6645-9EE9-7F8D13983851}" type="sibTrans" cxnId="{2EE94CEE-FA6B-3F44-8220-F7DC9772C152}">
      <dgm:prSet/>
      <dgm:spPr/>
      <dgm:t>
        <a:bodyPr/>
        <a:lstStyle/>
        <a:p>
          <a:endParaRPr lang="en-US"/>
        </a:p>
      </dgm:t>
    </dgm:pt>
    <dgm:pt modelId="{8877DC63-9ED8-AB49-BB3E-ECA9EC378504}">
      <dgm:prSet/>
      <dgm:spPr/>
      <dgm:t>
        <a:bodyPr/>
        <a:lstStyle/>
        <a:p>
          <a:r>
            <a:rPr lang="zh-CN" altLang="en-US" dirty="0" smtClean="0"/>
            <a:t>滥用支配地位的行为</a:t>
          </a:r>
          <a:endParaRPr lang="en-US" dirty="0"/>
        </a:p>
      </dgm:t>
    </dgm:pt>
    <dgm:pt modelId="{71D95906-C831-224D-BB3C-8848BC55D701}" type="parTrans" cxnId="{F9A856D9-70C8-C241-9E7A-82B5649A6B2A}">
      <dgm:prSet/>
      <dgm:spPr/>
      <dgm:t>
        <a:bodyPr/>
        <a:lstStyle/>
        <a:p>
          <a:endParaRPr lang="en-US"/>
        </a:p>
      </dgm:t>
    </dgm:pt>
    <dgm:pt modelId="{D159A86F-9E86-4245-9ADE-5B5F9AF823CB}" type="sibTrans" cxnId="{F9A856D9-70C8-C241-9E7A-82B5649A6B2A}">
      <dgm:prSet/>
      <dgm:spPr/>
      <dgm:t>
        <a:bodyPr/>
        <a:lstStyle/>
        <a:p>
          <a:endParaRPr lang="en-US"/>
        </a:p>
      </dgm:t>
    </dgm:pt>
    <dgm:pt modelId="{BED00E82-59F6-204C-B19C-DD240F413F70}">
      <dgm:prSet phldrT="[Text]"/>
      <dgm:spPr/>
      <dgm:t>
        <a:bodyPr/>
        <a:lstStyle/>
        <a:p>
          <a:r>
            <a:rPr lang="zh-CN" altLang="en-US" dirty="0" smtClean="0"/>
            <a:t>申报程序</a:t>
          </a:r>
          <a:endParaRPr lang="en-US" dirty="0"/>
        </a:p>
      </dgm:t>
    </dgm:pt>
    <dgm:pt modelId="{3124E3FC-63D6-334F-9C4F-7B375BC831B7}" type="parTrans" cxnId="{C7B60F95-8D88-A64E-8F82-C719E3DA888D}">
      <dgm:prSet/>
      <dgm:spPr/>
      <dgm:t>
        <a:bodyPr/>
        <a:lstStyle/>
        <a:p>
          <a:endParaRPr lang="en-US"/>
        </a:p>
      </dgm:t>
    </dgm:pt>
    <dgm:pt modelId="{8F9D2C46-0DD9-F94E-AADA-37DDA21267DA}" type="sibTrans" cxnId="{C7B60F95-8D88-A64E-8F82-C719E3DA888D}">
      <dgm:prSet/>
      <dgm:spPr/>
      <dgm:t>
        <a:bodyPr/>
        <a:lstStyle/>
        <a:p>
          <a:endParaRPr lang="en-US"/>
        </a:p>
      </dgm:t>
    </dgm:pt>
    <dgm:pt modelId="{60761658-04B3-7540-ADC0-F55901F77940}" type="pres">
      <dgm:prSet presAssocID="{6E400B81-824B-464C-9AB5-7FE8D6F1024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BD2EE7-6412-7640-B37E-11CC2346CACA}" type="pres">
      <dgm:prSet presAssocID="{BB93F242-8CB5-D34C-8EB8-AC3F58BD561E}" presName="compNode" presStyleCnt="0"/>
      <dgm:spPr/>
    </dgm:pt>
    <dgm:pt modelId="{AC7DB667-7942-7E4A-9297-65A800D27133}" type="pres">
      <dgm:prSet presAssocID="{BB93F242-8CB5-D34C-8EB8-AC3F58BD561E}" presName="aNode" presStyleLbl="bgShp" presStyleIdx="0" presStyleCnt="3"/>
      <dgm:spPr/>
      <dgm:t>
        <a:bodyPr/>
        <a:lstStyle/>
        <a:p>
          <a:endParaRPr lang="en-US"/>
        </a:p>
      </dgm:t>
    </dgm:pt>
    <dgm:pt modelId="{B8126764-75C7-9841-8074-0DEB5B04F1FA}" type="pres">
      <dgm:prSet presAssocID="{BB93F242-8CB5-D34C-8EB8-AC3F58BD561E}" presName="textNode" presStyleLbl="bgShp" presStyleIdx="0" presStyleCnt="3"/>
      <dgm:spPr/>
      <dgm:t>
        <a:bodyPr/>
        <a:lstStyle/>
        <a:p>
          <a:endParaRPr lang="en-US"/>
        </a:p>
      </dgm:t>
    </dgm:pt>
    <dgm:pt modelId="{EEB8672A-EC88-CC47-9BC0-85C493D515F1}" type="pres">
      <dgm:prSet presAssocID="{BB93F242-8CB5-D34C-8EB8-AC3F58BD561E}" presName="compChildNode" presStyleCnt="0"/>
      <dgm:spPr/>
    </dgm:pt>
    <dgm:pt modelId="{575AB0FB-7908-5C41-918E-608AF2D3F572}" type="pres">
      <dgm:prSet presAssocID="{BB93F242-8CB5-D34C-8EB8-AC3F58BD561E}" presName="theInnerList" presStyleCnt="0"/>
      <dgm:spPr/>
    </dgm:pt>
    <dgm:pt modelId="{D4C21E18-7546-6E45-B8DD-A05F579758CC}" type="pres">
      <dgm:prSet presAssocID="{474255A6-FF09-1843-9FBE-CA45EDB92B88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C608A-19CA-634A-972C-D31A6B779AEB}" type="pres">
      <dgm:prSet presAssocID="{474255A6-FF09-1843-9FBE-CA45EDB92B88}" presName="aSpace2" presStyleCnt="0"/>
      <dgm:spPr/>
    </dgm:pt>
    <dgm:pt modelId="{3D6F05FF-2AE3-C94C-B90C-2B76A0219CF1}" type="pres">
      <dgm:prSet presAssocID="{E3C7BA9E-525E-CE45-8A2E-13632E083728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11497-A950-EF46-82C2-3411A94FBBDD}" type="pres">
      <dgm:prSet presAssocID="{E3C7BA9E-525E-CE45-8A2E-13632E083728}" presName="aSpace2" presStyleCnt="0"/>
      <dgm:spPr/>
    </dgm:pt>
    <dgm:pt modelId="{F1AC34D7-99BA-7E43-996D-282125B1A171}" type="pres">
      <dgm:prSet presAssocID="{35AE3BF9-CBB5-6940-AE69-27013C212669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D9B60-FB39-8F46-856D-BBBCEBFCE42B}" type="pres">
      <dgm:prSet presAssocID="{BB93F242-8CB5-D34C-8EB8-AC3F58BD561E}" presName="aSpace" presStyleCnt="0"/>
      <dgm:spPr/>
    </dgm:pt>
    <dgm:pt modelId="{EFE2FA0F-EA18-A54F-BA3C-1EC9FC6A518B}" type="pres">
      <dgm:prSet presAssocID="{C8E69291-E0F4-9944-AFE1-222FF60C49C8}" presName="compNode" presStyleCnt="0"/>
      <dgm:spPr/>
    </dgm:pt>
    <dgm:pt modelId="{C63CBD92-D6F7-B445-B45B-A2C8E744E531}" type="pres">
      <dgm:prSet presAssocID="{C8E69291-E0F4-9944-AFE1-222FF60C49C8}" presName="aNode" presStyleLbl="bgShp" presStyleIdx="1" presStyleCnt="3"/>
      <dgm:spPr/>
      <dgm:t>
        <a:bodyPr/>
        <a:lstStyle/>
        <a:p>
          <a:endParaRPr lang="en-US"/>
        </a:p>
      </dgm:t>
    </dgm:pt>
    <dgm:pt modelId="{E56B2A6C-6ADF-A54B-A9AA-131B74C3CBD1}" type="pres">
      <dgm:prSet presAssocID="{C8E69291-E0F4-9944-AFE1-222FF60C49C8}" presName="textNode" presStyleLbl="bgShp" presStyleIdx="1" presStyleCnt="3"/>
      <dgm:spPr/>
      <dgm:t>
        <a:bodyPr/>
        <a:lstStyle/>
        <a:p>
          <a:endParaRPr lang="en-US"/>
        </a:p>
      </dgm:t>
    </dgm:pt>
    <dgm:pt modelId="{FCB1109B-EB1E-A041-85D2-94F48BFA666D}" type="pres">
      <dgm:prSet presAssocID="{C8E69291-E0F4-9944-AFE1-222FF60C49C8}" presName="compChildNode" presStyleCnt="0"/>
      <dgm:spPr/>
    </dgm:pt>
    <dgm:pt modelId="{314DC234-BF3C-3347-8A68-414BABE7E84C}" type="pres">
      <dgm:prSet presAssocID="{C8E69291-E0F4-9944-AFE1-222FF60C49C8}" presName="theInnerList" presStyleCnt="0"/>
      <dgm:spPr/>
    </dgm:pt>
    <dgm:pt modelId="{D6F92085-F2F9-2041-986A-11DE4E635513}" type="pres">
      <dgm:prSet presAssocID="{D9E298EE-E69E-E640-AA82-D4D58D448ACD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5AAB4-3565-DC42-B9FA-FB4E1253ABCD}" type="pres">
      <dgm:prSet presAssocID="{D9E298EE-E69E-E640-AA82-D4D58D448ACD}" presName="aSpace2" presStyleCnt="0"/>
      <dgm:spPr/>
    </dgm:pt>
    <dgm:pt modelId="{8A252BA3-8C2E-7F4A-951F-720B47D8C69F}" type="pres">
      <dgm:prSet presAssocID="{AD370356-95E2-8748-90E8-A38565D867BD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DA283-6225-C240-99CE-76025216F5CC}" type="pres">
      <dgm:prSet presAssocID="{AD370356-95E2-8748-90E8-A38565D867BD}" presName="aSpace2" presStyleCnt="0"/>
      <dgm:spPr/>
    </dgm:pt>
    <dgm:pt modelId="{4ED99949-E122-2342-8A48-BF2032203700}" type="pres">
      <dgm:prSet presAssocID="{8877DC63-9ED8-AB49-BB3E-ECA9EC378504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7C584-1E23-E543-AC8D-73A4CBD54061}" type="pres">
      <dgm:prSet presAssocID="{C8E69291-E0F4-9944-AFE1-222FF60C49C8}" presName="aSpace" presStyleCnt="0"/>
      <dgm:spPr/>
    </dgm:pt>
    <dgm:pt modelId="{2825E3E9-AB3A-9149-B292-F01DB10B1D81}" type="pres">
      <dgm:prSet presAssocID="{686FC3B4-C718-3142-B969-E1B6EACD9BDC}" presName="compNode" presStyleCnt="0"/>
      <dgm:spPr/>
    </dgm:pt>
    <dgm:pt modelId="{4976143A-EE28-394F-98A7-78A71E1FA3FD}" type="pres">
      <dgm:prSet presAssocID="{686FC3B4-C718-3142-B969-E1B6EACD9BDC}" presName="aNode" presStyleLbl="bgShp" presStyleIdx="2" presStyleCnt="3"/>
      <dgm:spPr/>
      <dgm:t>
        <a:bodyPr/>
        <a:lstStyle/>
        <a:p>
          <a:endParaRPr lang="en-US"/>
        </a:p>
      </dgm:t>
    </dgm:pt>
    <dgm:pt modelId="{05F5AFE0-6828-3F45-985B-3D2C9C16C67D}" type="pres">
      <dgm:prSet presAssocID="{686FC3B4-C718-3142-B969-E1B6EACD9BDC}" presName="textNode" presStyleLbl="bgShp" presStyleIdx="2" presStyleCnt="3"/>
      <dgm:spPr/>
      <dgm:t>
        <a:bodyPr/>
        <a:lstStyle/>
        <a:p>
          <a:endParaRPr lang="en-US"/>
        </a:p>
      </dgm:t>
    </dgm:pt>
    <dgm:pt modelId="{674D1B8E-DD55-3E4C-AC37-8A97E4AE48B6}" type="pres">
      <dgm:prSet presAssocID="{686FC3B4-C718-3142-B969-E1B6EACD9BDC}" presName="compChildNode" presStyleCnt="0"/>
      <dgm:spPr/>
    </dgm:pt>
    <dgm:pt modelId="{A18113B4-772E-6F4C-84C9-A43A2E8AFB9B}" type="pres">
      <dgm:prSet presAssocID="{686FC3B4-C718-3142-B969-E1B6EACD9BDC}" presName="theInnerList" presStyleCnt="0"/>
      <dgm:spPr/>
    </dgm:pt>
    <dgm:pt modelId="{B0A44597-B514-A648-98BC-EFDE43B4B947}" type="pres">
      <dgm:prSet presAssocID="{BED00E82-59F6-204C-B19C-DD240F413F70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09CB3-16AA-E544-81E0-4DF58F3868EF}" type="pres">
      <dgm:prSet presAssocID="{BED00E82-59F6-204C-B19C-DD240F413F70}" presName="aSpace2" presStyleCnt="0"/>
      <dgm:spPr/>
    </dgm:pt>
    <dgm:pt modelId="{B158E91B-6E49-EB4C-9FEE-3E0F4F9929F3}" type="pres">
      <dgm:prSet presAssocID="{003E5D1A-9F09-3041-AFA8-66E6ECA49384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8733A-9FBF-E740-8672-D22C0DF124EB}" type="pres">
      <dgm:prSet presAssocID="{003E5D1A-9F09-3041-AFA8-66E6ECA49384}" presName="aSpace2" presStyleCnt="0"/>
      <dgm:spPr/>
    </dgm:pt>
    <dgm:pt modelId="{97F17B5E-EEAD-6445-907D-41E58F9F91A4}" type="pres">
      <dgm:prSet presAssocID="{2B9ECFD1-DEF5-B044-9CEA-7A382F9D9291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6D28BF-D760-D44A-A955-09232EE0F1BD}" type="presOf" srcId="{8877DC63-9ED8-AB49-BB3E-ECA9EC378504}" destId="{4ED99949-E122-2342-8A48-BF2032203700}" srcOrd="0" destOrd="0" presId="urn:microsoft.com/office/officeart/2005/8/layout/lProcess2"/>
    <dgm:cxn modelId="{62ADFAA0-D2A4-7F46-8D4E-69897A551BB4}" srcId="{6E400B81-824B-464C-9AB5-7FE8D6F10242}" destId="{686FC3B4-C718-3142-B969-E1B6EACD9BDC}" srcOrd="2" destOrd="0" parTransId="{FDE74FE3-0260-C346-AE3F-C4433E9D3789}" sibTransId="{4D5D99EE-0409-6E4B-844B-3F8CA432907D}"/>
    <dgm:cxn modelId="{26946CA6-5E6F-5242-B2D8-26CBE847101A}" type="presOf" srcId="{AD370356-95E2-8748-90E8-A38565D867BD}" destId="{8A252BA3-8C2E-7F4A-951F-720B47D8C69F}" srcOrd="0" destOrd="0" presId="urn:microsoft.com/office/officeart/2005/8/layout/lProcess2"/>
    <dgm:cxn modelId="{983A768D-6CF3-5B42-8975-1237D911C467}" srcId="{BB93F242-8CB5-D34C-8EB8-AC3F58BD561E}" destId="{E3C7BA9E-525E-CE45-8A2E-13632E083728}" srcOrd="1" destOrd="0" parTransId="{B1F9FFA1-94B4-F642-A2C1-5E223A674CC0}" sibTransId="{514D3F3B-4529-1747-B97C-9D0D17AF0873}"/>
    <dgm:cxn modelId="{74E6A26A-DC5B-CC4A-AC38-50AEBCDB7D54}" srcId="{6E400B81-824B-464C-9AB5-7FE8D6F10242}" destId="{BB93F242-8CB5-D34C-8EB8-AC3F58BD561E}" srcOrd="0" destOrd="0" parTransId="{3EF51E70-F3A9-0744-A40F-8CBC36E18754}" sibTransId="{C76F216B-9161-BA48-B6CE-F75DD9F20AF0}"/>
    <dgm:cxn modelId="{FC5A7839-6724-BE4A-BE12-617008E75E98}" srcId="{686FC3B4-C718-3142-B969-E1B6EACD9BDC}" destId="{2B9ECFD1-DEF5-B044-9CEA-7A382F9D9291}" srcOrd="2" destOrd="0" parTransId="{85CB6ABB-7676-7243-9D70-630309C6EB8E}" sibTransId="{893D9FB5-E436-934C-BCE8-652BE967CA75}"/>
    <dgm:cxn modelId="{3F1F0DB4-8A5B-9948-A3CE-8486F93CC130}" type="presOf" srcId="{C8E69291-E0F4-9944-AFE1-222FF60C49C8}" destId="{C63CBD92-D6F7-B445-B45B-A2C8E744E531}" srcOrd="0" destOrd="0" presId="urn:microsoft.com/office/officeart/2005/8/layout/lProcess2"/>
    <dgm:cxn modelId="{58DD481F-43BB-E74F-A628-80FCDDFFC672}" type="presOf" srcId="{2B9ECFD1-DEF5-B044-9CEA-7A382F9D9291}" destId="{97F17B5E-EEAD-6445-907D-41E58F9F91A4}" srcOrd="0" destOrd="0" presId="urn:microsoft.com/office/officeart/2005/8/layout/lProcess2"/>
    <dgm:cxn modelId="{8DFDC241-3012-8341-AAF7-68011E62467A}" type="presOf" srcId="{686FC3B4-C718-3142-B969-E1B6EACD9BDC}" destId="{4976143A-EE28-394F-98A7-78A71E1FA3FD}" srcOrd="0" destOrd="0" presId="urn:microsoft.com/office/officeart/2005/8/layout/lProcess2"/>
    <dgm:cxn modelId="{A0F8D50B-126B-8643-9A3C-06BEEEC6D582}" srcId="{686FC3B4-C718-3142-B969-E1B6EACD9BDC}" destId="{003E5D1A-9F09-3041-AFA8-66E6ECA49384}" srcOrd="1" destOrd="0" parTransId="{5CA12947-41FA-A644-86BB-C4AEEC66EA96}" sibTransId="{B69E6705-9ADC-AA4A-8C6D-D48C838FD5B6}"/>
    <dgm:cxn modelId="{11F53D52-A4AD-5E4A-8058-A898B883086F}" type="presOf" srcId="{6E400B81-824B-464C-9AB5-7FE8D6F10242}" destId="{60761658-04B3-7540-ADC0-F55901F77940}" srcOrd="0" destOrd="0" presId="urn:microsoft.com/office/officeart/2005/8/layout/lProcess2"/>
    <dgm:cxn modelId="{C7B60F95-8D88-A64E-8F82-C719E3DA888D}" srcId="{686FC3B4-C718-3142-B969-E1B6EACD9BDC}" destId="{BED00E82-59F6-204C-B19C-DD240F413F70}" srcOrd="0" destOrd="0" parTransId="{3124E3FC-63D6-334F-9C4F-7B375BC831B7}" sibTransId="{8F9D2C46-0DD9-F94E-AADA-37DDA21267DA}"/>
    <dgm:cxn modelId="{10987B21-5471-8449-AAB2-0AF4D961BD95}" srcId="{6E400B81-824B-464C-9AB5-7FE8D6F10242}" destId="{C8E69291-E0F4-9944-AFE1-222FF60C49C8}" srcOrd="1" destOrd="0" parTransId="{6C3E95E3-F25B-6340-B4CA-CA67438E9311}" sibTransId="{64C8828E-EAAF-4542-ABA3-4993A592B8BA}"/>
    <dgm:cxn modelId="{6EB2D096-0145-C84A-BF9D-5432A3F57A90}" type="presOf" srcId="{35AE3BF9-CBB5-6940-AE69-27013C212669}" destId="{F1AC34D7-99BA-7E43-996D-282125B1A171}" srcOrd="0" destOrd="0" presId="urn:microsoft.com/office/officeart/2005/8/layout/lProcess2"/>
    <dgm:cxn modelId="{713D37EA-3A5F-4248-B51C-365276496ECA}" srcId="{C8E69291-E0F4-9944-AFE1-222FF60C49C8}" destId="{D9E298EE-E69E-E640-AA82-D4D58D448ACD}" srcOrd="0" destOrd="0" parTransId="{39421B7E-1C5B-8342-BA1E-14FEF54DD9BA}" sibTransId="{E06C6416-FF53-994D-92EE-5FD8BE8FDEB1}"/>
    <dgm:cxn modelId="{C1632295-9332-C642-80EA-C43FD86C3665}" srcId="{C8E69291-E0F4-9944-AFE1-222FF60C49C8}" destId="{AD370356-95E2-8748-90E8-A38565D867BD}" srcOrd="1" destOrd="0" parTransId="{FD166D07-A07C-5B42-BFD8-572A78C8BE32}" sibTransId="{87BF5642-9022-DB44-88E5-9B7560998E66}"/>
    <dgm:cxn modelId="{EE9E0A20-A3BC-C64F-9AC5-43E35DD0BA9D}" type="presOf" srcId="{686FC3B4-C718-3142-B969-E1B6EACD9BDC}" destId="{05F5AFE0-6828-3F45-985B-3D2C9C16C67D}" srcOrd="1" destOrd="0" presId="urn:microsoft.com/office/officeart/2005/8/layout/lProcess2"/>
    <dgm:cxn modelId="{F9A856D9-70C8-C241-9E7A-82B5649A6B2A}" srcId="{C8E69291-E0F4-9944-AFE1-222FF60C49C8}" destId="{8877DC63-9ED8-AB49-BB3E-ECA9EC378504}" srcOrd="2" destOrd="0" parTransId="{71D95906-C831-224D-BB3C-8848BC55D701}" sibTransId="{D159A86F-9E86-4245-9ADE-5B5F9AF823CB}"/>
    <dgm:cxn modelId="{CA563119-6C95-874D-9479-F3713CA3F20E}" type="presOf" srcId="{E3C7BA9E-525E-CE45-8A2E-13632E083728}" destId="{3D6F05FF-2AE3-C94C-B90C-2B76A0219CF1}" srcOrd="0" destOrd="0" presId="urn:microsoft.com/office/officeart/2005/8/layout/lProcess2"/>
    <dgm:cxn modelId="{7BE06C1A-39CF-CC4A-8DCB-0A713FB253E7}" type="presOf" srcId="{BB93F242-8CB5-D34C-8EB8-AC3F58BD561E}" destId="{AC7DB667-7942-7E4A-9297-65A800D27133}" srcOrd="0" destOrd="0" presId="urn:microsoft.com/office/officeart/2005/8/layout/lProcess2"/>
    <dgm:cxn modelId="{2EE94CEE-FA6B-3F44-8220-F7DC9772C152}" srcId="{BB93F242-8CB5-D34C-8EB8-AC3F58BD561E}" destId="{35AE3BF9-CBB5-6940-AE69-27013C212669}" srcOrd="2" destOrd="0" parTransId="{255D489F-61D1-C84D-ABB1-05C70D880234}" sibTransId="{ACA9E42C-FD47-6645-9EE9-7F8D13983851}"/>
    <dgm:cxn modelId="{40F5C468-FE46-6542-9836-54607CC992F7}" type="presOf" srcId="{BB93F242-8CB5-D34C-8EB8-AC3F58BD561E}" destId="{B8126764-75C7-9841-8074-0DEB5B04F1FA}" srcOrd="1" destOrd="0" presId="urn:microsoft.com/office/officeart/2005/8/layout/lProcess2"/>
    <dgm:cxn modelId="{2EE2B785-A9E7-0140-B2D6-945AAD0A4DB0}" srcId="{BB93F242-8CB5-D34C-8EB8-AC3F58BD561E}" destId="{474255A6-FF09-1843-9FBE-CA45EDB92B88}" srcOrd="0" destOrd="0" parTransId="{79B3C04A-58DC-7245-B4A0-D25D9EF8A370}" sibTransId="{A6D4D708-9440-974D-B99D-9FB768780DD7}"/>
    <dgm:cxn modelId="{1F217AE5-D5E6-D449-9E46-61382734DF40}" type="presOf" srcId="{C8E69291-E0F4-9944-AFE1-222FF60C49C8}" destId="{E56B2A6C-6ADF-A54B-A9AA-131B74C3CBD1}" srcOrd="1" destOrd="0" presId="urn:microsoft.com/office/officeart/2005/8/layout/lProcess2"/>
    <dgm:cxn modelId="{6346E373-8871-CA44-8B35-E23B561506C1}" type="presOf" srcId="{D9E298EE-E69E-E640-AA82-D4D58D448ACD}" destId="{D6F92085-F2F9-2041-986A-11DE4E635513}" srcOrd="0" destOrd="0" presId="urn:microsoft.com/office/officeart/2005/8/layout/lProcess2"/>
    <dgm:cxn modelId="{AAF3F757-9D50-1B42-966C-C78D80636DF8}" type="presOf" srcId="{474255A6-FF09-1843-9FBE-CA45EDB92B88}" destId="{D4C21E18-7546-6E45-B8DD-A05F579758CC}" srcOrd="0" destOrd="0" presId="urn:microsoft.com/office/officeart/2005/8/layout/lProcess2"/>
    <dgm:cxn modelId="{47060108-6B2A-3646-BE0B-FC6BD32B93C3}" type="presOf" srcId="{003E5D1A-9F09-3041-AFA8-66E6ECA49384}" destId="{B158E91B-6E49-EB4C-9FEE-3E0F4F9929F3}" srcOrd="0" destOrd="0" presId="urn:microsoft.com/office/officeart/2005/8/layout/lProcess2"/>
    <dgm:cxn modelId="{04C92302-351D-254D-AA41-F5453E35BF10}" type="presOf" srcId="{BED00E82-59F6-204C-B19C-DD240F413F70}" destId="{B0A44597-B514-A648-98BC-EFDE43B4B947}" srcOrd="0" destOrd="0" presId="urn:microsoft.com/office/officeart/2005/8/layout/lProcess2"/>
    <dgm:cxn modelId="{D20F4F2A-6D3E-7A49-981E-A778A31AE7EE}" type="presParOf" srcId="{60761658-04B3-7540-ADC0-F55901F77940}" destId="{37BD2EE7-6412-7640-B37E-11CC2346CACA}" srcOrd="0" destOrd="0" presId="urn:microsoft.com/office/officeart/2005/8/layout/lProcess2"/>
    <dgm:cxn modelId="{3A12D500-CA0E-AF4D-B944-F3D40FBD0826}" type="presParOf" srcId="{37BD2EE7-6412-7640-B37E-11CC2346CACA}" destId="{AC7DB667-7942-7E4A-9297-65A800D27133}" srcOrd="0" destOrd="0" presId="urn:microsoft.com/office/officeart/2005/8/layout/lProcess2"/>
    <dgm:cxn modelId="{C26D9BBA-1EFE-C64A-9B98-13B65BEAAFC7}" type="presParOf" srcId="{37BD2EE7-6412-7640-B37E-11CC2346CACA}" destId="{B8126764-75C7-9841-8074-0DEB5B04F1FA}" srcOrd="1" destOrd="0" presId="urn:microsoft.com/office/officeart/2005/8/layout/lProcess2"/>
    <dgm:cxn modelId="{61DE2CCD-8DEE-DC47-B93E-A1387A5C7097}" type="presParOf" srcId="{37BD2EE7-6412-7640-B37E-11CC2346CACA}" destId="{EEB8672A-EC88-CC47-9BC0-85C493D515F1}" srcOrd="2" destOrd="0" presId="urn:microsoft.com/office/officeart/2005/8/layout/lProcess2"/>
    <dgm:cxn modelId="{EE958B11-BB4A-F642-98C6-FAE1B3F7A6A6}" type="presParOf" srcId="{EEB8672A-EC88-CC47-9BC0-85C493D515F1}" destId="{575AB0FB-7908-5C41-918E-608AF2D3F572}" srcOrd="0" destOrd="0" presId="urn:microsoft.com/office/officeart/2005/8/layout/lProcess2"/>
    <dgm:cxn modelId="{4257787C-1579-4049-80E1-E2F9BB54836F}" type="presParOf" srcId="{575AB0FB-7908-5C41-918E-608AF2D3F572}" destId="{D4C21E18-7546-6E45-B8DD-A05F579758CC}" srcOrd="0" destOrd="0" presId="urn:microsoft.com/office/officeart/2005/8/layout/lProcess2"/>
    <dgm:cxn modelId="{17F57756-DE07-C945-BF5D-7F1CA04D9079}" type="presParOf" srcId="{575AB0FB-7908-5C41-918E-608AF2D3F572}" destId="{9FCC608A-19CA-634A-972C-D31A6B779AEB}" srcOrd="1" destOrd="0" presId="urn:microsoft.com/office/officeart/2005/8/layout/lProcess2"/>
    <dgm:cxn modelId="{C6157614-B985-2F43-AB3E-E86F19E220D2}" type="presParOf" srcId="{575AB0FB-7908-5C41-918E-608AF2D3F572}" destId="{3D6F05FF-2AE3-C94C-B90C-2B76A0219CF1}" srcOrd="2" destOrd="0" presId="urn:microsoft.com/office/officeart/2005/8/layout/lProcess2"/>
    <dgm:cxn modelId="{41DEDF73-9E19-5E40-8C98-570BF827BA91}" type="presParOf" srcId="{575AB0FB-7908-5C41-918E-608AF2D3F572}" destId="{40611497-A950-EF46-82C2-3411A94FBBDD}" srcOrd="3" destOrd="0" presId="urn:microsoft.com/office/officeart/2005/8/layout/lProcess2"/>
    <dgm:cxn modelId="{1F130FE2-A060-3548-B244-0BC2BC6BE9AB}" type="presParOf" srcId="{575AB0FB-7908-5C41-918E-608AF2D3F572}" destId="{F1AC34D7-99BA-7E43-996D-282125B1A171}" srcOrd="4" destOrd="0" presId="urn:microsoft.com/office/officeart/2005/8/layout/lProcess2"/>
    <dgm:cxn modelId="{8D349B62-7082-D74D-A9DB-76AD035AD3A6}" type="presParOf" srcId="{60761658-04B3-7540-ADC0-F55901F77940}" destId="{491D9B60-FB39-8F46-856D-BBBCEBFCE42B}" srcOrd="1" destOrd="0" presId="urn:microsoft.com/office/officeart/2005/8/layout/lProcess2"/>
    <dgm:cxn modelId="{A4CEEA6A-B87C-6043-BBD8-5F8F863AD3CF}" type="presParOf" srcId="{60761658-04B3-7540-ADC0-F55901F77940}" destId="{EFE2FA0F-EA18-A54F-BA3C-1EC9FC6A518B}" srcOrd="2" destOrd="0" presId="urn:microsoft.com/office/officeart/2005/8/layout/lProcess2"/>
    <dgm:cxn modelId="{782527FE-C6FF-B241-8860-31BAD4A5EA29}" type="presParOf" srcId="{EFE2FA0F-EA18-A54F-BA3C-1EC9FC6A518B}" destId="{C63CBD92-D6F7-B445-B45B-A2C8E744E531}" srcOrd="0" destOrd="0" presId="urn:microsoft.com/office/officeart/2005/8/layout/lProcess2"/>
    <dgm:cxn modelId="{59873996-AF90-2241-99F8-195BDB7F2580}" type="presParOf" srcId="{EFE2FA0F-EA18-A54F-BA3C-1EC9FC6A518B}" destId="{E56B2A6C-6ADF-A54B-A9AA-131B74C3CBD1}" srcOrd="1" destOrd="0" presId="urn:microsoft.com/office/officeart/2005/8/layout/lProcess2"/>
    <dgm:cxn modelId="{19205A28-6768-2D4A-B002-A4B17976A576}" type="presParOf" srcId="{EFE2FA0F-EA18-A54F-BA3C-1EC9FC6A518B}" destId="{FCB1109B-EB1E-A041-85D2-94F48BFA666D}" srcOrd="2" destOrd="0" presId="urn:microsoft.com/office/officeart/2005/8/layout/lProcess2"/>
    <dgm:cxn modelId="{FEEA09E0-EDE1-8149-98B2-A9B3F48D49D8}" type="presParOf" srcId="{FCB1109B-EB1E-A041-85D2-94F48BFA666D}" destId="{314DC234-BF3C-3347-8A68-414BABE7E84C}" srcOrd="0" destOrd="0" presId="urn:microsoft.com/office/officeart/2005/8/layout/lProcess2"/>
    <dgm:cxn modelId="{E5635F18-9ABD-894D-8D39-2FBC041EB31E}" type="presParOf" srcId="{314DC234-BF3C-3347-8A68-414BABE7E84C}" destId="{D6F92085-F2F9-2041-986A-11DE4E635513}" srcOrd="0" destOrd="0" presId="urn:microsoft.com/office/officeart/2005/8/layout/lProcess2"/>
    <dgm:cxn modelId="{E634CA2A-3113-584B-8D84-640E1B0E2317}" type="presParOf" srcId="{314DC234-BF3C-3347-8A68-414BABE7E84C}" destId="{42F5AAB4-3565-DC42-B9FA-FB4E1253ABCD}" srcOrd="1" destOrd="0" presId="urn:microsoft.com/office/officeart/2005/8/layout/lProcess2"/>
    <dgm:cxn modelId="{260A6176-E42C-5B40-8818-3F11BBFEA611}" type="presParOf" srcId="{314DC234-BF3C-3347-8A68-414BABE7E84C}" destId="{8A252BA3-8C2E-7F4A-951F-720B47D8C69F}" srcOrd="2" destOrd="0" presId="urn:microsoft.com/office/officeart/2005/8/layout/lProcess2"/>
    <dgm:cxn modelId="{C4287190-2E67-544E-A1F2-EF8AB48329BD}" type="presParOf" srcId="{314DC234-BF3C-3347-8A68-414BABE7E84C}" destId="{F29DA283-6225-C240-99CE-76025216F5CC}" srcOrd="3" destOrd="0" presId="urn:microsoft.com/office/officeart/2005/8/layout/lProcess2"/>
    <dgm:cxn modelId="{929F8D7C-9F1D-3149-A5D4-938CEA6E782E}" type="presParOf" srcId="{314DC234-BF3C-3347-8A68-414BABE7E84C}" destId="{4ED99949-E122-2342-8A48-BF2032203700}" srcOrd="4" destOrd="0" presId="urn:microsoft.com/office/officeart/2005/8/layout/lProcess2"/>
    <dgm:cxn modelId="{2E2955FC-FFC4-E542-88F2-97A294F60B47}" type="presParOf" srcId="{60761658-04B3-7540-ADC0-F55901F77940}" destId="{E267C584-1E23-E543-AC8D-73A4CBD54061}" srcOrd="3" destOrd="0" presId="urn:microsoft.com/office/officeart/2005/8/layout/lProcess2"/>
    <dgm:cxn modelId="{E5F66F60-4482-DF48-A7A9-6D079A09600B}" type="presParOf" srcId="{60761658-04B3-7540-ADC0-F55901F77940}" destId="{2825E3E9-AB3A-9149-B292-F01DB10B1D81}" srcOrd="4" destOrd="0" presId="urn:microsoft.com/office/officeart/2005/8/layout/lProcess2"/>
    <dgm:cxn modelId="{87B82EEF-8963-E443-9B53-A9378D7D6EFA}" type="presParOf" srcId="{2825E3E9-AB3A-9149-B292-F01DB10B1D81}" destId="{4976143A-EE28-394F-98A7-78A71E1FA3FD}" srcOrd="0" destOrd="0" presId="urn:microsoft.com/office/officeart/2005/8/layout/lProcess2"/>
    <dgm:cxn modelId="{64172A41-AF55-B84A-ABB2-DDE52A18C2B4}" type="presParOf" srcId="{2825E3E9-AB3A-9149-B292-F01DB10B1D81}" destId="{05F5AFE0-6828-3F45-985B-3D2C9C16C67D}" srcOrd="1" destOrd="0" presId="urn:microsoft.com/office/officeart/2005/8/layout/lProcess2"/>
    <dgm:cxn modelId="{43FE3FBC-2AA7-7D4B-A14B-0DA6E923AA31}" type="presParOf" srcId="{2825E3E9-AB3A-9149-B292-F01DB10B1D81}" destId="{674D1B8E-DD55-3E4C-AC37-8A97E4AE48B6}" srcOrd="2" destOrd="0" presId="urn:microsoft.com/office/officeart/2005/8/layout/lProcess2"/>
    <dgm:cxn modelId="{E4352DA4-CA97-F240-9316-2AEE903027D1}" type="presParOf" srcId="{674D1B8E-DD55-3E4C-AC37-8A97E4AE48B6}" destId="{A18113B4-772E-6F4C-84C9-A43A2E8AFB9B}" srcOrd="0" destOrd="0" presId="urn:microsoft.com/office/officeart/2005/8/layout/lProcess2"/>
    <dgm:cxn modelId="{208A2488-EAF5-1D4B-8EB0-188545EC7EDC}" type="presParOf" srcId="{A18113B4-772E-6F4C-84C9-A43A2E8AFB9B}" destId="{B0A44597-B514-A648-98BC-EFDE43B4B947}" srcOrd="0" destOrd="0" presId="urn:microsoft.com/office/officeart/2005/8/layout/lProcess2"/>
    <dgm:cxn modelId="{A390DE92-7A51-C04E-9BA5-E5A024EF206B}" type="presParOf" srcId="{A18113B4-772E-6F4C-84C9-A43A2E8AFB9B}" destId="{5E709CB3-16AA-E544-81E0-4DF58F3868EF}" srcOrd="1" destOrd="0" presId="urn:microsoft.com/office/officeart/2005/8/layout/lProcess2"/>
    <dgm:cxn modelId="{CF0FFF88-E859-4544-9ABA-6C1AFEA6838F}" type="presParOf" srcId="{A18113B4-772E-6F4C-84C9-A43A2E8AFB9B}" destId="{B158E91B-6E49-EB4C-9FEE-3E0F4F9929F3}" srcOrd="2" destOrd="0" presId="urn:microsoft.com/office/officeart/2005/8/layout/lProcess2"/>
    <dgm:cxn modelId="{0618B874-D9AF-A542-8161-E6F590DC8CB4}" type="presParOf" srcId="{A18113B4-772E-6F4C-84C9-A43A2E8AFB9B}" destId="{46B8733A-9FBF-E740-8672-D22C0DF124EB}" srcOrd="3" destOrd="0" presId="urn:microsoft.com/office/officeart/2005/8/layout/lProcess2"/>
    <dgm:cxn modelId="{3FCA01BF-334B-F54D-9938-4DE93CF997D1}" type="presParOf" srcId="{A18113B4-772E-6F4C-84C9-A43A2E8AFB9B}" destId="{97F17B5E-EEAD-6445-907D-41E58F9F91A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8AE41B-84A9-C243-846D-0CB69C182989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C632AC-8460-5B4C-84D8-AD871155A8CA}">
      <dgm:prSet phldrT="[Text]"/>
      <dgm:spPr/>
      <dgm:t>
        <a:bodyPr/>
        <a:lstStyle/>
        <a:p>
          <a:r>
            <a:rPr lang="zh-CN" altLang="en-US" dirty="0" smtClean="0"/>
            <a:t>小麦供应商甲</a:t>
          </a:r>
          <a:endParaRPr lang="en-US" dirty="0"/>
        </a:p>
      </dgm:t>
    </dgm:pt>
    <dgm:pt modelId="{68688DF8-7F83-9746-8F79-ACCD562128F4}" type="parTrans" cxnId="{5702DD9B-0E88-A240-A01C-DEF43EE0D144}">
      <dgm:prSet/>
      <dgm:spPr/>
      <dgm:t>
        <a:bodyPr/>
        <a:lstStyle/>
        <a:p>
          <a:endParaRPr lang="en-US"/>
        </a:p>
      </dgm:t>
    </dgm:pt>
    <dgm:pt modelId="{E20EA9B3-16B1-854A-B4E3-C1F36B14B36E}" type="sibTrans" cxnId="{5702DD9B-0E88-A240-A01C-DEF43EE0D144}">
      <dgm:prSet/>
      <dgm:spPr/>
      <dgm:t>
        <a:bodyPr/>
        <a:lstStyle/>
        <a:p>
          <a:endParaRPr lang="en-US"/>
        </a:p>
      </dgm:t>
    </dgm:pt>
    <dgm:pt modelId="{22ED4880-E852-A84E-99F2-C1EB51A1F484}">
      <dgm:prSet phldrT="[Text]"/>
      <dgm:spPr/>
      <dgm:t>
        <a:bodyPr/>
        <a:lstStyle/>
        <a:p>
          <a:endParaRPr lang="en-US"/>
        </a:p>
      </dgm:t>
    </dgm:pt>
    <dgm:pt modelId="{1929E606-E311-2D48-A30B-A73694E4E109}" type="parTrans" cxnId="{754657BC-A4FD-4D4D-9B65-B1D5A63BC4C7}">
      <dgm:prSet/>
      <dgm:spPr/>
      <dgm:t>
        <a:bodyPr/>
        <a:lstStyle/>
        <a:p>
          <a:endParaRPr lang="en-US"/>
        </a:p>
      </dgm:t>
    </dgm:pt>
    <dgm:pt modelId="{922A6FF5-4AC7-9644-8709-FD2EB9010C23}" type="sibTrans" cxnId="{754657BC-A4FD-4D4D-9B65-B1D5A63BC4C7}">
      <dgm:prSet/>
      <dgm:spPr/>
      <dgm:t>
        <a:bodyPr/>
        <a:lstStyle/>
        <a:p>
          <a:endParaRPr lang="en-US"/>
        </a:p>
      </dgm:t>
    </dgm:pt>
    <dgm:pt modelId="{40633360-CA36-D046-91B1-F16A0B30FA8D}">
      <dgm:prSet phldrT="[Text]"/>
      <dgm:spPr/>
      <dgm:t>
        <a:bodyPr/>
        <a:lstStyle/>
        <a:p>
          <a:r>
            <a:rPr lang="zh-CN" altLang="en-US" dirty="0" smtClean="0"/>
            <a:t>面包师</a:t>
          </a:r>
          <a:endParaRPr lang="en-US" dirty="0"/>
        </a:p>
      </dgm:t>
    </dgm:pt>
    <dgm:pt modelId="{61A9760B-B968-DA4A-9913-98C2EDDA2498}" type="parTrans" cxnId="{E459557E-B339-B745-9219-710E54A22F58}">
      <dgm:prSet/>
      <dgm:spPr/>
      <dgm:t>
        <a:bodyPr/>
        <a:lstStyle/>
        <a:p>
          <a:endParaRPr lang="en-US"/>
        </a:p>
      </dgm:t>
    </dgm:pt>
    <dgm:pt modelId="{3E8191FB-56A2-E94F-9578-10EE66E76157}" type="sibTrans" cxnId="{E459557E-B339-B745-9219-710E54A22F58}">
      <dgm:prSet/>
      <dgm:spPr/>
      <dgm:t>
        <a:bodyPr/>
        <a:lstStyle/>
        <a:p>
          <a:endParaRPr lang="en-US"/>
        </a:p>
      </dgm:t>
    </dgm:pt>
    <dgm:pt modelId="{797D6798-0955-B743-891A-A24E25D5202D}">
      <dgm:prSet phldrT="[Text]"/>
      <dgm:spPr/>
      <dgm:t>
        <a:bodyPr/>
        <a:lstStyle/>
        <a:p>
          <a:r>
            <a:rPr lang="zh-CN" altLang="en-US" dirty="0" smtClean="0"/>
            <a:t>超市</a:t>
          </a:r>
          <a:endParaRPr lang="en-US" dirty="0"/>
        </a:p>
      </dgm:t>
    </dgm:pt>
    <dgm:pt modelId="{62C7A439-91F7-4248-AA46-044CE8F06BF0}" type="parTrans" cxnId="{7E8E4516-5CB4-BA41-8FE7-640ACA44A04C}">
      <dgm:prSet/>
      <dgm:spPr/>
      <dgm:t>
        <a:bodyPr/>
        <a:lstStyle/>
        <a:p>
          <a:endParaRPr lang="en-US"/>
        </a:p>
      </dgm:t>
    </dgm:pt>
    <dgm:pt modelId="{7E112248-E64E-6E4A-BE6D-1BF8D45E855D}" type="sibTrans" cxnId="{7E8E4516-5CB4-BA41-8FE7-640ACA44A04C}">
      <dgm:prSet/>
      <dgm:spPr/>
      <dgm:t>
        <a:bodyPr/>
        <a:lstStyle/>
        <a:p>
          <a:endParaRPr lang="en-US"/>
        </a:p>
      </dgm:t>
    </dgm:pt>
    <dgm:pt modelId="{5550E8CC-6B35-F241-A642-6F88FB7644FB}">
      <dgm:prSet phldrT="[Text]"/>
      <dgm:spPr/>
      <dgm:t>
        <a:bodyPr/>
        <a:lstStyle/>
        <a:p>
          <a:r>
            <a:rPr lang="zh-CN" altLang="en-US" dirty="0" smtClean="0"/>
            <a:t>顾客</a:t>
          </a:r>
          <a:endParaRPr lang="en-US" dirty="0"/>
        </a:p>
      </dgm:t>
    </dgm:pt>
    <dgm:pt modelId="{8A5F5C4D-EB01-A24D-80C4-DEAB7B15C1AF}" type="parTrans" cxnId="{ED0848EC-848F-2644-829A-CFC5D9451438}">
      <dgm:prSet/>
      <dgm:spPr/>
      <dgm:t>
        <a:bodyPr/>
        <a:lstStyle/>
        <a:p>
          <a:endParaRPr lang="en-US"/>
        </a:p>
      </dgm:t>
    </dgm:pt>
    <dgm:pt modelId="{7D307468-9C10-7F47-85FF-3BE2A58F01DC}" type="sibTrans" cxnId="{ED0848EC-848F-2644-829A-CFC5D9451438}">
      <dgm:prSet/>
      <dgm:spPr/>
      <dgm:t>
        <a:bodyPr/>
        <a:lstStyle/>
        <a:p>
          <a:endParaRPr lang="en-US"/>
        </a:p>
      </dgm:t>
    </dgm:pt>
    <dgm:pt modelId="{7E7984F2-4863-4541-8164-206E7A4B9901}" type="pres">
      <dgm:prSet presAssocID="{C88AE41B-84A9-C243-846D-0CB69C18298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74C39EE-782B-804E-833B-55874414DE5B}" type="pres">
      <dgm:prSet presAssocID="{BCC632AC-8460-5B4C-84D8-AD871155A8CA}" presName="composite" presStyleCnt="0"/>
      <dgm:spPr/>
    </dgm:pt>
    <dgm:pt modelId="{F44E04A1-1D27-9743-9C09-5F96D8964342}" type="pres">
      <dgm:prSet presAssocID="{BCC632AC-8460-5B4C-84D8-AD871155A8CA}" presName="bentUpArrow1" presStyleLbl="alignImgPlace1" presStyleIdx="0" presStyleCnt="3"/>
      <dgm:spPr/>
    </dgm:pt>
    <dgm:pt modelId="{B6B2BA51-6E43-5A48-993B-7D736C727E39}" type="pres">
      <dgm:prSet presAssocID="{BCC632AC-8460-5B4C-84D8-AD871155A8CA}" presName="ParentText" presStyleLbl="node1" presStyleIdx="0" presStyleCnt="4" custScaleX="1972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F9322-36D6-CE48-BA0C-1B10D8457360}" type="pres">
      <dgm:prSet presAssocID="{BCC632AC-8460-5B4C-84D8-AD871155A8C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E630C-4AB7-8740-B0F5-9E189AF85951}" type="pres">
      <dgm:prSet presAssocID="{E20EA9B3-16B1-854A-B4E3-C1F36B14B36E}" presName="sibTrans" presStyleCnt="0"/>
      <dgm:spPr/>
    </dgm:pt>
    <dgm:pt modelId="{689D57E4-BEC5-014E-AD0B-E424CF804CBE}" type="pres">
      <dgm:prSet presAssocID="{40633360-CA36-D046-91B1-F16A0B30FA8D}" presName="composite" presStyleCnt="0"/>
      <dgm:spPr/>
    </dgm:pt>
    <dgm:pt modelId="{C7E8F09C-5F70-EF41-9FE8-0635337A3A07}" type="pres">
      <dgm:prSet presAssocID="{40633360-CA36-D046-91B1-F16A0B30FA8D}" presName="bentUpArrow1" presStyleLbl="alignImgPlace1" presStyleIdx="1" presStyleCnt="3" custLinFactNeighborX="47317" custLinFactNeighborY="1738"/>
      <dgm:spPr/>
    </dgm:pt>
    <dgm:pt modelId="{96BE5070-7636-7241-9671-DD7F2A8BEE5E}" type="pres">
      <dgm:prSet presAssocID="{40633360-CA36-D046-91B1-F16A0B30FA8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7A75A-3445-4D4C-8099-08D8B62A75D9}" type="pres">
      <dgm:prSet presAssocID="{40633360-CA36-D046-91B1-F16A0B30FA8D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735E836-16E8-F942-B161-B88098808754}" type="pres">
      <dgm:prSet presAssocID="{3E8191FB-56A2-E94F-9578-10EE66E76157}" presName="sibTrans" presStyleCnt="0"/>
      <dgm:spPr/>
    </dgm:pt>
    <dgm:pt modelId="{C7DA5BCF-9159-6D48-87C5-610BC2743AC5}" type="pres">
      <dgm:prSet presAssocID="{797D6798-0955-B743-891A-A24E25D5202D}" presName="composite" presStyleCnt="0"/>
      <dgm:spPr/>
    </dgm:pt>
    <dgm:pt modelId="{0DB78D90-F1BC-C942-8058-D67B0B25DA4E}" type="pres">
      <dgm:prSet presAssocID="{797D6798-0955-B743-891A-A24E25D5202D}" presName="bentUpArrow1" presStyleLbl="alignImgPlace1" presStyleIdx="2" presStyleCnt="3" custLinFactNeighborX="39686" custLinFactNeighborY="3476"/>
      <dgm:spPr/>
    </dgm:pt>
    <dgm:pt modelId="{E3DC936F-FEF1-E343-8A10-807F6AD9457F}" type="pres">
      <dgm:prSet presAssocID="{797D6798-0955-B743-891A-A24E25D5202D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A77A6-46F5-1F4C-9B04-CE3B2112CE76}" type="pres">
      <dgm:prSet presAssocID="{797D6798-0955-B743-891A-A24E25D5202D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4BEE3B4-44FE-064E-B537-E2341FA82165}" type="pres">
      <dgm:prSet presAssocID="{7E112248-E64E-6E4A-BE6D-1BF8D45E855D}" presName="sibTrans" presStyleCnt="0"/>
      <dgm:spPr/>
    </dgm:pt>
    <dgm:pt modelId="{767BF4B4-38B6-A14F-9468-72A611E6DD17}" type="pres">
      <dgm:prSet presAssocID="{5550E8CC-6B35-F241-A642-6F88FB7644FB}" presName="composite" presStyleCnt="0"/>
      <dgm:spPr/>
    </dgm:pt>
    <dgm:pt modelId="{2A340345-7706-D141-B10A-107A03C6477F}" type="pres">
      <dgm:prSet presAssocID="{5550E8CC-6B35-F241-A642-6F88FB7644F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36F472-E0DA-BC44-8011-41111E87EBA1}" type="presOf" srcId="{5550E8CC-6B35-F241-A642-6F88FB7644FB}" destId="{2A340345-7706-D141-B10A-107A03C6477F}" srcOrd="0" destOrd="0" presId="urn:microsoft.com/office/officeart/2005/8/layout/StepDownProcess"/>
    <dgm:cxn modelId="{CB845572-5C3B-B849-80C2-556BDAA1F378}" type="presOf" srcId="{C88AE41B-84A9-C243-846D-0CB69C182989}" destId="{7E7984F2-4863-4541-8164-206E7A4B9901}" srcOrd="0" destOrd="0" presId="urn:microsoft.com/office/officeart/2005/8/layout/StepDownProcess"/>
    <dgm:cxn modelId="{BEFE7300-21D3-7140-8056-88FA4FD99A74}" type="presOf" srcId="{BCC632AC-8460-5B4C-84D8-AD871155A8CA}" destId="{B6B2BA51-6E43-5A48-993B-7D736C727E39}" srcOrd="0" destOrd="0" presId="urn:microsoft.com/office/officeart/2005/8/layout/StepDownProcess"/>
    <dgm:cxn modelId="{1A754B63-FF76-A84D-B03A-60A43B8F1D1A}" type="presOf" srcId="{22ED4880-E852-A84E-99F2-C1EB51A1F484}" destId="{936F9322-36D6-CE48-BA0C-1B10D8457360}" srcOrd="0" destOrd="0" presId="urn:microsoft.com/office/officeart/2005/8/layout/StepDownProcess"/>
    <dgm:cxn modelId="{754657BC-A4FD-4D4D-9B65-B1D5A63BC4C7}" srcId="{BCC632AC-8460-5B4C-84D8-AD871155A8CA}" destId="{22ED4880-E852-A84E-99F2-C1EB51A1F484}" srcOrd="0" destOrd="0" parTransId="{1929E606-E311-2D48-A30B-A73694E4E109}" sibTransId="{922A6FF5-4AC7-9644-8709-FD2EB9010C23}"/>
    <dgm:cxn modelId="{ED0848EC-848F-2644-829A-CFC5D9451438}" srcId="{C88AE41B-84A9-C243-846D-0CB69C182989}" destId="{5550E8CC-6B35-F241-A642-6F88FB7644FB}" srcOrd="3" destOrd="0" parTransId="{8A5F5C4D-EB01-A24D-80C4-DEAB7B15C1AF}" sibTransId="{7D307468-9C10-7F47-85FF-3BE2A58F01DC}"/>
    <dgm:cxn modelId="{7E8E4516-5CB4-BA41-8FE7-640ACA44A04C}" srcId="{C88AE41B-84A9-C243-846D-0CB69C182989}" destId="{797D6798-0955-B743-891A-A24E25D5202D}" srcOrd="2" destOrd="0" parTransId="{62C7A439-91F7-4248-AA46-044CE8F06BF0}" sibTransId="{7E112248-E64E-6E4A-BE6D-1BF8D45E855D}"/>
    <dgm:cxn modelId="{004053D0-BC67-BD4F-B66E-FAF3F878F4A4}" type="presOf" srcId="{40633360-CA36-D046-91B1-F16A0B30FA8D}" destId="{96BE5070-7636-7241-9671-DD7F2A8BEE5E}" srcOrd="0" destOrd="0" presId="urn:microsoft.com/office/officeart/2005/8/layout/StepDownProcess"/>
    <dgm:cxn modelId="{DF756D8D-5F22-BA43-BD70-0E5B5FBAD4D7}" type="presOf" srcId="{797D6798-0955-B743-891A-A24E25D5202D}" destId="{E3DC936F-FEF1-E343-8A10-807F6AD9457F}" srcOrd="0" destOrd="0" presId="urn:microsoft.com/office/officeart/2005/8/layout/StepDownProcess"/>
    <dgm:cxn modelId="{5702DD9B-0E88-A240-A01C-DEF43EE0D144}" srcId="{C88AE41B-84A9-C243-846D-0CB69C182989}" destId="{BCC632AC-8460-5B4C-84D8-AD871155A8CA}" srcOrd="0" destOrd="0" parTransId="{68688DF8-7F83-9746-8F79-ACCD562128F4}" sibTransId="{E20EA9B3-16B1-854A-B4E3-C1F36B14B36E}"/>
    <dgm:cxn modelId="{E459557E-B339-B745-9219-710E54A22F58}" srcId="{C88AE41B-84A9-C243-846D-0CB69C182989}" destId="{40633360-CA36-D046-91B1-F16A0B30FA8D}" srcOrd="1" destOrd="0" parTransId="{61A9760B-B968-DA4A-9913-98C2EDDA2498}" sibTransId="{3E8191FB-56A2-E94F-9578-10EE66E76157}"/>
    <dgm:cxn modelId="{B6FCD701-EFB2-4B4B-819C-BF421167DF16}" type="presParOf" srcId="{7E7984F2-4863-4541-8164-206E7A4B9901}" destId="{074C39EE-782B-804E-833B-55874414DE5B}" srcOrd="0" destOrd="0" presId="urn:microsoft.com/office/officeart/2005/8/layout/StepDownProcess"/>
    <dgm:cxn modelId="{64094B94-9386-A34E-8248-0998BDE607EE}" type="presParOf" srcId="{074C39EE-782B-804E-833B-55874414DE5B}" destId="{F44E04A1-1D27-9743-9C09-5F96D8964342}" srcOrd="0" destOrd="0" presId="urn:microsoft.com/office/officeart/2005/8/layout/StepDownProcess"/>
    <dgm:cxn modelId="{B84BAF58-F56E-B448-AF0D-56F6326D56B3}" type="presParOf" srcId="{074C39EE-782B-804E-833B-55874414DE5B}" destId="{B6B2BA51-6E43-5A48-993B-7D736C727E39}" srcOrd="1" destOrd="0" presId="urn:microsoft.com/office/officeart/2005/8/layout/StepDownProcess"/>
    <dgm:cxn modelId="{A43773CE-B6D7-4548-9AA3-FA6B79173BFB}" type="presParOf" srcId="{074C39EE-782B-804E-833B-55874414DE5B}" destId="{936F9322-36D6-CE48-BA0C-1B10D8457360}" srcOrd="2" destOrd="0" presId="urn:microsoft.com/office/officeart/2005/8/layout/StepDownProcess"/>
    <dgm:cxn modelId="{FD502742-3D26-AC43-B5FC-D6D6CE2AB45F}" type="presParOf" srcId="{7E7984F2-4863-4541-8164-206E7A4B9901}" destId="{76AE630C-4AB7-8740-B0F5-9E189AF85951}" srcOrd="1" destOrd="0" presId="urn:microsoft.com/office/officeart/2005/8/layout/StepDownProcess"/>
    <dgm:cxn modelId="{A27D3F94-4AB4-F544-BE3A-7A363C04D5C1}" type="presParOf" srcId="{7E7984F2-4863-4541-8164-206E7A4B9901}" destId="{689D57E4-BEC5-014E-AD0B-E424CF804CBE}" srcOrd="2" destOrd="0" presId="urn:microsoft.com/office/officeart/2005/8/layout/StepDownProcess"/>
    <dgm:cxn modelId="{1183DE8E-E5BA-F74E-9D8C-4475F92F88FB}" type="presParOf" srcId="{689D57E4-BEC5-014E-AD0B-E424CF804CBE}" destId="{C7E8F09C-5F70-EF41-9FE8-0635337A3A07}" srcOrd="0" destOrd="0" presId="urn:microsoft.com/office/officeart/2005/8/layout/StepDownProcess"/>
    <dgm:cxn modelId="{7EA6C8FB-73F3-BC4C-B8C6-3D01B2534131}" type="presParOf" srcId="{689D57E4-BEC5-014E-AD0B-E424CF804CBE}" destId="{96BE5070-7636-7241-9671-DD7F2A8BEE5E}" srcOrd="1" destOrd="0" presId="urn:microsoft.com/office/officeart/2005/8/layout/StepDownProcess"/>
    <dgm:cxn modelId="{0490B239-5C78-6447-BDBB-D07A25E25F05}" type="presParOf" srcId="{689D57E4-BEC5-014E-AD0B-E424CF804CBE}" destId="{EBF7A75A-3445-4D4C-8099-08D8B62A75D9}" srcOrd="2" destOrd="0" presId="urn:microsoft.com/office/officeart/2005/8/layout/StepDownProcess"/>
    <dgm:cxn modelId="{91E35FBF-5415-C24A-8D9F-0717AA47A7DF}" type="presParOf" srcId="{7E7984F2-4863-4541-8164-206E7A4B9901}" destId="{9735E836-16E8-F942-B161-B88098808754}" srcOrd="3" destOrd="0" presId="urn:microsoft.com/office/officeart/2005/8/layout/StepDownProcess"/>
    <dgm:cxn modelId="{DAF3AE99-DD5D-3044-B8FB-425E9617C7ED}" type="presParOf" srcId="{7E7984F2-4863-4541-8164-206E7A4B9901}" destId="{C7DA5BCF-9159-6D48-87C5-610BC2743AC5}" srcOrd="4" destOrd="0" presId="urn:microsoft.com/office/officeart/2005/8/layout/StepDownProcess"/>
    <dgm:cxn modelId="{6A72F44A-0D76-0649-9361-5AFE91745D99}" type="presParOf" srcId="{C7DA5BCF-9159-6D48-87C5-610BC2743AC5}" destId="{0DB78D90-F1BC-C942-8058-D67B0B25DA4E}" srcOrd="0" destOrd="0" presId="urn:microsoft.com/office/officeart/2005/8/layout/StepDownProcess"/>
    <dgm:cxn modelId="{E16F0C9F-A1E1-D241-95B8-AD7A75628014}" type="presParOf" srcId="{C7DA5BCF-9159-6D48-87C5-610BC2743AC5}" destId="{E3DC936F-FEF1-E343-8A10-807F6AD9457F}" srcOrd="1" destOrd="0" presId="urn:microsoft.com/office/officeart/2005/8/layout/StepDownProcess"/>
    <dgm:cxn modelId="{770E1D34-E154-F940-8DAC-639362DD3A1A}" type="presParOf" srcId="{C7DA5BCF-9159-6D48-87C5-610BC2743AC5}" destId="{2A5A77A6-46F5-1F4C-9B04-CE3B2112CE76}" srcOrd="2" destOrd="0" presId="urn:microsoft.com/office/officeart/2005/8/layout/StepDownProcess"/>
    <dgm:cxn modelId="{71CD809B-3130-EA4C-8B22-978492CDF4B9}" type="presParOf" srcId="{7E7984F2-4863-4541-8164-206E7A4B9901}" destId="{14BEE3B4-44FE-064E-B537-E2341FA82165}" srcOrd="5" destOrd="0" presId="urn:microsoft.com/office/officeart/2005/8/layout/StepDownProcess"/>
    <dgm:cxn modelId="{0D375E17-B24F-3045-8009-CD5D713EF157}" type="presParOf" srcId="{7E7984F2-4863-4541-8164-206E7A4B9901}" destId="{767BF4B4-38B6-A14F-9468-72A611E6DD17}" srcOrd="6" destOrd="0" presId="urn:microsoft.com/office/officeart/2005/8/layout/StepDownProcess"/>
    <dgm:cxn modelId="{E1175807-8617-D042-9261-03CC386921CA}" type="presParOf" srcId="{767BF4B4-38B6-A14F-9468-72A611E6DD17}" destId="{2A340345-7706-D141-B10A-107A03C6477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02C5F7-FA65-8446-8672-F5232E4039EB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DC5BAB-3616-844A-909F-925CF6A85F9D}">
      <dgm:prSet phldrT="[Text]"/>
      <dgm:spPr/>
      <dgm:t>
        <a:bodyPr/>
        <a:lstStyle/>
        <a:p>
          <a:r>
            <a:rPr lang="zh-CN" altLang="en-US" dirty="0" smtClean="0"/>
            <a:t>国有经济占控制地位的关系国民经济命脉和国家安全的行业</a:t>
          </a:r>
          <a:endParaRPr lang="en-US" dirty="0"/>
        </a:p>
      </dgm:t>
    </dgm:pt>
    <dgm:pt modelId="{9928AE3A-8BB3-7D43-B14E-117141A6C2DF}" type="parTrans" cxnId="{59B22ACC-50AE-DA4E-A54F-461E362A05FE}">
      <dgm:prSet/>
      <dgm:spPr/>
      <dgm:t>
        <a:bodyPr/>
        <a:lstStyle/>
        <a:p>
          <a:endParaRPr lang="en-US"/>
        </a:p>
      </dgm:t>
    </dgm:pt>
    <dgm:pt modelId="{87283B70-F274-F14E-988F-BA77AD55091F}" type="sibTrans" cxnId="{59B22ACC-50AE-DA4E-A54F-461E362A05FE}">
      <dgm:prSet/>
      <dgm:spPr/>
      <dgm:t>
        <a:bodyPr/>
        <a:lstStyle/>
        <a:p>
          <a:endParaRPr lang="en-US"/>
        </a:p>
      </dgm:t>
    </dgm:pt>
    <dgm:pt modelId="{34FB39AF-C682-0D4B-85A8-B68F640CD647}">
      <dgm:prSet phldrT="[Text]"/>
      <dgm:spPr/>
      <dgm:t>
        <a:bodyPr/>
        <a:lstStyle/>
        <a:p>
          <a:r>
            <a:rPr lang="zh-CN" altLang="en-US" dirty="0" smtClean="0"/>
            <a:t>重大基础设施、重要矿产资源（煤气、电力电网、电信、煤炭等）</a:t>
          </a:r>
          <a:endParaRPr lang="en-US" dirty="0"/>
        </a:p>
      </dgm:t>
    </dgm:pt>
    <dgm:pt modelId="{F1D5127D-D5EC-9B4D-A176-1DF9F5CCCCAB}" type="parTrans" cxnId="{39B35806-62A7-614E-AC6E-36E3B5655D4D}">
      <dgm:prSet/>
      <dgm:spPr/>
      <dgm:t>
        <a:bodyPr/>
        <a:lstStyle/>
        <a:p>
          <a:endParaRPr lang="en-US"/>
        </a:p>
      </dgm:t>
    </dgm:pt>
    <dgm:pt modelId="{21B18DB6-030F-1045-93A1-627AC0EDAE70}" type="sibTrans" cxnId="{39B35806-62A7-614E-AC6E-36E3B5655D4D}">
      <dgm:prSet/>
      <dgm:spPr/>
      <dgm:t>
        <a:bodyPr/>
        <a:lstStyle/>
        <a:p>
          <a:endParaRPr lang="en-US"/>
        </a:p>
      </dgm:t>
    </dgm:pt>
    <dgm:pt modelId="{A952A012-95B4-B248-9DEE-6E5570B31DD9}">
      <dgm:prSet phldrT="[Text]"/>
      <dgm:spPr/>
      <dgm:t>
        <a:bodyPr/>
        <a:lstStyle/>
        <a:p>
          <a:r>
            <a:rPr lang="zh-CN" altLang="en-US" dirty="0" smtClean="0"/>
            <a:t>依法实施专营专卖的行业</a:t>
          </a:r>
          <a:endParaRPr lang="en-US" dirty="0"/>
        </a:p>
      </dgm:t>
    </dgm:pt>
    <dgm:pt modelId="{DC31599C-FFE1-2A42-AB7B-98AB6190F5A7}" type="parTrans" cxnId="{23FEF15C-19B3-5244-8416-D7DFC86D7DC0}">
      <dgm:prSet/>
      <dgm:spPr/>
      <dgm:t>
        <a:bodyPr/>
        <a:lstStyle/>
        <a:p>
          <a:endParaRPr lang="en-US"/>
        </a:p>
      </dgm:t>
    </dgm:pt>
    <dgm:pt modelId="{E7AF57F5-C1A5-0143-B802-E74F3C6C71B0}" type="sibTrans" cxnId="{23FEF15C-19B3-5244-8416-D7DFC86D7DC0}">
      <dgm:prSet/>
      <dgm:spPr/>
      <dgm:t>
        <a:bodyPr/>
        <a:lstStyle/>
        <a:p>
          <a:endParaRPr lang="en-US"/>
        </a:p>
      </dgm:t>
    </dgm:pt>
    <dgm:pt modelId="{24DFB000-D855-7346-A6B8-80F878F33C87}">
      <dgm:prSet phldrT="[Text]"/>
      <dgm:spPr/>
      <dgm:t>
        <a:bodyPr/>
        <a:lstStyle/>
        <a:p>
          <a:r>
            <a:rPr lang="zh-CN" altLang="en-US" dirty="0" smtClean="0"/>
            <a:t>烟草、食盐等</a:t>
          </a:r>
          <a:endParaRPr lang="en-US" dirty="0"/>
        </a:p>
      </dgm:t>
    </dgm:pt>
    <dgm:pt modelId="{EB641CA7-8AF4-D343-AECE-18537A051197}" type="parTrans" cxnId="{6CA35BBA-D84D-8944-A64C-550A4931396F}">
      <dgm:prSet/>
      <dgm:spPr/>
      <dgm:t>
        <a:bodyPr/>
        <a:lstStyle/>
        <a:p>
          <a:endParaRPr lang="en-US"/>
        </a:p>
      </dgm:t>
    </dgm:pt>
    <dgm:pt modelId="{6AA05B13-4FBB-4F42-B036-2799AB8B0BA2}" type="sibTrans" cxnId="{6CA35BBA-D84D-8944-A64C-550A4931396F}">
      <dgm:prSet/>
      <dgm:spPr/>
      <dgm:t>
        <a:bodyPr/>
        <a:lstStyle/>
        <a:p>
          <a:endParaRPr lang="en-US"/>
        </a:p>
      </dgm:t>
    </dgm:pt>
    <dgm:pt modelId="{08B7E798-260A-B843-8780-B0FD6D0D1E6D}">
      <dgm:prSet phldrT="[Text]"/>
      <dgm:spPr/>
      <dgm:t>
        <a:bodyPr/>
        <a:lstStyle/>
        <a:p>
          <a:r>
            <a:rPr lang="zh-CN" altLang="en-US" dirty="0" smtClean="0"/>
            <a:t>重要公共产品和服务</a:t>
          </a:r>
          <a:endParaRPr lang="en-US" dirty="0"/>
        </a:p>
      </dgm:t>
    </dgm:pt>
    <dgm:pt modelId="{BB334FFA-E3D2-2C46-9B27-A83293BE5D20}" type="parTrans" cxnId="{F4195E14-3EEA-5D4C-B0EF-79130DE4CDDC}">
      <dgm:prSet/>
      <dgm:spPr/>
      <dgm:t>
        <a:bodyPr/>
        <a:lstStyle/>
        <a:p>
          <a:endParaRPr lang="en-US"/>
        </a:p>
      </dgm:t>
    </dgm:pt>
    <dgm:pt modelId="{7E4CCBC9-B5DC-9545-B1AF-E3D0BA4425B3}" type="sibTrans" cxnId="{F4195E14-3EEA-5D4C-B0EF-79130DE4CDDC}">
      <dgm:prSet/>
      <dgm:spPr/>
      <dgm:t>
        <a:bodyPr/>
        <a:lstStyle/>
        <a:p>
          <a:endParaRPr lang="en-US"/>
        </a:p>
      </dgm:t>
    </dgm:pt>
    <dgm:pt modelId="{12ABD72A-CDFC-8B47-9315-3C03742F2AEB}">
      <dgm:prSet phldrT="[Text]"/>
      <dgm:spPr/>
      <dgm:t>
        <a:bodyPr/>
        <a:lstStyle/>
        <a:p>
          <a:r>
            <a:rPr lang="zh-CN" altLang="en-US" dirty="0" smtClean="0"/>
            <a:t>支柱产业和高新技术产业中的重要骨干企业（石化）</a:t>
          </a:r>
          <a:endParaRPr lang="en-US" dirty="0"/>
        </a:p>
      </dgm:t>
    </dgm:pt>
    <dgm:pt modelId="{2FDA39F6-07D3-B04B-8C0D-9630FE0C740E}" type="parTrans" cxnId="{944ADCB0-C8B5-D444-A42C-5821AE41A691}">
      <dgm:prSet/>
      <dgm:spPr/>
      <dgm:t>
        <a:bodyPr/>
        <a:lstStyle/>
        <a:p>
          <a:endParaRPr lang="en-US"/>
        </a:p>
      </dgm:t>
    </dgm:pt>
    <dgm:pt modelId="{FD584889-AE68-C14E-A89E-E16F077EA816}" type="sibTrans" cxnId="{944ADCB0-C8B5-D444-A42C-5821AE41A691}">
      <dgm:prSet/>
      <dgm:spPr/>
      <dgm:t>
        <a:bodyPr/>
        <a:lstStyle/>
        <a:p>
          <a:endParaRPr lang="en-US"/>
        </a:p>
      </dgm:t>
    </dgm:pt>
    <dgm:pt modelId="{EFF2A0B5-84AD-704F-8F97-17C566F23CB0}">
      <dgm:prSet phldrT="[Text]"/>
      <dgm:spPr/>
      <dgm:t>
        <a:bodyPr/>
        <a:lstStyle/>
        <a:p>
          <a:r>
            <a:rPr lang="zh-CN" altLang="en-US" dirty="0" smtClean="0"/>
            <a:t>国家安全（国防、造币、航空航天）</a:t>
          </a:r>
          <a:endParaRPr lang="en-US" dirty="0"/>
        </a:p>
      </dgm:t>
    </dgm:pt>
    <dgm:pt modelId="{DF03F42D-C83A-5F43-B87A-FED55F3F84CB}" type="parTrans" cxnId="{225A55A2-451F-544F-9492-36587FC11FC8}">
      <dgm:prSet/>
      <dgm:spPr/>
    </dgm:pt>
    <dgm:pt modelId="{11519B4C-7784-5A4E-972E-851DE2AD4F61}" type="sibTrans" cxnId="{225A55A2-451F-544F-9492-36587FC11FC8}">
      <dgm:prSet/>
      <dgm:spPr/>
    </dgm:pt>
    <dgm:pt modelId="{C9DC3F54-DAF5-F649-B645-286E95776D62}" type="pres">
      <dgm:prSet presAssocID="{5A02C5F7-FA65-8446-8672-F5232E4039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F9101F-5655-BE4C-A2BD-E7C89C1FC83F}" type="pres">
      <dgm:prSet presAssocID="{5DDC5BAB-3616-844A-909F-925CF6A85F9D}" presName="composite" presStyleCnt="0"/>
      <dgm:spPr/>
    </dgm:pt>
    <dgm:pt modelId="{44D850EE-26E3-9142-90DD-1B99DDA6B5C1}" type="pres">
      <dgm:prSet presAssocID="{5DDC5BAB-3616-844A-909F-925CF6A85F9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D2FBF-263F-C247-B7B6-9FDD23B3E96D}" type="pres">
      <dgm:prSet presAssocID="{5DDC5BAB-3616-844A-909F-925CF6A85F9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31ED0-172F-1E4B-AA02-8FCDFD108A6C}" type="pres">
      <dgm:prSet presAssocID="{87283B70-F274-F14E-988F-BA77AD55091F}" presName="space" presStyleCnt="0"/>
      <dgm:spPr/>
    </dgm:pt>
    <dgm:pt modelId="{92A453E4-B0CE-8F45-A004-04F551B01985}" type="pres">
      <dgm:prSet presAssocID="{A952A012-95B4-B248-9DEE-6E5570B31DD9}" presName="composite" presStyleCnt="0"/>
      <dgm:spPr/>
    </dgm:pt>
    <dgm:pt modelId="{E52DDA6C-34BF-1043-9C4F-706172633262}" type="pres">
      <dgm:prSet presAssocID="{A952A012-95B4-B248-9DEE-6E5570B31DD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CD31B-0689-8F41-B656-DF067BAB5912}" type="pres">
      <dgm:prSet presAssocID="{A952A012-95B4-B248-9DEE-6E5570B31DD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0E4A42-8E26-344A-880C-EB6DB0BBDA1C}" type="presOf" srcId="{24DFB000-D855-7346-A6B8-80F878F33C87}" destId="{7DFCD31B-0689-8F41-B656-DF067BAB5912}" srcOrd="0" destOrd="0" presId="urn:microsoft.com/office/officeart/2005/8/layout/hList1"/>
    <dgm:cxn modelId="{F4195E14-3EEA-5D4C-B0EF-79130DE4CDDC}" srcId="{5DDC5BAB-3616-844A-909F-925CF6A85F9D}" destId="{08B7E798-260A-B843-8780-B0FD6D0D1E6D}" srcOrd="2" destOrd="0" parTransId="{BB334FFA-E3D2-2C46-9B27-A83293BE5D20}" sibTransId="{7E4CCBC9-B5DC-9545-B1AF-E3D0BA4425B3}"/>
    <dgm:cxn modelId="{23FEF15C-19B3-5244-8416-D7DFC86D7DC0}" srcId="{5A02C5F7-FA65-8446-8672-F5232E4039EB}" destId="{A952A012-95B4-B248-9DEE-6E5570B31DD9}" srcOrd="1" destOrd="0" parTransId="{DC31599C-FFE1-2A42-AB7B-98AB6190F5A7}" sibTransId="{E7AF57F5-C1A5-0143-B802-E74F3C6C71B0}"/>
    <dgm:cxn modelId="{82C10B7A-5E83-8941-A96B-0475AE4FD014}" type="presOf" srcId="{5DDC5BAB-3616-844A-909F-925CF6A85F9D}" destId="{44D850EE-26E3-9142-90DD-1B99DDA6B5C1}" srcOrd="0" destOrd="0" presId="urn:microsoft.com/office/officeart/2005/8/layout/hList1"/>
    <dgm:cxn modelId="{39B35806-62A7-614E-AC6E-36E3B5655D4D}" srcId="{5DDC5BAB-3616-844A-909F-925CF6A85F9D}" destId="{34FB39AF-C682-0D4B-85A8-B68F640CD647}" srcOrd="1" destOrd="0" parTransId="{F1D5127D-D5EC-9B4D-A176-1DF9F5CCCCAB}" sibTransId="{21B18DB6-030F-1045-93A1-627AC0EDAE70}"/>
    <dgm:cxn modelId="{FA330F44-1FE9-DD43-8A21-3E6E0FDB279E}" type="presOf" srcId="{5A02C5F7-FA65-8446-8672-F5232E4039EB}" destId="{C9DC3F54-DAF5-F649-B645-286E95776D62}" srcOrd="0" destOrd="0" presId="urn:microsoft.com/office/officeart/2005/8/layout/hList1"/>
    <dgm:cxn modelId="{6CA35BBA-D84D-8944-A64C-550A4931396F}" srcId="{A952A012-95B4-B248-9DEE-6E5570B31DD9}" destId="{24DFB000-D855-7346-A6B8-80F878F33C87}" srcOrd="0" destOrd="0" parTransId="{EB641CA7-8AF4-D343-AECE-18537A051197}" sibTransId="{6AA05B13-4FBB-4F42-B036-2799AB8B0BA2}"/>
    <dgm:cxn modelId="{944ADCB0-C8B5-D444-A42C-5821AE41A691}" srcId="{5DDC5BAB-3616-844A-909F-925CF6A85F9D}" destId="{12ABD72A-CDFC-8B47-9315-3C03742F2AEB}" srcOrd="3" destOrd="0" parTransId="{2FDA39F6-07D3-B04B-8C0D-9630FE0C740E}" sibTransId="{FD584889-AE68-C14E-A89E-E16F077EA816}"/>
    <dgm:cxn modelId="{56DCC55A-5037-024F-B38F-8E4CD68AF26F}" type="presOf" srcId="{34FB39AF-C682-0D4B-85A8-B68F640CD647}" destId="{0CBD2FBF-263F-C247-B7B6-9FDD23B3E96D}" srcOrd="0" destOrd="1" presId="urn:microsoft.com/office/officeart/2005/8/layout/hList1"/>
    <dgm:cxn modelId="{4EC6E45C-9CAB-2E44-A6AC-C540F8FE15B1}" type="presOf" srcId="{08B7E798-260A-B843-8780-B0FD6D0D1E6D}" destId="{0CBD2FBF-263F-C247-B7B6-9FDD23B3E96D}" srcOrd="0" destOrd="2" presId="urn:microsoft.com/office/officeart/2005/8/layout/hList1"/>
    <dgm:cxn modelId="{C524E7C2-0905-9C44-9F00-747FA9A8839C}" type="presOf" srcId="{A952A012-95B4-B248-9DEE-6E5570B31DD9}" destId="{E52DDA6C-34BF-1043-9C4F-706172633262}" srcOrd="0" destOrd="0" presId="urn:microsoft.com/office/officeart/2005/8/layout/hList1"/>
    <dgm:cxn modelId="{770A8FED-35F9-7B4E-B9BB-BB8D4609EDCB}" type="presOf" srcId="{EFF2A0B5-84AD-704F-8F97-17C566F23CB0}" destId="{0CBD2FBF-263F-C247-B7B6-9FDD23B3E96D}" srcOrd="0" destOrd="0" presId="urn:microsoft.com/office/officeart/2005/8/layout/hList1"/>
    <dgm:cxn modelId="{59B22ACC-50AE-DA4E-A54F-461E362A05FE}" srcId="{5A02C5F7-FA65-8446-8672-F5232E4039EB}" destId="{5DDC5BAB-3616-844A-909F-925CF6A85F9D}" srcOrd="0" destOrd="0" parTransId="{9928AE3A-8BB3-7D43-B14E-117141A6C2DF}" sibTransId="{87283B70-F274-F14E-988F-BA77AD55091F}"/>
    <dgm:cxn modelId="{C8184A0B-4DF9-F747-BC1E-0410593AC861}" type="presOf" srcId="{12ABD72A-CDFC-8B47-9315-3C03742F2AEB}" destId="{0CBD2FBF-263F-C247-B7B6-9FDD23B3E96D}" srcOrd="0" destOrd="3" presId="urn:microsoft.com/office/officeart/2005/8/layout/hList1"/>
    <dgm:cxn modelId="{225A55A2-451F-544F-9492-36587FC11FC8}" srcId="{5DDC5BAB-3616-844A-909F-925CF6A85F9D}" destId="{EFF2A0B5-84AD-704F-8F97-17C566F23CB0}" srcOrd="0" destOrd="0" parTransId="{DF03F42D-C83A-5F43-B87A-FED55F3F84CB}" sibTransId="{11519B4C-7784-5A4E-972E-851DE2AD4F61}"/>
    <dgm:cxn modelId="{C31561E6-5ECB-6546-BC83-B2C5FE1BECC8}" type="presParOf" srcId="{C9DC3F54-DAF5-F649-B645-286E95776D62}" destId="{41F9101F-5655-BE4C-A2BD-E7C89C1FC83F}" srcOrd="0" destOrd="0" presId="urn:microsoft.com/office/officeart/2005/8/layout/hList1"/>
    <dgm:cxn modelId="{EA1BD039-CDF6-304A-AFA0-DB15A1C26635}" type="presParOf" srcId="{41F9101F-5655-BE4C-A2BD-E7C89C1FC83F}" destId="{44D850EE-26E3-9142-90DD-1B99DDA6B5C1}" srcOrd="0" destOrd="0" presId="urn:microsoft.com/office/officeart/2005/8/layout/hList1"/>
    <dgm:cxn modelId="{4BC3655F-EEAD-E441-8AED-3F698562BFA2}" type="presParOf" srcId="{41F9101F-5655-BE4C-A2BD-E7C89C1FC83F}" destId="{0CBD2FBF-263F-C247-B7B6-9FDD23B3E96D}" srcOrd="1" destOrd="0" presId="urn:microsoft.com/office/officeart/2005/8/layout/hList1"/>
    <dgm:cxn modelId="{BA04D3B8-5999-B843-8CD9-46F60794F9FA}" type="presParOf" srcId="{C9DC3F54-DAF5-F649-B645-286E95776D62}" destId="{94831ED0-172F-1E4B-AA02-8FCDFD108A6C}" srcOrd="1" destOrd="0" presId="urn:microsoft.com/office/officeart/2005/8/layout/hList1"/>
    <dgm:cxn modelId="{B34BF491-5C51-FE43-9242-820BE7ABE9C7}" type="presParOf" srcId="{C9DC3F54-DAF5-F649-B645-286E95776D62}" destId="{92A453E4-B0CE-8F45-A004-04F551B01985}" srcOrd="2" destOrd="0" presId="urn:microsoft.com/office/officeart/2005/8/layout/hList1"/>
    <dgm:cxn modelId="{5C570AB8-2B57-274C-AE70-D32D7B366BCE}" type="presParOf" srcId="{92A453E4-B0CE-8F45-A004-04F551B01985}" destId="{E52DDA6C-34BF-1043-9C4F-706172633262}" srcOrd="0" destOrd="0" presId="urn:microsoft.com/office/officeart/2005/8/layout/hList1"/>
    <dgm:cxn modelId="{296312BB-F9B4-6F42-AE75-6D57F5523380}" type="presParOf" srcId="{92A453E4-B0CE-8F45-A004-04F551B01985}" destId="{7DFCD31B-0689-8F41-B656-DF067BAB59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268979-C919-3C43-8C55-69BCCA49E562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14891-2082-F843-A74F-EE881D91731C}">
      <dgm:prSet phldrT="[Text]"/>
      <dgm:spPr/>
      <dgm:t>
        <a:bodyPr/>
        <a:lstStyle/>
        <a:p>
          <a:r>
            <a:rPr lang="zh-CN" altLang="en-US" dirty="0" smtClean="0"/>
            <a:t>相关商品市场</a:t>
          </a:r>
          <a:endParaRPr lang="en-US" dirty="0"/>
        </a:p>
      </dgm:t>
    </dgm:pt>
    <dgm:pt modelId="{7B37A156-3B60-D546-B73A-A0BE4900AB5D}" type="parTrans" cxnId="{293DBDBC-5FB6-4341-B498-73B45D2D7DFA}">
      <dgm:prSet/>
      <dgm:spPr/>
      <dgm:t>
        <a:bodyPr/>
        <a:lstStyle/>
        <a:p>
          <a:endParaRPr lang="en-US"/>
        </a:p>
      </dgm:t>
    </dgm:pt>
    <dgm:pt modelId="{9F3E73B4-2E7D-DA48-A608-7A5DB126828C}" type="sibTrans" cxnId="{293DBDBC-5FB6-4341-B498-73B45D2D7DFA}">
      <dgm:prSet/>
      <dgm:spPr/>
      <dgm:t>
        <a:bodyPr/>
        <a:lstStyle/>
        <a:p>
          <a:endParaRPr lang="en-US"/>
        </a:p>
      </dgm:t>
    </dgm:pt>
    <dgm:pt modelId="{57635B7D-E082-FC43-BD13-3C934AC90844}">
      <dgm:prSet phldrT="[Text]"/>
      <dgm:spPr/>
      <dgm:t>
        <a:bodyPr/>
        <a:lstStyle/>
        <a:p>
          <a:r>
            <a:rPr lang="zh-CN" altLang="en-US" dirty="0" smtClean="0"/>
            <a:t>价格</a:t>
          </a:r>
          <a:endParaRPr lang="en-US" dirty="0"/>
        </a:p>
      </dgm:t>
    </dgm:pt>
    <dgm:pt modelId="{65DD4A8A-8933-F34E-9A52-4997206FD848}" type="parTrans" cxnId="{EBEC0DDB-244E-AB43-B684-2D0881280E7F}">
      <dgm:prSet/>
      <dgm:spPr/>
      <dgm:t>
        <a:bodyPr/>
        <a:lstStyle/>
        <a:p>
          <a:endParaRPr lang="en-US"/>
        </a:p>
      </dgm:t>
    </dgm:pt>
    <dgm:pt modelId="{C07C8FA5-EFD2-A447-82D9-F673BA796775}" type="sibTrans" cxnId="{EBEC0DDB-244E-AB43-B684-2D0881280E7F}">
      <dgm:prSet/>
      <dgm:spPr/>
      <dgm:t>
        <a:bodyPr/>
        <a:lstStyle/>
        <a:p>
          <a:endParaRPr lang="en-US"/>
        </a:p>
      </dgm:t>
    </dgm:pt>
    <dgm:pt modelId="{77BA198E-61B5-784A-9F3E-8A04757D9026}">
      <dgm:prSet phldrT="[Text]"/>
      <dgm:spPr/>
      <dgm:t>
        <a:bodyPr/>
        <a:lstStyle/>
        <a:p>
          <a:r>
            <a:rPr lang="zh-CN" altLang="en-US" dirty="0" smtClean="0"/>
            <a:t>外形、特征、质量、技术等</a:t>
          </a:r>
          <a:endParaRPr lang="en-US" dirty="0"/>
        </a:p>
      </dgm:t>
    </dgm:pt>
    <dgm:pt modelId="{29B055A8-ED31-3641-86CA-AEFA848704D9}" type="parTrans" cxnId="{9EFDAA57-4937-E646-B04E-75853EB0E501}">
      <dgm:prSet/>
      <dgm:spPr/>
      <dgm:t>
        <a:bodyPr/>
        <a:lstStyle/>
        <a:p>
          <a:endParaRPr lang="en-US"/>
        </a:p>
      </dgm:t>
    </dgm:pt>
    <dgm:pt modelId="{F30472E6-5CAB-534F-82ED-A1B7E19617B8}" type="sibTrans" cxnId="{9EFDAA57-4937-E646-B04E-75853EB0E501}">
      <dgm:prSet/>
      <dgm:spPr/>
      <dgm:t>
        <a:bodyPr/>
        <a:lstStyle/>
        <a:p>
          <a:endParaRPr lang="en-US"/>
        </a:p>
      </dgm:t>
    </dgm:pt>
    <dgm:pt modelId="{176C95A3-A760-5449-B564-7232B91ABE2A}">
      <dgm:prSet phldrT="[Text]"/>
      <dgm:spPr/>
      <dgm:t>
        <a:bodyPr/>
        <a:lstStyle/>
        <a:p>
          <a:r>
            <a:rPr lang="zh-CN" altLang="en-US" dirty="0" smtClean="0"/>
            <a:t>相关地域市场</a:t>
          </a:r>
          <a:endParaRPr lang="en-US" dirty="0"/>
        </a:p>
      </dgm:t>
    </dgm:pt>
    <dgm:pt modelId="{3C2B8707-8E95-424B-A1A8-3E76C0E8313A}" type="parTrans" cxnId="{50DFDF35-13A3-6A4D-9DC8-7A9E76E8F7E8}">
      <dgm:prSet/>
      <dgm:spPr/>
      <dgm:t>
        <a:bodyPr/>
        <a:lstStyle/>
        <a:p>
          <a:endParaRPr lang="en-US"/>
        </a:p>
      </dgm:t>
    </dgm:pt>
    <dgm:pt modelId="{9A25DF20-9A57-CB4C-87F6-5DB7B75DD41B}" type="sibTrans" cxnId="{50DFDF35-13A3-6A4D-9DC8-7A9E76E8F7E8}">
      <dgm:prSet/>
      <dgm:spPr/>
      <dgm:t>
        <a:bodyPr/>
        <a:lstStyle/>
        <a:p>
          <a:endParaRPr lang="en-US"/>
        </a:p>
      </dgm:t>
    </dgm:pt>
    <dgm:pt modelId="{8941E7B4-BCC1-EA4B-AB2B-3836544137CD}">
      <dgm:prSet phldrT="[Text]"/>
      <dgm:spPr/>
      <dgm:t>
        <a:bodyPr/>
        <a:lstStyle/>
        <a:p>
          <a:r>
            <a:rPr lang="zh-CN" altLang="en-US" dirty="0" smtClean="0"/>
            <a:t>运输成本</a:t>
          </a:r>
          <a:endParaRPr lang="en-US" dirty="0"/>
        </a:p>
      </dgm:t>
    </dgm:pt>
    <dgm:pt modelId="{C4A781A8-BA4F-4848-ACE6-8DCB84B15D31}" type="parTrans" cxnId="{FF749A5D-62D3-A041-A5DB-293FAD11504D}">
      <dgm:prSet/>
      <dgm:spPr/>
      <dgm:t>
        <a:bodyPr/>
        <a:lstStyle/>
        <a:p>
          <a:endParaRPr lang="en-US"/>
        </a:p>
      </dgm:t>
    </dgm:pt>
    <dgm:pt modelId="{71B0EE86-79A0-8E46-995F-12889B112711}" type="sibTrans" cxnId="{FF749A5D-62D3-A041-A5DB-293FAD11504D}">
      <dgm:prSet/>
      <dgm:spPr/>
      <dgm:t>
        <a:bodyPr/>
        <a:lstStyle/>
        <a:p>
          <a:endParaRPr lang="en-US"/>
        </a:p>
      </dgm:t>
    </dgm:pt>
    <dgm:pt modelId="{7498B6B6-88F4-C444-9217-D50668E86211}">
      <dgm:prSet phldrT="[Text]"/>
      <dgm:spPr/>
      <dgm:t>
        <a:bodyPr/>
        <a:lstStyle/>
        <a:p>
          <a:r>
            <a:rPr lang="zh-CN" altLang="en-US" dirty="0" smtClean="0"/>
            <a:t>销售渠道</a:t>
          </a:r>
          <a:endParaRPr lang="en-US" dirty="0"/>
        </a:p>
      </dgm:t>
    </dgm:pt>
    <dgm:pt modelId="{045AA741-4433-3B4C-B17A-4F7C8B4DD957}" type="parTrans" cxnId="{C5118A7D-B0F9-9047-BF15-4F06C0108EA6}">
      <dgm:prSet/>
      <dgm:spPr/>
    </dgm:pt>
    <dgm:pt modelId="{35122B85-C85E-8248-A7C1-19789E2279B8}" type="sibTrans" cxnId="{C5118A7D-B0F9-9047-BF15-4F06C0108EA6}">
      <dgm:prSet/>
      <dgm:spPr/>
    </dgm:pt>
    <dgm:pt modelId="{9436B34C-9073-204A-85F2-779DC12844E8}">
      <dgm:prSet phldrT="[Text]"/>
      <dgm:spPr/>
      <dgm:t>
        <a:bodyPr/>
        <a:lstStyle/>
        <a:p>
          <a:r>
            <a:rPr lang="zh-CN" altLang="en-US" dirty="0" smtClean="0"/>
            <a:t>需求者的偏好和依赖程度</a:t>
          </a:r>
          <a:endParaRPr lang="en-US" dirty="0"/>
        </a:p>
      </dgm:t>
    </dgm:pt>
    <dgm:pt modelId="{916B39F1-E3CD-CF47-AB4B-C1CC28D3E83B}" type="parTrans" cxnId="{C9864A63-F41C-4C4D-8689-274FF23AE686}">
      <dgm:prSet/>
      <dgm:spPr/>
    </dgm:pt>
    <dgm:pt modelId="{927D66BF-B211-F04F-9334-5769ED4C996D}" type="sibTrans" cxnId="{C9864A63-F41C-4C4D-8689-274FF23AE686}">
      <dgm:prSet/>
      <dgm:spPr/>
    </dgm:pt>
    <dgm:pt modelId="{8A8D6D24-44E4-8640-91C0-CF64796ED11D}">
      <dgm:prSet phldrT="[Text]"/>
      <dgm:spPr/>
      <dgm:t>
        <a:bodyPr/>
        <a:lstStyle/>
        <a:p>
          <a:r>
            <a:rPr lang="zh-CN" altLang="en-US" dirty="0" smtClean="0"/>
            <a:t>地域差异</a:t>
          </a:r>
          <a:endParaRPr lang="en-US" dirty="0"/>
        </a:p>
      </dgm:t>
    </dgm:pt>
    <dgm:pt modelId="{82BB882F-084D-934C-976E-697750A9AD9D}" type="parTrans" cxnId="{82645187-4D5A-0F49-9B3B-0FAA4ABC6388}">
      <dgm:prSet/>
      <dgm:spPr/>
    </dgm:pt>
    <dgm:pt modelId="{35C39A75-35EE-B94E-8CC5-B78764A5BDFF}" type="sibTrans" cxnId="{82645187-4D5A-0F49-9B3B-0FAA4ABC6388}">
      <dgm:prSet/>
      <dgm:spPr/>
    </dgm:pt>
    <dgm:pt modelId="{941B95B6-F6FF-BD4D-8AE5-C5B485C7A529}">
      <dgm:prSet phldrT="[Text]"/>
      <dgm:spPr/>
      <dgm:t>
        <a:bodyPr/>
        <a:lstStyle/>
        <a:p>
          <a:r>
            <a:rPr lang="zh-CN" altLang="en-US" dirty="0" smtClean="0"/>
            <a:t>产品特征</a:t>
          </a:r>
          <a:endParaRPr lang="en-US" dirty="0"/>
        </a:p>
      </dgm:t>
    </dgm:pt>
    <dgm:pt modelId="{477F51B6-6364-5846-A0BD-9790D2339623}" type="parTrans" cxnId="{5D88AD1C-D943-6041-A2F0-648CDB9A4233}">
      <dgm:prSet/>
      <dgm:spPr/>
    </dgm:pt>
    <dgm:pt modelId="{B663DC81-27D0-5741-8446-B65B372AC74C}" type="sibTrans" cxnId="{5D88AD1C-D943-6041-A2F0-648CDB9A4233}">
      <dgm:prSet/>
      <dgm:spPr/>
    </dgm:pt>
    <dgm:pt modelId="{D353177B-4011-6C41-BEE5-FE030A4CD4E9}" type="pres">
      <dgm:prSet presAssocID="{A3268979-C919-3C43-8C55-69BCCA49E5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A6BA42-B882-8E48-9E4A-1E8CBD2321B0}" type="pres">
      <dgm:prSet presAssocID="{FE814891-2082-F843-A74F-EE881D91731C}" presName="composite" presStyleCnt="0"/>
      <dgm:spPr/>
    </dgm:pt>
    <dgm:pt modelId="{C3DE666D-7DB4-B245-84FC-825FEB48764D}" type="pres">
      <dgm:prSet presAssocID="{FE814891-2082-F843-A74F-EE881D91731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E01E7-FA62-7F4C-B2D2-13B69D041CD9}" type="pres">
      <dgm:prSet presAssocID="{FE814891-2082-F843-A74F-EE881D91731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8ED8B-7D34-1742-B9DD-F739F22850C3}" type="pres">
      <dgm:prSet presAssocID="{9F3E73B4-2E7D-DA48-A608-7A5DB126828C}" presName="space" presStyleCnt="0"/>
      <dgm:spPr/>
    </dgm:pt>
    <dgm:pt modelId="{EFBB1873-B204-C84D-9856-488106F440A3}" type="pres">
      <dgm:prSet presAssocID="{176C95A3-A760-5449-B564-7232B91ABE2A}" presName="composite" presStyleCnt="0"/>
      <dgm:spPr/>
    </dgm:pt>
    <dgm:pt modelId="{CC400FE3-8DBB-614D-B158-8F49DE52ED4A}" type="pres">
      <dgm:prSet presAssocID="{176C95A3-A760-5449-B564-7232B91ABE2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E21EF-0362-C040-9A6C-4E635A8730EA}" type="pres">
      <dgm:prSet presAssocID="{176C95A3-A760-5449-B564-7232B91ABE2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83AF3-FC49-A34D-8B4A-4FA6DD3669AB}" type="presOf" srcId="{8941E7B4-BCC1-EA4B-AB2B-3836544137CD}" destId="{967E21EF-0362-C040-9A6C-4E635A8730EA}" srcOrd="0" destOrd="0" presId="urn:microsoft.com/office/officeart/2005/8/layout/hList1"/>
    <dgm:cxn modelId="{3B8BA7D6-4D8D-004A-8979-497E672C6CBF}" type="presOf" srcId="{57635B7D-E082-FC43-BD13-3C934AC90844}" destId="{461E01E7-FA62-7F4C-B2D2-13B69D041CD9}" srcOrd="0" destOrd="0" presId="urn:microsoft.com/office/officeart/2005/8/layout/hList1"/>
    <dgm:cxn modelId="{9EFDAA57-4937-E646-B04E-75853EB0E501}" srcId="{FE814891-2082-F843-A74F-EE881D91731C}" destId="{77BA198E-61B5-784A-9F3E-8A04757D9026}" srcOrd="1" destOrd="0" parTransId="{29B055A8-ED31-3641-86CA-AEFA848704D9}" sibTransId="{F30472E6-5CAB-534F-82ED-A1B7E19617B8}"/>
    <dgm:cxn modelId="{A953C83A-C3A7-AC44-849A-96C1E40E738D}" type="presOf" srcId="{8A8D6D24-44E4-8640-91C0-CF64796ED11D}" destId="{967E21EF-0362-C040-9A6C-4E635A8730EA}" srcOrd="0" destOrd="1" presId="urn:microsoft.com/office/officeart/2005/8/layout/hList1"/>
    <dgm:cxn modelId="{FF749A5D-62D3-A041-A5DB-293FAD11504D}" srcId="{176C95A3-A760-5449-B564-7232B91ABE2A}" destId="{8941E7B4-BCC1-EA4B-AB2B-3836544137CD}" srcOrd="0" destOrd="0" parTransId="{C4A781A8-BA4F-4848-ACE6-8DCB84B15D31}" sibTransId="{71B0EE86-79A0-8E46-995F-12889B112711}"/>
    <dgm:cxn modelId="{CB451218-408F-EF41-973A-A62AF0C5EBDE}" type="presOf" srcId="{941B95B6-F6FF-BD4D-8AE5-C5B485C7A529}" destId="{967E21EF-0362-C040-9A6C-4E635A8730EA}" srcOrd="0" destOrd="2" presId="urn:microsoft.com/office/officeart/2005/8/layout/hList1"/>
    <dgm:cxn modelId="{C5118A7D-B0F9-9047-BF15-4F06C0108EA6}" srcId="{FE814891-2082-F843-A74F-EE881D91731C}" destId="{7498B6B6-88F4-C444-9217-D50668E86211}" srcOrd="2" destOrd="0" parTransId="{045AA741-4433-3B4C-B17A-4F7C8B4DD957}" sibTransId="{35122B85-C85E-8248-A7C1-19789E2279B8}"/>
    <dgm:cxn modelId="{82645187-4D5A-0F49-9B3B-0FAA4ABC6388}" srcId="{176C95A3-A760-5449-B564-7232B91ABE2A}" destId="{8A8D6D24-44E4-8640-91C0-CF64796ED11D}" srcOrd="1" destOrd="0" parTransId="{82BB882F-084D-934C-976E-697750A9AD9D}" sibTransId="{35C39A75-35EE-B94E-8CC5-B78764A5BDFF}"/>
    <dgm:cxn modelId="{DCF8B54F-A303-2348-9BC4-47E1AF61B2C6}" type="presOf" srcId="{77BA198E-61B5-784A-9F3E-8A04757D9026}" destId="{461E01E7-FA62-7F4C-B2D2-13B69D041CD9}" srcOrd="0" destOrd="1" presId="urn:microsoft.com/office/officeart/2005/8/layout/hList1"/>
    <dgm:cxn modelId="{45625BF0-3F39-E348-B61D-525E0856191F}" type="presOf" srcId="{9436B34C-9073-204A-85F2-779DC12844E8}" destId="{461E01E7-FA62-7F4C-B2D2-13B69D041CD9}" srcOrd="0" destOrd="3" presId="urn:microsoft.com/office/officeart/2005/8/layout/hList1"/>
    <dgm:cxn modelId="{293DBDBC-5FB6-4341-B498-73B45D2D7DFA}" srcId="{A3268979-C919-3C43-8C55-69BCCA49E562}" destId="{FE814891-2082-F843-A74F-EE881D91731C}" srcOrd="0" destOrd="0" parTransId="{7B37A156-3B60-D546-B73A-A0BE4900AB5D}" sibTransId="{9F3E73B4-2E7D-DA48-A608-7A5DB126828C}"/>
    <dgm:cxn modelId="{5B1583A0-F5D3-2147-93F0-233477AE9198}" type="presOf" srcId="{7498B6B6-88F4-C444-9217-D50668E86211}" destId="{461E01E7-FA62-7F4C-B2D2-13B69D041CD9}" srcOrd="0" destOrd="2" presId="urn:microsoft.com/office/officeart/2005/8/layout/hList1"/>
    <dgm:cxn modelId="{BEA5C171-F933-BF42-A072-2168FAEBC28E}" type="presOf" srcId="{A3268979-C919-3C43-8C55-69BCCA49E562}" destId="{D353177B-4011-6C41-BEE5-FE030A4CD4E9}" srcOrd="0" destOrd="0" presId="urn:microsoft.com/office/officeart/2005/8/layout/hList1"/>
    <dgm:cxn modelId="{EBEC0DDB-244E-AB43-B684-2D0881280E7F}" srcId="{FE814891-2082-F843-A74F-EE881D91731C}" destId="{57635B7D-E082-FC43-BD13-3C934AC90844}" srcOrd="0" destOrd="0" parTransId="{65DD4A8A-8933-F34E-9A52-4997206FD848}" sibTransId="{C07C8FA5-EFD2-A447-82D9-F673BA796775}"/>
    <dgm:cxn modelId="{50DFDF35-13A3-6A4D-9DC8-7A9E76E8F7E8}" srcId="{A3268979-C919-3C43-8C55-69BCCA49E562}" destId="{176C95A3-A760-5449-B564-7232B91ABE2A}" srcOrd="1" destOrd="0" parTransId="{3C2B8707-8E95-424B-A1A8-3E76C0E8313A}" sibTransId="{9A25DF20-9A57-CB4C-87F6-5DB7B75DD41B}"/>
    <dgm:cxn modelId="{6F49A1B5-EF7A-EF47-A610-5759513B1604}" type="presOf" srcId="{FE814891-2082-F843-A74F-EE881D91731C}" destId="{C3DE666D-7DB4-B245-84FC-825FEB48764D}" srcOrd="0" destOrd="0" presId="urn:microsoft.com/office/officeart/2005/8/layout/hList1"/>
    <dgm:cxn modelId="{C9864A63-F41C-4C4D-8689-274FF23AE686}" srcId="{FE814891-2082-F843-A74F-EE881D91731C}" destId="{9436B34C-9073-204A-85F2-779DC12844E8}" srcOrd="3" destOrd="0" parTransId="{916B39F1-E3CD-CF47-AB4B-C1CC28D3E83B}" sibTransId="{927D66BF-B211-F04F-9334-5769ED4C996D}"/>
    <dgm:cxn modelId="{73A56777-1579-A746-9EC6-66788E383F15}" type="presOf" srcId="{176C95A3-A760-5449-B564-7232B91ABE2A}" destId="{CC400FE3-8DBB-614D-B158-8F49DE52ED4A}" srcOrd="0" destOrd="0" presId="urn:microsoft.com/office/officeart/2005/8/layout/hList1"/>
    <dgm:cxn modelId="{5D88AD1C-D943-6041-A2F0-648CDB9A4233}" srcId="{176C95A3-A760-5449-B564-7232B91ABE2A}" destId="{941B95B6-F6FF-BD4D-8AE5-C5B485C7A529}" srcOrd="2" destOrd="0" parTransId="{477F51B6-6364-5846-A0BD-9790D2339623}" sibTransId="{B663DC81-27D0-5741-8446-B65B372AC74C}"/>
    <dgm:cxn modelId="{959CA053-5EFB-994A-8705-41D7D064574B}" type="presParOf" srcId="{D353177B-4011-6C41-BEE5-FE030A4CD4E9}" destId="{12A6BA42-B882-8E48-9E4A-1E8CBD2321B0}" srcOrd="0" destOrd="0" presId="urn:microsoft.com/office/officeart/2005/8/layout/hList1"/>
    <dgm:cxn modelId="{5E64F5F9-DAA8-3F49-A605-9A5A61D34D98}" type="presParOf" srcId="{12A6BA42-B882-8E48-9E4A-1E8CBD2321B0}" destId="{C3DE666D-7DB4-B245-84FC-825FEB48764D}" srcOrd="0" destOrd="0" presId="urn:microsoft.com/office/officeart/2005/8/layout/hList1"/>
    <dgm:cxn modelId="{E9A58119-A51E-C243-BFFF-30D20F210A33}" type="presParOf" srcId="{12A6BA42-B882-8E48-9E4A-1E8CBD2321B0}" destId="{461E01E7-FA62-7F4C-B2D2-13B69D041CD9}" srcOrd="1" destOrd="0" presId="urn:microsoft.com/office/officeart/2005/8/layout/hList1"/>
    <dgm:cxn modelId="{77517B42-1E94-7148-80D0-CF387E43171A}" type="presParOf" srcId="{D353177B-4011-6C41-BEE5-FE030A4CD4E9}" destId="{03B8ED8B-7D34-1742-B9DD-F739F22850C3}" srcOrd="1" destOrd="0" presId="urn:microsoft.com/office/officeart/2005/8/layout/hList1"/>
    <dgm:cxn modelId="{56AB603E-BEB3-964F-B858-15D8F25FFA60}" type="presParOf" srcId="{D353177B-4011-6C41-BEE5-FE030A4CD4E9}" destId="{EFBB1873-B204-C84D-9856-488106F440A3}" srcOrd="2" destOrd="0" presId="urn:microsoft.com/office/officeart/2005/8/layout/hList1"/>
    <dgm:cxn modelId="{D58C3B5F-9AF3-1045-8F53-F3440CC8A212}" type="presParOf" srcId="{EFBB1873-B204-C84D-9856-488106F440A3}" destId="{CC400FE3-8DBB-614D-B158-8F49DE52ED4A}" srcOrd="0" destOrd="0" presId="urn:microsoft.com/office/officeart/2005/8/layout/hList1"/>
    <dgm:cxn modelId="{BE65093B-4E52-8D42-93E8-03BF83DEF7EF}" type="presParOf" srcId="{EFBB1873-B204-C84D-9856-488106F440A3}" destId="{967E21EF-0362-C040-9A6C-4E635A8730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385145-03A5-EB41-96F9-30BEC3FF816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BB099B-1D8A-8442-9109-06A42EEA1627}">
      <dgm:prSet phldrT="[Text]"/>
      <dgm:spPr/>
      <dgm:t>
        <a:bodyPr/>
        <a:lstStyle/>
        <a:p>
          <a:r>
            <a:rPr lang="zh-CN" altLang="en-US" dirty="0" smtClean="0"/>
            <a:t>生产者</a:t>
          </a:r>
          <a:r>
            <a:rPr lang="en-US" altLang="zh-CN" dirty="0" smtClean="0"/>
            <a:t>A</a:t>
          </a:r>
          <a:endParaRPr lang="en-US" dirty="0"/>
        </a:p>
      </dgm:t>
    </dgm:pt>
    <dgm:pt modelId="{87531DA0-27F3-1A44-819E-64F6C03326CC}" type="parTrans" cxnId="{9A1414BD-0B57-0248-A25C-91D8E74046BC}">
      <dgm:prSet/>
      <dgm:spPr/>
      <dgm:t>
        <a:bodyPr/>
        <a:lstStyle/>
        <a:p>
          <a:endParaRPr lang="en-US"/>
        </a:p>
      </dgm:t>
    </dgm:pt>
    <dgm:pt modelId="{A4C43A3F-FEAF-C84B-B646-6D8AF850AA6E}" type="sibTrans" cxnId="{9A1414BD-0B57-0248-A25C-91D8E74046BC}">
      <dgm:prSet/>
      <dgm:spPr/>
      <dgm:t>
        <a:bodyPr/>
        <a:lstStyle/>
        <a:p>
          <a:endParaRPr lang="en-US"/>
        </a:p>
      </dgm:t>
    </dgm:pt>
    <dgm:pt modelId="{5DE0A9EE-349B-5046-BF4A-FFA0E03C19C7}">
      <dgm:prSet phldrT="[Text]"/>
      <dgm:spPr/>
      <dgm:t>
        <a:bodyPr/>
        <a:lstStyle/>
        <a:p>
          <a:r>
            <a:rPr lang="zh-CN" altLang="en-US" dirty="0" smtClean="0"/>
            <a:t>垄断者</a:t>
          </a:r>
          <a:endParaRPr lang="en-US" dirty="0"/>
        </a:p>
      </dgm:t>
    </dgm:pt>
    <dgm:pt modelId="{2162AE94-475B-374F-8DF3-64F37942838D}" type="parTrans" cxnId="{B0906753-7276-0E48-8D75-C4A68514438E}">
      <dgm:prSet/>
      <dgm:spPr/>
      <dgm:t>
        <a:bodyPr/>
        <a:lstStyle/>
        <a:p>
          <a:endParaRPr lang="en-US"/>
        </a:p>
      </dgm:t>
    </dgm:pt>
    <dgm:pt modelId="{CE575EE3-7484-4D42-8D78-FE1F1454F097}" type="sibTrans" cxnId="{B0906753-7276-0E48-8D75-C4A68514438E}">
      <dgm:prSet/>
      <dgm:spPr/>
      <dgm:t>
        <a:bodyPr/>
        <a:lstStyle/>
        <a:p>
          <a:endParaRPr lang="en-US"/>
        </a:p>
      </dgm:t>
    </dgm:pt>
    <dgm:pt modelId="{5013023E-30A5-C147-BBCF-A5F5224B5E2B}">
      <dgm:prSet phldrT="[Text]"/>
      <dgm:spPr/>
      <dgm:t>
        <a:bodyPr/>
        <a:lstStyle/>
        <a:p>
          <a:r>
            <a:rPr lang="zh-CN" altLang="en-US" dirty="0" smtClean="0"/>
            <a:t>销售者</a:t>
          </a:r>
          <a:endParaRPr lang="en-US" dirty="0"/>
        </a:p>
      </dgm:t>
    </dgm:pt>
    <dgm:pt modelId="{CE21FEF1-1195-554F-B559-1B40F342C5A3}" type="parTrans" cxnId="{3EE0F77E-F918-DA4A-8D1D-5D1A42A1E4A9}">
      <dgm:prSet/>
      <dgm:spPr/>
      <dgm:t>
        <a:bodyPr/>
        <a:lstStyle/>
        <a:p>
          <a:endParaRPr lang="en-US"/>
        </a:p>
      </dgm:t>
    </dgm:pt>
    <dgm:pt modelId="{6B6D1ACA-0CC9-474E-9C20-C10263125C64}" type="sibTrans" cxnId="{3EE0F77E-F918-DA4A-8D1D-5D1A42A1E4A9}">
      <dgm:prSet/>
      <dgm:spPr/>
      <dgm:t>
        <a:bodyPr/>
        <a:lstStyle/>
        <a:p>
          <a:endParaRPr lang="en-US"/>
        </a:p>
      </dgm:t>
    </dgm:pt>
    <dgm:pt modelId="{7AA5CA51-A566-E74D-ACF6-BB80B8BB4D1A}" type="pres">
      <dgm:prSet presAssocID="{E6385145-03A5-EB41-96F9-30BEC3FF816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53A6B39-28C6-0549-81FF-32E62DF39247}" type="pres">
      <dgm:prSet presAssocID="{F3BB099B-1D8A-8442-9109-06A42EEA1627}" presName="composite" presStyleCnt="0"/>
      <dgm:spPr/>
    </dgm:pt>
    <dgm:pt modelId="{B3D8CB2C-3167-364A-81E1-DFBE3632B14C}" type="pres">
      <dgm:prSet presAssocID="{F3BB099B-1D8A-8442-9109-06A42EEA1627}" presName="bentUpArrow1" presStyleLbl="alignImgPlace1" presStyleIdx="0" presStyleCnt="1"/>
      <dgm:spPr/>
    </dgm:pt>
    <dgm:pt modelId="{D911DF91-8417-C342-BA54-716283EEBB8E}" type="pres">
      <dgm:prSet presAssocID="{F3BB099B-1D8A-8442-9109-06A42EEA1627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7FACE-B026-B048-8C8A-7303313D4863}" type="pres">
      <dgm:prSet presAssocID="{F3BB099B-1D8A-8442-9109-06A42EEA1627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8DDA6-EFF4-E845-A74A-5A8E1FAB3070}" type="pres">
      <dgm:prSet presAssocID="{A4C43A3F-FEAF-C84B-B646-6D8AF850AA6E}" presName="sibTrans" presStyleCnt="0"/>
      <dgm:spPr/>
    </dgm:pt>
    <dgm:pt modelId="{B387FF9B-CA05-0E44-98B1-4360489CD0C3}" type="pres">
      <dgm:prSet presAssocID="{5013023E-30A5-C147-BBCF-A5F5224B5E2B}" presName="composite" presStyleCnt="0"/>
      <dgm:spPr/>
    </dgm:pt>
    <dgm:pt modelId="{8F8C0CAB-5E02-4A4B-A813-1EACEBC65008}" type="pres">
      <dgm:prSet presAssocID="{5013023E-30A5-C147-BBCF-A5F5224B5E2B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86E3A4-D255-394B-A3FA-4E4070BF3A73}" type="presOf" srcId="{F3BB099B-1D8A-8442-9109-06A42EEA1627}" destId="{D911DF91-8417-C342-BA54-716283EEBB8E}" srcOrd="0" destOrd="0" presId="urn:microsoft.com/office/officeart/2005/8/layout/StepDownProcess"/>
    <dgm:cxn modelId="{8D83C9E3-AA18-0740-88BB-85C6BF7298F3}" type="presOf" srcId="{5013023E-30A5-C147-BBCF-A5F5224B5E2B}" destId="{8F8C0CAB-5E02-4A4B-A813-1EACEBC65008}" srcOrd="0" destOrd="0" presId="urn:microsoft.com/office/officeart/2005/8/layout/StepDownProcess"/>
    <dgm:cxn modelId="{9A1414BD-0B57-0248-A25C-91D8E74046BC}" srcId="{E6385145-03A5-EB41-96F9-30BEC3FF816C}" destId="{F3BB099B-1D8A-8442-9109-06A42EEA1627}" srcOrd="0" destOrd="0" parTransId="{87531DA0-27F3-1A44-819E-64F6C03326CC}" sibTransId="{A4C43A3F-FEAF-C84B-B646-6D8AF850AA6E}"/>
    <dgm:cxn modelId="{F1415CED-4A42-6D4B-873A-ABB54E97A78F}" type="presOf" srcId="{5DE0A9EE-349B-5046-BF4A-FFA0E03C19C7}" destId="{1E87FACE-B026-B048-8C8A-7303313D4863}" srcOrd="0" destOrd="0" presId="urn:microsoft.com/office/officeart/2005/8/layout/StepDownProcess"/>
    <dgm:cxn modelId="{B0906753-7276-0E48-8D75-C4A68514438E}" srcId="{F3BB099B-1D8A-8442-9109-06A42EEA1627}" destId="{5DE0A9EE-349B-5046-BF4A-FFA0E03C19C7}" srcOrd="0" destOrd="0" parTransId="{2162AE94-475B-374F-8DF3-64F37942838D}" sibTransId="{CE575EE3-7484-4D42-8D78-FE1F1454F097}"/>
    <dgm:cxn modelId="{3EE0F77E-F918-DA4A-8D1D-5D1A42A1E4A9}" srcId="{E6385145-03A5-EB41-96F9-30BEC3FF816C}" destId="{5013023E-30A5-C147-BBCF-A5F5224B5E2B}" srcOrd="1" destOrd="0" parTransId="{CE21FEF1-1195-554F-B559-1B40F342C5A3}" sibTransId="{6B6D1ACA-0CC9-474E-9C20-C10263125C64}"/>
    <dgm:cxn modelId="{CB5A00CF-FF91-974B-9F26-7F249EA6E435}" type="presOf" srcId="{E6385145-03A5-EB41-96F9-30BEC3FF816C}" destId="{7AA5CA51-A566-E74D-ACF6-BB80B8BB4D1A}" srcOrd="0" destOrd="0" presId="urn:microsoft.com/office/officeart/2005/8/layout/StepDownProcess"/>
    <dgm:cxn modelId="{EA78D0F4-6FA0-3642-836E-DB2107CB67DF}" type="presParOf" srcId="{7AA5CA51-A566-E74D-ACF6-BB80B8BB4D1A}" destId="{753A6B39-28C6-0549-81FF-32E62DF39247}" srcOrd="0" destOrd="0" presId="urn:microsoft.com/office/officeart/2005/8/layout/StepDownProcess"/>
    <dgm:cxn modelId="{42F26481-F1FD-2646-BC96-00DE62605DAB}" type="presParOf" srcId="{753A6B39-28C6-0549-81FF-32E62DF39247}" destId="{B3D8CB2C-3167-364A-81E1-DFBE3632B14C}" srcOrd="0" destOrd="0" presId="urn:microsoft.com/office/officeart/2005/8/layout/StepDownProcess"/>
    <dgm:cxn modelId="{F70063E9-DD6D-764E-9D7F-984EAF8A2C9E}" type="presParOf" srcId="{753A6B39-28C6-0549-81FF-32E62DF39247}" destId="{D911DF91-8417-C342-BA54-716283EEBB8E}" srcOrd="1" destOrd="0" presId="urn:microsoft.com/office/officeart/2005/8/layout/StepDownProcess"/>
    <dgm:cxn modelId="{8D903F34-AE9A-A14A-AC7C-E58F946744B9}" type="presParOf" srcId="{753A6B39-28C6-0549-81FF-32E62DF39247}" destId="{1E87FACE-B026-B048-8C8A-7303313D4863}" srcOrd="2" destOrd="0" presId="urn:microsoft.com/office/officeart/2005/8/layout/StepDownProcess"/>
    <dgm:cxn modelId="{2A2679AC-73B3-1F46-9FB5-F6D77BE33731}" type="presParOf" srcId="{7AA5CA51-A566-E74D-ACF6-BB80B8BB4D1A}" destId="{8728DDA6-EFF4-E845-A74A-5A8E1FAB3070}" srcOrd="1" destOrd="0" presId="urn:microsoft.com/office/officeart/2005/8/layout/StepDownProcess"/>
    <dgm:cxn modelId="{275CD4F6-1AEE-4843-A9F1-55344620A2D9}" type="presParOf" srcId="{7AA5CA51-A566-E74D-ACF6-BB80B8BB4D1A}" destId="{B387FF9B-CA05-0E44-98B1-4360489CD0C3}" srcOrd="2" destOrd="0" presId="urn:microsoft.com/office/officeart/2005/8/layout/StepDownProcess"/>
    <dgm:cxn modelId="{5CBD6D84-5CF3-D544-9796-00BD6485A229}" type="presParOf" srcId="{B387FF9B-CA05-0E44-98B1-4360489CD0C3}" destId="{8F8C0CAB-5E02-4A4B-A813-1EACEBC650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C86DC2-3402-1442-8C94-0DDB0BD209BC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1C8CD336-168A-C846-9B9E-73FE5700D5A2}">
      <dgm:prSet phldrT="[Text]"/>
      <dgm:spPr/>
      <dgm:t>
        <a:bodyPr/>
        <a:lstStyle/>
        <a:p>
          <a:r>
            <a:rPr lang="zh-CN" altLang="en-US" dirty="0" smtClean="0"/>
            <a:t>国务院反垄断委员会</a:t>
          </a:r>
          <a:endParaRPr lang="en-US" dirty="0"/>
        </a:p>
      </dgm:t>
    </dgm:pt>
    <dgm:pt modelId="{A69E31DD-3617-6B4F-B2C4-33DB5B2C65C6}" type="parTrans" cxnId="{D5704148-2278-774B-8763-4D73C7BE4823}">
      <dgm:prSet/>
      <dgm:spPr/>
      <dgm:t>
        <a:bodyPr/>
        <a:lstStyle/>
        <a:p>
          <a:endParaRPr lang="en-US"/>
        </a:p>
      </dgm:t>
    </dgm:pt>
    <dgm:pt modelId="{EA460E00-7EDF-854C-BB2C-1AA4EF9DFC4F}" type="sibTrans" cxnId="{D5704148-2278-774B-8763-4D73C7BE4823}">
      <dgm:prSet/>
      <dgm:spPr/>
      <dgm:t>
        <a:bodyPr/>
        <a:lstStyle/>
        <a:p>
          <a:endParaRPr lang="en-US"/>
        </a:p>
      </dgm:t>
    </dgm:pt>
    <dgm:pt modelId="{59900495-4EA3-674C-B3E6-0BF42F348A88}">
      <dgm:prSet phldrT="[Text]"/>
      <dgm:spPr/>
      <dgm:t>
        <a:bodyPr/>
        <a:lstStyle/>
        <a:p>
          <a:r>
            <a:rPr lang="zh-CN" altLang="en-US" dirty="0" smtClean="0"/>
            <a:t>发改委、工商总局、商务部</a:t>
          </a:r>
          <a:endParaRPr lang="en-US" dirty="0"/>
        </a:p>
      </dgm:t>
    </dgm:pt>
    <dgm:pt modelId="{FF880DF5-066B-0840-8E9C-A75EFB084D70}" type="parTrans" cxnId="{D8E9232F-81C4-4146-A4BE-56F87CAE2598}">
      <dgm:prSet/>
      <dgm:spPr/>
      <dgm:t>
        <a:bodyPr/>
        <a:lstStyle/>
        <a:p>
          <a:endParaRPr lang="en-US"/>
        </a:p>
      </dgm:t>
    </dgm:pt>
    <dgm:pt modelId="{D9FF6E5F-E7E8-9949-9421-73250400F64E}" type="sibTrans" cxnId="{D8E9232F-81C4-4146-A4BE-56F87CAE2598}">
      <dgm:prSet/>
      <dgm:spPr/>
      <dgm:t>
        <a:bodyPr/>
        <a:lstStyle/>
        <a:p>
          <a:endParaRPr lang="en-US"/>
        </a:p>
      </dgm:t>
    </dgm:pt>
    <dgm:pt modelId="{1E45DEB9-90B6-5748-8CDF-D9E56513FB76}" type="pres">
      <dgm:prSet presAssocID="{02C86DC2-3402-1442-8C94-0DDB0BD209BC}" presName="Name0" presStyleCnt="0">
        <dgm:presLayoutVars>
          <dgm:dir/>
          <dgm:animLvl val="lvl"/>
          <dgm:resizeHandles val="exact"/>
        </dgm:presLayoutVars>
      </dgm:prSet>
      <dgm:spPr/>
    </dgm:pt>
    <dgm:pt modelId="{01989251-16C0-2844-808A-C482407BBF7D}" type="pres">
      <dgm:prSet presAssocID="{1C8CD336-168A-C846-9B9E-73FE5700D5A2}" presName="Name8" presStyleCnt="0"/>
      <dgm:spPr/>
    </dgm:pt>
    <dgm:pt modelId="{7B94A85E-0022-4340-8B91-ADDFB6D8002D}" type="pres">
      <dgm:prSet presAssocID="{1C8CD336-168A-C846-9B9E-73FE5700D5A2}" presName="level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830D5-6D68-104C-8EC4-67F0B98A45BC}" type="pres">
      <dgm:prSet presAssocID="{1C8CD336-168A-C846-9B9E-73FE5700D5A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C959D-80E7-4149-9B07-E31C425ADC9E}" type="pres">
      <dgm:prSet presAssocID="{59900495-4EA3-674C-B3E6-0BF42F348A88}" presName="Name8" presStyleCnt="0"/>
      <dgm:spPr/>
    </dgm:pt>
    <dgm:pt modelId="{30034323-FC49-F24A-A74B-FAD3F05C4C0F}" type="pres">
      <dgm:prSet presAssocID="{59900495-4EA3-674C-B3E6-0BF42F348A88}" presName="level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E15EB-1DBF-2441-815E-C25D346E5626}" type="pres">
      <dgm:prSet presAssocID="{59900495-4EA3-674C-B3E6-0BF42F348A8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1064D-1394-7645-AC49-E3FE777A7F33}" type="presOf" srcId="{59900495-4EA3-674C-B3E6-0BF42F348A88}" destId="{30034323-FC49-F24A-A74B-FAD3F05C4C0F}" srcOrd="0" destOrd="0" presId="urn:microsoft.com/office/officeart/2005/8/layout/pyramid1"/>
    <dgm:cxn modelId="{191E9174-64EB-274B-B578-72EB3CBB38E8}" type="presOf" srcId="{59900495-4EA3-674C-B3E6-0BF42F348A88}" destId="{DE9E15EB-1DBF-2441-815E-C25D346E5626}" srcOrd="1" destOrd="0" presId="urn:microsoft.com/office/officeart/2005/8/layout/pyramid1"/>
    <dgm:cxn modelId="{CE73DFD8-FFDF-6241-9E5F-92A823A69C47}" type="presOf" srcId="{02C86DC2-3402-1442-8C94-0DDB0BD209BC}" destId="{1E45DEB9-90B6-5748-8CDF-D9E56513FB76}" srcOrd="0" destOrd="0" presId="urn:microsoft.com/office/officeart/2005/8/layout/pyramid1"/>
    <dgm:cxn modelId="{1A677F2D-9EFE-DD45-9200-1859518D18ED}" type="presOf" srcId="{1C8CD336-168A-C846-9B9E-73FE5700D5A2}" destId="{7B94A85E-0022-4340-8B91-ADDFB6D8002D}" srcOrd="0" destOrd="0" presId="urn:microsoft.com/office/officeart/2005/8/layout/pyramid1"/>
    <dgm:cxn modelId="{D8E9232F-81C4-4146-A4BE-56F87CAE2598}" srcId="{02C86DC2-3402-1442-8C94-0DDB0BD209BC}" destId="{59900495-4EA3-674C-B3E6-0BF42F348A88}" srcOrd="1" destOrd="0" parTransId="{FF880DF5-066B-0840-8E9C-A75EFB084D70}" sibTransId="{D9FF6E5F-E7E8-9949-9421-73250400F64E}"/>
    <dgm:cxn modelId="{D5704148-2278-774B-8763-4D73C7BE4823}" srcId="{02C86DC2-3402-1442-8C94-0DDB0BD209BC}" destId="{1C8CD336-168A-C846-9B9E-73FE5700D5A2}" srcOrd="0" destOrd="0" parTransId="{A69E31DD-3617-6B4F-B2C4-33DB5B2C65C6}" sibTransId="{EA460E00-7EDF-854C-BB2C-1AA4EF9DFC4F}"/>
    <dgm:cxn modelId="{BAF75ACE-3304-3845-B8B4-6CAE4E677664}" type="presOf" srcId="{1C8CD336-168A-C846-9B9E-73FE5700D5A2}" destId="{B74830D5-6D68-104C-8EC4-67F0B98A45BC}" srcOrd="1" destOrd="0" presId="urn:microsoft.com/office/officeart/2005/8/layout/pyramid1"/>
    <dgm:cxn modelId="{02EE5BAA-FDDC-9247-B727-3B0FB13FB81D}" type="presParOf" srcId="{1E45DEB9-90B6-5748-8CDF-D9E56513FB76}" destId="{01989251-16C0-2844-808A-C482407BBF7D}" srcOrd="0" destOrd="0" presId="urn:microsoft.com/office/officeart/2005/8/layout/pyramid1"/>
    <dgm:cxn modelId="{E35330AB-C872-1341-9B5D-1EBBFDE1B40F}" type="presParOf" srcId="{01989251-16C0-2844-808A-C482407BBF7D}" destId="{7B94A85E-0022-4340-8B91-ADDFB6D8002D}" srcOrd="0" destOrd="0" presId="urn:microsoft.com/office/officeart/2005/8/layout/pyramid1"/>
    <dgm:cxn modelId="{70847CC4-9F9C-9346-908E-1EFBA7FB1877}" type="presParOf" srcId="{01989251-16C0-2844-808A-C482407BBF7D}" destId="{B74830D5-6D68-104C-8EC4-67F0B98A45BC}" srcOrd="1" destOrd="0" presId="urn:microsoft.com/office/officeart/2005/8/layout/pyramid1"/>
    <dgm:cxn modelId="{01A3DEFB-5E50-BB45-A032-05FEF2075EA6}" type="presParOf" srcId="{1E45DEB9-90B6-5748-8CDF-D9E56513FB76}" destId="{9EEC959D-80E7-4149-9B07-E31C425ADC9E}" srcOrd="1" destOrd="0" presId="urn:microsoft.com/office/officeart/2005/8/layout/pyramid1"/>
    <dgm:cxn modelId="{2B4827AB-DC0C-CD4C-BF5E-1BACE55CF6E7}" type="presParOf" srcId="{9EEC959D-80E7-4149-9B07-E31C425ADC9E}" destId="{30034323-FC49-F24A-A74B-FAD3F05C4C0F}" srcOrd="0" destOrd="0" presId="urn:microsoft.com/office/officeart/2005/8/layout/pyramid1"/>
    <dgm:cxn modelId="{691AC7D6-676A-3A45-917E-466692242140}" type="presParOf" srcId="{9EEC959D-80E7-4149-9B07-E31C425ADC9E}" destId="{DE9E15EB-1DBF-2441-815E-C25D346E562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0FD7E6-836D-CC42-8646-439C8875AEEF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EF8B99-C69E-A445-A9BD-A0A0C81AAA0E}">
      <dgm:prSet phldrT="[Text]"/>
      <dgm:spPr/>
      <dgm:t>
        <a:bodyPr/>
        <a:lstStyle/>
        <a:p>
          <a:r>
            <a:rPr lang="zh-CN" altLang="en-US" dirty="0" smtClean="0"/>
            <a:t>国家发改委</a:t>
          </a:r>
          <a:endParaRPr lang="en-US" dirty="0"/>
        </a:p>
      </dgm:t>
    </dgm:pt>
    <dgm:pt modelId="{6405C125-8318-F44B-B31A-24A79E6A7326}" type="parTrans" cxnId="{12276376-EA1B-1A42-82D5-19F1C0C9FF70}">
      <dgm:prSet/>
      <dgm:spPr/>
      <dgm:t>
        <a:bodyPr/>
        <a:lstStyle/>
        <a:p>
          <a:endParaRPr lang="en-US"/>
        </a:p>
      </dgm:t>
    </dgm:pt>
    <dgm:pt modelId="{45BBA423-2C55-2948-A7CF-05A5651DC5F4}" type="sibTrans" cxnId="{12276376-EA1B-1A42-82D5-19F1C0C9FF70}">
      <dgm:prSet/>
      <dgm:spPr/>
      <dgm:t>
        <a:bodyPr/>
        <a:lstStyle/>
        <a:p>
          <a:endParaRPr lang="en-US"/>
        </a:p>
      </dgm:t>
    </dgm:pt>
    <dgm:pt modelId="{F6CE2AA1-2218-AC4A-806A-5D9ECEBFCD5B}">
      <dgm:prSet phldrT="[Text]"/>
      <dgm:spPr/>
      <dgm:t>
        <a:bodyPr/>
        <a:lstStyle/>
        <a:p>
          <a:r>
            <a:rPr lang="zh-CN" altLang="en-US" dirty="0" smtClean="0"/>
            <a:t>涉及价格的垄断协议和滥用支配地位行为</a:t>
          </a:r>
          <a:endParaRPr lang="en-US" dirty="0"/>
        </a:p>
      </dgm:t>
    </dgm:pt>
    <dgm:pt modelId="{BDF5C990-E547-6E47-92CF-D386C9DD8F5D}" type="parTrans" cxnId="{81380DD3-91E3-7D4F-8222-704399C8B048}">
      <dgm:prSet/>
      <dgm:spPr/>
      <dgm:t>
        <a:bodyPr/>
        <a:lstStyle/>
        <a:p>
          <a:endParaRPr lang="en-US"/>
        </a:p>
      </dgm:t>
    </dgm:pt>
    <dgm:pt modelId="{EB82DD84-BAC5-964B-8CA1-A43876BC0B2C}" type="sibTrans" cxnId="{81380DD3-91E3-7D4F-8222-704399C8B048}">
      <dgm:prSet/>
      <dgm:spPr/>
      <dgm:t>
        <a:bodyPr/>
        <a:lstStyle/>
        <a:p>
          <a:endParaRPr lang="en-US"/>
        </a:p>
      </dgm:t>
    </dgm:pt>
    <dgm:pt modelId="{E04D9BB9-EAAB-8F40-94E9-A795BE73760C}">
      <dgm:prSet phldrT="[Text]"/>
      <dgm:spPr/>
      <dgm:t>
        <a:bodyPr/>
        <a:lstStyle/>
        <a:p>
          <a:r>
            <a:rPr lang="zh-CN" altLang="en-US" dirty="0" smtClean="0"/>
            <a:t>工商总局</a:t>
          </a:r>
          <a:endParaRPr lang="en-US" dirty="0"/>
        </a:p>
      </dgm:t>
    </dgm:pt>
    <dgm:pt modelId="{82B9693A-E0AF-844D-BC47-591B27FE5F2A}" type="parTrans" cxnId="{D93CB319-EE78-EA41-8845-44E1A208C9EC}">
      <dgm:prSet/>
      <dgm:spPr/>
      <dgm:t>
        <a:bodyPr/>
        <a:lstStyle/>
        <a:p>
          <a:endParaRPr lang="en-US"/>
        </a:p>
      </dgm:t>
    </dgm:pt>
    <dgm:pt modelId="{DD5D4194-0591-694B-91EA-FAF6B687AA08}" type="sibTrans" cxnId="{D93CB319-EE78-EA41-8845-44E1A208C9EC}">
      <dgm:prSet/>
      <dgm:spPr/>
      <dgm:t>
        <a:bodyPr/>
        <a:lstStyle/>
        <a:p>
          <a:endParaRPr lang="en-US"/>
        </a:p>
      </dgm:t>
    </dgm:pt>
    <dgm:pt modelId="{6F2AD197-7A17-F74D-820C-664FACF8D4CD}">
      <dgm:prSet phldrT="[Text]"/>
      <dgm:spPr/>
      <dgm:t>
        <a:bodyPr/>
        <a:lstStyle/>
        <a:p>
          <a:r>
            <a:rPr lang="zh-CN" altLang="en-US" dirty="0" smtClean="0"/>
            <a:t>涉及非价格的垄断协议和滥用支配地位</a:t>
          </a:r>
          <a:endParaRPr lang="en-US" dirty="0"/>
        </a:p>
      </dgm:t>
    </dgm:pt>
    <dgm:pt modelId="{18481C94-6B7D-DB4A-8672-55ADD9FDD546}" type="parTrans" cxnId="{C9D22C7D-783E-D047-8EDF-8B0BF762D576}">
      <dgm:prSet/>
      <dgm:spPr/>
      <dgm:t>
        <a:bodyPr/>
        <a:lstStyle/>
        <a:p>
          <a:endParaRPr lang="en-US"/>
        </a:p>
      </dgm:t>
    </dgm:pt>
    <dgm:pt modelId="{D50A1654-4AE7-DA4C-B90A-612FC280FA42}" type="sibTrans" cxnId="{C9D22C7D-783E-D047-8EDF-8B0BF762D576}">
      <dgm:prSet/>
      <dgm:spPr/>
      <dgm:t>
        <a:bodyPr/>
        <a:lstStyle/>
        <a:p>
          <a:endParaRPr lang="en-US"/>
        </a:p>
      </dgm:t>
    </dgm:pt>
    <dgm:pt modelId="{F5B1F366-2A71-DC47-A7A4-D423F53C12EC}">
      <dgm:prSet phldrT="[Text]"/>
      <dgm:spPr/>
      <dgm:t>
        <a:bodyPr/>
        <a:lstStyle/>
        <a:p>
          <a:r>
            <a:rPr lang="zh-CN" altLang="en-US" dirty="0" smtClean="0"/>
            <a:t>商务部</a:t>
          </a:r>
          <a:endParaRPr lang="en-US" dirty="0"/>
        </a:p>
      </dgm:t>
    </dgm:pt>
    <dgm:pt modelId="{C1C42617-349C-BB4A-9F6B-66437B0E78D5}" type="parTrans" cxnId="{F33A7632-9C51-214B-8D7E-05B6FFE5AD1E}">
      <dgm:prSet/>
      <dgm:spPr/>
      <dgm:t>
        <a:bodyPr/>
        <a:lstStyle/>
        <a:p>
          <a:endParaRPr lang="en-US"/>
        </a:p>
      </dgm:t>
    </dgm:pt>
    <dgm:pt modelId="{D5EBE94E-476A-9F4B-AEA6-FDF90152BD53}" type="sibTrans" cxnId="{F33A7632-9C51-214B-8D7E-05B6FFE5AD1E}">
      <dgm:prSet/>
      <dgm:spPr/>
      <dgm:t>
        <a:bodyPr/>
        <a:lstStyle/>
        <a:p>
          <a:endParaRPr lang="en-US"/>
        </a:p>
      </dgm:t>
    </dgm:pt>
    <dgm:pt modelId="{2638A15B-E3D2-B548-A0E5-459495B02CF5}">
      <dgm:prSet phldrT="[Text]"/>
      <dgm:spPr/>
      <dgm:t>
        <a:bodyPr/>
        <a:lstStyle/>
        <a:p>
          <a:r>
            <a:rPr lang="zh-CN" altLang="en-US" dirty="0" smtClean="0"/>
            <a:t>经营者集中</a:t>
          </a:r>
          <a:endParaRPr lang="en-US" dirty="0"/>
        </a:p>
      </dgm:t>
    </dgm:pt>
    <dgm:pt modelId="{373CFBE7-ED79-BA49-8A61-5F49D318835D}" type="parTrans" cxnId="{8EBBE8FF-0EC9-3749-9919-96E126D35975}">
      <dgm:prSet/>
      <dgm:spPr/>
      <dgm:t>
        <a:bodyPr/>
        <a:lstStyle/>
        <a:p>
          <a:endParaRPr lang="en-US"/>
        </a:p>
      </dgm:t>
    </dgm:pt>
    <dgm:pt modelId="{F2B7FD6F-D490-C347-B180-920A5D1094E0}" type="sibTrans" cxnId="{8EBBE8FF-0EC9-3749-9919-96E126D35975}">
      <dgm:prSet/>
      <dgm:spPr/>
      <dgm:t>
        <a:bodyPr/>
        <a:lstStyle/>
        <a:p>
          <a:endParaRPr lang="en-US"/>
        </a:p>
      </dgm:t>
    </dgm:pt>
    <dgm:pt modelId="{BB1FEA82-24B8-324B-8069-E0289667C1A8}" type="pres">
      <dgm:prSet presAssocID="{BD0FD7E6-836D-CC42-8646-439C8875AE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59F184-36D1-5B4B-9D94-28B1D09B8E8E}" type="pres">
      <dgm:prSet presAssocID="{10EF8B99-C69E-A445-A9BD-A0A0C81AAA0E}" presName="composite" presStyleCnt="0"/>
      <dgm:spPr/>
    </dgm:pt>
    <dgm:pt modelId="{327C5798-3AA1-A940-A478-04F14933D463}" type="pres">
      <dgm:prSet presAssocID="{10EF8B99-C69E-A445-A9BD-A0A0C81AAA0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351A0-D1D3-ED46-898D-808424C8618B}" type="pres">
      <dgm:prSet presAssocID="{10EF8B99-C69E-A445-A9BD-A0A0C81AAA0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E98DA3-3635-F04F-8357-C4627AE2AB72}" type="pres">
      <dgm:prSet presAssocID="{45BBA423-2C55-2948-A7CF-05A5651DC5F4}" presName="space" presStyleCnt="0"/>
      <dgm:spPr/>
    </dgm:pt>
    <dgm:pt modelId="{954DC4E8-691C-5441-B27B-A9CB5B2526A6}" type="pres">
      <dgm:prSet presAssocID="{E04D9BB9-EAAB-8F40-94E9-A795BE73760C}" presName="composite" presStyleCnt="0"/>
      <dgm:spPr/>
    </dgm:pt>
    <dgm:pt modelId="{4C4BA543-7B72-3E4D-A411-205C9CE372A9}" type="pres">
      <dgm:prSet presAssocID="{E04D9BB9-EAAB-8F40-94E9-A795BE73760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40E11-9B54-D442-8B3F-426427F26FAB}" type="pres">
      <dgm:prSet presAssocID="{E04D9BB9-EAAB-8F40-94E9-A795BE73760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479D1-72FE-FB43-8AD8-2D2E69BF7975}" type="pres">
      <dgm:prSet presAssocID="{DD5D4194-0591-694B-91EA-FAF6B687AA08}" presName="space" presStyleCnt="0"/>
      <dgm:spPr/>
    </dgm:pt>
    <dgm:pt modelId="{1935377F-E8ED-CD4B-A379-AC8932401876}" type="pres">
      <dgm:prSet presAssocID="{F5B1F366-2A71-DC47-A7A4-D423F53C12EC}" presName="composite" presStyleCnt="0"/>
      <dgm:spPr/>
    </dgm:pt>
    <dgm:pt modelId="{231B4DB9-10CC-7746-A4B8-84BCA4AC9585}" type="pres">
      <dgm:prSet presAssocID="{F5B1F366-2A71-DC47-A7A4-D423F53C12E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C0D8C-867D-704A-871A-0F26F89FF224}" type="pres">
      <dgm:prSet presAssocID="{F5B1F366-2A71-DC47-A7A4-D423F53C12E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D22C7D-783E-D047-8EDF-8B0BF762D576}" srcId="{E04D9BB9-EAAB-8F40-94E9-A795BE73760C}" destId="{6F2AD197-7A17-F74D-820C-664FACF8D4CD}" srcOrd="0" destOrd="0" parTransId="{18481C94-6B7D-DB4A-8672-55ADD9FDD546}" sibTransId="{D50A1654-4AE7-DA4C-B90A-612FC280FA42}"/>
    <dgm:cxn modelId="{8EBBE8FF-0EC9-3749-9919-96E126D35975}" srcId="{F5B1F366-2A71-DC47-A7A4-D423F53C12EC}" destId="{2638A15B-E3D2-B548-A0E5-459495B02CF5}" srcOrd="0" destOrd="0" parTransId="{373CFBE7-ED79-BA49-8A61-5F49D318835D}" sibTransId="{F2B7FD6F-D490-C347-B180-920A5D1094E0}"/>
    <dgm:cxn modelId="{0C6B5B48-3670-C94B-9E33-DE0BCC867F79}" type="presOf" srcId="{6F2AD197-7A17-F74D-820C-664FACF8D4CD}" destId="{11A40E11-9B54-D442-8B3F-426427F26FAB}" srcOrd="0" destOrd="0" presId="urn:microsoft.com/office/officeart/2005/8/layout/hList1"/>
    <dgm:cxn modelId="{12276376-EA1B-1A42-82D5-19F1C0C9FF70}" srcId="{BD0FD7E6-836D-CC42-8646-439C8875AEEF}" destId="{10EF8B99-C69E-A445-A9BD-A0A0C81AAA0E}" srcOrd="0" destOrd="0" parTransId="{6405C125-8318-F44B-B31A-24A79E6A7326}" sibTransId="{45BBA423-2C55-2948-A7CF-05A5651DC5F4}"/>
    <dgm:cxn modelId="{D93CB319-EE78-EA41-8845-44E1A208C9EC}" srcId="{BD0FD7E6-836D-CC42-8646-439C8875AEEF}" destId="{E04D9BB9-EAAB-8F40-94E9-A795BE73760C}" srcOrd="1" destOrd="0" parTransId="{82B9693A-E0AF-844D-BC47-591B27FE5F2A}" sibTransId="{DD5D4194-0591-694B-91EA-FAF6B687AA08}"/>
    <dgm:cxn modelId="{81380DD3-91E3-7D4F-8222-704399C8B048}" srcId="{10EF8B99-C69E-A445-A9BD-A0A0C81AAA0E}" destId="{F6CE2AA1-2218-AC4A-806A-5D9ECEBFCD5B}" srcOrd="0" destOrd="0" parTransId="{BDF5C990-E547-6E47-92CF-D386C9DD8F5D}" sibTransId="{EB82DD84-BAC5-964B-8CA1-A43876BC0B2C}"/>
    <dgm:cxn modelId="{126B63C3-FD86-6949-BF6B-D8D4008E4ACC}" type="presOf" srcId="{F6CE2AA1-2218-AC4A-806A-5D9ECEBFCD5B}" destId="{096351A0-D1D3-ED46-898D-808424C8618B}" srcOrd="0" destOrd="0" presId="urn:microsoft.com/office/officeart/2005/8/layout/hList1"/>
    <dgm:cxn modelId="{3EB7405C-B432-D346-A730-C03E9E475AA0}" type="presOf" srcId="{10EF8B99-C69E-A445-A9BD-A0A0C81AAA0E}" destId="{327C5798-3AA1-A940-A478-04F14933D463}" srcOrd="0" destOrd="0" presId="urn:microsoft.com/office/officeart/2005/8/layout/hList1"/>
    <dgm:cxn modelId="{63B67068-356F-A143-B5A2-EF32C9C87EF6}" type="presOf" srcId="{E04D9BB9-EAAB-8F40-94E9-A795BE73760C}" destId="{4C4BA543-7B72-3E4D-A411-205C9CE372A9}" srcOrd="0" destOrd="0" presId="urn:microsoft.com/office/officeart/2005/8/layout/hList1"/>
    <dgm:cxn modelId="{F33A7632-9C51-214B-8D7E-05B6FFE5AD1E}" srcId="{BD0FD7E6-836D-CC42-8646-439C8875AEEF}" destId="{F5B1F366-2A71-DC47-A7A4-D423F53C12EC}" srcOrd="2" destOrd="0" parTransId="{C1C42617-349C-BB4A-9F6B-66437B0E78D5}" sibTransId="{D5EBE94E-476A-9F4B-AEA6-FDF90152BD53}"/>
    <dgm:cxn modelId="{46E09EBF-38F9-A449-8528-95AABFD73CA1}" type="presOf" srcId="{F5B1F366-2A71-DC47-A7A4-D423F53C12EC}" destId="{231B4DB9-10CC-7746-A4B8-84BCA4AC9585}" srcOrd="0" destOrd="0" presId="urn:microsoft.com/office/officeart/2005/8/layout/hList1"/>
    <dgm:cxn modelId="{81819E0C-DB26-ED4A-8C87-DEE4C0DD8DED}" type="presOf" srcId="{BD0FD7E6-836D-CC42-8646-439C8875AEEF}" destId="{BB1FEA82-24B8-324B-8069-E0289667C1A8}" srcOrd="0" destOrd="0" presId="urn:microsoft.com/office/officeart/2005/8/layout/hList1"/>
    <dgm:cxn modelId="{FA846B5E-5232-7147-B24D-4E04BC97C8FC}" type="presOf" srcId="{2638A15B-E3D2-B548-A0E5-459495B02CF5}" destId="{BC0C0D8C-867D-704A-871A-0F26F89FF224}" srcOrd="0" destOrd="0" presId="urn:microsoft.com/office/officeart/2005/8/layout/hList1"/>
    <dgm:cxn modelId="{4EC6EA05-B1A3-AE49-BD99-1B37CB0DCEC1}" type="presParOf" srcId="{BB1FEA82-24B8-324B-8069-E0289667C1A8}" destId="{0259F184-36D1-5B4B-9D94-28B1D09B8E8E}" srcOrd="0" destOrd="0" presId="urn:microsoft.com/office/officeart/2005/8/layout/hList1"/>
    <dgm:cxn modelId="{45E1A67E-52DD-A443-BFC7-90E09859A638}" type="presParOf" srcId="{0259F184-36D1-5B4B-9D94-28B1D09B8E8E}" destId="{327C5798-3AA1-A940-A478-04F14933D463}" srcOrd="0" destOrd="0" presId="urn:microsoft.com/office/officeart/2005/8/layout/hList1"/>
    <dgm:cxn modelId="{48F95780-101B-D744-AF22-0870D905E86C}" type="presParOf" srcId="{0259F184-36D1-5B4B-9D94-28B1D09B8E8E}" destId="{096351A0-D1D3-ED46-898D-808424C8618B}" srcOrd="1" destOrd="0" presId="urn:microsoft.com/office/officeart/2005/8/layout/hList1"/>
    <dgm:cxn modelId="{47576CC4-0636-0243-9FDD-988067B34C51}" type="presParOf" srcId="{BB1FEA82-24B8-324B-8069-E0289667C1A8}" destId="{5BE98DA3-3635-F04F-8357-C4627AE2AB72}" srcOrd="1" destOrd="0" presId="urn:microsoft.com/office/officeart/2005/8/layout/hList1"/>
    <dgm:cxn modelId="{57FBA8AF-0EB2-AA43-BAAF-E369F1243020}" type="presParOf" srcId="{BB1FEA82-24B8-324B-8069-E0289667C1A8}" destId="{954DC4E8-691C-5441-B27B-A9CB5B2526A6}" srcOrd="2" destOrd="0" presId="urn:microsoft.com/office/officeart/2005/8/layout/hList1"/>
    <dgm:cxn modelId="{79B39A41-4FB9-E547-A0D1-8E53927E63A0}" type="presParOf" srcId="{954DC4E8-691C-5441-B27B-A9CB5B2526A6}" destId="{4C4BA543-7B72-3E4D-A411-205C9CE372A9}" srcOrd="0" destOrd="0" presId="urn:microsoft.com/office/officeart/2005/8/layout/hList1"/>
    <dgm:cxn modelId="{18B06BEE-3012-C64D-BE43-A1234DCBC0AB}" type="presParOf" srcId="{954DC4E8-691C-5441-B27B-A9CB5B2526A6}" destId="{11A40E11-9B54-D442-8B3F-426427F26FAB}" srcOrd="1" destOrd="0" presId="urn:microsoft.com/office/officeart/2005/8/layout/hList1"/>
    <dgm:cxn modelId="{8A086D16-7888-164D-BE82-119FB4AA229F}" type="presParOf" srcId="{BB1FEA82-24B8-324B-8069-E0289667C1A8}" destId="{974479D1-72FE-FB43-8AD8-2D2E69BF7975}" srcOrd="3" destOrd="0" presId="urn:microsoft.com/office/officeart/2005/8/layout/hList1"/>
    <dgm:cxn modelId="{AFE7BA4C-E846-9349-AA6D-2F5BBF7E3B6A}" type="presParOf" srcId="{BB1FEA82-24B8-324B-8069-E0289667C1A8}" destId="{1935377F-E8ED-CD4B-A379-AC8932401876}" srcOrd="4" destOrd="0" presId="urn:microsoft.com/office/officeart/2005/8/layout/hList1"/>
    <dgm:cxn modelId="{4C187CC9-C51D-EC4D-913D-8E1E4C0D8C3A}" type="presParOf" srcId="{1935377F-E8ED-CD4B-A379-AC8932401876}" destId="{231B4DB9-10CC-7746-A4B8-84BCA4AC9585}" srcOrd="0" destOrd="0" presId="urn:microsoft.com/office/officeart/2005/8/layout/hList1"/>
    <dgm:cxn modelId="{657FDE7C-AE34-0041-9420-72F812FBD560}" type="presParOf" srcId="{1935377F-E8ED-CD4B-A379-AC8932401876}" destId="{BC0C0D8C-867D-704A-871A-0F26F89FF2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0723F5-C7A6-B542-B663-120732B7D2E3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AEA7A-A94A-E446-822B-FF9FE6F4C2B3}">
      <dgm:prSet phldrT="[Text]"/>
      <dgm:spPr/>
      <dgm:t>
        <a:bodyPr/>
        <a:lstStyle/>
        <a:p>
          <a:r>
            <a:rPr lang="zh-CN" altLang="en-US" dirty="0" smtClean="0"/>
            <a:t>美国</a:t>
          </a:r>
          <a:endParaRPr lang="en-US" dirty="0"/>
        </a:p>
      </dgm:t>
    </dgm:pt>
    <dgm:pt modelId="{38745FBC-A6E9-0647-AFC9-EBEBEF82DA3E}" type="parTrans" cxnId="{A0D28C1E-2652-EF4E-AD92-F27494C8990F}">
      <dgm:prSet/>
      <dgm:spPr/>
      <dgm:t>
        <a:bodyPr/>
        <a:lstStyle/>
        <a:p>
          <a:endParaRPr lang="en-US"/>
        </a:p>
      </dgm:t>
    </dgm:pt>
    <dgm:pt modelId="{039CF0C0-155E-374E-8119-8D5CF1E960B8}" type="sibTrans" cxnId="{A0D28C1E-2652-EF4E-AD92-F27494C8990F}">
      <dgm:prSet/>
      <dgm:spPr/>
      <dgm:t>
        <a:bodyPr/>
        <a:lstStyle/>
        <a:p>
          <a:endParaRPr lang="en-US"/>
        </a:p>
      </dgm:t>
    </dgm:pt>
    <dgm:pt modelId="{39AD20E5-8304-914E-BC0A-45CB3F26E5A7}">
      <dgm:prSet phldrT="[Text]"/>
      <dgm:spPr/>
      <dgm:t>
        <a:bodyPr/>
        <a:lstStyle/>
        <a:p>
          <a:r>
            <a:rPr lang="zh-CN" altLang="en-US" dirty="0" smtClean="0"/>
            <a:t>司法部</a:t>
          </a:r>
          <a:endParaRPr lang="en-US" dirty="0"/>
        </a:p>
      </dgm:t>
    </dgm:pt>
    <dgm:pt modelId="{F5918EEF-ECD3-E44B-827D-7408AC4AC3FA}" type="parTrans" cxnId="{8808EE00-AEBE-BD40-91B7-FDF0B8E7A8AA}">
      <dgm:prSet/>
      <dgm:spPr/>
      <dgm:t>
        <a:bodyPr/>
        <a:lstStyle/>
        <a:p>
          <a:endParaRPr lang="en-US"/>
        </a:p>
      </dgm:t>
    </dgm:pt>
    <dgm:pt modelId="{0E3DA478-BF8A-1341-B57E-20E10C266555}" type="sibTrans" cxnId="{8808EE00-AEBE-BD40-91B7-FDF0B8E7A8AA}">
      <dgm:prSet/>
      <dgm:spPr/>
      <dgm:t>
        <a:bodyPr/>
        <a:lstStyle/>
        <a:p>
          <a:endParaRPr lang="en-US"/>
        </a:p>
      </dgm:t>
    </dgm:pt>
    <dgm:pt modelId="{9C3C06D3-A5FB-4F4D-A08E-6615FDC1E32D}">
      <dgm:prSet phldrT="[Text]"/>
      <dgm:spPr/>
      <dgm:t>
        <a:bodyPr/>
        <a:lstStyle/>
        <a:p>
          <a:r>
            <a:rPr lang="zh-CN" altLang="en-US" dirty="0" smtClean="0"/>
            <a:t>联邦贸易委员会</a:t>
          </a:r>
          <a:endParaRPr lang="en-US" dirty="0"/>
        </a:p>
      </dgm:t>
    </dgm:pt>
    <dgm:pt modelId="{A7E0ED2C-C117-4449-AC68-E729BD7C5F7E}" type="parTrans" cxnId="{45B4D5A9-4EC5-BE4F-AEF2-22A12326AD7D}">
      <dgm:prSet/>
      <dgm:spPr/>
      <dgm:t>
        <a:bodyPr/>
        <a:lstStyle/>
        <a:p>
          <a:endParaRPr lang="en-US"/>
        </a:p>
      </dgm:t>
    </dgm:pt>
    <dgm:pt modelId="{1AF9A45B-2CFF-8542-8AAD-34749D446CF5}" type="sibTrans" cxnId="{45B4D5A9-4EC5-BE4F-AEF2-22A12326AD7D}">
      <dgm:prSet/>
      <dgm:spPr/>
      <dgm:t>
        <a:bodyPr/>
        <a:lstStyle/>
        <a:p>
          <a:endParaRPr lang="en-US"/>
        </a:p>
      </dgm:t>
    </dgm:pt>
    <dgm:pt modelId="{52BAD680-E188-4946-8E2B-A702C5AAD41F}">
      <dgm:prSet phldrT="[Text]"/>
      <dgm:spPr/>
      <dgm:t>
        <a:bodyPr/>
        <a:lstStyle/>
        <a:p>
          <a:r>
            <a:rPr lang="zh-CN" altLang="en-US" dirty="0" smtClean="0"/>
            <a:t>欧盟</a:t>
          </a:r>
          <a:endParaRPr lang="en-US" dirty="0"/>
        </a:p>
      </dgm:t>
    </dgm:pt>
    <dgm:pt modelId="{7FBD2618-6547-6441-8FEE-B868DD9ED177}" type="parTrans" cxnId="{9EC661BA-EF33-5F4E-A0E7-D86EFA091BC8}">
      <dgm:prSet/>
      <dgm:spPr/>
      <dgm:t>
        <a:bodyPr/>
        <a:lstStyle/>
        <a:p>
          <a:endParaRPr lang="en-US"/>
        </a:p>
      </dgm:t>
    </dgm:pt>
    <dgm:pt modelId="{D8D5FE5C-B2E6-2C47-85AF-276EDFF57A18}" type="sibTrans" cxnId="{9EC661BA-EF33-5F4E-A0E7-D86EFA091BC8}">
      <dgm:prSet/>
      <dgm:spPr/>
      <dgm:t>
        <a:bodyPr/>
        <a:lstStyle/>
        <a:p>
          <a:endParaRPr lang="en-US"/>
        </a:p>
      </dgm:t>
    </dgm:pt>
    <dgm:pt modelId="{70D4C011-701F-F84F-86DA-3E30CF7CF536}">
      <dgm:prSet phldrT="[Text]"/>
      <dgm:spPr/>
      <dgm:t>
        <a:bodyPr/>
        <a:lstStyle/>
        <a:p>
          <a:r>
            <a:rPr lang="zh-CN" altLang="en-US" dirty="0" smtClean="0"/>
            <a:t>欧盟委员会</a:t>
          </a:r>
          <a:endParaRPr lang="en-US" dirty="0"/>
        </a:p>
      </dgm:t>
    </dgm:pt>
    <dgm:pt modelId="{91FA391F-DDB0-1A4E-8D18-233654E00EA1}" type="parTrans" cxnId="{13EC65C9-11E9-ED46-A58B-E2922649E6D8}">
      <dgm:prSet/>
      <dgm:spPr/>
      <dgm:t>
        <a:bodyPr/>
        <a:lstStyle/>
        <a:p>
          <a:endParaRPr lang="en-US"/>
        </a:p>
      </dgm:t>
    </dgm:pt>
    <dgm:pt modelId="{E8E25A36-B710-C443-84B4-8C7E793B5C37}" type="sibTrans" cxnId="{13EC65C9-11E9-ED46-A58B-E2922649E6D8}">
      <dgm:prSet/>
      <dgm:spPr/>
      <dgm:t>
        <a:bodyPr/>
        <a:lstStyle/>
        <a:p>
          <a:endParaRPr lang="en-US"/>
        </a:p>
      </dgm:t>
    </dgm:pt>
    <dgm:pt modelId="{5E952614-284D-8647-AB37-CBB03441240B}">
      <dgm:prSet phldrT="[Text]"/>
      <dgm:spPr/>
      <dgm:t>
        <a:bodyPr/>
        <a:lstStyle/>
        <a:p>
          <a:r>
            <a:rPr lang="zh-CN" altLang="en-US" dirty="0" smtClean="0"/>
            <a:t>德国</a:t>
          </a:r>
          <a:endParaRPr lang="en-US" dirty="0"/>
        </a:p>
      </dgm:t>
    </dgm:pt>
    <dgm:pt modelId="{05A4D917-48D4-9847-9E4D-CCB314CFCBD7}" type="parTrans" cxnId="{A024D05A-3FDB-CC45-A59D-FE395F9EC571}">
      <dgm:prSet/>
      <dgm:spPr/>
      <dgm:t>
        <a:bodyPr/>
        <a:lstStyle/>
        <a:p>
          <a:endParaRPr lang="en-US"/>
        </a:p>
      </dgm:t>
    </dgm:pt>
    <dgm:pt modelId="{55031902-E2EB-A140-80BC-FE07AE90B1C5}" type="sibTrans" cxnId="{A024D05A-3FDB-CC45-A59D-FE395F9EC571}">
      <dgm:prSet/>
      <dgm:spPr/>
      <dgm:t>
        <a:bodyPr/>
        <a:lstStyle/>
        <a:p>
          <a:endParaRPr lang="en-US"/>
        </a:p>
      </dgm:t>
    </dgm:pt>
    <dgm:pt modelId="{A5C55260-C90D-C04B-9419-9C1FAA40A8BA}">
      <dgm:prSet phldrT="[Text]"/>
      <dgm:spPr/>
      <dgm:t>
        <a:bodyPr/>
        <a:lstStyle/>
        <a:p>
          <a:r>
            <a:rPr lang="zh-CN" altLang="en-US" dirty="0" smtClean="0"/>
            <a:t>联邦卡特尔局</a:t>
          </a:r>
          <a:endParaRPr lang="en-US" dirty="0"/>
        </a:p>
      </dgm:t>
    </dgm:pt>
    <dgm:pt modelId="{04DB08DD-46A7-3C43-A4FA-631C680CE076}" type="parTrans" cxnId="{C16B157E-538D-344B-ABAF-8CA281587560}">
      <dgm:prSet/>
      <dgm:spPr/>
      <dgm:t>
        <a:bodyPr/>
        <a:lstStyle/>
        <a:p>
          <a:endParaRPr lang="en-US"/>
        </a:p>
      </dgm:t>
    </dgm:pt>
    <dgm:pt modelId="{B8CE9E78-A864-1A49-AFC8-94ED2FC040E9}" type="sibTrans" cxnId="{C16B157E-538D-344B-ABAF-8CA281587560}">
      <dgm:prSet/>
      <dgm:spPr/>
      <dgm:t>
        <a:bodyPr/>
        <a:lstStyle/>
        <a:p>
          <a:endParaRPr lang="en-US"/>
        </a:p>
      </dgm:t>
    </dgm:pt>
    <dgm:pt modelId="{62E108AE-5035-2B41-A527-5686E96373C6}" type="pres">
      <dgm:prSet presAssocID="{DE0723F5-C7A6-B542-B663-120732B7D2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6BE4D3-9FA4-BB4B-BA90-854E275B1CC0}" type="pres">
      <dgm:prSet presAssocID="{21BAEA7A-A94A-E446-822B-FF9FE6F4C2B3}" presName="composite" presStyleCnt="0"/>
      <dgm:spPr/>
    </dgm:pt>
    <dgm:pt modelId="{C831615F-EE1B-9640-AA02-A366584AEFCB}" type="pres">
      <dgm:prSet presAssocID="{21BAEA7A-A94A-E446-822B-FF9FE6F4C2B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22267-8C73-2E47-9372-6D8A15742FD9}" type="pres">
      <dgm:prSet presAssocID="{21BAEA7A-A94A-E446-822B-FF9FE6F4C2B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7835E-9B15-1741-B72B-155CE2AB79BF}" type="pres">
      <dgm:prSet presAssocID="{039CF0C0-155E-374E-8119-8D5CF1E960B8}" presName="space" presStyleCnt="0"/>
      <dgm:spPr/>
    </dgm:pt>
    <dgm:pt modelId="{B1FEA5BF-0F1E-FA42-B6A7-317B28AC93FA}" type="pres">
      <dgm:prSet presAssocID="{52BAD680-E188-4946-8E2B-A702C5AAD41F}" presName="composite" presStyleCnt="0"/>
      <dgm:spPr/>
    </dgm:pt>
    <dgm:pt modelId="{9EFD33CE-CBD4-8F44-8508-DB7CE7DE7EE9}" type="pres">
      <dgm:prSet presAssocID="{52BAD680-E188-4946-8E2B-A702C5AAD41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CB3A7-2B8C-8E43-8F68-117CED9F6466}" type="pres">
      <dgm:prSet presAssocID="{52BAD680-E188-4946-8E2B-A702C5AAD41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02242-1645-EC4D-8CC1-ECA79C3F1B0E}" type="pres">
      <dgm:prSet presAssocID="{D8D5FE5C-B2E6-2C47-85AF-276EDFF57A18}" presName="space" presStyleCnt="0"/>
      <dgm:spPr/>
    </dgm:pt>
    <dgm:pt modelId="{7FA1BE28-EC5E-F746-9FCA-40B278AD64AE}" type="pres">
      <dgm:prSet presAssocID="{5E952614-284D-8647-AB37-CBB03441240B}" presName="composite" presStyleCnt="0"/>
      <dgm:spPr/>
    </dgm:pt>
    <dgm:pt modelId="{15210145-ABD4-7844-A749-7870DAFAB20B}" type="pres">
      <dgm:prSet presAssocID="{5E952614-284D-8647-AB37-CBB03441240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56B8C-1EE0-8C40-A220-1C3C9925F3E1}" type="pres">
      <dgm:prSet presAssocID="{5E952614-284D-8647-AB37-CBB03441240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6B157E-538D-344B-ABAF-8CA281587560}" srcId="{5E952614-284D-8647-AB37-CBB03441240B}" destId="{A5C55260-C90D-C04B-9419-9C1FAA40A8BA}" srcOrd="0" destOrd="0" parTransId="{04DB08DD-46A7-3C43-A4FA-631C680CE076}" sibTransId="{B8CE9E78-A864-1A49-AFC8-94ED2FC040E9}"/>
    <dgm:cxn modelId="{A024D05A-3FDB-CC45-A59D-FE395F9EC571}" srcId="{DE0723F5-C7A6-B542-B663-120732B7D2E3}" destId="{5E952614-284D-8647-AB37-CBB03441240B}" srcOrd="2" destOrd="0" parTransId="{05A4D917-48D4-9847-9E4D-CCB314CFCBD7}" sibTransId="{55031902-E2EB-A140-80BC-FE07AE90B1C5}"/>
    <dgm:cxn modelId="{71CF5E08-0A97-0F40-A345-C73F57C1F34A}" type="presOf" srcId="{5E952614-284D-8647-AB37-CBB03441240B}" destId="{15210145-ABD4-7844-A749-7870DAFAB20B}" srcOrd="0" destOrd="0" presId="urn:microsoft.com/office/officeart/2005/8/layout/hList1"/>
    <dgm:cxn modelId="{A75E5A48-D5B8-794B-86F9-11D40152D6F3}" type="presOf" srcId="{21BAEA7A-A94A-E446-822B-FF9FE6F4C2B3}" destId="{C831615F-EE1B-9640-AA02-A366584AEFCB}" srcOrd="0" destOrd="0" presId="urn:microsoft.com/office/officeart/2005/8/layout/hList1"/>
    <dgm:cxn modelId="{48AB39B9-970B-4049-8747-97AF44C89EC6}" type="presOf" srcId="{39AD20E5-8304-914E-BC0A-45CB3F26E5A7}" destId="{70722267-8C73-2E47-9372-6D8A15742FD9}" srcOrd="0" destOrd="0" presId="urn:microsoft.com/office/officeart/2005/8/layout/hList1"/>
    <dgm:cxn modelId="{98945A52-725D-864A-B0A7-D5464AFD80C4}" type="presOf" srcId="{52BAD680-E188-4946-8E2B-A702C5AAD41F}" destId="{9EFD33CE-CBD4-8F44-8508-DB7CE7DE7EE9}" srcOrd="0" destOrd="0" presId="urn:microsoft.com/office/officeart/2005/8/layout/hList1"/>
    <dgm:cxn modelId="{3FD13C93-4146-2D4E-8C61-0ED04C9977F7}" type="presOf" srcId="{70D4C011-701F-F84F-86DA-3E30CF7CF536}" destId="{B35CB3A7-2B8C-8E43-8F68-117CED9F6466}" srcOrd="0" destOrd="0" presId="urn:microsoft.com/office/officeart/2005/8/layout/hList1"/>
    <dgm:cxn modelId="{8808EE00-AEBE-BD40-91B7-FDF0B8E7A8AA}" srcId="{21BAEA7A-A94A-E446-822B-FF9FE6F4C2B3}" destId="{39AD20E5-8304-914E-BC0A-45CB3F26E5A7}" srcOrd="0" destOrd="0" parTransId="{F5918EEF-ECD3-E44B-827D-7408AC4AC3FA}" sibTransId="{0E3DA478-BF8A-1341-B57E-20E10C266555}"/>
    <dgm:cxn modelId="{13EC65C9-11E9-ED46-A58B-E2922649E6D8}" srcId="{52BAD680-E188-4946-8E2B-A702C5AAD41F}" destId="{70D4C011-701F-F84F-86DA-3E30CF7CF536}" srcOrd="0" destOrd="0" parTransId="{91FA391F-DDB0-1A4E-8D18-233654E00EA1}" sibTransId="{E8E25A36-B710-C443-84B4-8C7E793B5C37}"/>
    <dgm:cxn modelId="{F8AC513A-F3D1-EF44-B62B-DF4E586927A7}" type="presOf" srcId="{A5C55260-C90D-C04B-9419-9C1FAA40A8BA}" destId="{F7B56B8C-1EE0-8C40-A220-1C3C9925F3E1}" srcOrd="0" destOrd="0" presId="urn:microsoft.com/office/officeart/2005/8/layout/hList1"/>
    <dgm:cxn modelId="{7725B5A0-E213-5E49-99D9-67E9E4A045A8}" type="presOf" srcId="{9C3C06D3-A5FB-4F4D-A08E-6615FDC1E32D}" destId="{70722267-8C73-2E47-9372-6D8A15742FD9}" srcOrd="0" destOrd="1" presId="urn:microsoft.com/office/officeart/2005/8/layout/hList1"/>
    <dgm:cxn modelId="{EFFB8250-9DF3-0341-9A47-0C3CD2978FFE}" type="presOf" srcId="{DE0723F5-C7A6-B542-B663-120732B7D2E3}" destId="{62E108AE-5035-2B41-A527-5686E96373C6}" srcOrd="0" destOrd="0" presId="urn:microsoft.com/office/officeart/2005/8/layout/hList1"/>
    <dgm:cxn modelId="{9EC661BA-EF33-5F4E-A0E7-D86EFA091BC8}" srcId="{DE0723F5-C7A6-B542-B663-120732B7D2E3}" destId="{52BAD680-E188-4946-8E2B-A702C5AAD41F}" srcOrd="1" destOrd="0" parTransId="{7FBD2618-6547-6441-8FEE-B868DD9ED177}" sibTransId="{D8D5FE5C-B2E6-2C47-85AF-276EDFF57A18}"/>
    <dgm:cxn modelId="{45B4D5A9-4EC5-BE4F-AEF2-22A12326AD7D}" srcId="{21BAEA7A-A94A-E446-822B-FF9FE6F4C2B3}" destId="{9C3C06D3-A5FB-4F4D-A08E-6615FDC1E32D}" srcOrd="1" destOrd="0" parTransId="{A7E0ED2C-C117-4449-AC68-E729BD7C5F7E}" sibTransId="{1AF9A45B-2CFF-8542-8AAD-34749D446CF5}"/>
    <dgm:cxn modelId="{A0D28C1E-2652-EF4E-AD92-F27494C8990F}" srcId="{DE0723F5-C7A6-B542-B663-120732B7D2E3}" destId="{21BAEA7A-A94A-E446-822B-FF9FE6F4C2B3}" srcOrd="0" destOrd="0" parTransId="{38745FBC-A6E9-0647-AFC9-EBEBEF82DA3E}" sibTransId="{039CF0C0-155E-374E-8119-8D5CF1E960B8}"/>
    <dgm:cxn modelId="{EFA1146C-582A-0F41-BC73-B0B26F61E203}" type="presParOf" srcId="{62E108AE-5035-2B41-A527-5686E96373C6}" destId="{B06BE4D3-9FA4-BB4B-BA90-854E275B1CC0}" srcOrd="0" destOrd="0" presId="urn:microsoft.com/office/officeart/2005/8/layout/hList1"/>
    <dgm:cxn modelId="{86D35472-37C4-704C-82C7-9AE937BC82CF}" type="presParOf" srcId="{B06BE4D3-9FA4-BB4B-BA90-854E275B1CC0}" destId="{C831615F-EE1B-9640-AA02-A366584AEFCB}" srcOrd="0" destOrd="0" presId="urn:microsoft.com/office/officeart/2005/8/layout/hList1"/>
    <dgm:cxn modelId="{8029D6D4-4886-E949-BF70-610A78AC50EB}" type="presParOf" srcId="{B06BE4D3-9FA4-BB4B-BA90-854E275B1CC0}" destId="{70722267-8C73-2E47-9372-6D8A15742FD9}" srcOrd="1" destOrd="0" presId="urn:microsoft.com/office/officeart/2005/8/layout/hList1"/>
    <dgm:cxn modelId="{44BEA682-CD46-5646-8D8A-0B0B9D7EC73E}" type="presParOf" srcId="{62E108AE-5035-2B41-A527-5686E96373C6}" destId="{00D7835E-9B15-1741-B72B-155CE2AB79BF}" srcOrd="1" destOrd="0" presId="urn:microsoft.com/office/officeart/2005/8/layout/hList1"/>
    <dgm:cxn modelId="{9A9EAB3A-CDC4-9540-A559-8692AD681C9F}" type="presParOf" srcId="{62E108AE-5035-2B41-A527-5686E96373C6}" destId="{B1FEA5BF-0F1E-FA42-B6A7-317B28AC93FA}" srcOrd="2" destOrd="0" presId="urn:microsoft.com/office/officeart/2005/8/layout/hList1"/>
    <dgm:cxn modelId="{6269AE75-3B2F-704F-A831-893F49896234}" type="presParOf" srcId="{B1FEA5BF-0F1E-FA42-B6A7-317B28AC93FA}" destId="{9EFD33CE-CBD4-8F44-8508-DB7CE7DE7EE9}" srcOrd="0" destOrd="0" presId="urn:microsoft.com/office/officeart/2005/8/layout/hList1"/>
    <dgm:cxn modelId="{34D97025-8F55-3945-979F-8BE577D7B303}" type="presParOf" srcId="{B1FEA5BF-0F1E-FA42-B6A7-317B28AC93FA}" destId="{B35CB3A7-2B8C-8E43-8F68-117CED9F6466}" srcOrd="1" destOrd="0" presId="urn:microsoft.com/office/officeart/2005/8/layout/hList1"/>
    <dgm:cxn modelId="{18678FD9-8C7D-454D-83BC-5F03B33804A9}" type="presParOf" srcId="{62E108AE-5035-2B41-A527-5686E96373C6}" destId="{7FC02242-1645-EC4D-8CC1-ECA79C3F1B0E}" srcOrd="3" destOrd="0" presId="urn:microsoft.com/office/officeart/2005/8/layout/hList1"/>
    <dgm:cxn modelId="{3F4D7F16-86FF-0A48-997E-242A09303266}" type="presParOf" srcId="{62E108AE-5035-2B41-A527-5686E96373C6}" destId="{7FA1BE28-EC5E-F746-9FCA-40B278AD64AE}" srcOrd="4" destOrd="0" presId="urn:microsoft.com/office/officeart/2005/8/layout/hList1"/>
    <dgm:cxn modelId="{B7792B21-8973-564B-A5E0-4CE069A03A34}" type="presParOf" srcId="{7FA1BE28-EC5E-F746-9FCA-40B278AD64AE}" destId="{15210145-ABD4-7844-A749-7870DAFAB20B}" srcOrd="0" destOrd="0" presId="urn:microsoft.com/office/officeart/2005/8/layout/hList1"/>
    <dgm:cxn modelId="{81EDFEC9-C30F-964C-82DA-FC1FEFEFDFB4}" type="presParOf" srcId="{7FA1BE28-EC5E-F746-9FCA-40B278AD64AE}" destId="{F7B56B8C-1EE0-8C40-A220-1C3C9925F3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DB667-7942-7E4A-9297-65A800D27133}">
      <dsp:nvSpPr>
        <dsp:cNvPr id="0" name=""/>
        <dsp:cNvSpPr/>
      </dsp:nvSpPr>
      <dsp:spPr>
        <a:xfrm>
          <a:off x="1222" y="0"/>
          <a:ext cx="3179766" cy="40909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垄断协议</a:t>
          </a:r>
          <a:endParaRPr lang="en-US" sz="3700" kern="1200" dirty="0"/>
        </a:p>
      </dsp:txBody>
      <dsp:txXfrm>
        <a:off x="1222" y="0"/>
        <a:ext cx="3179766" cy="1227296"/>
      </dsp:txXfrm>
    </dsp:sp>
    <dsp:sp modelId="{D4C21E18-7546-6E45-B8DD-A05F579758CC}">
      <dsp:nvSpPr>
        <dsp:cNvPr id="0" name=""/>
        <dsp:cNvSpPr/>
      </dsp:nvSpPr>
      <dsp:spPr>
        <a:xfrm>
          <a:off x="319199" y="1227646"/>
          <a:ext cx="2543813" cy="803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横向垄断协议</a:t>
          </a:r>
          <a:endParaRPr lang="en-US" sz="2100" kern="1200" dirty="0"/>
        </a:p>
      </dsp:txBody>
      <dsp:txXfrm>
        <a:off x="342739" y="1251186"/>
        <a:ext cx="2496733" cy="756635"/>
      </dsp:txXfrm>
    </dsp:sp>
    <dsp:sp modelId="{3D6F05FF-2AE3-C94C-B90C-2B76A0219CF1}">
      <dsp:nvSpPr>
        <dsp:cNvPr id="0" name=""/>
        <dsp:cNvSpPr/>
      </dsp:nvSpPr>
      <dsp:spPr>
        <a:xfrm>
          <a:off x="319199" y="2155010"/>
          <a:ext cx="2543813" cy="803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纵向垄断协议</a:t>
          </a:r>
          <a:endParaRPr lang="en-US" sz="2100" kern="1200" dirty="0"/>
        </a:p>
      </dsp:txBody>
      <dsp:txXfrm>
        <a:off x="342739" y="2178550"/>
        <a:ext cx="2496733" cy="756635"/>
      </dsp:txXfrm>
    </dsp:sp>
    <dsp:sp modelId="{F1AC34D7-99BA-7E43-996D-282125B1A171}">
      <dsp:nvSpPr>
        <dsp:cNvPr id="0" name=""/>
        <dsp:cNvSpPr/>
      </dsp:nvSpPr>
      <dsp:spPr>
        <a:xfrm>
          <a:off x="319199" y="3082374"/>
          <a:ext cx="2543813" cy="803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垄断协议的豁免</a:t>
          </a:r>
          <a:endParaRPr lang="en-US" sz="2100" kern="1200" dirty="0"/>
        </a:p>
      </dsp:txBody>
      <dsp:txXfrm>
        <a:off x="342739" y="3105914"/>
        <a:ext cx="2496733" cy="756635"/>
      </dsp:txXfrm>
    </dsp:sp>
    <dsp:sp modelId="{C63CBD92-D6F7-B445-B45B-A2C8E744E531}">
      <dsp:nvSpPr>
        <dsp:cNvPr id="0" name=""/>
        <dsp:cNvSpPr/>
      </dsp:nvSpPr>
      <dsp:spPr>
        <a:xfrm>
          <a:off x="3419472" y="0"/>
          <a:ext cx="3179766" cy="40909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滥用支配地位</a:t>
          </a:r>
          <a:endParaRPr lang="en-US" sz="3700" kern="1200" dirty="0"/>
        </a:p>
      </dsp:txBody>
      <dsp:txXfrm>
        <a:off x="3419472" y="0"/>
        <a:ext cx="3179766" cy="1227296"/>
      </dsp:txXfrm>
    </dsp:sp>
    <dsp:sp modelId="{D6F92085-F2F9-2041-986A-11DE4E635513}">
      <dsp:nvSpPr>
        <dsp:cNvPr id="0" name=""/>
        <dsp:cNvSpPr/>
      </dsp:nvSpPr>
      <dsp:spPr>
        <a:xfrm>
          <a:off x="3737449" y="1227646"/>
          <a:ext cx="2543813" cy="803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相关市场的界定</a:t>
          </a:r>
          <a:endParaRPr lang="en-US" sz="2100" kern="1200" dirty="0"/>
        </a:p>
      </dsp:txBody>
      <dsp:txXfrm>
        <a:off x="3760989" y="1251186"/>
        <a:ext cx="2496733" cy="756635"/>
      </dsp:txXfrm>
    </dsp:sp>
    <dsp:sp modelId="{8A252BA3-8C2E-7F4A-951F-720B47D8C69F}">
      <dsp:nvSpPr>
        <dsp:cNvPr id="0" name=""/>
        <dsp:cNvSpPr/>
      </dsp:nvSpPr>
      <dsp:spPr>
        <a:xfrm>
          <a:off x="3737449" y="2155010"/>
          <a:ext cx="2543813" cy="803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支配地位的确定</a:t>
          </a:r>
          <a:endParaRPr lang="en-US" sz="2100" kern="1200" dirty="0"/>
        </a:p>
      </dsp:txBody>
      <dsp:txXfrm>
        <a:off x="3760989" y="2178550"/>
        <a:ext cx="2496733" cy="756635"/>
      </dsp:txXfrm>
    </dsp:sp>
    <dsp:sp modelId="{4ED99949-E122-2342-8A48-BF2032203700}">
      <dsp:nvSpPr>
        <dsp:cNvPr id="0" name=""/>
        <dsp:cNvSpPr/>
      </dsp:nvSpPr>
      <dsp:spPr>
        <a:xfrm>
          <a:off x="3737449" y="3082374"/>
          <a:ext cx="2543813" cy="803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滥用支配地位的行为</a:t>
          </a:r>
          <a:endParaRPr lang="en-US" sz="2100" kern="1200" dirty="0"/>
        </a:p>
      </dsp:txBody>
      <dsp:txXfrm>
        <a:off x="3760989" y="3105914"/>
        <a:ext cx="2496733" cy="756635"/>
      </dsp:txXfrm>
    </dsp:sp>
    <dsp:sp modelId="{4976143A-EE28-394F-98A7-78A71E1FA3FD}">
      <dsp:nvSpPr>
        <dsp:cNvPr id="0" name=""/>
        <dsp:cNvSpPr/>
      </dsp:nvSpPr>
      <dsp:spPr>
        <a:xfrm>
          <a:off x="6837722" y="0"/>
          <a:ext cx="3179766" cy="40909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经营者集中</a:t>
          </a:r>
          <a:endParaRPr lang="en-US" sz="3700" kern="1200" dirty="0"/>
        </a:p>
      </dsp:txBody>
      <dsp:txXfrm>
        <a:off x="6837722" y="0"/>
        <a:ext cx="3179766" cy="1227296"/>
      </dsp:txXfrm>
    </dsp:sp>
    <dsp:sp modelId="{B0A44597-B514-A648-98BC-EFDE43B4B947}">
      <dsp:nvSpPr>
        <dsp:cNvPr id="0" name=""/>
        <dsp:cNvSpPr/>
      </dsp:nvSpPr>
      <dsp:spPr>
        <a:xfrm>
          <a:off x="7155698" y="1227646"/>
          <a:ext cx="2543813" cy="803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申报程序</a:t>
          </a:r>
          <a:endParaRPr lang="en-US" sz="2100" kern="1200" dirty="0"/>
        </a:p>
      </dsp:txBody>
      <dsp:txXfrm>
        <a:off x="7179238" y="1251186"/>
        <a:ext cx="2496733" cy="756635"/>
      </dsp:txXfrm>
    </dsp:sp>
    <dsp:sp modelId="{B158E91B-6E49-EB4C-9FEE-3E0F4F9929F3}">
      <dsp:nvSpPr>
        <dsp:cNvPr id="0" name=""/>
        <dsp:cNvSpPr/>
      </dsp:nvSpPr>
      <dsp:spPr>
        <a:xfrm>
          <a:off x="7155698" y="2155010"/>
          <a:ext cx="2543813" cy="803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审查程序</a:t>
          </a:r>
          <a:endParaRPr lang="en-US" sz="2100" kern="1200" dirty="0"/>
        </a:p>
      </dsp:txBody>
      <dsp:txXfrm>
        <a:off x="7179238" y="2178550"/>
        <a:ext cx="2496733" cy="756635"/>
      </dsp:txXfrm>
    </dsp:sp>
    <dsp:sp modelId="{97F17B5E-EEAD-6445-907D-41E58F9F91A4}">
      <dsp:nvSpPr>
        <dsp:cNvPr id="0" name=""/>
        <dsp:cNvSpPr/>
      </dsp:nvSpPr>
      <dsp:spPr>
        <a:xfrm>
          <a:off x="7155698" y="3082374"/>
          <a:ext cx="2543813" cy="803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合并控制标准</a:t>
          </a:r>
          <a:endParaRPr lang="en-US" sz="2100" kern="1200" dirty="0"/>
        </a:p>
      </dsp:txBody>
      <dsp:txXfrm>
        <a:off x="7179238" y="3105914"/>
        <a:ext cx="2496733" cy="756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04A1-1D27-9743-9C09-5F96D8964342}">
      <dsp:nvSpPr>
        <dsp:cNvPr id="0" name=""/>
        <dsp:cNvSpPr/>
      </dsp:nvSpPr>
      <dsp:spPr>
        <a:xfrm rot="5400000">
          <a:off x="3218721" y="951077"/>
          <a:ext cx="835252" cy="9509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B2BA51-6E43-5A48-993B-7D736C727E39}">
      <dsp:nvSpPr>
        <dsp:cNvPr id="0" name=""/>
        <dsp:cNvSpPr/>
      </dsp:nvSpPr>
      <dsp:spPr>
        <a:xfrm>
          <a:off x="2314056" y="25183"/>
          <a:ext cx="2772820" cy="9842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小麦供应商甲</a:t>
          </a:r>
          <a:endParaRPr lang="en-US" sz="2800" kern="1200" dirty="0"/>
        </a:p>
      </dsp:txBody>
      <dsp:txXfrm>
        <a:off x="2362110" y="73237"/>
        <a:ext cx="2676712" cy="888098"/>
      </dsp:txXfrm>
    </dsp:sp>
    <dsp:sp modelId="{936F9322-36D6-CE48-BA0C-1B10D8457360}">
      <dsp:nvSpPr>
        <dsp:cNvPr id="0" name=""/>
        <dsp:cNvSpPr/>
      </dsp:nvSpPr>
      <dsp:spPr>
        <a:xfrm>
          <a:off x="4403504" y="119049"/>
          <a:ext cx="1022644" cy="7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/>
        </a:p>
      </dsp:txBody>
      <dsp:txXfrm>
        <a:off x="4403504" y="119049"/>
        <a:ext cx="1022644" cy="795478"/>
      </dsp:txXfrm>
    </dsp:sp>
    <dsp:sp modelId="{C7E8F09C-5F70-EF41-9FE8-0635337A3A07}">
      <dsp:nvSpPr>
        <dsp:cNvPr id="0" name=""/>
        <dsp:cNvSpPr/>
      </dsp:nvSpPr>
      <dsp:spPr>
        <a:xfrm rot="5400000">
          <a:off x="4479092" y="2071182"/>
          <a:ext cx="835252" cy="9509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BE5070-7636-7241-9671-DD7F2A8BEE5E}">
      <dsp:nvSpPr>
        <dsp:cNvPr id="0" name=""/>
        <dsp:cNvSpPr/>
      </dsp:nvSpPr>
      <dsp:spPr>
        <a:xfrm>
          <a:off x="3807860" y="1130771"/>
          <a:ext cx="1406074" cy="9842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面包师</a:t>
          </a:r>
          <a:endParaRPr lang="en-US" sz="2800" kern="1200" dirty="0"/>
        </a:p>
      </dsp:txBody>
      <dsp:txXfrm>
        <a:off x="3855914" y="1178825"/>
        <a:ext cx="1309966" cy="888098"/>
      </dsp:txXfrm>
    </dsp:sp>
    <dsp:sp modelId="{EBF7A75A-3445-4D4C-8099-08D8B62A75D9}">
      <dsp:nvSpPr>
        <dsp:cNvPr id="0" name=""/>
        <dsp:cNvSpPr/>
      </dsp:nvSpPr>
      <dsp:spPr>
        <a:xfrm>
          <a:off x="5213935" y="1224638"/>
          <a:ext cx="1022644" cy="7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78D90-F1BC-C942-8058-D67B0B25DA4E}">
      <dsp:nvSpPr>
        <dsp:cNvPr id="0" name=""/>
        <dsp:cNvSpPr/>
      </dsp:nvSpPr>
      <dsp:spPr>
        <a:xfrm rot="5400000">
          <a:off x="5900332" y="3191288"/>
          <a:ext cx="835252" cy="9509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DC936F-FEF1-E343-8A10-807F6AD9457F}">
      <dsp:nvSpPr>
        <dsp:cNvPr id="0" name=""/>
        <dsp:cNvSpPr/>
      </dsp:nvSpPr>
      <dsp:spPr>
        <a:xfrm>
          <a:off x="5301664" y="2236360"/>
          <a:ext cx="1406074" cy="9842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超市</a:t>
          </a:r>
          <a:endParaRPr lang="en-US" sz="2800" kern="1200" dirty="0"/>
        </a:p>
      </dsp:txBody>
      <dsp:txXfrm>
        <a:off x="5349718" y="2284414"/>
        <a:ext cx="1309966" cy="888098"/>
      </dsp:txXfrm>
    </dsp:sp>
    <dsp:sp modelId="{2A5A77A6-46F5-1F4C-9B04-CE3B2112CE76}">
      <dsp:nvSpPr>
        <dsp:cNvPr id="0" name=""/>
        <dsp:cNvSpPr/>
      </dsp:nvSpPr>
      <dsp:spPr>
        <a:xfrm>
          <a:off x="6707739" y="2330226"/>
          <a:ext cx="1022644" cy="7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40345-7706-D141-B10A-107A03C6477F}">
      <dsp:nvSpPr>
        <dsp:cNvPr id="0" name=""/>
        <dsp:cNvSpPr/>
      </dsp:nvSpPr>
      <dsp:spPr>
        <a:xfrm>
          <a:off x="6795469" y="3341948"/>
          <a:ext cx="1406074" cy="9842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顾客</a:t>
          </a:r>
          <a:endParaRPr lang="en-US" sz="2800" kern="1200" dirty="0"/>
        </a:p>
      </dsp:txBody>
      <dsp:txXfrm>
        <a:off x="6843523" y="3390002"/>
        <a:ext cx="1309966" cy="888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850EE-26E3-9142-90DD-1B99DDA6B5C1}">
      <dsp:nvSpPr>
        <dsp:cNvPr id="0" name=""/>
        <dsp:cNvSpPr/>
      </dsp:nvSpPr>
      <dsp:spPr>
        <a:xfrm>
          <a:off x="51" y="376105"/>
          <a:ext cx="4913783" cy="9474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国有经济占控制地位的关系国民经济命脉和国家安全的行业</a:t>
          </a:r>
          <a:endParaRPr lang="en-US" sz="2300" kern="1200" dirty="0"/>
        </a:p>
      </dsp:txBody>
      <dsp:txXfrm>
        <a:off x="51" y="376105"/>
        <a:ext cx="4913783" cy="947456"/>
      </dsp:txXfrm>
    </dsp:sp>
    <dsp:sp modelId="{0CBD2FBF-263F-C247-B7B6-9FDD23B3E96D}">
      <dsp:nvSpPr>
        <dsp:cNvPr id="0" name=""/>
        <dsp:cNvSpPr/>
      </dsp:nvSpPr>
      <dsp:spPr>
        <a:xfrm>
          <a:off x="51" y="1323562"/>
          <a:ext cx="4913783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国家安全（国防、造币、航空航天）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重大基础设施、重要矿产资源（煤气、电力电网、电信、煤炭等）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重要公共产品和服务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支柱产业和高新技术产业中的重要骨干企业（石化）</a:t>
          </a:r>
          <a:endParaRPr lang="en-US" sz="2300" kern="1200" dirty="0"/>
        </a:p>
      </dsp:txBody>
      <dsp:txXfrm>
        <a:off x="51" y="1323562"/>
        <a:ext cx="4913783" cy="2651670"/>
      </dsp:txXfrm>
    </dsp:sp>
    <dsp:sp modelId="{E52DDA6C-34BF-1043-9C4F-706172633262}">
      <dsp:nvSpPr>
        <dsp:cNvPr id="0" name=""/>
        <dsp:cNvSpPr/>
      </dsp:nvSpPr>
      <dsp:spPr>
        <a:xfrm>
          <a:off x="5601764" y="376105"/>
          <a:ext cx="4913783" cy="9474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依法实施专营专卖的行业</a:t>
          </a:r>
          <a:endParaRPr lang="en-US" sz="2300" kern="1200" dirty="0"/>
        </a:p>
      </dsp:txBody>
      <dsp:txXfrm>
        <a:off x="5601764" y="376105"/>
        <a:ext cx="4913783" cy="947456"/>
      </dsp:txXfrm>
    </dsp:sp>
    <dsp:sp modelId="{7DFCD31B-0689-8F41-B656-DF067BAB5912}">
      <dsp:nvSpPr>
        <dsp:cNvPr id="0" name=""/>
        <dsp:cNvSpPr/>
      </dsp:nvSpPr>
      <dsp:spPr>
        <a:xfrm>
          <a:off x="5601764" y="1323562"/>
          <a:ext cx="4913783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烟草、食盐等</a:t>
          </a:r>
          <a:endParaRPr lang="en-US" sz="2300" kern="1200" dirty="0"/>
        </a:p>
      </dsp:txBody>
      <dsp:txXfrm>
        <a:off x="5601764" y="1323562"/>
        <a:ext cx="4913783" cy="2651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E666D-7DB4-B245-84FC-825FEB48764D}">
      <dsp:nvSpPr>
        <dsp:cNvPr id="0" name=""/>
        <dsp:cNvSpPr/>
      </dsp:nvSpPr>
      <dsp:spPr>
        <a:xfrm>
          <a:off x="51" y="261368"/>
          <a:ext cx="4913783" cy="864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相关商品市场</a:t>
          </a:r>
          <a:endParaRPr lang="en-US" sz="3000" kern="1200" dirty="0"/>
        </a:p>
      </dsp:txBody>
      <dsp:txXfrm>
        <a:off x="51" y="261368"/>
        <a:ext cx="4913783" cy="864000"/>
      </dsp:txXfrm>
    </dsp:sp>
    <dsp:sp modelId="{461E01E7-FA62-7F4C-B2D2-13B69D041CD9}">
      <dsp:nvSpPr>
        <dsp:cNvPr id="0" name=""/>
        <dsp:cNvSpPr/>
      </dsp:nvSpPr>
      <dsp:spPr>
        <a:xfrm>
          <a:off x="51" y="1125369"/>
          <a:ext cx="4913783" cy="2964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 smtClean="0"/>
            <a:t>价格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 smtClean="0"/>
            <a:t>外形、特征、质量、技术等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 smtClean="0"/>
            <a:t>销售渠道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 smtClean="0"/>
            <a:t>需求者的偏好和依赖程度</a:t>
          </a:r>
          <a:endParaRPr lang="en-US" sz="3000" kern="1200" dirty="0"/>
        </a:p>
      </dsp:txBody>
      <dsp:txXfrm>
        <a:off x="51" y="1125369"/>
        <a:ext cx="4913783" cy="2964600"/>
      </dsp:txXfrm>
    </dsp:sp>
    <dsp:sp modelId="{CC400FE3-8DBB-614D-B158-8F49DE52ED4A}">
      <dsp:nvSpPr>
        <dsp:cNvPr id="0" name=""/>
        <dsp:cNvSpPr/>
      </dsp:nvSpPr>
      <dsp:spPr>
        <a:xfrm>
          <a:off x="5601764" y="261368"/>
          <a:ext cx="4913783" cy="864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相关地域市场</a:t>
          </a:r>
          <a:endParaRPr lang="en-US" sz="3000" kern="1200" dirty="0"/>
        </a:p>
      </dsp:txBody>
      <dsp:txXfrm>
        <a:off x="5601764" y="261368"/>
        <a:ext cx="4913783" cy="864000"/>
      </dsp:txXfrm>
    </dsp:sp>
    <dsp:sp modelId="{967E21EF-0362-C040-9A6C-4E635A8730EA}">
      <dsp:nvSpPr>
        <dsp:cNvPr id="0" name=""/>
        <dsp:cNvSpPr/>
      </dsp:nvSpPr>
      <dsp:spPr>
        <a:xfrm>
          <a:off x="5601764" y="1125369"/>
          <a:ext cx="4913783" cy="2964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 smtClean="0"/>
            <a:t>运输成本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 smtClean="0"/>
            <a:t>地域差异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 smtClean="0"/>
            <a:t>产品特征</a:t>
          </a:r>
          <a:endParaRPr lang="en-US" sz="3000" kern="1200" dirty="0"/>
        </a:p>
      </dsp:txBody>
      <dsp:txXfrm>
        <a:off x="5601764" y="1125369"/>
        <a:ext cx="4913783" cy="2964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8CB2C-3167-364A-81E1-DFBE3632B14C}">
      <dsp:nvSpPr>
        <dsp:cNvPr id="0" name=""/>
        <dsp:cNvSpPr/>
      </dsp:nvSpPr>
      <dsp:spPr>
        <a:xfrm rot="5400000">
          <a:off x="3058002" y="1929780"/>
          <a:ext cx="1725832" cy="19647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11DF91-8417-C342-BA54-716283EEBB8E}">
      <dsp:nvSpPr>
        <dsp:cNvPr id="0" name=""/>
        <dsp:cNvSpPr/>
      </dsp:nvSpPr>
      <dsp:spPr>
        <a:xfrm>
          <a:off x="2600761" y="16660"/>
          <a:ext cx="2905285" cy="203360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生产者</a:t>
          </a:r>
          <a:r>
            <a:rPr lang="en-US" altLang="zh-CN" sz="5100" kern="1200" dirty="0" smtClean="0"/>
            <a:t>A</a:t>
          </a:r>
          <a:endParaRPr lang="en-US" sz="5100" kern="1200" dirty="0"/>
        </a:p>
      </dsp:txBody>
      <dsp:txXfrm>
        <a:off x="2700051" y="115950"/>
        <a:ext cx="2706705" cy="1835025"/>
      </dsp:txXfrm>
    </dsp:sp>
    <dsp:sp modelId="{1E87FACE-B026-B048-8C8A-7303313D4863}">
      <dsp:nvSpPr>
        <dsp:cNvPr id="0" name=""/>
        <dsp:cNvSpPr/>
      </dsp:nvSpPr>
      <dsp:spPr>
        <a:xfrm>
          <a:off x="5506047" y="210611"/>
          <a:ext cx="2113028" cy="164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 smtClean="0"/>
            <a:t>垄断者</a:t>
          </a:r>
          <a:endParaRPr lang="en-US" sz="2800" kern="1200" dirty="0"/>
        </a:p>
      </dsp:txBody>
      <dsp:txXfrm>
        <a:off x="5506047" y="210611"/>
        <a:ext cx="2113028" cy="1643649"/>
      </dsp:txXfrm>
    </dsp:sp>
    <dsp:sp modelId="{8F8C0CAB-5E02-4A4B-A813-1EACEBC65008}">
      <dsp:nvSpPr>
        <dsp:cNvPr id="0" name=""/>
        <dsp:cNvSpPr/>
      </dsp:nvSpPr>
      <dsp:spPr>
        <a:xfrm>
          <a:off x="5009552" y="2301071"/>
          <a:ext cx="2905285" cy="203360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销售者</a:t>
          </a:r>
          <a:endParaRPr lang="en-US" sz="5100" kern="1200" dirty="0"/>
        </a:p>
      </dsp:txBody>
      <dsp:txXfrm>
        <a:off x="5108842" y="2400361"/>
        <a:ext cx="2706705" cy="1835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4A85E-0022-4340-8B91-ADDFB6D8002D}">
      <dsp:nvSpPr>
        <dsp:cNvPr id="0" name=""/>
        <dsp:cNvSpPr/>
      </dsp:nvSpPr>
      <dsp:spPr>
        <a:xfrm>
          <a:off x="2628900" y="0"/>
          <a:ext cx="5257800" cy="2310835"/>
        </a:xfrm>
        <a:prstGeom prst="trapezoid">
          <a:avLst>
            <a:gd name="adj" fmla="val 1137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国务院反垄断委员会</a:t>
          </a:r>
          <a:endParaRPr lang="en-US" sz="6500" kern="1200" dirty="0"/>
        </a:p>
      </dsp:txBody>
      <dsp:txXfrm>
        <a:off x="2628900" y="0"/>
        <a:ext cx="5257800" cy="2310835"/>
      </dsp:txXfrm>
    </dsp:sp>
    <dsp:sp modelId="{30034323-FC49-F24A-A74B-FAD3F05C4C0F}">
      <dsp:nvSpPr>
        <dsp:cNvPr id="0" name=""/>
        <dsp:cNvSpPr/>
      </dsp:nvSpPr>
      <dsp:spPr>
        <a:xfrm>
          <a:off x="0" y="2310835"/>
          <a:ext cx="10515600" cy="2310835"/>
        </a:xfrm>
        <a:prstGeom prst="trapezoid">
          <a:avLst>
            <a:gd name="adj" fmla="val 1137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发改委、工商总局、商务部</a:t>
          </a:r>
          <a:endParaRPr lang="en-US" sz="6500" kern="1200" dirty="0"/>
        </a:p>
      </dsp:txBody>
      <dsp:txXfrm>
        <a:off x="1840229" y="2310835"/>
        <a:ext cx="6835140" cy="23108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C5798-3AA1-A940-A478-04F14933D463}">
      <dsp:nvSpPr>
        <dsp:cNvPr id="0" name=""/>
        <dsp:cNvSpPr/>
      </dsp:nvSpPr>
      <dsp:spPr>
        <a:xfrm>
          <a:off x="3286" y="149385"/>
          <a:ext cx="3203971" cy="109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国家发改委</a:t>
          </a:r>
          <a:endParaRPr lang="en-US" sz="3800" kern="1200" dirty="0"/>
        </a:p>
      </dsp:txBody>
      <dsp:txXfrm>
        <a:off x="3286" y="149385"/>
        <a:ext cx="3203971" cy="1094400"/>
      </dsp:txXfrm>
    </dsp:sp>
    <dsp:sp modelId="{096351A0-D1D3-ED46-898D-808424C8618B}">
      <dsp:nvSpPr>
        <dsp:cNvPr id="0" name=""/>
        <dsp:cNvSpPr/>
      </dsp:nvSpPr>
      <dsp:spPr>
        <a:xfrm>
          <a:off x="3286" y="1243785"/>
          <a:ext cx="3203971" cy="29581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800" kern="1200" dirty="0" smtClean="0"/>
            <a:t>涉及价格的垄断协议和滥用支配地位行为</a:t>
          </a:r>
          <a:endParaRPr lang="en-US" sz="3800" kern="1200" dirty="0"/>
        </a:p>
      </dsp:txBody>
      <dsp:txXfrm>
        <a:off x="3286" y="1243785"/>
        <a:ext cx="3203971" cy="2958166"/>
      </dsp:txXfrm>
    </dsp:sp>
    <dsp:sp modelId="{4C4BA543-7B72-3E4D-A411-205C9CE372A9}">
      <dsp:nvSpPr>
        <dsp:cNvPr id="0" name=""/>
        <dsp:cNvSpPr/>
      </dsp:nvSpPr>
      <dsp:spPr>
        <a:xfrm>
          <a:off x="3655814" y="149385"/>
          <a:ext cx="3203971" cy="109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工商总局</a:t>
          </a:r>
          <a:endParaRPr lang="en-US" sz="3800" kern="1200" dirty="0"/>
        </a:p>
      </dsp:txBody>
      <dsp:txXfrm>
        <a:off x="3655814" y="149385"/>
        <a:ext cx="3203971" cy="1094400"/>
      </dsp:txXfrm>
    </dsp:sp>
    <dsp:sp modelId="{11A40E11-9B54-D442-8B3F-426427F26FAB}">
      <dsp:nvSpPr>
        <dsp:cNvPr id="0" name=""/>
        <dsp:cNvSpPr/>
      </dsp:nvSpPr>
      <dsp:spPr>
        <a:xfrm>
          <a:off x="3655814" y="1243785"/>
          <a:ext cx="3203971" cy="29581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800" kern="1200" dirty="0" smtClean="0"/>
            <a:t>涉及非价格的垄断协议和滥用支配地位</a:t>
          </a:r>
          <a:endParaRPr lang="en-US" sz="3800" kern="1200" dirty="0"/>
        </a:p>
      </dsp:txBody>
      <dsp:txXfrm>
        <a:off x="3655814" y="1243785"/>
        <a:ext cx="3203971" cy="2958166"/>
      </dsp:txXfrm>
    </dsp:sp>
    <dsp:sp modelId="{231B4DB9-10CC-7746-A4B8-84BCA4AC9585}">
      <dsp:nvSpPr>
        <dsp:cNvPr id="0" name=""/>
        <dsp:cNvSpPr/>
      </dsp:nvSpPr>
      <dsp:spPr>
        <a:xfrm>
          <a:off x="7308342" y="149385"/>
          <a:ext cx="3203971" cy="109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商务部</a:t>
          </a:r>
          <a:endParaRPr lang="en-US" sz="3800" kern="1200" dirty="0"/>
        </a:p>
      </dsp:txBody>
      <dsp:txXfrm>
        <a:off x="7308342" y="149385"/>
        <a:ext cx="3203971" cy="1094400"/>
      </dsp:txXfrm>
    </dsp:sp>
    <dsp:sp modelId="{BC0C0D8C-867D-704A-871A-0F26F89FF224}">
      <dsp:nvSpPr>
        <dsp:cNvPr id="0" name=""/>
        <dsp:cNvSpPr/>
      </dsp:nvSpPr>
      <dsp:spPr>
        <a:xfrm>
          <a:off x="7308342" y="1243785"/>
          <a:ext cx="3203971" cy="29581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800" kern="1200" dirty="0" smtClean="0"/>
            <a:t>经营者集中</a:t>
          </a:r>
          <a:endParaRPr lang="en-US" sz="3800" kern="1200" dirty="0"/>
        </a:p>
      </dsp:txBody>
      <dsp:txXfrm>
        <a:off x="7308342" y="1243785"/>
        <a:ext cx="3203971" cy="29581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1615F-EE1B-9640-AA02-A366584AEFCB}">
      <dsp:nvSpPr>
        <dsp:cNvPr id="0" name=""/>
        <dsp:cNvSpPr/>
      </dsp:nvSpPr>
      <dsp:spPr>
        <a:xfrm>
          <a:off x="3286" y="82769"/>
          <a:ext cx="3203971" cy="1281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美国</a:t>
          </a:r>
          <a:endParaRPr lang="en-US" sz="4600" kern="1200" dirty="0"/>
        </a:p>
      </dsp:txBody>
      <dsp:txXfrm>
        <a:off x="3286" y="82769"/>
        <a:ext cx="3203971" cy="1281588"/>
      </dsp:txXfrm>
    </dsp:sp>
    <dsp:sp modelId="{70722267-8C73-2E47-9372-6D8A15742FD9}">
      <dsp:nvSpPr>
        <dsp:cNvPr id="0" name=""/>
        <dsp:cNvSpPr/>
      </dsp:nvSpPr>
      <dsp:spPr>
        <a:xfrm>
          <a:off x="3286" y="1364358"/>
          <a:ext cx="3203971" cy="2904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600" kern="1200" dirty="0" smtClean="0"/>
            <a:t>司法部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600" kern="1200" dirty="0" smtClean="0"/>
            <a:t>联邦贸易委员会</a:t>
          </a:r>
          <a:endParaRPr lang="en-US" sz="4600" kern="1200" dirty="0"/>
        </a:p>
      </dsp:txBody>
      <dsp:txXfrm>
        <a:off x="3286" y="1364358"/>
        <a:ext cx="3203971" cy="2904209"/>
      </dsp:txXfrm>
    </dsp:sp>
    <dsp:sp modelId="{9EFD33CE-CBD4-8F44-8508-DB7CE7DE7EE9}">
      <dsp:nvSpPr>
        <dsp:cNvPr id="0" name=""/>
        <dsp:cNvSpPr/>
      </dsp:nvSpPr>
      <dsp:spPr>
        <a:xfrm>
          <a:off x="3655814" y="82769"/>
          <a:ext cx="3203971" cy="1281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欧盟</a:t>
          </a:r>
          <a:endParaRPr lang="en-US" sz="4600" kern="1200" dirty="0"/>
        </a:p>
      </dsp:txBody>
      <dsp:txXfrm>
        <a:off x="3655814" y="82769"/>
        <a:ext cx="3203971" cy="1281588"/>
      </dsp:txXfrm>
    </dsp:sp>
    <dsp:sp modelId="{B35CB3A7-2B8C-8E43-8F68-117CED9F6466}">
      <dsp:nvSpPr>
        <dsp:cNvPr id="0" name=""/>
        <dsp:cNvSpPr/>
      </dsp:nvSpPr>
      <dsp:spPr>
        <a:xfrm>
          <a:off x="3655814" y="1364358"/>
          <a:ext cx="3203971" cy="2904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600" kern="1200" dirty="0" smtClean="0"/>
            <a:t>欧盟委员会</a:t>
          </a:r>
          <a:endParaRPr lang="en-US" sz="4600" kern="1200" dirty="0"/>
        </a:p>
      </dsp:txBody>
      <dsp:txXfrm>
        <a:off x="3655814" y="1364358"/>
        <a:ext cx="3203971" cy="2904209"/>
      </dsp:txXfrm>
    </dsp:sp>
    <dsp:sp modelId="{15210145-ABD4-7844-A749-7870DAFAB20B}">
      <dsp:nvSpPr>
        <dsp:cNvPr id="0" name=""/>
        <dsp:cNvSpPr/>
      </dsp:nvSpPr>
      <dsp:spPr>
        <a:xfrm>
          <a:off x="7308342" y="82769"/>
          <a:ext cx="3203971" cy="1281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德国</a:t>
          </a:r>
          <a:endParaRPr lang="en-US" sz="4600" kern="1200" dirty="0"/>
        </a:p>
      </dsp:txBody>
      <dsp:txXfrm>
        <a:off x="7308342" y="82769"/>
        <a:ext cx="3203971" cy="1281588"/>
      </dsp:txXfrm>
    </dsp:sp>
    <dsp:sp modelId="{F7B56B8C-1EE0-8C40-A220-1C3C9925F3E1}">
      <dsp:nvSpPr>
        <dsp:cNvPr id="0" name=""/>
        <dsp:cNvSpPr/>
      </dsp:nvSpPr>
      <dsp:spPr>
        <a:xfrm>
          <a:off x="7308342" y="1364358"/>
          <a:ext cx="3203971" cy="2904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600" kern="1200" dirty="0" smtClean="0"/>
            <a:t>联邦卡特尔局</a:t>
          </a:r>
          <a:endParaRPr lang="en-US" sz="4600" kern="1200" dirty="0"/>
        </a:p>
      </dsp:txBody>
      <dsp:txXfrm>
        <a:off x="7308342" y="1364358"/>
        <a:ext cx="3203971" cy="2904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E5DD6-47EA-6344-94ED-E948466371A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E43C1-BC44-6840-A842-F078B933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7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176A-A421-5A4B-ABD3-C3F247673D9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86F-2170-744C-91BA-82FA90B6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176A-A421-5A4B-ABD3-C3F247673D9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86F-2170-744C-91BA-82FA90B6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176A-A421-5A4B-ABD3-C3F247673D9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86F-2170-744C-91BA-82FA90B6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176A-A421-5A4B-ABD3-C3F247673D9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86F-2170-744C-91BA-82FA90B6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176A-A421-5A4B-ABD3-C3F247673D9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86F-2170-744C-91BA-82FA90B6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176A-A421-5A4B-ABD3-C3F247673D9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86F-2170-744C-91BA-82FA90B6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176A-A421-5A4B-ABD3-C3F247673D9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86F-2170-744C-91BA-82FA90B6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176A-A421-5A4B-ABD3-C3F247673D9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86F-2170-744C-91BA-82FA90B6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176A-A421-5A4B-ABD3-C3F247673D9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86F-2170-744C-91BA-82FA90B6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176A-A421-5A4B-ABD3-C3F247673D9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86F-2170-744C-91BA-82FA90B6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176A-A421-5A4B-ABD3-C3F247673D9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86F-2170-744C-91BA-82FA90B6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176A-A421-5A4B-ABD3-C3F247673D9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B86F-2170-744C-91BA-82FA90B6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5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反垄断法总论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工商大学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/>
              <a:t>）</a:t>
            </a:r>
            <a:r>
              <a:rPr lang="zh-CN" altLang="en-US" dirty="0" smtClean="0"/>
              <a:t> 滥用支配地位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概念：在相关市场中拥有控制商品价格、数量、其他交易条件，或拥有影响其他经营者进入相关市场能力的经营者，采取垄断高价或低价、掠夺性定价、拒绝交易等手段限制、排除竞争的行为。</a:t>
            </a:r>
            <a:endParaRPr lang="en-US" altLang="zh-CN" b="1" dirty="0" smtClean="0"/>
          </a:p>
          <a:p>
            <a:endParaRPr lang="en-US" dirty="0"/>
          </a:p>
          <a:p>
            <a:r>
              <a:rPr lang="zh-CN" altLang="en-US" b="1" dirty="0" smtClean="0"/>
              <a:t>在相关市场中拥有支配地位；</a:t>
            </a:r>
            <a:endParaRPr lang="en-US" altLang="zh-CN" b="1" dirty="0" smtClean="0"/>
          </a:p>
          <a:p>
            <a:r>
              <a:rPr lang="zh-CN" altLang="en-US" dirty="0" smtClean="0"/>
              <a:t>采取了滥用支配地位行为。</a:t>
            </a:r>
            <a:endParaRPr lang="en-US" altLang="zh-CN" dirty="0" smtClean="0"/>
          </a:p>
          <a:p>
            <a:r>
              <a:rPr lang="zh-CN" altLang="en-US" dirty="0" smtClean="0"/>
              <a:t>垄断状态与垄断行为？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4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Kodak(1992)</a:t>
            </a:r>
            <a:r>
              <a:rPr lang="zh-CN" altLang="en-US" dirty="0" smtClean="0"/>
              <a:t>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独立维修组织</a:t>
            </a:r>
            <a:r>
              <a:rPr lang="en-US" altLang="zh-CN" dirty="0" smtClean="0"/>
              <a:t>ISO’s</a:t>
            </a:r>
            <a:r>
              <a:rPr lang="zh-CN" altLang="en-US" dirty="0" smtClean="0"/>
              <a:t>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年代开始对柯达制造的复印和显微摄影设备提供维修服务。随后，柯达拒绝向</a:t>
            </a:r>
            <a:r>
              <a:rPr lang="en-US" altLang="zh-CN" dirty="0" smtClean="0"/>
              <a:t>ISO’s</a:t>
            </a:r>
            <a:r>
              <a:rPr lang="zh-CN" altLang="en-US" dirty="0" smtClean="0"/>
              <a:t>提供其设备的替换零配件，使</a:t>
            </a:r>
            <a:r>
              <a:rPr lang="en-US" altLang="zh-CN" dirty="0" smtClean="0"/>
              <a:t>ISO’s</a:t>
            </a:r>
            <a:r>
              <a:rPr lang="zh-CN" altLang="en-US" dirty="0" smtClean="0"/>
              <a:t>难以在维修服务上与柯达进行竞争。</a:t>
            </a:r>
            <a:endParaRPr lang="en-US" altLang="zh-CN" dirty="0" smtClean="0"/>
          </a:p>
          <a:p>
            <a:r>
              <a:rPr lang="en-US" altLang="zh-CN" dirty="0" smtClean="0"/>
              <a:t>ISO’s</a:t>
            </a:r>
            <a:r>
              <a:rPr lang="zh-CN" altLang="en-US" dirty="0" smtClean="0"/>
              <a:t>对柯达提起反垄断诉讼。</a:t>
            </a:r>
            <a:endParaRPr lang="en-US" altLang="zh-CN" dirty="0" smtClean="0"/>
          </a:p>
          <a:p>
            <a:r>
              <a:rPr lang="zh-CN" altLang="en-US" dirty="0" smtClean="0"/>
              <a:t>该案的主要争议为：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/>
              <a:t>单一品牌的商品能否构成一个独立市场？</a:t>
            </a: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是否柯达在设备市场上拥有支配地位，即市场控制力？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柯达的行为是否具有“合法的商业理由”？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）经营者集中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概念：通过取得股权或资产获得经营者的控制权，通过合同等方式取得实际控制权。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“雅培收购圣犹达”案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美国雅培公司设立于</a:t>
            </a:r>
            <a:r>
              <a:rPr lang="en-US" altLang="zh-CN" dirty="0" smtClean="0"/>
              <a:t>1900</a:t>
            </a:r>
            <a:r>
              <a:rPr lang="zh-CN" altLang="en-US" dirty="0" smtClean="0"/>
              <a:t>年，</a:t>
            </a:r>
            <a:r>
              <a:rPr lang="zh-CN" altLang="en-US" dirty="0"/>
              <a:t>是一家全球性医疗保健</a:t>
            </a:r>
            <a:r>
              <a:rPr lang="zh-CN" altLang="en-US" dirty="0" smtClean="0"/>
              <a:t>公司，</a:t>
            </a:r>
            <a:r>
              <a:rPr lang="zh-CN" altLang="en-US" dirty="0"/>
              <a:t>主要从事药品、营养品、医疗器械以及诊断等业务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美国圣犹达公司设立于</a:t>
            </a:r>
            <a:r>
              <a:rPr lang="en-US" altLang="zh-CN" dirty="0" smtClean="0"/>
              <a:t>1976</a:t>
            </a:r>
            <a:r>
              <a:rPr lang="zh-CN" altLang="en-US" dirty="0" smtClean="0"/>
              <a:t>年，</a:t>
            </a:r>
            <a:r>
              <a:rPr lang="zh-CN" altLang="en-US" dirty="0"/>
              <a:t>是一家全球性医疗器械</a:t>
            </a:r>
            <a:r>
              <a:rPr lang="zh-CN" altLang="en-US" dirty="0" smtClean="0"/>
              <a:t>公司，主要从事</a:t>
            </a:r>
            <a:r>
              <a:rPr lang="zh-CN" altLang="en-US" dirty="0"/>
              <a:t>心血管医疗器械等业务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日，雅培与圣犹达</a:t>
            </a:r>
            <a:r>
              <a:rPr lang="zh-CN" altLang="en-US" dirty="0"/>
              <a:t>签署了</a:t>
            </a:r>
            <a:r>
              <a:rPr lang="en-US" altLang="zh-CN" dirty="0"/>
              <a:t>《</a:t>
            </a:r>
            <a:r>
              <a:rPr lang="zh-CN" altLang="en-US" dirty="0"/>
              <a:t>并购协议</a:t>
            </a:r>
            <a:r>
              <a:rPr lang="en-US" altLang="zh-CN" dirty="0"/>
              <a:t>》</a:t>
            </a:r>
            <a:r>
              <a:rPr lang="zh-CN" altLang="en-US" dirty="0"/>
              <a:t>，雅培将收购圣犹达全部股份。交易完成后，圣犹达将成为雅培公司的全资子公司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商务部在审查后决定实施附加限制性条件批准此项集中。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）滥用行政权力排除、限制竞争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概念：又称行政性垄断，指行政机关或拥有公共管理职能的组织滥用行政权力，对市场交易进行干预和限制，扭曲和强制市场主体的交易行为，排除和限制竞争。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主体：行政机关和拥有公共管理职能的组织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桑塔纳案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1998</a:t>
            </a:r>
            <a:r>
              <a:rPr lang="zh-CN" altLang="en-US" dirty="0" smtClean="0"/>
              <a:t>年，上海出台了对“桑塔纳”轿车的地方保护主义政策，包括</a:t>
            </a:r>
            <a:r>
              <a:rPr lang="zh-CN" altLang="en-US" dirty="0" smtClean="0">
                <a:sym typeface="Wingdings"/>
              </a:rPr>
              <a:t>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）凡更新公务车购买桑塔纳免收控办费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万元，买其他品牌无此优惠条件；（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）出租车必须选用发动机排气量</a:t>
            </a:r>
            <a:r>
              <a:rPr lang="en-US" altLang="zh-CN" dirty="0" smtClean="0"/>
              <a:t>1.6</a:t>
            </a:r>
            <a:r>
              <a:rPr lang="zh-CN" altLang="en-US" dirty="0" smtClean="0"/>
              <a:t>升</a:t>
            </a:r>
            <a:r>
              <a:rPr lang="en-US" altLang="zh-CN" dirty="0" smtClean="0"/>
              <a:t>-2.0</a:t>
            </a:r>
            <a:r>
              <a:rPr lang="zh-CN" altLang="en-US" dirty="0" smtClean="0"/>
              <a:t>升的三厢轿车（暗指桑塔纳）；（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）桑塔纳私人轿车的牌照费</a:t>
            </a:r>
            <a:r>
              <a:rPr lang="en-US" altLang="zh-CN" dirty="0" smtClean="0"/>
              <a:t>2</a:t>
            </a:r>
            <a:r>
              <a:rPr lang="zh-CN" altLang="en-US" dirty="0" smtClean="0"/>
              <a:t>万元，其他品牌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万元。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1999</a:t>
            </a:r>
            <a:r>
              <a:rPr lang="zh-CN" altLang="en-US" dirty="0" smtClean="0"/>
              <a:t>年，湖北出台了回敬上海的报复性措施，凡购买桑塔纳，一律加收</a:t>
            </a:r>
            <a:r>
              <a:rPr lang="en-US" altLang="zh-CN" dirty="0" smtClean="0"/>
              <a:t>7</a:t>
            </a:r>
            <a:r>
              <a:rPr lang="zh-CN" altLang="en-US" dirty="0" smtClean="0"/>
              <a:t>万元的“特困企业解困基金”。并承认，该措施是不是为了不让桑塔纳在湖北销售，而是为了让富康能在上海卖；如果上海愿意就此事协商，可以废除该报复性措施。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垄断行为的主体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经营者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经营者概念：从事</a:t>
            </a:r>
            <a:r>
              <a:rPr lang="zh-CN" altLang="en-US" b="1" u="sng" dirty="0" smtClean="0">
                <a:solidFill>
                  <a:schemeClr val="accent1"/>
                </a:solidFill>
              </a:rPr>
              <a:t>商品生产、经营或提供服务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自然人、法人和其他组织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：自然人为生产需要购买商品是否属于经营者？为了生活需要？</a:t>
            </a:r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：某些不具有主体资格的事业单位、政府部门或无营业执照的主体从事了垄断行为，是否适用反垄断法？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zh-CN" altLang="en-US" b="1" dirty="0"/>
              <a:t>第八条</a:t>
            </a:r>
            <a:r>
              <a:rPr lang="zh-CN" altLang="en-US" dirty="0"/>
              <a:t>　行政机关和法律、法规授权的具有管理公共事务职能的组织不得滥用行政权力，排除、限制竞争。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行业协会作为主体？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：行业协会作为非营利性组织能否被认定为经营者？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“艾志工业技术集团有限公司诉中国摩擦密封材料协会”案：</a:t>
            </a:r>
            <a:endParaRPr lang="en-US" altLang="zh-CN" dirty="0" smtClean="0"/>
          </a:p>
          <a:p>
            <a:r>
              <a:rPr lang="zh-CN" altLang="en-US" dirty="0" smtClean="0"/>
              <a:t>法院认为：“摩擦协会虽然是非营利组织，但协会会员均系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反不正当竞争法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所规范的经营者，且多与艾志公司存在同业竞争关系，该协会作为全体会员组成的全国性行业组织，作出涉案声明的行为应适用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反不正当竞争法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规范经营者行为的相关规定进行调整”。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“北京中汇文化交流有限公司诉中国电器工业协会”案：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法院认为：“电器协会是进行行业管理的社会团体法人，电线电缆分会是其下属分支机构，专门履行电线电缆行业管理的特定职能，并不从事商品经营或提供营利性服务，不适用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反不正当竞争法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的相关规定。”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 医院、学校能否被认定为经营者？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：行业协会是否要遵守反垄断法？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第十一条 </a:t>
            </a:r>
            <a:r>
              <a:rPr lang="zh-CN" altLang="en-US" dirty="0"/>
              <a:t>行业协会应当加强行业自律，引导本行业的经营者依法竞争，维护市场竞争秩序。 </a:t>
            </a:r>
            <a:endParaRPr lang="en-US" altLang="zh-CN" dirty="0" smtClean="0"/>
          </a:p>
          <a:p>
            <a:r>
              <a:rPr lang="zh-CN" altLang="en-US" dirty="0" smtClean="0"/>
              <a:t>行业协会组织经营者达成垄断协议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课堂报告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反垄断与标准必要专利</a:t>
            </a:r>
            <a:endParaRPr kumimoji="1" lang="en-US" altLang="zh-CN" dirty="0" smtClean="0"/>
          </a:p>
          <a:p>
            <a:r>
              <a:rPr kumimoji="1" lang="zh-CN" altLang="en-US" dirty="0" smtClean="0"/>
              <a:t>竞争法与大数据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共同滥用支配地位</a:t>
            </a:r>
            <a:endParaRPr kumimoji="1" lang="en-US" altLang="zh-CN" dirty="0" smtClean="0"/>
          </a:p>
          <a:p>
            <a:r>
              <a:rPr kumimoji="1" lang="zh-CN" altLang="en-US" dirty="0" smtClean="0"/>
              <a:t>公平竞争审查</a:t>
            </a:r>
            <a:endParaRPr kumimoji="1" lang="en-US" altLang="zh-CN" dirty="0" smtClean="0"/>
          </a:p>
          <a:p>
            <a:r>
              <a:rPr kumimoji="1" lang="zh-CN" altLang="en-US" dirty="0" smtClean="0"/>
              <a:t>维持转售</a:t>
            </a:r>
            <a:r>
              <a:rPr kumimoji="1" lang="zh-CN" altLang="en-US" smtClean="0"/>
              <a:t>价格：本身违法还是合理原则</a:t>
            </a:r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65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对两类特定行业的保护与监管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反垄断法第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条：“</a:t>
            </a:r>
            <a:r>
              <a:rPr lang="zh-CN" altLang="en-US" dirty="0"/>
              <a:t>国有经济占控制地位的</a:t>
            </a:r>
            <a:r>
              <a:rPr lang="zh-CN" altLang="en-US" b="1" u="sng" dirty="0"/>
              <a:t>关系国民经济命脉和国家安全的行业</a:t>
            </a:r>
            <a:r>
              <a:rPr lang="zh-CN" altLang="en-US" dirty="0"/>
              <a:t>以及</a:t>
            </a:r>
            <a:r>
              <a:rPr lang="zh-CN" altLang="en-US" b="1" u="sng" dirty="0"/>
              <a:t>依法实行专营专卖的行业</a:t>
            </a:r>
            <a:r>
              <a:rPr lang="zh-CN" altLang="en-US" dirty="0"/>
              <a:t>，国家对其经营者的合法经营活动予以保护，并对经营者的经营行为及其商品和服务的价格依法实施监管和调控，维护消费者利益，促进技术进步。 </a:t>
            </a:r>
          </a:p>
          <a:p>
            <a:r>
              <a:rPr lang="zh-CN" altLang="en-US" dirty="0"/>
              <a:t>    前款规定行业的经营者应当依法经营，诚实守信，严格自律，接受社会公众的监督，不得利用其控制地位或者专营专卖地位损害消费者</a:t>
            </a:r>
            <a:r>
              <a:rPr lang="zh-CN" altLang="en-US" dirty="0" smtClean="0"/>
              <a:t>利益。</a:t>
            </a:r>
            <a:endParaRPr lang="zh-CN" altLang="en-US" dirty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：两类特定行业具体有哪些？</a:t>
            </a:r>
            <a:endParaRPr lang="en-US" altLang="zh-C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00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两类特定行业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3875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 管制与竞争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：在特定行业中管制与竞争是相互替代，还是相互补充的？</a:t>
            </a:r>
            <a:endParaRPr lang="en-US" altLang="zh-CN" dirty="0" smtClean="0"/>
          </a:p>
          <a:p>
            <a:r>
              <a:rPr lang="zh-CN" altLang="en-US" dirty="0" smtClean="0"/>
              <a:t>两者关系可以从以下角度思考：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管制越少，可竞争的范围越大，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反垄断法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的适用范围越大；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管制和竞争的效率，究竟哪个更高？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市场经济下，政府的角色？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8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r>
              <a:rPr lang="zh-CN" altLang="en-US" dirty="0" smtClean="0"/>
              <a:t>相关市场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定义：</a:t>
            </a:r>
            <a:r>
              <a:rPr lang="zh-CN" altLang="en-US" dirty="0"/>
              <a:t>经营者在一定</a:t>
            </a:r>
            <a:r>
              <a:rPr lang="zh-CN" altLang="en-US" b="1" dirty="0">
                <a:solidFill>
                  <a:srgbClr val="FF0000"/>
                </a:solidFill>
              </a:rPr>
              <a:t>时期</a:t>
            </a:r>
            <a:r>
              <a:rPr lang="zh-CN" altLang="en-US" dirty="0"/>
              <a:t>内就特定商品或者服务（以下统称商品）</a:t>
            </a:r>
            <a:r>
              <a:rPr lang="zh-CN" altLang="en-US" dirty="0" smtClean="0"/>
              <a:t>进行竞争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商品范围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地域范围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b="1" dirty="0" smtClean="0"/>
              <a:t>包括：相关商品市场和相关地域市场</a:t>
            </a:r>
            <a:endParaRPr lang="en-US" altLang="zh-CN" b="1" dirty="0" smtClean="0"/>
          </a:p>
          <a:p>
            <a:r>
              <a:rPr lang="zh-CN" altLang="en-US" b="1" dirty="0" smtClean="0"/>
              <a:t>相关商品市场：</a:t>
            </a:r>
            <a:r>
              <a:rPr lang="zh-CN" altLang="en-US" dirty="0"/>
              <a:t>是根据商品的</a:t>
            </a:r>
            <a:r>
              <a:rPr lang="zh-CN" altLang="en-US" b="1" dirty="0">
                <a:solidFill>
                  <a:srgbClr val="FF0000"/>
                </a:solidFill>
              </a:rPr>
              <a:t>特性、用途及价格</a:t>
            </a:r>
            <a:r>
              <a:rPr lang="zh-CN" altLang="en-US" dirty="0"/>
              <a:t>等因素，由需求者认为具有较为</a:t>
            </a:r>
            <a:r>
              <a:rPr lang="zh-CN" altLang="en-US" b="1" dirty="0">
                <a:solidFill>
                  <a:srgbClr val="FF0000"/>
                </a:solidFill>
              </a:rPr>
              <a:t>紧密替代关系</a:t>
            </a:r>
            <a:r>
              <a:rPr lang="zh-CN" altLang="en-US" dirty="0"/>
              <a:t>的一组或一类商品所构成的市场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相关地域市场</a:t>
            </a:r>
            <a:r>
              <a:rPr lang="zh-CN" altLang="en-US" dirty="0" smtClean="0"/>
              <a:t>：是</a:t>
            </a:r>
            <a:r>
              <a:rPr lang="zh-CN" altLang="en-US" dirty="0"/>
              <a:t>指需求者获取具有较为</a:t>
            </a:r>
            <a:r>
              <a:rPr lang="zh-CN" altLang="en-US" b="1" dirty="0">
                <a:solidFill>
                  <a:srgbClr val="FF0000"/>
                </a:solidFill>
              </a:rPr>
              <a:t>紧密替代关系</a:t>
            </a:r>
            <a:r>
              <a:rPr lang="zh-CN" altLang="en-US" dirty="0"/>
              <a:t>的商品的地理区域。这些地域表现出较强的竞争关系，在反垄断执法中可以作为经营者进行竞争的地域范围</a:t>
            </a:r>
            <a:r>
              <a:rPr lang="zh-CN" altLang="en-US" dirty="0" smtClean="0"/>
              <a:t>。（中国市场</a:t>
            </a:r>
            <a:r>
              <a:rPr lang="en-US" altLang="zh-CN" dirty="0" smtClean="0"/>
              <a:t>or</a:t>
            </a:r>
            <a:r>
              <a:rPr lang="zh-CN" altLang="en-US" dirty="0" smtClean="0"/>
              <a:t>全球市场）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6880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相关时间市场？相关技术市场</a:t>
            </a:r>
            <a:r>
              <a:rPr lang="zh-CN" altLang="en-US" b="1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时间对于商品的重要性：</a:t>
            </a:r>
            <a:endParaRPr lang="en-US" altLang="zh-CN" dirty="0" smtClean="0"/>
          </a:p>
          <a:p>
            <a:pPr>
              <a:buFont typeface="Wingdings" charset="2"/>
              <a:buChar char="v"/>
            </a:pPr>
            <a:r>
              <a:rPr lang="zh-CN" altLang="en-US" dirty="0"/>
              <a:t>生产周期、使用期限、季节性、流行时尚性或知识产权保护期限等已构成商品不可忽视的</a:t>
            </a:r>
            <a:r>
              <a:rPr lang="zh-CN" altLang="en-US" dirty="0" smtClean="0"/>
              <a:t>特征；</a:t>
            </a:r>
            <a:endParaRPr lang="en-US" altLang="zh-CN" dirty="0" smtClean="0"/>
          </a:p>
          <a:p>
            <a:pPr>
              <a:buFont typeface="Wingdings" charset="2"/>
              <a:buChar char="v"/>
            </a:pPr>
            <a:r>
              <a:rPr lang="zh-CN" altLang="en-US" dirty="0" smtClean="0"/>
              <a:t>时间对于替代非常重要，足够长的时间总能让消费者找到替代品，“快速找到替代”和“很久才找到替代”的市场竞争情况完全不同。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相关技术市场：</a:t>
            </a:r>
            <a:endParaRPr lang="en-US" altLang="zh-CN" dirty="0" smtClean="0"/>
          </a:p>
          <a:p>
            <a:pPr>
              <a:buFont typeface="Wingdings" charset="2"/>
              <a:buChar char="v"/>
            </a:pPr>
            <a:r>
              <a:rPr lang="zh-CN" altLang="en-US" dirty="0" smtClean="0"/>
              <a:t>工商总局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滥用知识产权排除、限制竞争行为的规定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charset="2"/>
              <a:buChar char="v"/>
            </a:pPr>
            <a:r>
              <a:rPr lang="zh-CN" altLang="en-US" dirty="0" smtClean="0"/>
              <a:t>一种特殊的相关商品市场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6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</a:t>
            </a:r>
            <a:r>
              <a:rPr lang="zh-CN" altLang="en-US" dirty="0" smtClean="0"/>
              <a:t> 界定相关市场的意义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：对认定垄断协议、滥用支配地位、经营者集中的意义？</a:t>
            </a:r>
            <a:endParaRPr lang="en-US" altLang="zh-CN" dirty="0" smtClean="0"/>
          </a:p>
          <a:p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界定经营者所在的市场边界；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推导经营者市场力量的基础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9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</a:t>
            </a:r>
            <a:r>
              <a:rPr lang="zh-CN" altLang="en-US" dirty="0" smtClean="0"/>
              <a:t> 界定相关市场需考虑的因素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2025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9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</a:t>
            </a:r>
            <a:r>
              <a:rPr lang="zh-CN" altLang="en-US" dirty="0" smtClean="0"/>
              <a:t> 相关市场的界定方法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关键点：替代</a:t>
            </a:r>
            <a:endParaRPr lang="en-US" altLang="zh-CN" dirty="0" smtClean="0"/>
          </a:p>
          <a:p>
            <a:r>
              <a:rPr lang="zh-CN" altLang="en-US" dirty="0" smtClean="0"/>
              <a:t>主要方法：需求替代分析为主，供给替代分析为补充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89956"/>
              </p:ext>
            </p:extLst>
          </p:nvPr>
        </p:nvGraphicFramePr>
        <p:xfrm>
          <a:off x="1212194" y="3021432"/>
          <a:ext cx="10359696" cy="29379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88661"/>
                <a:gridCol w="8671035"/>
              </a:tblGrid>
              <a:tr h="1468967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需求替代分析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根据需求者对商品</a:t>
                      </a:r>
                      <a:r>
                        <a:rPr lang="zh-CN" altLang="en-US" sz="2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功能用途</a:t>
                      </a:r>
                      <a:r>
                        <a:rPr lang="zh-CN" alt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的需求、</a:t>
                      </a:r>
                      <a:r>
                        <a:rPr lang="zh-CN" altLang="en-US" sz="2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质量</a:t>
                      </a:r>
                      <a:r>
                        <a:rPr lang="zh-CN" alt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的认可、</a:t>
                      </a:r>
                      <a:r>
                        <a:rPr lang="zh-CN" altLang="en-US" sz="2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价格</a:t>
                      </a:r>
                      <a:r>
                        <a:rPr lang="zh-CN" alt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的接受以及</a:t>
                      </a:r>
                      <a:r>
                        <a:rPr lang="zh-CN" altLang="en-US" sz="2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获取的难易程度</a:t>
                      </a:r>
                      <a:r>
                        <a:rPr lang="zh-CN" alt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等因素，</a:t>
                      </a:r>
                      <a:r>
                        <a:rPr lang="zh-CN" altLang="en-US" sz="2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从需求者的角度</a:t>
                      </a:r>
                      <a:r>
                        <a:rPr lang="zh-CN" alt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确定不同商品之间的</a:t>
                      </a:r>
                      <a:r>
                        <a:rPr lang="zh-CN" altLang="en-US" sz="2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替代程度</a:t>
                      </a:r>
                      <a:r>
                        <a:rPr lang="zh-CN" alt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sz="2800" dirty="0"/>
                    </a:p>
                  </a:txBody>
                  <a:tcPr/>
                </a:tc>
              </a:tr>
              <a:tr h="1468967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供给替代分析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根据其他经营者</a:t>
                      </a:r>
                      <a:r>
                        <a:rPr lang="zh-CN" altLang="en-US" sz="2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改造生产设施的投入</a:t>
                      </a:r>
                      <a:r>
                        <a:rPr lang="zh-CN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2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承担的风险</a:t>
                      </a:r>
                      <a:r>
                        <a:rPr lang="zh-CN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2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进入目标市场的时间</a:t>
                      </a:r>
                      <a:r>
                        <a:rPr lang="zh-CN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等因素，从</a:t>
                      </a:r>
                      <a:r>
                        <a:rPr lang="zh-CN" altLang="en-US" sz="2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经营者的角度</a:t>
                      </a:r>
                      <a:r>
                        <a:rPr lang="zh-CN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确定不同商品之间的替代程度。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2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4260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90152" y="2056524"/>
            <a:ext cx="2222938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生产者</a:t>
            </a:r>
            <a:r>
              <a:rPr lang="en-US" altLang="zh-CN" sz="4800" dirty="0" smtClean="0"/>
              <a:t>B</a:t>
            </a:r>
            <a:endParaRPr lang="en-US" sz="4800" dirty="0"/>
          </a:p>
        </p:txBody>
      </p:sp>
      <p:sp>
        <p:nvSpPr>
          <p:cNvPr id="10" name="Left-Up Arrow 9"/>
          <p:cNvSpPr/>
          <p:nvPr/>
        </p:nvSpPr>
        <p:spPr>
          <a:xfrm>
            <a:off x="9169400" y="3759200"/>
            <a:ext cx="1270000" cy="15748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5.3.1</a:t>
            </a:r>
            <a:r>
              <a:rPr lang="zh-CN" altLang="en-US" dirty="0" smtClean="0"/>
              <a:t> 需求替代分析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从需求者的角度，替代程度越高，竞争关系就越强，越有可能属于同一市场。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反垄断法的目标</a:t>
            </a:r>
            <a:endParaRPr lang="en-US" altLang="zh-CN" dirty="0" smtClean="0"/>
          </a:p>
          <a:p>
            <a:r>
              <a:rPr lang="zh-CN" altLang="en-US" dirty="0" smtClean="0"/>
              <a:t>垄断行为</a:t>
            </a:r>
            <a:endParaRPr lang="en-US" altLang="zh-CN" dirty="0" smtClean="0"/>
          </a:p>
          <a:p>
            <a:r>
              <a:rPr lang="zh-CN" altLang="en-US" dirty="0" smtClean="0"/>
              <a:t>垄断行为的主体</a:t>
            </a:r>
            <a:endParaRPr lang="en-US" altLang="zh-CN" dirty="0" smtClean="0"/>
          </a:p>
          <a:p>
            <a:r>
              <a:rPr lang="zh-CN" altLang="en-US" dirty="0" smtClean="0"/>
              <a:t>特定行业的保护与监管</a:t>
            </a:r>
            <a:endParaRPr lang="en-US" altLang="zh-CN" dirty="0" smtClean="0"/>
          </a:p>
          <a:p>
            <a:r>
              <a:rPr lang="zh-CN" altLang="en-US" dirty="0" smtClean="0"/>
              <a:t>相关市场</a:t>
            </a:r>
            <a:endParaRPr lang="en-US" altLang="zh-CN" dirty="0" smtClean="0"/>
          </a:p>
          <a:p>
            <a:r>
              <a:rPr lang="zh-CN" altLang="en-US" dirty="0" smtClean="0"/>
              <a:t>反垄断法的域外效力</a:t>
            </a:r>
            <a:endParaRPr lang="en-US" altLang="zh-CN" dirty="0" smtClean="0"/>
          </a:p>
          <a:p>
            <a:r>
              <a:rPr lang="zh-CN" altLang="en-US" dirty="0" smtClean="0"/>
              <a:t>反垄断法的适用除外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SSNIP</a:t>
            </a:r>
            <a:r>
              <a:rPr lang="zh-CN" altLang="en-US" dirty="0" smtClean="0"/>
              <a:t>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概念：全称是</a:t>
            </a:r>
            <a:r>
              <a:rPr lang="zh-CN" altLang="en-US" dirty="0"/>
              <a:t>“</a:t>
            </a:r>
            <a:r>
              <a:rPr lang="zh-CN" altLang="en-US" dirty="0" smtClean="0"/>
              <a:t>数额不大但有意义的且非临时性的涨价”（</a:t>
            </a:r>
            <a:r>
              <a:rPr lang="en-US" altLang="zh-CN" dirty="0"/>
              <a:t>S</a:t>
            </a:r>
            <a:r>
              <a:rPr lang="en-US" altLang="zh-CN" dirty="0" smtClean="0"/>
              <a:t>mall but significant and non-transitory increase in price)</a:t>
            </a:r>
            <a:r>
              <a:rPr lang="zh-CN" altLang="en-US" dirty="0" smtClean="0"/>
              <a:t>，是假设垄断者测试（</a:t>
            </a:r>
            <a:r>
              <a:rPr lang="en-US" altLang="zh-CN" dirty="0" smtClean="0"/>
              <a:t>HMT</a:t>
            </a:r>
            <a:r>
              <a:rPr lang="zh-CN" altLang="en-US" dirty="0" smtClean="0"/>
              <a:t>），假定垄断者将特定产品的价格提高</a:t>
            </a:r>
            <a:r>
              <a:rPr lang="en-US" altLang="zh-CN" dirty="0" smtClean="0"/>
              <a:t>5%</a:t>
            </a:r>
            <a:r>
              <a:rPr lang="zh-CN" altLang="en-US" dirty="0" smtClean="0"/>
              <a:t>并持续一段时间（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年），观察消费者是否会转向替代品。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如果消费者转向替代品，该替代品为同一市场；</a:t>
            </a:r>
            <a:endParaRPr lang="en-US" altLang="zh-CN" dirty="0" smtClean="0"/>
          </a:p>
          <a:p>
            <a:r>
              <a:rPr lang="zh-CN" altLang="en-US" dirty="0" smtClean="0"/>
              <a:t>如果消费者未转向替代品，该替代品不属于同一市场。</a:t>
            </a:r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：地域市场如何分析？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联合商标案“</a:t>
            </a:r>
            <a:r>
              <a:rPr lang="en-US" altLang="zh-CN" dirty="0" smtClean="0"/>
              <a:t>United Brands v. Commission”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UBCBV</a:t>
            </a:r>
            <a:r>
              <a:rPr lang="zh-CN" altLang="en-US" dirty="0" smtClean="0"/>
              <a:t>作为全球最大香蕉生产、销售公司</a:t>
            </a:r>
            <a:r>
              <a:rPr lang="en-US" altLang="zh-CN" dirty="0" smtClean="0"/>
              <a:t>UBC</a:t>
            </a:r>
            <a:r>
              <a:rPr lang="zh-CN" altLang="en-US" dirty="0" smtClean="0"/>
              <a:t>在荷兰的子公司，负责协调欧盟所有成员国的香蕉销售</a:t>
            </a:r>
            <a:r>
              <a:rPr lang="zh-CN" altLang="en-US" dirty="0"/>
              <a:t>，</a:t>
            </a:r>
            <a:r>
              <a:rPr lang="zh-CN" altLang="en-US" dirty="0" smtClean="0"/>
              <a:t>其对下游经销商实施了差别待遇、拒绝交易等措施。因此被丹麦、爱尔兰等地的经销商投诉滥用支配地位。</a:t>
            </a:r>
            <a:endParaRPr lang="en-US" altLang="zh-CN" dirty="0" smtClean="0"/>
          </a:p>
          <a:p>
            <a:r>
              <a:rPr lang="zh-CN" altLang="en-US" dirty="0" smtClean="0"/>
              <a:t>该案主要争议为香蕉的相关市场的界定。</a:t>
            </a:r>
            <a:endParaRPr lang="en-US" altLang="zh-CN" dirty="0" smtClean="0"/>
          </a:p>
          <a:p>
            <a:r>
              <a:rPr lang="zh-CN" altLang="en-US" dirty="0" smtClean="0"/>
              <a:t>欧盟委员会认为：香蕉同其他水果之间不具备可替代性，可以成为独立的相关产品市场，以此计算</a:t>
            </a:r>
            <a:r>
              <a:rPr lang="en-US" altLang="zh-CN" dirty="0" smtClean="0"/>
              <a:t>UBC</a:t>
            </a:r>
            <a:r>
              <a:rPr lang="zh-CN" altLang="en-US" dirty="0" smtClean="0"/>
              <a:t>在欧盟的市场份额为</a:t>
            </a:r>
            <a:r>
              <a:rPr lang="en-US" altLang="zh-CN" dirty="0" smtClean="0"/>
              <a:t>40%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UBC</a:t>
            </a:r>
            <a:r>
              <a:rPr lang="zh-CN" altLang="en-US" dirty="0" smtClean="0"/>
              <a:t>认为：苹果、橘子、葡萄、草莓等与香蕉构成同一市场，即相关市场应界定为新鲜水果市场。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法院审查了香蕉与其他水果的可替代程度，即要构成同一市场必须具备极高的替代性。其分析了香蕉与其他水果在物理上、功能上和经济上的替代性。</a:t>
            </a:r>
            <a:endParaRPr lang="en-US" altLang="zh-CN" dirty="0" smtClean="0"/>
          </a:p>
          <a:p>
            <a:r>
              <a:rPr lang="zh-CN" altLang="en-US" dirty="0" smtClean="0"/>
              <a:t>得出：香蕉属于全年可食用水果，特别适合满足消费者持续的需求，其他水果无法替代；</a:t>
            </a:r>
            <a:endParaRPr lang="en-US" altLang="zh-CN" dirty="0" smtClean="0"/>
          </a:p>
          <a:p>
            <a:r>
              <a:rPr lang="zh-CN" altLang="en-US" dirty="0" smtClean="0"/>
              <a:t>仅在价格上，与其他水果具有有限程度的替代性；</a:t>
            </a:r>
            <a:endParaRPr lang="en-US" altLang="zh-CN" dirty="0" smtClean="0"/>
          </a:p>
          <a:p>
            <a:r>
              <a:rPr lang="zh-CN" altLang="en-US" dirty="0" smtClean="0"/>
              <a:t>香蕉无核、柔软，易于消化，对于儿童、老人和病人来说难以替代。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5.3.2</a:t>
            </a:r>
            <a:r>
              <a:rPr lang="zh-CN" altLang="en-US" dirty="0" smtClean="0"/>
              <a:t> 供给替代分析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其他经营者生产设施改造的投入越少，承担的额外风险越小</a:t>
            </a:r>
            <a:r>
              <a:rPr lang="zh-CN" altLang="en-US" dirty="0" smtClean="0"/>
              <a:t>，提供</a:t>
            </a:r>
            <a:r>
              <a:rPr lang="zh-CN" altLang="en-US" dirty="0"/>
              <a:t>紧密替代商品越迅速，则供给替代程度就越高，界定相关市场尤其在识别相关市场参与者时就应考虑供给替代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 反垄断机构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209683"/>
              </p:ext>
            </p:extLst>
          </p:nvPr>
        </p:nvGraphicFramePr>
        <p:xfrm>
          <a:off x="838200" y="1825625"/>
          <a:ext cx="10515600" cy="462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1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国务院反垄断委员会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无执行权；</a:t>
            </a:r>
            <a:endParaRPr lang="en-US" altLang="zh-CN" dirty="0" smtClean="0"/>
          </a:p>
          <a:p>
            <a:r>
              <a:rPr lang="zh-CN" altLang="en-US" dirty="0" smtClean="0"/>
              <a:t>职责：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/>
              <a:t>研究拟订有关竞争政策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组织</a:t>
            </a:r>
            <a:r>
              <a:rPr lang="zh-CN" altLang="en-US" dirty="0"/>
              <a:t>调查、评估市场总体竞争状况，发布评估报告； 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制定</a:t>
            </a:r>
            <a:r>
              <a:rPr lang="zh-CN" altLang="en-US" dirty="0"/>
              <a:t>、发布反垄断指南； 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协调</a:t>
            </a:r>
            <a:r>
              <a:rPr lang="zh-CN" altLang="en-US" dirty="0"/>
              <a:t>反垄断行政执法工作； 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国务院</a:t>
            </a:r>
            <a:r>
              <a:rPr lang="zh-CN" altLang="en-US" dirty="0"/>
              <a:t>规定的其他职责。 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反垄断执法机构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6443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3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各国反垄断执法机构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9678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 我国反垄断法的域外效力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在我国境内发生的垄断行为，适用本法；</a:t>
            </a:r>
            <a:endParaRPr lang="en-US" altLang="zh-CN" dirty="0" smtClean="0"/>
          </a:p>
          <a:p>
            <a:r>
              <a:rPr lang="zh-CN" altLang="en-US" dirty="0" smtClean="0"/>
              <a:t>在我国境外发生的垄断行为，对境内市场竞争产生排除、限制影响的，适用本法。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：境是国境还是关境？</a:t>
            </a:r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：是否区别中国经营者和外国经营者？</a:t>
            </a:r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：如果对中国市场影响不大或没影响，是否还要处罚经营者？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波音并购麦道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1996</a:t>
            </a:r>
            <a:r>
              <a:rPr lang="zh-CN" altLang="en-US" dirty="0" smtClean="0"/>
              <a:t>年，航空制造业龙头“美国波音公司”宣布收购航空制造业排行第三的“美国麦道公司”，合并后市场将由三足鼎立变为波音、空客之间的超级竞争。该合并在美国通过了集中审查。</a:t>
            </a:r>
            <a:endParaRPr lang="en-US" altLang="zh-CN" dirty="0" smtClean="0"/>
          </a:p>
          <a:p>
            <a:r>
              <a:rPr lang="en-US" altLang="zh-CN" dirty="0" smtClean="0"/>
              <a:t>1997</a:t>
            </a:r>
            <a:r>
              <a:rPr lang="zh-CN" altLang="en-US" dirty="0" smtClean="0"/>
              <a:t>年欧盟委员会开始对这项收购案进行审查，并于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月发表了不同意的照会。</a:t>
            </a:r>
            <a:endParaRPr lang="en-US" altLang="zh-CN" dirty="0" smtClean="0"/>
          </a:p>
          <a:p>
            <a:r>
              <a:rPr lang="zh-CN" altLang="en-US" dirty="0" smtClean="0"/>
              <a:t>为完成合并，波音最终对欧盟让步，其代价是</a:t>
            </a:r>
            <a:r>
              <a:rPr lang="zh-CN" altLang="en-US" dirty="0" smtClean="0">
                <a:sym typeface="Wingdings"/>
              </a:rPr>
              <a:t>：</a:t>
            </a:r>
            <a:endParaRPr lang="en-US" altLang="zh-CN" dirty="0" smtClean="0">
              <a:sym typeface="Wingdings"/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>
                <a:sym typeface="Wingdings"/>
              </a:rPr>
              <a:t>波音同意放弃三家美国航空公司今后</a:t>
            </a:r>
            <a:r>
              <a:rPr lang="en-US" altLang="zh-CN" dirty="0" smtClean="0">
                <a:sym typeface="Wingdings"/>
              </a:rPr>
              <a:t>20</a:t>
            </a:r>
            <a:r>
              <a:rPr lang="zh-CN" altLang="en-US" dirty="0" smtClean="0">
                <a:sym typeface="Wingdings"/>
              </a:rPr>
              <a:t>年只购买波音飞机的合同；</a:t>
            </a:r>
            <a:endParaRPr lang="en-US" altLang="zh-CN" dirty="0" smtClean="0">
              <a:sym typeface="Wingdings"/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>
                <a:sym typeface="Wingdings"/>
              </a:rPr>
              <a:t>麦道军用项目开发的技术许可证和专利可以出售给竞争者；</a:t>
            </a:r>
            <a:endParaRPr lang="en-US" altLang="zh-CN" dirty="0" smtClean="0">
              <a:sym typeface="Wingdings"/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>
                <a:sym typeface="Wingdings"/>
              </a:rPr>
              <a:t>麦道的民用部份可以作为波音的一个独立核算单位，分别公布财务报表。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（一）概述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经济学上的市场分为几类？完全竞争、垄断竞争、寡头垄断、完全垄断</a:t>
            </a:r>
            <a:endParaRPr lang="en-US" altLang="zh-CN" dirty="0"/>
          </a:p>
          <a:p>
            <a:r>
              <a:rPr lang="zh-CN" altLang="en-US" dirty="0" smtClean="0"/>
              <a:t>什么是垄断？</a:t>
            </a:r>
            <a:endParaRPr lang="en-US" altLang="zh-CN" dirty="0" smtClean="0"/>
          </a:p>
          <a:p>
            <a:r>
              <a:rPr lang="zh-CN" altLang="en-US" dirty="0" smtClean="0"/>
              <a:t>为什么要保护竞争，反垄断？垄断带来的危害是什么？效率、消费者保护</a:t>
            </a:r>
            <a:endParaRPr lang="en-US" altLang="zh-CN" dirty="0" smtClean="0"/>
          </a:p>
          <a:p>
            <a:r>
              <a:rPr lang="zh-CN" altLang="en-US" dirty="0" smtClean="0"/>
              <a:t>我国反垄断法的目标是什么？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.1</a:t>
            </a:r>
            <a:r>
              <a:rPr lang="zh-CN" altLang="en-US" dirty="0" smtClean="0"/>
              <a:t> 效果原则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来源于国际公法</a:t>
            </a:r>
            <a:endParaRPr lang="en-US" altLang="zh-CN" dirty="0" smtClean="0"/>
          </a:p>
          <a:p>
            <a:r>
              <a:rPr lang="en-US" altLang="zh-CN" dirty="0" smtClean="0"/>
              <a:t>1927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Lotus</a:t>
            </a:r>
            <a:r>
              <a:rPr lang="zh-CN" altLang="en-US" dirty="0" smtClean="0"/>
              <a:t>案：</a:t>
            </a:r>
            <a:endParaRPr lang="en-US" altLang="zh-CN" dirty="0" smtClean="0"/>
          </a:p>
          <a:p>
            <a:r>
              <a:rPr lang="zh-CN" altLang="en-US" dirty="0" smtClean="0"/>
              <a:t>法国游船</a:t>
            </a:r>
            <a:r>
              <a:rPr lang="en-US" altLang="zh-CN" dirty="0" smtClean="0"/>
              <a:t>Lotus</a:t>
            </a:r>
            <a:r>
              <a:rPr lang="zh-CN" altLang="en-US" dirty="0" smtClean="0"/>
              <a:t>在国际公海与一艘土耳其运煤船相撞，导致土耳其船沉没，船员死亡。碰撞第二天</a:t>
            </a:r>
            <a:r>
              <a:rPr lang="en-US" altLang="zh-CN" dirty="0" smtClean="0"/>
              <a:t>Lotus</a:t>
            </a:r>
            <a:r>
              <a:rPr lang="zh-CN" altLang="en-US" dirty="0" smtClean="0"/>
              <a:t>到达土耳其，引发了土耳其和法国之间地域管辖争议。</a:t>
            </a:r>
            <a:endParaRPr lang="en-US" altLang="zh-CN" dirty="0" smtClean="0"/>
          </a:p>
          <a:p>
            <a:r>
              <a:rPr lang="zh-CN" altLang="en-US" dirty="0" smtClean="0"/>
              <a:t>根据相关规则，在公海上的船舶只接受船旗国的管辖。</a:t>
            </a:r>
            <a:endParaRPr lang="en-US" altLang="zh-CN" dirty="0" smtClean="0"/>
          </a:p>
          <a:p>
            <a:r>
              <a:rPr lang="zh-CN" altLang="en-US" dirty="0" smtClean="0"/>
              <a:t>国际常设法院对属地原则作出扩大解释，即如果一个外国人作出的犯罪行为影响到另一个国家，不能认为该国家主张管辖权是侵害了国籍国的领土主权。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1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效果原则（</a:t>
            </a:r>
            <a:r>
              <a:rPr lang="en-US" altLang="zh-CN" dirty="0" smtClean="0"/>
              <a:t>Effect Doctrine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1945</a:t>
            </a:r>
            <a:r>
              <a:rPr lang="zh-CN" altLang="en-US" dirty="0" smtClean="0"/>
              <a:t>年“美国诉美国铝公司（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v. Alcoa)</a:t>
            </a:r>
            <a:r>
              <a:rPr lang="zh-CN" altLang="en-US" dirty="0" smtClean="0"/>
              <a:t>”：</a:t>
            </a:r>
            <a:endParaRPr lang="en-US" altLang="zh-CN" dirty="0" smtClean="0"/>
          </a:p>
          <a:p>
            <a:r>
              <a:rPr lang="zh-CN" altLang="en-US" dirty="0" smtClean="0"/>
              <a:t>一个加拿大铝公司因为参与了一个主要由欧洲企业组成的卡特尔，该卡特尔限制了对美国出口铝锭的数量。</a:t>
            </a:r>
            <a:endParaRPr lang="en-US" altLang="zh-CN" dirty="0" smtClean="0"/>
          </a:p>
          <a:p>
            <a:r>
              <a:rPr lang="zh-CN" altLang="en-US" dirty="0" smtClean="0"/>
              <a:t>美国政府起诉</a:t>
            </a:r>
            <a:r>
              <a:rPr lang="en-US" altLang="zh-CN" dirty="0" smtClean="0"/>
              <a:t>Alcoa, Alcoa</a:t>
            </a:r>
            <a:r>
              <a:rPr lang="zh-CN" altLang="en-US" dirty="0" smtClean="0"/>
              <a:t>辩称该违法行为发生在美国境外，不受美国反托拉斯法管辖。</a:t>
            </a:r>
            <a:endParaRPr lang="en-US" altLang="zh-CN" dirty="0" smtClean="0"/>
          </a:p>
          <a:p>
            <a:r>
              <a:rPr lang="zh-CN" altLang="en-US" dirty="0" smtClean="0"/>
              <a:t>上诉法院最终判定</a:t>
            </a:r>
            <a:r>
              <a:rPr lang="en-US" altLang="zh-CN" dirty="0" smtClean="0"/>
              <a:t>Alcoa</a:t>
            </a:r>
            <a:r>
              <a:rPr lang="zh-CN" altLang="en-US" dirty="0" smtClean="0"/>
              <a:t>违反谢尔曼法，“</a:t>
            </a:r>
            <a:r>
              <a:rPr lang="zh-CN" altLang="en-US" i="1" dirty="0" smtClean="0"/>
              <a:t>该协议尽管在境外签订，只要他们意图影响进口并且事实上影响到了，即为明显违法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此案中，法院建立了</a:t>
            </a:r>
            <a:r>
              <a:rPr lang="en-US" altLang="zh-CN" dirty="0" smtClean="0"/>
              <a:t>Alcoa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，使美国反托拉斯法产生域外效力。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</a:t>
            </a:r>
            <a:r>
              <a:rPr lang="zh-CN" altLang="en-US" dirty="0" smtClean="0"/>
              <a:t>“效果原则”的修正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合理管辖原则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1976</a:t>
            </a:r>
            <a:r>
              <a:rPr lang="zh-CN" altLang="en-US" dirty="0" smtClean="0"/>
              <a:t>年“廷伯兰公司诉美洲银行”案：</a:t>
            </a:r>
            <a:endParaRPr lang="en-US" altLang="zh-CN" dirty="0" smtClean="0"/>
          </a:p>
          <a:p>
            <a:r>
              <a:rPr lang="zh-CN" altLang="en-US" dirty="0" smtClean="0"/>
              <a:t>美国的廷伯兰公司是木材批发和销售商，其从洪都拉斯购买木材进口到美国。一些洪都拉斯的木材商共谋意图使廷伯兰被排除出市场，这些木材商均由美洲银行资助。</a:t>
            </a:r>
            <a:endParaRPr lang="en-US" altLang="zh-CN" dirty="0" smtClean="0"/>
          </a:p>
          <a:p>
            <a:r>
              <a:rPr lang="zh-CN" altLang="en-US" dirty="0" smtClean="0"/>
              <a:t>廷伯兰诉美洲银行违反美国反托拉斯法。</a:t>
            </a:r>
            <a:endParaRPr lang="en-US" altLang="zh-CN" dirty="0" smtClean="0"/>
          </a:p>
          <a:p>
            <a:r>
              <a:rPr lang="zh-CN" altLang="en-US" dirty="0" smtClean="0"/>
              <a:t>上诉法院提出，在域外管辖权的适用时，应满足三个要素：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是否被诉行为对美国的对外贸易产生效果？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是否该效果达到足够导致原告一个可识别的损害？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是否涉及的美国利益足够大，以使域外管辖是合理的？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</a:t>
            </a:r>
            <a:r>
              <a:rPr lang="zh-CN" altLang="en-US" dirty="0" smtClean="0"/>
              <a:t> 反垄断法的国际合作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合作的必要性：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域外适用与国家主权之间的冲突？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反垄断管辖权冲突？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效果原则中如何认定“效果”？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国际合作的主要领域：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国际性核心卡特尔（</a:t>
            </a:r>
            <a:r>
              <a:rPr lang="en-US" altLang="zh-CN" dirty="0" smtClean="0"/>
              <a:t>hardcore cartel)</a:t>
            </a:r>
            <a:r>
              <a:rPr lang="zh-CN" altLang="en-US" dirty="0" smtClean="0"/>
              <a:t>：“赖氨酸卡特尔”案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跨国合并审查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</a:t>
            </a:r>
            <a:r>
              <a:rPr lang="zh-CN" altLang="en-US" dirty="0" smtClean="0"/>
              <a:t>反垄断法的适用除外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：什么是适用除外？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合法的知识产权行为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农产品相关经济行为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</a:t>
            </a:r>
            <a:r>
              <a:rPr lang="zh-CN" altLang="en-US" dirty="0" smtClean="0"/>
              <a:t> 合法使用知识产权行为的适用除外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第五十五条</a:t>
            </a:r>
            <a:r>
              <a:rPr lang="zh-CN" altLang="en-US" dirty="0"/>
              <a:t>　经营者依照有关知识产权的法律、行政法规规定行使知识产权的行为，不适用本法；但是，经营者滥用知识产权，排除、限制竞争的行为，适用本法。 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知识产权包括：专利、商标和版权</a:t>
            </a:r>
            <a:endParaRPr lang="en-US" altLang="zh-CN" dirty="0"/>
          </a:p>
          <a:p>
            <a:r>
              <a:rPr lang="zh-CN" altLang="en-US" dirty="0" smtClean="0"/>
              <a:t>保护知识产权的意义？</a:t>
            </a:r>
            <a:endParaRPr lang="en-US" altLang="zh-CN" dirty="0"/>
          </a:p>
          <a:p>
            <a:r>
              <a:rPr lang="zh-CN" altLang="en-US" dirty="0" smtClean="0"/>
              <a:t>反垄断法对待知识产权的态度：鼓励正当的知识产权行使，规制滥用知识产品排除、限制竞争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353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</a:t>
            </a:r>
            <a:r>
              <a:rPr lang="zh-CN" altLang="en-US" dirty="0" smtClean="0"/>
              <a:t> 农产品相关经济行为的适用除外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第五十六条</a:t>
            </a:r>
            <a:r>
              <a:rPr lang="zh-CN" altLang="en-US" dirty="0"/>
              <a:t>　</a:t>
            </a:r>
            <a:r>
              <a:rPr lang="zh-CN" altLang="en-US" b="1" dirty="0">
                <a:solidFill>
                  <a:schemeClr val="accent1"/>
                </a:solidFill>
              </a:rPr>
              <a:t>农业生产者及农村经济组织</a:t>
            </a:r>
            <a:r>
              <a:rPr lang="zh-CN" altLang="en-US" dirty="0"/>
              <a:t>在农产品生产、加工、销售、运输、储存等经营活动中实施的</a:t>
            </a:r>
            <a:r>
              <a:rPr lang="zh-CN" altLang="en-US" b="1" dirty="0">
                <a:solidFill>
                  <a:srgbClr val="FF0000"/>
                </a:solidFill>
              </a:rPr>
              <a:t>联合或者协同行为</a:t>
            </a:r>
            <a:r>
              <a:rPr lang="zh-CN" altLang="en-US" dirty="0"/>
              <a:t>，不适用本法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dirty="0" smtClean="0"/>
              <a:t>注意：不适用的对象是具体的联合或协同行为，非农业这个行业；</a:t>
            </a:r>
            <a:endParaRPr lang="en-US" altLang="zh-CN" dirty="0" smtClean="0"/>
          </a:p>
          <a:p>
            <a:r>
              <a:rPr lang="zh-CN" altLang="en-US" dirty="0" smtClean="0"/>
              <a:t>该行为的实施主体必须是农业生产者及农村经济组织；</a:t>
            </a:r>
            <a:endParaRPr lang="en-US" altLang="zh-CN" dirty="0" smtClean="0"/>
          </a:p>
          <a:p>
            <a:r>
              <a:rPr lang="zh-CN" altLang="en-US" dirty="0" smtClean="0"/>
              <a:t>该行为与农产品生产、加工、销售、运输、储存相关。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农业适用除外的原因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农业生产的本质特性所决定：</a:t>
            </a:r>
            <a:endParaRPr lang="en-US" altLang="zh-CN" dirty="0" smtClean="0"/>
          </a:p>
          <a:p>
            <a:pPr>
              <a:buFont typeface="Wingdings" charset="2"/>
              <a:buChar char="v"/>
            </a:pPr>
            <a:r>
              <a:rPr lang="zh-CN" altLang="en-US" dirty="0" smtClean="0"/>
              <a:t>农民相对中间商处于弱势地位（农产品易腐烂、信息不对称）；</a:t>
            </a:r>
            <a:endParaRPr lang="en-US" altLang="zh-CN" dirty="0" smtClean="0"/>
          </a:p>
          <a:p>
            <a:pPr>
              <a:buFont typeface="Wingdings" charset="2"/>
              <a:buChar char="v"/>
            </a:pPr>
            <a:r>
              <a:rPr lang="zh-CN" altLang="en-US" dirty="0" smtClean="0"/>
              <a:t>农产品供需波动对社会影响大</a:t>
            </a:r>
            <a:endParaRPr lang="en-US" altLang="zh-CN" dirty="0" smtClean="0"/>
          </a:p>
          <a:p>
            <a:pPr>
              <a:buFont typeface="Wingdings" charset="2"/>
              <a:buChar char="v"/>
            </a:pPr>
            <a:endParaRPr lang="en-US" altLang="zh-CN" dirty="0" smtClean="0"/>
          </a:p>
          <a:p>
            <a:pPr marL="514350" indent="-514350">
              <a:buFont typeface="+mj-lt"/>
              <a:buAutoNum type="arabicParenR" startAt="2"/>
            </a:pPr>
            <a:r>
              <a:rPr lang="zh-CN" altLang="en-US" dirty="0" smtClean="0"/>
              <a:t>农业生产的风险大：</a:t>
            </a:r>
            <a:endParaRPr lang="en-US" altLang="zh-CN" dirty="0" smtClean="0"/>
          </a:p>
          <a:p>
            <a:pPr>
              <a:buFont typeface="Wingdings" charset="2"/>
              <a:buChar char="v"/>
            </a:pPr>
            <a:r>
              <a:rPr lang="zh-CN" altLang="en-US" dirty="0" smtClean="0"/>
              <a:t>农业的季节性和周期性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反垄断法的目标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反垄断法第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条：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预防</a:t>
            </a:r>
            <a:r>
              <a:rPr lang="zh-CN" altLang="en-US" dirty="0"/>
              <a:t>和制止垄断行为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保护</a:t>
            </a:r>
            <a:r>
              <a:rPr lang="zh-CN" altLang="en-US" dirty="0"/>
              <a:t>市场公平竞争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提高</a:t>
            </a:r>
            <a:r>
              <a:rPr lang="zh-CN" altLang="en-US" dirty="0"/>
              <a:t>经济运行效率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维护</a:t>
            </a:r>
            <a:r>
              <a:rPr lang="zh-CN" altLang="en-US" dirty="0"/>
              <a:t>消费者利益和社会公共利益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促进</a:t>
            </a:r>
            <a:r>
              <a:rPr lang="zh-CN" altLang="en-US" dirty="0"/>
              <a:t>社会主义市场经济健康</a:t>
            </a:r>
            <a:r>
              <a:rPr lang="zh-CN" altLang="en-US" dirty="0" smtClean="0"/>
              <a:t>发展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调整对象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71763"/>
            <a:ext cx="10018713" cy="3119437"/>
          </a:xfrm>
        </p:spPr>
        <p:txBody>
          <a:bodyPr/>
          <a:lstStyle/>
          <a:p>
            <a:r>
              <a:rPr lang="zh-CN" altLang="en-US" dirty="0" smtClean="0"/>
              <a:t>反垄断法的历史沿革？ 美国反托拉斯法、德国卡特尔法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反垄断法的调整对象？垄断行为 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垄断状态？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反垄断法保护的是竞争还是竞争者？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垄断行为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84313" y="2438399"/>
          <a:ext cx="10018712" cy="4090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 垄断行为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）垄断协议：又称限制竞争协议，指两个或两个以上的经营者以排除或限制竞争为目的，通过协议、决定或者其他协同行为而实施的限制竞争行为。</a:t>
            </a:r>
            <a:endParaRPr lang="en-US" altLang="zh-CN" dirty="0" smtClean="0"/>
          </a:p>
          <a:p>
            <a:pPr>
              <a:buFont typeface="Wingdings" charset="2"/>
              <a:buChar char="v"/>
            </a:pPr>
            <a:r>
              <a:rPr lang="zh-CN" altLang="en-US" dirty="0" smtClean="0"/>
              <a:t>方式：协议（口头或书面）、决定、协同行为（默示）</a:t>
            </a:r>
            <a:endParaRPr lang="en-US" altLang="zh-CN" dirty="0" smtClean="0"/>
          </a:p>
          <a:p>
            <a:pPr>
              <a:buFont typeface="Wingdings" charset="2"/>
              <a:buChar char="v"/>
            </a:pPr>
            <a:r>
              <a:rPr lang="zh-CN" altLang="en-US" dirty="0" smtClean="0"/>
              <a:t>横向垄断协议与纵向垄断协议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面包供应链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213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531429" y="1825626"/>
            <a:ext cx="2569028" cy="946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62057" y="203731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小麦供应商乙</a:t>
            </a:r>
            <a:endParaRPr lang="en-US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Left-Up Arrow 11"/>
          <p:cNvSpPr/>
          <p:nvPr/>
        </p:nvSpPr>
        <p:spPr>
          <a:xfrm>
            <a:off x="6023429" y="2772230"/>
            <a:ext cx="1480457" cy="957941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2986</Words>
  <Application>Microsoft Macintosh PowerPoint</Application>
  <PresentationFormat>宽屏</PresentationFormat>
  <Paragraphs>278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Calibri</vt:lpstr>
      <vt:lpstr>Calibri Light</vt:lpstr>
      <vt:lpstr>DengXian</vt:lpstr>
      <vt:lpstr>DengXian Light</vt:lpstr>
      <vt:lpstr>Wingdings</vt:lpstr>
      <vt:lpstr>Arial</vt:lpstr>
      <vt:lpstr>Office Theme</vt:lpstr>
      <vt:lpstr>反垄断法总论</vt:lpstr>
      <vt:lpstr>课堂报告</vt:lpstr>
      <vt:lpstr>主要内容</vt:lpstr>
      <vt:lpstr>（一）概述</vt:lpstr>
      <vt:lpstr>1. 反垄断法的目标</vt:lpstr>
      <vt:lpstr>2. 调整对象</vt:lpstr>
      <vt:lpstr>垄断行为</vt:lpstr>
      <vt:lpstr>2.1 垄断行为</vt:lpstr>
      <vt:lpstr>面包供应链</vt:lpstr>
      <vt:lpstr>（2） 滥用支配地位</vt:lpstr>
      <vt:lpstr>Kodak(1992)案</vt:lpstr>
      <vt:lpstr>（3）经营者集中</vt:lpstr>
      <vt:lpstr>“雅培收购圣犹达”案</vt:lpstr>
      <vt:lpstr>（4）滥用行政权力排除、限制竞争</vt:lpstr>
      <vt:lpstr>桑塔纳案</vt:lpstr>
      <vt:lpstr>3. 垄断行为的主体——经营者</vt:lpstr>
      <vt:lpstr>行业协会作为主体？</vt:lpstr>
      <vt:lpstr>“北京中汇文化交流有限公司诉中国电器工业协会”案： </vt:lpstr>
      <vt:lpstr>PowerPoint 演示文稿</vt:lpstr>
      <vt:lpstr>4. 对两类特定行业的保护与监管</vt:lpstr>
      <vt:lpstr>4.1 两类特定行业</vt:lpstr>
      <vt:lpstr>4.2 管制与竞争</vt:lpstr>
      <vt:lpstr>5.相关市场</vt:lpstr>
      <vt:lpstr>相关时间市场？相关技术市场？</vt:lpstr>
      <vt:lpstr>5.1 界定相关市场的意义</vt:lpstr>
      <vt:lpstr>5.2 界定相关市场需考虑的因素</vt:lpstr>
      <vt:lpstr>5.3 相关市场的界定方法</vt:lpstr>
      <vt:lpstr>PowerPoint 演示文稿</vt:lpstr>
      <vt:lpstr>5.3.1 需求替代分析</vt:lpstr>
      <vt:lpstr>SSNIP测试</vt:lpstr>
      <vt:lpstr>联合商标案“United Brands v. Commission”</vt:lpstr>
      <vt:lpstr>PowerPoint 演示文稿</vt:lpstr>
      <vt:lpstr>5.3.2 供给替代分析</vt:lpstr>
      <vt:lpstr>6. 反垄断机构</vt:lpstr>
      <vt:lpstr>国务院反垄断委员会</vt:lpstr>
      <vt:lpstr>反垄断执法机构</vt:lpstr>
      <vt:lpstr>各国反垄断执法机构</vt:lpstr>
      <vt:lpstr>7. 我国反垄断法的域外效力</vt:lpstr>
      <vt:lpstr>波音并购麦道</vt:lpstr>
      <vt:lpstr>7.1 效果原则</vt:lpstr>
      <vt:lpstr>效果原则（Effect Doctrine）</vt:lpstr>
      <vt:lpstr>7.2“效果原则”的修正——合理管辖原则</vt:lpstr>
      <vt:lpstr>7.3 反垄断法的国际合作</vt:lpstr>
      <vt:lpstr>8.反垄断法的适用除外</vt:lpstr>
      <vt:lpstr>8.1 合法使用知识产权行为的适用除外</vt:lpstr>
      <vt:lpstr>8.2 农产品相关经济行为的适用除外</vt:lpstr>
      <vt:lpstr>农业适用除外的原因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反垄断法</dc:title>
  <dc:creator>Sen La</dc:creator>
  <cp:lastModifiedBy>La Sen</cp:lastModifiedBy>
  <cp:revision>88</cp:revision>
  <dcterms:created xsi:type="dcterms:W3CDTF">2017-02-27T12:11:20Z</dcterms:created>
  <dcterms:modified xsi:type="dcterms:W3CDTF">2019-05-10T08:23:27Z</dcterms:modified>
</cp:coreProperties>
</file>